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1" r:id="rId16"/>
    <p:sldId id="274" r:id="rId17"/>
    <p:sldId id="272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1C6"/>
    <a:srgbClr val="06A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466" autoAdjust="0"/>
    <p:restoredTop sz="94660"/>
  </p:normalViewPr>
  <p:slideViewPr>
    <p:cSldViewPr>
      <p:cViewPr>
        <p:scale>
          <a:sx n="75" d="100"/>
          <a:sy n="75" d="100"/>
        </p:scale>
        <p:origin x="-1926" y="-816"/>
      </p:cViewPr>
      <p:guideLst>
        <p:guide orient="horz" pos="1620"/>
        <p:guide pos="5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A6C93-EF58-4E6A-B66D-E2F4BE0B97FB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645DA-4FB4-4939-91A1-80967CC7AA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62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70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9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35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173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9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7594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924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48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191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9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159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8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491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297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09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645DA-4FB4-4939-91A1-80967CC7AAB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0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A1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2013-7-18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eyefulpresentations.co.u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yefulpresentations.co.u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305"/>
          <p:cNvGrpSpPr>
            <a:grpSpLocks/>
          </p:cNvGrpSpPr>
          <p:nvPr/>
        </p:nvGrpSpPr>
        <p:grpSpPr bwMode="auto">
          <a:xfrm>
            <a:off x="3398417" y="3363838"/>
            <a:ext cx="2520323" cy="1406193"/>
            <a:chOff x="1083" y="2845"/>
            <a:chExt cx="2235" cy="1247"/>
          </a:xfrm>
        </p:grpSpPr>
        <p:sp>
          <p:nvSpPr>
            <p:cNvPr id="250" name="Freeform 21"/>
            <p:cNvSpPr>
              <a:spLocks/>
            </p:cNvSpPr>
            <p:nvPr/>
          </p:nvSpPr>
          <p:spPr bwMode="auto">
            <a:xfrm>
              <a:off x="1083" y="3005"/>
              <a:ext cx="2235" cy="1087"/>
            </a:xfrm>
            <a:custGeom>
              <a:avLst/>
              <a:gdLst>
                <a:gd name="T0" fmla="*/ 105 w 1594"/>
                <a:gd name="T1" fmla="*/ 776 h 776"/>
                <a:gd name="T2" fmla="*/ 91 w 1594"/>
                <a:gd name="T3" fmla="*/ 774 h 776"/>
                <a:gd name="T4" fmla="*/ 79 w 1594"/>
                <a:gd name="T5" fmla="*/ 767 h 776"/>
                <a:gd name="T6" fmla="*/ 70 w 1594"/>
                <a:gd name="T7" fmla="*/ 757 h 776"/>
                <a:gd name="T8" fmla="*/ 66 w 1594"/>
                <a:gd name="T9" fmla="*/ 744 h 776"/>
                <a:gd name="T10" fmla="*/ 1 w 1594"/>
                <a:gd name="T11" fmla="*/ 38 h 776"/>
                <a:gd name="T12" fmla="*/ 2 w 1594"/>
                <a:gd name="T13" fmla="*/ 23 h 776"/>
                <a:gd name="T14" fmla="*/ 10 w 1594"/>
                <a:gd name="T15" fmla="*/ 11 h 776"/>
                <a:gd name="T16" fmla="*/ 22 w 1594"/>
                <a:gd name="T17" fmla="*/ 3 h 776"/>
                <a:gd name="T18" fmla="*/ 37 w 1594"/>
                <a:gd name="T19" fmla="*/ 0 h 776"/>
                <a:gd name="T20" fmla="*/ 1557 w 1594"/>
                <a:gd name="T21" fmla="*/ 0 h 776"/>
                <a:gd name="T22" fmla="*/ 1572 w 1594"/>
                <a:gd name="T23" fmla="*/ 3 h 776"/>
                <a:gd name="T24" fmla="*/ 1584 w 1594"/>
                <a:gd name="T25" fmla="*/ 11 h 776"/>
                <a:gd name="T26" fmla="*/ 1591 w 1594"/>
                <a:gd name="T27" fmla="*/ 23 h 776"/>
                <a:gd name="T28" fmla="*/ 1593 w 1594"/>
                <a:gd name="T29" fmla="*/ 38 h 776"/>
                <a:gd name="T30" fmla="*/ 1528 w 1594"/>
                <a:gd name="T31" fmla="*/ 744 h 776"/>
                <a:gd name="T32" fmla="*/ 1524 w 1594"/>
                <a:gd name="T33" fmla="*/ 757 h 776"/>
                <a:gd name="T34" fmla="*/ 1515 w 1594"/>
                <a:gd name="T35" fmla="*/ 767 h 776"/>
                <a:gd name="T36" fmla="*/ 1503 w 1594"/>
                <a:gd name="T37" fmla="*/ 774 h 776"/>
                <a:gd name="T38" fmla="*/ 1489 w 1594"/>
                <a:gd name="T39" fmla="*/ 776 h 776"/>
                <a:gd name="T40" fmla="*/ 105 w 1594"/>
                <a:gd name="T4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05" y="776"/>
                  </a:moveTo>
                  <a:cubicBezTo>
                    <a:pt x="100" y="776"/>
                    <a:pt x="95" y="776"/>
                    <a:pt x="91" y="774"/>
                  </a:cubicBezTo>
                  <a:cubicBezTo>
                    <a:pt x="86" y="772"/>
                    <a:pt x="82" y="770"/>
                    <a:pt x="79" y="767"/>
                  </a:cubicBezTo>
                  <a:cubicBezTo>
                    <a:pt x="75" y="764"/>
                    <a:pt x="72" y="761"/>
                    <a:pt x="70" y="757"/>
                  </a:cubicBezTo>
                  <a:cubicBezTo>
                    <a:pt x="68" y="753"/>
                    <a:pt x="66" y="749"/>
                    <a:pt x="66" y="7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2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1563" y="0"/>
                    <a:pt x="1568" y="1"/>
                    <a:pt x="1572" y="3"/>
                  </a:cubicBezTo>
                  <a:cubicBezTo>
                    <a:pt x="1577" y="5"/>
                    <a:pt x="1581" y="8"/>
                    <a:pt x="1584" y="11"/>
                  </a:cubicBezTo>
                  <a:cubicBezTo>
                    <a:pt x="1587" y="15"/>
                    <a:pt x="1590" y="19"/>
                    <a:pt x="1591" y="23"/>
                  </a:cubicBezTo>
                  <a:cubicBezTo>
                    <a:pt x="1593" y="28"/>
                    <a:pt x="1594" y="33"/>
                    <a:pt x="1593" y="38"/>
                  </a:cubicBezTo>
                  <a:cubicBezTo>
                    <a:pt x="1528" y="744"/>
                    <a:pt x="1528" y="744"/>
                    <a:pt x="1528" y="744"/>
                  </a:cubicBezTo>
                  <a:cubicBezTo>
                    <a:pt x="1528" y="749"/>
                    <a:pt x="1526" y="753"/>
                    <a:pt x="1524" y="757"/>
                  </a:cubicBezTo>
                  <a:cubicBezTo>
                    <a:pt x="1522" y="761"/>
                    <a:pt x="1519" y="764"/>
                    <a:pt x="1515" y="767"/>
                  </a:cubicBezTo>
                  <a:cubicBezTo>
                    <a:pt x="1512" y="770"/>
                    <a:pt x="1508" y="772"/>
                    <a:pt x="1503" y="774"/>
                  </a:cubicBezTo>
                  <a:cubicBezTo>
                    <a:pt x="1499" y="776"/>
                    <a:pt x="1494" y="776"/>
                    <a:pt x="1489" y="776"/>
                  </a:cubicBezTo>
                  <a:lnTo>
                    <a:pt x="105" y="776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1" name="Freeform 23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2" name="Freeform 24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3" name="Freeform 25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4" name="Freeform 26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5" name="Freeform 27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256" name="Group 303"/>
          <p:cNvGrpSpPr>
            <a:grpSpLocks/>
          </p:cNvGrpSpPr>
          <p:nvPr/>
        </p:nvGrpSpPr>
        <p:grpSpPr bwMode="auto">
          <a:xfrm>
            <a:off x="3398417" y="185447"/>
            <a:ext cx="2520323" cy="1407321"/>
            <a:chOff x="1083" y="236"/>
            <a:chExt cx="2235" cy="1248"/>
          </a:xfrm>
        </p:grpSpPr>
        <p:sp>
          <p:nvSpPr>
            <p:cNvPr id="257" name="Freeform 18"/>
            <p:cNvSpPr>
              <a:spLocks/>
            </p:cNvSpPr>
            <p:nvPr/>
          </p:nvSpPr>
          <p:spPr bwMode="auto">
            <a:xfrm>
              <a:off x="1083" y="236"/>
              <a:ext cx="2235" cy="1087"/>
            </a:xfrm>
            <a:custGeom>
              <a:avLst/>
              <a:gdLst>
                <a:gd name="T0" fmla="*/ 1489 w 1594"/>
                <a:gd name="T1" fmla="*/ 0 h 776"/>
                <a:gd name="T2" fmla="*/ 1503 w 1594"/>
                <a:gd name="T3" fmla="*/ 2 h 776"/>
                <a:gd name="T4" fmla="*/ 1515 w 1594"/>
                <a:gd name="T5" fmla="*/ 9 h 776"/>
                <a:gd name="T6" fmla="*/ 1524 w 1594"/>
                <a:gd name="T7" fmla="*/ 19 h 776"/>
                <a:gd name="T8" fmla="*/ 1528 w 1594"/>
                <a:gd name="T9" fmla="*/ 32 h 776"/>
                <a:gd name="T10" fmla="*/ 1593 w 1594"/>
                <a:gd name="T11" fmla="*/ 738 h 776"/>
                <a:gd name="T12" fmla="*/ 1592 w 1594"/>
                <a:gd name="T13" fmla="*/ 753 h 776"/>
                <a:gd name="T14" fmla="*/ 1584 w 1594"/>
                <a:gd name="T15" fmla="*/ 765 h 776"/>
                <a:gd name="T16" fmla="*/ 1572 w 1594"/>
                <a:gd name="T17" fmla="*/ 773 h 776"/>
                <a:gd name="T18" fmla="*/ 1557 w 1594"/>
                <a:gd name="T19" fmla="*/ 776 h 776"/>
                <a:gd name="T20" fmla="*/ 37 w 1594"/>
                <a:gd name="T21" fmla="*/ 776 h 776"/>
                <a:gd name="T22" fmla="*/ 22 w 1594"/>
                <a:gd name="T23" fmla="*/ 773 h 776"/>
                <a:gd name="T24" fmla="*/ 10 w 1594"/>
                <a:gd name="T25" fmla="*/ 765 h 776"/>
                <a:gd name="T26" fmla="*/ 2 w 1594"/>
                <a:gd name="T27" fmla="*/ 753 h 776"/>
                <a:gd name="T28" fmla="*/ 1 w 1594"/>
                <a:gd name="T29" fmla="*/ 738 h 776"/>
                <a:gd name="T30" fmla="*/ 66 w 1594"/>
                <a:gd name="T31" fmla="*/ 32 h 776"/>
                <a:gd name="T32" fmla="*/ 70 w 1594"/>
                <a:gd name="T33" fmla="*/ 19 h 776"/>
                <a:gd name="T34" fmla="*/ 79 w 1594"/>
                <a:gd name="T35" fmla="*/ 9 h 776"/>
                <a:gd name="T36" fmla="*/ 91 w 1594"/>
                <a:gd name="T37" fmla="*/ 2 h 776"/>
                <a:gd name="T38" fmla="*/ 105 w 1594"/>
                <a:gd name="T39" fmla="*/ 0 h 776"/>
                <a:gd name="T40" fmla="*/ 1489 w 1594"/>
                <a:gd name="T41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58" name="Freeform 20"/>
            <p:cNvSpPr>
              <a:spLocks/>
            </p:cNvSpPr>
            <p:nvPr/>
          </p:nvSpPr>
          <p:spPr bwMode="auto">
            <a:xfrm>
              <a:off x="1100" y="1310"/>
              <a:ext cx="2201" cy="174"/>
            </a:xfrm>
            <a:custGeom>
              <a:avLst/>
              <a:gdLst>
                <a:gd name="T0" fmla="*/ 1568 w 1570"/>
                <a:gd name="T1" fmla="*/ 2 h 124"/>
                <a:gd name="T2" fmla="*/ 1561 w 1570"/>
                <a:gd name="T3" fmla="*/ 6 h 124"/>
                <a:gd name="T4" fmla="*/ 1554 w 1570"/>
                <a:gd name="T5" fmla="*/ 8 h 124"/>
                <a:gd name="T6" fmla="*/ 1545 w 1570"/>
                <a:gd name="T7" fmla="*/ 9 h 124"/>
                <a:gd name="T8" fmla="*/ 25 w 1570"/>
                <a:gd name="T9" fmla="*/ 9 h 124"/>
                <a:gd name="T10" fmla="*/ 16 w 1570"/>
                <a:gd name="T11" fmla="*/ 8 h 124"/>
                <a:gd name="T12" fmla="*/ 9 w 1570"/>
                <a:gd name="T13" fmla="*/ 6 h 124"/>
                <a:gd name="T14" fmla="*/ 2 w 1570"/>
                <a:gd name="T15" fmla="*/ 2 h 124"/>
                <a:gd name="T16" fmla="*/ 91 w 1570"/>
                <a:gd name="T17" fmla="*/ 112 h 124"/>
                <a:gd name="T18" fmla="*/ 96 w 1570"/>
                <a:gd name="T19" fmla="*/ 117 h 124"/>
                <a:gd name="T20" fmla="*/ 102 w 1570"/>
                <a:gd name="T21" fmla="*/ 121 h 124"/>
                <a:gd name="T22" fmla="*/ 109 w 1570"/>
                <a:gd name="T23" fmla="*/ 123 h 124"/>
                <a:gd name="T24" fmla="*/ 117 w 1570"/>
                <a:gd name="T25" fmla="*/ 124 h 124"/>
                <a:gd name="T26" fmla="*/ 1453 w 1570"/>
                <a:gd name="T27" fmla="*/ 124 h 124"/>
                <a:gd name="T28" fmla="*/ 1461 w 1570"/>
                <a:gd name="T29" fmla="*/ 123 h 124"/>
                <a:gd name="T30" fmla="*/ 1468 w 1570"/>
                <a:gd name="T31" fmla="*/ 121 h 124"/>
                <a:gd name="T32" fmla="*/ 1474 w 1570"/>
                <a:gd name="T33" fmla="*/ 117 h 124"/>
                <a:gd name="T34" fmla="*/ 1479 w 1570"/>
                <a:gd name="T35" fmla="*/ 112 h 124"/>
                <a:gd name="T36" fmla="*/ 1568 w 1570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59" name="Freeform 301"/>
          <p:cNvSpPr>
            <a:spLocks/>
          </p:cNvSpPr>
          <p:nvPr/>
        </p:nvSpPr>
        <p:spPr bwMode="auto">
          <a:xfrm>
            <a:off x="3552406" y="1874355"/>
            <a:ext cx="2301556" cy="1213363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076">
                <a:moveTo>
                  <a:pt x="2041" y="1076"/>
                </a:moveTo>
                <a:lnTo>
                  <a:pt x="2041" y="1076"/>
                </a:lnTo>
                <a:lnTo>
                  <a:pt x="0" y="1076"/>
                </a:lnTo>
                <a:lnTo>
                  <a:pt x="0" y="0"/>
                </a:lnTo>
                <a:lnTo>
                  <a:pt x="2041" y="0"/>
                </a:lnTo>
                <a:lnTo>
                  <a:pt x="2041" y="1076"/>
                </a:lnTo>
                <a:lnTo>
                  <a:pt x="2041" y="1076"/>
                </a:ln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0" name="Freeform 9"/>
          <p:cNvSpPr>
            <a:spLocks/>
          </p:cNvSpPr>
          <p:nvPr/>
        </p:nvSpPr>
        <p:spPr bwMode="auto">
          <a:xfrm>
            <a:off x="1801813" y="-21118882"/>
            <a:ext cx="45719" cy="24055771"/>
          </a:xfrm>
          <a:custGeom>
            <a:avLst/>
            <a:gdLst>
              <a:gd name="T0" fmla="*/ 526 h 526"/>
              <a:gd name="T1" fmla="*/ 0 h 526"/>
              <a:gd name="T2" fmla="*/ 526 h 526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526">
                <a:moveTo>
                  <a:pt x="0" y="526"/>
                </a:moveTo>
                <a:lnTo>
                  <a:pt x="0" y="0"/>
                </a:lnTo>
                <a:lnTo>
                  <a:pt x="0" y="526"/>
                </a:lnTo>
                <a:close/>
              </a:path>
            </a:pathLst>
          </a:custGeom>
          <a:solidFill>
            <a:srgbClr val="0079C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1" name="Line 10"/>
          <p:cNvSpPr>
            <a:spLocks noChangeShapeType="1"/>
          </p:cNvSpPr>
          <p:nvPr/>
        </p:nvSpPr>
        <p:spPr bwMode="auto">
          <a:xfrm flipH="1" flipV="1">
            <a:off x="3478078" y="2487041"/>
            <a:ext cx="2889" cy="616981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2" name="Freeform 11"/>
          <p:cNvSpPr>
            <a:spLocks/>
          </p:cNvSpPr>
          <p:nvPr/>
        </p:nvSpPr>
        <p:spPr bwMode="auto">
          <a:xfrm>
            <a:off x="3480968" y="3082430"/>
            <a:ext cx="2421846" cy="78610"/>
          </a:xfrm>
          <a:custGeom>
            <a:avLst/>
            <a:gdLst>
              <a:gd name="T0" fmla="*/ 1520 w 1520"/>
              <a:gd name="T1" fmla="*/ 0 h 41"/>
              <a:gd name="T2" fmla="*/ 1520 w 1520"/>
              <a:gd name="T3" fmla="*/ 9 h 41"/>
              <a:gd name="T4" fmla="*/ 1488 w 1520"/>
              <a:gd name="T5" fmla="*/ 41 h 41"/>
              <a:gd name="T6" fmla="*/ 32 w 1520"/>
              <a:gd name="T7" fmla="*/ 41 h 41"/>
              <a:gd name="T8" fmla="*/ 0 w 1520"/>
              <a:gd name="T9" fmla="*/ 9 h 41"/>
              <a:gd name="T10" fmla="*/ 0 w 1520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0" h="41">
                <a:moveTo>
                  <a:pt x="1520" y="0"/>
                </a:moveTo>
                <a:cubicBezTo>
                  <a:pt x="1520" y="9"/>
                  <a:pt x="1520" y="9"/>
                  <a:pt x="1520" y="9"/>
                </a:cubicBezTo>
                <a:cubicBezTo>
                  <a:pt x="1520" y="26"/>
                  <a:pt x="1506" y="41"/>
                  <a:pt x="148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14" y="41"/>
                  <a:pt x="0" y="26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3" name="Freeform 13"/>
          <p:cNvSpPr>
            <a:spLocks/>
          </p:cNvSpPr>
          <p:nvPr/>
        </p:nvSpPr>
        <p:spPr bwMode="auto">
          <a:xfrm>
            <a:off x="3542989" y="1818321"/>
            <a:ext cx="2359824" cy="1264109"/>
          </a:xfrm>
          <a:custGeom>
            <a:avLst/>
            <a:gdLst>
              <a:gd name="T0" fmla="*/ 0 w 2077"/>
              <a:gd name="T1" fmla="*/ 0 h 1121"/>
              <a:gd name="T2" fmla="*/ 2031 w 2077"/>
              <a:gd name="T3" fmla="*/ 0 h 1121"/>
              <a:gd name="T4" fmla="*/ 2076 w 2077"/>
              <a:gd name="T5" fmla="*/ 45 h 1121"/>
              <a:gd name="T6" fmla="*/ 2077 w 2077"/>
              <a:gd name="T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7" h="1121">
                <a:moveTo>
                  <a:pt x="0" y="0"/>
                </a:moveTo>
                <a:cubicBezTo>
                  <a:pt x="2031" y="0"/>
                  <a:pt x="2031" y="0"/>
                  <a:pt x="2031" y="0"/>
                </a:cubicBezTo>
                <a:cubicBezTo>
                  <a:pt x="2056" y="0"/>
                  <a:pt x="2076" y="20"/>
                  <a:pt x="2076" y="45"/>
                </a:cubicBezTo>
                <a:cubicBezTo>
                  <a:pt x="2076" y="1108"/>
                  <a:pt x="2077" y="1121"/>
                  <a:pt x="2077" y="1121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4" name="Freeform 15"/>
          <p:cNvSpPr>
            <a:spLocks/>
          </p:cNvSpPr>
          <p:nvPr/>
        </p:nvSpPr>
        <p:spPr bwMode="auto">
          <a:xfrm>
            <a:off x="3480968" y="1820260"/>
            <a:ext cx="62021" cy="656291"/>
          </a:xfrm>
          <a:custGeom>
            <a:avLst/>
            <a:gdLst>
              <a:gd name="T0" fmla="*/ 0 w 39"/>
              <a:gd name="T1" fmla="*/ 415 h 415"/>
              <a:gd name="T2" fmla="*/ 0 w 39"/>
              <a:gd name="T3" fmla="*/ 32 h 415"/>
              <a:gd name="T4" fmla="*/ 32 w 39"/>
              <a:gd name="T5" fmla="*/ 0 h 415"/>
              <a:gd name="T6" fmla="*/ 39 w 39"/>
              <a:gd name="T7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15">
                <a:moveTo>
                  <a:pt x="0" y="415"/>
                </a:move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5" name="Freeform 34"/>
          <p:cNvSpPr>
            <a:spLocks/>
          </p:cNvSpPr>
          <p:nvPr/>
        </p:nvSpPr>
        <p:spPr bwMode="auto">
          <a:xfrm>
            <a:off x="3414292" y="490365"/>
            <a:ext cx="91467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6" name="Freeform 37"/>
          <p:cNvSpPr>
            <a:spLocks/>
          </p:cNvSpPr>
          <p:nvPr/>
        </p:nvSpPr>
        <p:spPr bwMode="auto">
          <a:xfrm>
            <a:off x="4885905" y="491953"/>
            <a:ext cx="274228" cy="45719"/>
          </a:xfrm>
          <a:custGeom>
            <a:avLst/>
            <a:gdLst>
              <a:gd name="T0" fmla="*/ 0 w 4"/>
              <a:gd name="T1" fmla="*/ 1 w 4"/>
              <a:gd name="T2" fmla="*/ 2 w 4"/>
              <a:gd name="T3" fmla="*/ 3 w 4"/>
              <a:gd name="T4" fmla="*/ 4 w 4"/>
              <a:gd name="T5" fmla="*/ 3 w 4"/>
              <a:gd name="T6" fmla="*/ 2 w 4"/>
              <a:gd name="T7" fmla="*/ 1 w 4"/>
              <a:gd name="T8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7" name="Freeform 39"/>
          <p:cNvSpPr>
            <a:spLocks/>
          </p:cNvSpPr>
          <p:nvPr/>
        </p:nvSpPr>
        <p:spPr bwMode="auto">
          <a:xfrm>
            <a:off x="5270080" y="49509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8" name="Freeform 40"/>
          <p:cNvSpPr>
            <a:spLocks/>
          </p:cNvSpPr>
          <p:nvPr/>
        </p:nvSpPr>
        <p:spPr bwMode="auto">
          <a:xfrm>
            <a:off x="3549229" y="507828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9" name="Freeform 43"/>
          <p:cNvSpPr>
            <a:spLocks/>
          </p:cNvSpPr>
          <p:nvPr/>
        </p:nvSpPr>
        <p:spPr bwMode="auto">
          <a:xfrm>
            <a:off x="3846092" y="511003"/>
            <a:ext cx="9140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0" name="Freeform 45"/>
          <p:cNvSpPr>
            <a:spLocks/>
          </p:cNvSpPr>
          <p:nvPr/>
        </p:nvSpPr>
        <p:spPr bwMode="auto">
          <a:xfrm>
            <a:off x="4492205" y="512590"/>
            <a:ext cx="137186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1" name="Freeform 54"/>
          <p:cNvSpPr>
            <a:spLocks/>
          </p:cNvSpPr>
          <p:nvPr/>
        </p:nvSpPr>
        <p:spPr bwMode="auto">
          <a:xfrm>
            <a:off x="5427242" y="512590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2" name="Freeform 55"/>
          <p:cNvSpPr>
            <a:spLocks/>
          </p:cNvSpPr>
          <p:nvPr/>
        </p:nvSpPr>
        <p:spPr bwMode="auto">
          <a:xfrm>
            <a:off x="5035130" y="517324"/>
            <a:ext cx="45719" cy="45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3" name="Freeform 87"/>
          <p:cNvSpPr>
            <a:spLocks/>
          </p:cNvSpPr>
          <p:nvPr/>
        </p:nvSpPr>
        <p:spPr bwMode="auto">
          <a:xfrm>
            <a:off x="3409529" y="612603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4" name="Freeform 88"/>
          <p:cNvSpPr>
            <a:spLocks/>
          </p:cNvSpPr>
          <p:nvPr/>
        </p:nvSpPr>
        <p:spPr bwMode="auto">
          <a:xfrm>
            <a:off x="3692105" y="612603"/>
            <a:ext cx="228509" cy="45719"/>
          </a:xfrm>
          <a:custGeom>
            <a:avLst/>
            <a:gdLst>
              <a:gd name="T0" fmla="*/ 4 w 4"/>
              <a:gd name="T1" fmla="*/ 3 w 4"/>
              <a:gd name="T2" fmla="*/ 2 w 4"/>
              <a:gd name="T3" fmla="*/ 1 w 4"/>
              <a:gd name="T4" fmla="*/ 0 w 4"/>
              <a:gd name="T5" fmla="*/ 1 w 4"/>
              <a:gd name="T6" fmla="*/ 2 w 4"/>
              <a:gd name="T7" fmla="*/ 3 w 4"/>
              <a:gd name="T8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5" name="Freeform 102"/>
          <p:cNvSpPr>
            <a:spLocks/>
          </p:cNvSpPr>
          <p:nvPr/>
        </p:nvSpPr>
        <p:spPr bwMode="auto">
          <a:xfrm>
            <a:off x="5433592" y="617365"/>
            <a:ext cx="91467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6" name="Freeform 116"/>
          <p:cNvSpPr>
            <a:spLocks/>
          </p:cNvSpPr>
          <p:nvPr/>
        </p:nvSpPr>
        <p:spPr bwMode="auto">
          <a:xfrm>
            <a:off x="5112916" y="634828"/>
            <a:ext cx="228537" cy="45719"/>
          </a:xfrm>
          <a:custGeom>
            <a:avLst/>
            <a:gdLst>
              <a:gd name="T0" fmla="*/ 0 w 3"/>
              <a:gd name="T1" fmla="*/ 1 w 3"/>
              <a:gd name="T2" fmla="*/ 2 w 3"/>
              <a:gd name="T3" fmla="*/ 2 w 3"/>
              <a:gd name="T4" fmla="*/ 3 w 3"/>
              <a:gd name="T5" fmla="*/ 2 w 3"/>
              <a:gd name="T6" fmla="*/ 2 w 3"/>
              <a:gd name="T7" fmla="*/ 1 w 3"/>
              <a:gd name="T8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7" name="Freeform 117"/>
          <p:cNvSpPr>
            <a:spLocks/>
          </p:cNvSpPr>
          <p:nvPr/>
        </p:nvSpPr>
        <p:spPr bwMode="auto">
          <a:xfrm>
            <a:off x="5278017" y="636415"/>
            <a:ext cx="137215" cy="45719"/>
          </a:xfrm>
          <a:custGeom>
            <a:avLst/>
            <a:gdLst>
              <a:gd name="T0" fmla="*/ 0 w 2"/>
              <a:gd name="T1" fmla="*/ 0 w 2"/>
              <a:gd name="T2" fmla="*/ 0 w 2"/>
              <a:gd name="T3" fmla="*/ 1 w 2"/>
              <a:gd name="T4" fmla="*/ 1 w 2"/>
              <a:gd name="T5" fmla="*/ 2 w 2"/>
              <a:gd name="T6" fmla="*/ 1 w 2"/>
              <a:gd name="T7" fmla="*/ 1 w 2"/>
              <a:gd name="T8" fmla="*/ 0 w 2"/>
              <a:gd name="T9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8" name="Freeform 122"/>
          <p:cNvSpPr>
            <a:spLocks/>
          </p:cNvSpPr>
          <p:nvPr/>
        </p:nvSpPr>
        <p:spPr bwMode="auto">
          <a:xfrm>
            <a:off x="3184105" y="463378"/>
            <a:ext cx="182818" cy="45719"/>
          </a:xfrm>
          <a:custGeom>
            <a:avLst/>
            <a:gdLst>
              <a:gd name="T0" fmla="*/ 0 w 3"/>
              <a:gd name="T1" fmla="*/ 0 w 3"/>
              <a:gd name="T2" fmla="*/ 1 w 3"/>
              <a:gd name="T3" fmla="*/ 2 w 3"/>
              <a:gd name="T4" fmla="*/ 3 w 3"/>
              <a:gd name="T5" fmla="*/ 3 w 3"/>
              <a:gd name="T6" fmla="*/ 3 w 3"/>
              <a:gd name="T7" fmla="*/ 2 w 3"/>
              <a:gd name="T8" fmla="*/ 1 w 3"/>
              <a:gd name="T9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9" name="Freeform 167"/>
          <p:cNvSpPr>
            <a:spLocks/>
          </p:cNvSpPr>
          <p:nvPr/>
        </p:nvSpPr>
        <p:spPr bwMode="auto">
          <a:xfrm>
            <a:off x="4292180" y="4073910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0" name="Freeform 180"/>
          <p:cNvSpPr>
            <a:spLocks/>
          </p:cNvSpPr>
          <p:nvPr/>
        </p:nvSpPr>
        <p:spPr bwMode="auto">
          <a:xfrm>
            <a:off x="4977980" y="406276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1" name="Freeform 214"/>
          <p:cNvSpPr>
            <a:spLocks/>
          </p:cNvSpPr>
          <p:nvPr/>
        </p:nvSpPr>
        <p:spPr bwMode="auto">
          <a:xfrm>
            <a:off x="5463755" y="3877958"/>
            <a:ext cx="45719" cy="182934"/>
          </a:xfrm>
          <a:custGeom>
            <a:avLst/>
            <a:gdLst>
              <a:gd name="T0" fmla="*/ 0 h 3"/>
              <a:gd name="T1" fmla="*/ 1 h 3"/>
              <a:gd name="T2" fmla="*/ 1 h 3"/>
              <a:gd name="T3" fmla="*/ 2 h 3"/>
              <a:gd name="T4" fmla="*/ 3 h 3"/>
              <a:gd name="T5" fmla="*/ 2 h 3"/>
              <a:gd name="T6" fmla="*/ 1 h 3"/>
              <a:gd name="T7" fmla="*/ 1 h 3"/>
              <a:gd name="T8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2" name="Freeform 233"/>
          <p:cNvSpPr>
            <a:spLocks/>
          </p:cNvSpPr>
          <p:nvPr/>
        </p:nvSpPr>
        <p:spPr bwMode="auto">
          <a:xfrm>
            <a:off x="2915817" y="3962785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3" name="Freeform 234"/>
          <p:cNvSpPr>
            <a:spLocks/>
          </p:cNvSpPr>
          <p:nvPr/>
        </p:nvSpPr>
        <p:spPr bwMode="auto">
          <a:xfrm>
            <a:off x="3444455" y="3958023"/>
            <a:ext cx="91409" cy="45719"/>
          </a:xfrm>
          <a:custGeom>
            <a:avLst/>
            <a:gdLst>
              <a:gd name="T0" fmla="*/ 1 w 1"/>
              <a:gd name="T1" fmla="*/ 1 w 1"/>
              <a:gd name="T2" fmla="*/ 1 w 1"/>
              <a:gd name="T3" fmla="*/ 0 w 1"/>
              <a:gd name="T4" fmla="*/ 0 w 1"/>
              <a:gd name="T5" fmla="*/ 0 w 1"/>
              <a:gd name="T6" fmla="*/ 1 w 1"/>
              <a:gd name="T7" fmla="*/ 1 w 1"/>
              <a:gd name="T8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4" name="Freeform 238"/>
          <p:cNvSpPr>
            <a:spLocks/>
          </p:cNvSpPr>
          <p:nvPr/>
        </p:nvSpPr>
        <p:spPr bwMode="auto">
          <a:xfrm>
            <a:off x="4496967" y="3958023"/>
            <a:ext cx="137128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5" name="Freeform 239"/>
          <p:cNvSpPr>
            <a:spLocks/>
          </p:cNvSpPr>
          <p:nvPr/>
        </p:nvSpPr>
        <p:spPr bwMode="auto">
          <a:xfrm>
            <a:off x="3663530" y="3958023"/>
            <a:ext cx="91409" cy="45719"/>
          </a:xfrm>
          <a:custGeom>
            <a:avLst/>
            <a:gdLst>
              <a:gd name="T0" fmla="*/ 2 w 2"/>
              <a:gd name="T1" fmla="*/ 2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2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6" name="Freeform 241"/>
          <p:cNvSpPr>
            <a:spLocks/>
          </p:cNvSpPr>
          <p:nvPr/>
        </p:nvSpPr>
        <p:spPr bwMode="auto">
          <a:xfrm>
            <a:off x="5117680" y="3958023"/>
            <a:ext cx="91409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7" name="Freeform 243"/>
          <p:cNvSpPr>
            <a:spLocks/>
          </p:cNvSpPr>
          <p:nvPr/>
        </p:nvSpPr>
        <p:spPr bwMode="auto">
          <a:xfrm>
            <a:off x="4644605" y="3957994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0 w 1"/>
              <a:gd name="T4" fmla="*/ 1 w 1"/>
              <a:gd name="T5" fmla="*/ 0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8" name="Freeform 262"/>
          <p:cNvSpPr>
            <a:spLocks/>
          </p:cNvSpPr>
          <p:nvPr/>
        </p:nvSpPr>
        <p:spPr bwMode="auto">
          <a:xfrm>
            <a:off x="2915816" y="3938973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9" name="Line 300"/>
          <p:cNvSpPr>
            <a:spLocks noChangeShapeType="1"/>
          </p:cNvSpPr>
          <p:nvPr/>
        </p:nvSpPr>
        <p:spPr bwMode="auto">
          <a:xfrm flipV="1">
            <a:off x="-2" y="2487041"/>
            <a:ext cx="3488590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290" name="Rectangle 307"/>
          <p:cNvSpPr>
            <a:spLocks noChangeArrowheads="1"/>
          </p:cNvSpPr>
          <p:nvPr/>
        </p:nvSpPr>
        <p:spPr bwMode="auto">
          <a:xfrm>
            <a:off x="3293642" y="45644"/>
            <a:ext cx="2628579" cy="159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91" name="Freeform 301"/>
          <p:cNvSpPr>
            <a:spLocks/>
          </p:cNvSpPr>
          <p:nvPr/>
        </p:nvSpPr>
        <p:spPr bwMode="auto">
          <a:xfrm>
            <a:off x="3457078" y="3591371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92" name="Freeform 301"/>
          <p:cNvSpPr>
            <a:spLocks/>
          </p:cNvSpPr>
          <p:nvPr/>
        </p:nvSpPr>
        <p:spPr bwMode="auto">
          <a:xfrm flipV="1">
            <a:off x="3449861" y="225975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3905997" y="454732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025618" y="2254101"/>
            <a:ext cx="14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905997" y="3867894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添加标题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296" name="Freeform 297"/>
          <p:cNvSpPr>
            <a:spLocks/>
          </p:cNvSpPr>
          <p:nvPr/>
        </p:nvSpPr>
        <p:spPr bwMode="auto">
          <a:xfrm>
            <a:off x="5899570" y="771550"/>
            <a:ext cx="3261570" cy="1521588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-40774" y="1842959"/>
            <a:ext cx="2740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微软雅黑" pitchFamily="34" charset="-122"/>
              </a:rPr>
              <a:t>我的目录页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624171"/>
      </p:ext>
    </p:extLst>
  </p:cSld>
  <p:clrMapOvr>
    <a:masterClrMapping/>
  </p:clrMapOvr>
  <p:transition spd="slow" advTm="584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1" grpId="0" animBg="1"/>
      <p:bldP spid="262" grpId="0" animBg="1"/>
      <p:bldP spid="263" grpId="0" animBg="1"/>
      <p:bldP spid="264" grpId="0" animBg="1"/>
      <p:bldP spid="289" grpId="0" animBg="1"/>
      <p:bldP spid="291" grpId="0" animBg="1"/>
      <p:bldP spid="292" grpId="0" animBg="1"/>
      <p:bldP spid="293" grpId="0"/>
      <p:bldP spid="294" grpId="0"/>
      <p:bldP spid="295" grpId="0"/>
      <p:bldP spid="296" grpId="0" animBg="1"/>
      <p:bldP spid="2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/>
          <p:cNvSpPr>
            <a:spLocks/>
          </p:cNvSpPr>
          <p:nvPr/>
        </p:nvSpPr>
        <p:spPr bwMode="auto">
          <a:xfrm>
            <a:off x="2003425" y="2753915"/>
            <a:ext cx="277813" cy="369888"/>
          </a:xfrm>
          <a:custGeom>
            <a:avLst/>
            <a:gdLst>
              <a:gd name="T0" fmla="*/ 618145796 w 166"/>
              <a:gd name="T1" fmla="*/ 0 h 221"/>
              <a:gd name="T2" fmla="*/ 26066983 w 166"/>
              <a:gd name="T3" fmla="*/ 741120913 h 221"/>
              <a:gd name="T4" fmla="*/ 3723377 w 166"/>
              <a:gd name="T5" fmla="*/ 782294483 h 221"/>
              <a:gd name="T6" fmla="*/ 0 w 166"/>
              <a:gd name="T7" fmla="*/ 819725001 h 221"/>
              <a:gd name="T8" fmla="*/ 3723377 w 166"/>
              <a:gd name="T9" fmla="*/ 827211105 h 2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6" h="221">
                <a:moveTo>
                  <a:pt x="166" y="0"/>
                </a:moveTo>
                <a:cubicBezTo>
                  <a:pt x="7" y="198"/>
                  <a:pt x="7" y="198"/>
                  <a:pt x="7" y="198"/>
                </a:cubicBezTo>
                <a:cubicBezTo>
                  <a:pt x="4" y="202"/>
                  <a:pt x="2" y="205"/>
                  <a:pt x="1" y="209"/>
                </a:cubicBezTo>
                <a:cubicBezTo>
                  <a:pt x="0" y="212"/>
                  <a:pt x="0" y="216"/>
                  <a:pt x="0" y="219"/>
                </a:cubicBezTo>
                <a:cubicBezTo>
                  <a:pt x="1" y="219"/>
                  <a:pt x="1" y="220"/>
                  <a:pt x="1" y="221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Freeform 9"/>
          <p:cNvSpPr>
            <a:spLocks/>
          </p:cNvSpPr>
          <p:nvPr/>
        </p:nvSpPr>
        <p:spPr bwMode="auto">
          <a:xfrm>
            <a:off x="2281238" y="1936353"/>
            <a:ext cx="1979612" cy="817562"/>
          </a:xfrm>
          <a:custGeom>
            <a:avLst/>
            <a:gdLst>
              <a:gd name="T0" fmla="*/ 2147483646 w 1182"/>
              <a:gd name="T1" fmla="*/ 303422932 h 488"/>
              <a:gd name="T2" fmla="*/ 1560179199 w 1182"/>
              <a:gd name="T3" fmla="*/ 3746190 h 488"/>
              <a:gd name="T4" fmla="*/ 1526507304 w 1182"/>
              <a:gd name="T5" fmla="*/ 3746190 h 488"/>
              <a:gd name="T6" fmla="*/ 1492833732 w 1182"/>
              <a:gd name="T7" fmla="*/ 11238569 h 488"/>
              <a:gd name="T8" fmla="*/ 1462902414 w 1182"/>
              <a:gd name="T9" fmla="*/ 22475462 h 488"/>
              <a:gd name="T10" fmla="*/ 1440453925 w 1182"/>
              <a:gd name="T11" fmla="*/ 37460221 h 488"/>
              <a:gd name="T12" fmla="*/ 0 w 1182"/>
              <a:gd name="T13" fmla="*/ 1828028298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82" h="488">
                <a:moveTo>
                  <a:pt x="1182" y="81"/>
                </a:moveTo>
                <a:cubicBezTo>
                  <a:pt x="417" y="1"/>
                  <a:pt x="417" y="1"/>
                  <a:pt x="417" y="1"/>
                </a:cubicBezTo>
                <a:cubicBezTo>
                  <a:pt x="414" y="0"/>
                  <a:pt x="411" y="0"/>
                  <a:pt x="408" y="1"/>
                </a:cubicBezTo>
                <a:cubicBezTo>
                  <a:pt x="404" y="1"/>
                  <a:pt x="401" y="2"/>
                  <a:pt x="399" y="3"/>
                </a:cubicBezTo>
                <a:cubicBezTo>
                  <a:pt x="396" y="3"/>
                  <a:pt x="393" y="4"/>
                  <a:pt x="391" y="6"/>
                </a:cubicBezTo>
                <a:cubicBezTo>
                  <a:pt x="389" y="7"/>
                  <a:pt x="387" y="8"/>
                  <a:pt x="385" y="10"/>
                </a:cubicBezTo>
                <a:cubicBezTo>
                  <a:pt x="0" y="488"/>
                  <a:pt x="0" y="488"/>
                  <a:pt x="0" y="488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12"/>
          <p:cNvSpPr>
            <a:spLocks/>
          </p:cNvSpPr>
          <p:nvPr/>
        </p:nvSpPr>
        <p:spPr bwMode="auto">
          <a:xfrm>
            <a:off x="2005013" y="3125390"/>
            <a:ext cx="2068512" cy="468313"/>
          </a:xfrm>
          <a:custGeom>
            <a:avLst/>
            <a:gdLst>
              <a:gd name="T0" fmla="*/ 0 w 1235"/>
              <a:gd name="T1" fmla="*/ 0 h 280"/>
              <a:gd name="T2" fmla="*/ 18695099 w 1235"/>
              <a:gd name="T3" fmla="*/ 22455099 h 280"/>
              <a:gd name="T4" fmla="*/ 56085296 w 1235"/>
              <a:gd name="T5" fmla="*/ 41167402 h 280"/>
              <a:gd name="T6" fmla="*/ 100952529 w 1235"/>
              <a:gd name="T7" fmla="*/ 52395789 h 280"/>
              <a:gd name="T8" fmla="*/ 2147483646 w 1235"/>
              <a:gd name="T9" fmla="*/ 1044164616 h 280"/>
              <a:gd name="T10" fmla="*/ 2147483646 w 1235"/>
              <a:gd name="T11" fmla="*/ 1047907412 h 280"/>
              <a:gd name="T12" fmla="*/ 2147483646 w 1235"/>
              <a:gd name="T13" fmla="*/ 1029195109 h 280"/>
              <a:gd name="T14" fmla="*/ 2147483646 w 1235"/>
              <a:gd name="T15" fmla="*/ 991768827 h 280"/>
              <a:gd name="T16" fmla="*/ 2147483646 w 1235"/>
              <a:gd name="T17" fmla="*/ 943117508 h 280"/>
              <a:gd name="T18" fmla="*/ 2147483646 w 1235"/>
              <a:gd name="T19" fmla="*/ 890721719 h 2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35" h="280">
                <a:moveTo>
                  <a:pt x="0" y="0"/>
                </a:moveTo>
                <a:cubicBezTo>
                  <a:pt x="1" y="2"/>
                  <a:pt x="3" y="4"/>
                  <a:pt x="5" y="6"/>
                </a:cubicBezTo>
                <a:cubicBezTo>
                  <a:pt x="7" y="8"/>
                  <a:pt x="11" y="10"/>
                  <a:pt x="15" y="11"/>
                </a:cubicBezTo>
                <a:cubicBezTo>
                  <a:pt x="27" y="14"/>
                  <a:pt x="27" y="14"/>
                  <a:pt x="27" y="14"/>
                </a:cubicBezTo>
                <a:cubicBezTo>
                  <a:pt x="1182" y="279"/>
                  <a:pt x="1182" y="279"/>
                  <a:pt x="1182" y="279"/>
                </a:cubicBezTo>
                <a:cubicBezTo>
                  <a:pt x="1188" y="280"/>
                  <a:pt x="1194" y="280"/>
                  <a:pt x="1200" y="280"/>
                </a:cubicBezTo>
                <a:cubicBezTo>
                  <a:pt x="1206" y="279"/>
                  <a:pt x="1211" y="277"/>
                  <a:pt x="1215" y="275"/>
                </a:cubicBezTo>
                <a:cubicBezTo>
                  <a:pt x="1220" y="272"/>
                  <a:pt x="1224" y="269"/>
                  <a:pt x="1227" y="265"/>
                </a:cubicBezTo>
                <a:cubicBezTo>
                  <a:pt x="1230" y="262"/>
                  <a:pt x="1232" y="257"/>
                  <a:pt x="1233" y="252"/>
                </a:cubicBezTo>
                <a:cubicBezTo>
                  <a:pt x="1235" y="238"/>
                  <a:pt x="1235" y="238"/>
                  <a:pt x="1235" y="238"/>
                </a:cubicBezTo>
              </a:path>
            </a:pathLst>
          </a:custGeom>
          <a:solidFill>
            <a:srgbClr val="05A1C6"/>
          </a:solidFill>
          <a:ln w="17463" cap="rnd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963988" y="2072878"/>
            <a:ext cx="358775" cy="1651000"/>
            <a:chOff x="2370" y="1582"/>
            <a:chExt cx="300" cy="1387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2461" y="1582"/>
              <a:ext cx="209" cy="1219"/>
            </a:xfrm>
            <a:custGeom>
              <a:avLst/>
              <a:gdLst>
                <a:gd name="T0" fmla="*/ 0 w 148"/>
                <a:gd name="T1" fmla="*/ 1716 h 866"/>
                <a:gd name="T2" fmla="*/ 295 w 148"/>
                <a:gd name="T3" fmla="*/ 35 h 866"/>
                <a:gd name="T4" fmla="*/ 294 w 148"/>
                <a:gd name="T5" fmla="*/ 24 h 866"/>
                <a:gd name="T6" fmla="*/ 284 w 148"/>
                <a:gd name="T7" fmla="*/ 14 h 866"/>
                <a:gd name="T8" fmla="*/ 265 w 148"/>
                <a:gd name="T9" fmla="*/ 6 h 866"/>
                <a:gd name="T10" fmla="*/ 246 w 148"/>
                <a:gd name="T11" fmla="*/ 1 h 866"/>
                <a:gd name="T12" fmla="*/ 223 w 148"/>
                <a:gd name="T13" fmla="*/ 0 h 8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866">
                  <a:moveTo>
                    <a:pt x="0" y="866"/>
                  </a:moveTo>
                  <a:cubicBezTo>
                    <a:pt x="148" y="18"/>
                    <a:pt x="148" y="18"/>
                    <a:pt x="148" y="18"/>
                  </a:cubicBezTo>
                  <a:cubicBezTo>
                    <a:pt x="148" y="16"/>
                    <a:pt x="148" y="14"/>
                    <a:pt x="147" y="12"/>
                  </a:cubicBezTo>
                  <a:cubicBezTo>
                    <a:pt x="146" y="10"/>
                    <a:pt x="144" y="9"/>
                    <a:pt x="142" y="7"/>
                  </a:cubicBezTo>
                  <a:cubicBezTo>
                    <a:pt x="139" y="6"/>
                    <a:pt x="137" y="4"/>
                    <a:pt x="133" y="3"/>
                  </a:cubicBezTo>
                  <a:cubicBezTo>
                    <a:pt x="130" y="2"/>
                    <a:pt x="127" y="1"/>
                    <a:pt x="123" y="1"/>
                  </a:cubicBez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16"/>
            <p:cNvSpPr>
              <a:spLocks/>
            </p:cNvSpPr>
            <p:nvPr/>
          </p:nvSpPr>
          <p:spPr bwMode="auto">
            <a:xfrm>
              <a:off x="2370" y="1608"/>
              <a:ext cx="300" cy="1361"/>
            </a:xfrm>
            <a:custGeom>
              <a:avLst/>
              <a:gdLst>
                <a:gd name="T0" fmla="*/ 0 w 213"/>
                <a:gd name="T1" fmla="*/ 1908 h 968"/>
                <a:gd name="T2" fmla="*/ 8 w 213"/>
                <a:gd name="T3" fmla="*/ 1909 h 968"/>
                <a:gd name="T4" fmla="*/ 42 w 213"/>
                <a:gd name="T5" fmla="*/ 1912 h 968"/>
                <a:gd name="T6" fmla="*/ 72 w 213"/>
                <a:gd name="T7" fmla="*/ 1904 h 968"/>
                <a:gd name="T8" fmla="*/ 93 w 213"/>
                <a:gd name="T9" fmla="*/ 1884 h 968"/>
                <a:gd name="T10" fmla="*/ 103 w 213"/>
                <a:gd name="T11" fmla="*/ 1859 h 968"/>
                <a:gd name="T12" fmla="*/ 401 w 213"/>
                <a:gd name="T13" fmla="*/ 145 h 968"/>
                <a:gd name="T14" fmla="*/ 423 w 213"/>
                <a:gd name="T15" fmla="*/ 0 h 9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3" h="968">
                  <a:moveTo>
                    <a:pt x="0" y="965"/>
                  </a:moveTo>
                  <a:cubicBezTo>
                    <a:pt x="4" y="966"/>
                    <a:pt x="4" y="966"/>
                    <a:pt x="4" y="966"/>
                  </a:cubicBezTo>
                  <a:cubicBezTo>
                    <a:pt x="10" y="968"/>
                    <a:pt x="15" y="968"/>
                    <a:pt x="21" y="967"/>
                  </a:cubicBezTo>
                  <a:cubicBezTo>
                    <a:pt x="26" y="967"/>
                    <a:pt x="31" y="965"/>
                    <a:pt x="36" y="963"/>
                  </a:cubicBezTo>
                  <a:cubicBezTo>
                    <a:pt x="40" y="960"/>
                    <a:pt x="44" y="957"/>
                    <a:pt x="47" y="953"/>
                  </a:cubicBezTo>
                  <a:cubicBezTo>
                    <a:pt x="49" y="950"/>
                    <a:pt x="51" y="945"/>
                    <a:pt x="52" y="940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213" y="0"/>
                    <a:pt x="213" y="0"/>
                    <a:pt x="213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005013" y="3125390"/>
            <a:ext cx="1960562" cy="593725"/>
            <a:chOff x="724" y="2466"/>
            <a:chExt cx="1646" cy="499"/>
          </a:xfrm>
        </p:grpSpPr>
        <p:sp>
          <p:nvSpPr>
            <p:cNvPr id="9" name="Line 17"/>
            <p:cNvSpPr>
              <a:spLocks noChangeShapeType="1"/>
            </p:cNvSpPr>
            <p:nvPr/>
          </p:nvSpPr>
          <p:spPr bwMode="auto">
            <a:xfrm>
              <a:off x="797" y="2588"/>
              <a:ext cx="1573" cy="377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724" y="2466"/>
              <a:ext cx="73" cy="122"/>
            </a:xfrm>
            <a:custGeom>
              <a:avLst/>
              <a:gdLst>
                <a:gd name="T0" fmla="*/ 0 w 52"/>
                <a:gd name="T1" fmla="*/ 0 h 87"/>
                <a:gd name="T2" fmla="*/ 72 w 52"/>
                <a:gd name="T3" fmla="*/ 150 h 87"/>
                <a:gd name="T4" fmla="*/ 77 w 52"/>
                <a:gd name="T5" fmla="*/ 157 h 87"/>
                <a:gd name="T6" fmla="*/ 83 w 52"/>
                <a:gd name="T7" fmla="*/ 163 h 87"/>
                <a:gd name="T8" fmla="*/ 91 w 52"/>
                <a:gd name="T9" fmla="*/ 167 h 87"/>
                <a:gd name="T10" fmla="*/ 101 w 52"/>
                <a:gd name="T11" fmla="*/ 171 h 87"/>
                <a:gd name="T12" fmla="*/ 102 w 52"/>
                <a:gd name="T13" fmla="*/ 17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87">
                  <a:moveTo>
                    <a:pt x="0" y="0"/>
                  </a:moveTo>
                  <a:cubicBezTo>
                    <a:pt x="11" y="22"/>
                    <a:pt x="26" y="54"/>
                    <a:pt x="36" y="76"/>
                  </a:cubicBezTo>
                  <a:cubicBezTo>
                    <a:pt x="37" y="77"/>
                    <a:pt x="38" y="79"/>
                    <a:pt x="39" y="80"/>
                  </a:cubicBezTo>
                  <a:cubicBezTo>
                    <a:pt x="39" y="81"/>
                    <a:pt x="40" y="82"/>
                    <a:pt x="42" y="83"/>
                  </a:cubicBezTo>
                  <a:cubicBezTo>
                    <a:pt x="43" y="84"/>
                    <a:pt x="44" y="84"/>
                    <a:pt x="46" y="85"/>
                  </a:cubicBezTo>
                  <a:cubicBezTo>
                    <a:pt x="47" y="86"/>
                    <a:pt x="49" y="86"/>
                    <a:pt x="51" y="87"/>
                  </a:cubicBezTo>
                  <a:cubicBezTo>
                    <a:pt x="52" y="87"/>
                    <a:pt x="52" y="87"/>
                    <a:pt x="52" y="8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0" y="2760265"/>
            <a:ext cx="2276475" cy="0"/>
          </a:xfrm>
          <a:prstGeom prst="line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20"/>
          <p:cNvSpPr>
            <a:spLocks/>
          </p:cNvSpPr>
          <p:nvPr/>
        </p:nvSpPr>
        <p:spPr bwMode="auto">
          <a:xfrm>
            <a:off x="2840038" y="2004615"/>
            <a:ext cx="1406525" cy="300038"/>
          </a:xfrm>
          <a:custGeom>
            <a:avLst/>
            <a:gdLst>
              <a:gd name="T0" fmla="*/ 2147483646 w 1180"/>
              <a:gd name="T1" fmla="*/ 228705156 h 252"/>
              <a:gd name="T2" fmla="*/ 2147483646 w 1180"/>
              <a:gd name="T3" fmla="*/ 476310325 h 252"/>
              <a:gd name="T4" fmla="*/ 0 w 1180"/>
              <a:gd name="T5" fmla="*/ 206023712 h 252"/>
              <a:gd name="T6" fmla="*/ 162550136 w 1180"/>
              <a:gd name="T7" fmla="*/ 0 h 252"/>
              <a:gd name="T8" fmla="*/ 2147483646 w 1180"/>
              <a:gd name="T9" fmla="*/ 228705156 h 2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0" h="252">
                <a:moveTo>
                  <a:pt x="1180" y="121"/>
                </a:moveTo>
                <a:lnTo>
                  <a:pt x="1154" y="252"/>
                </a:lnTo>
                <a:lnTo>
                  <a:pt x="0" y="109"/>
                </a:lnTo>
                <a:lnTo>
                  <a:pt x="86" y="0"/>
                </a:lnTo>
                <a:lnTo>
                  <a:pt x="1180" y="121"/>
                </a:lnTo>
                <a:close/>
              </a:path>
            </a:pathLst>
          </a:custGeom>
          <a:solidFill>
            <a:srgbClr val="05A1C6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>
            <a:off x="2846388" y="1999853"/>
            <a:ext cx="1414462" cy="304800"/>
          </a:xfrm>
          <a:custGeom>
            <a:avLst/>
            <a:gdLst>
              <a:gd name="T0" fmla="*/ 168221129 w 1189"/>
              <a:gd name="T1" fmla="*/ 0 h 256"/>
              <a:gd name="T2" fmla="*/ 2147483646 w 1189"/>
              <a:gd name="T3" fmla="*/ 228704775 h 256"/>
              <a:gd name="T4" fmla="*/ 2147483646 w 1189"/>
              <a:gd name="T5" fmla="*/ 483870000 h 256"/>
              <a:gd name="T6" fmla="*/ 0 w 1189"/>
              <a:gd name="T7" fmla="*/ 213583838 h 256"/>
              <a:gd name="T8" fmla="*/ 168221129 w 1189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89" h="256">
                <a:moveTo>
                  <a:pt x="89" y="0"/>
                </a:moveTo>
                <a:lnTo>
                  <a:pt x="1189" y="121"/>
                </a:lnTo>
                <a:lnTo>
                  <a:pt x="1162" y="256"/>
                </a:lnTo>
                <a:lnTo>
                  <a:pt x="0" y="113"/>
                </a:lnTo>
                <a:lnTo>
                  <a:pt x="89" y="0"/>
                </a:lnTo>
                <a:close/>
              </a:path>
            </a:pathLst>
          </a:custGeom>
          <a:solidFill>
            <a:srgbClr val="05A1C6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22"/>
          <p:cNvSpPr>
            <a:spLocks noEditPoints="1"/>
          </p:cNvSpPr>
          <p:nvPr/>
        </p:nvSpPr>
        <p:spPr bwMode="auto">
          <a:xfrm>
            <a:off x="2857500" y="2449115"/>
            <a:ext cx="307975" cy="168275"/>
          </a:xfrm>
          <a:custGeom>
            <a:avLst/>
            <a:gdLst>
              <a:gd name="T0" fmla="*/ 653694597 w 183"/>
              <a:gd name="T1" fmla="*/ 63514704 h 101"/>
              <a:gd name="T2" fmla="*/ 687506328 w 183"/>
              <a:gd name="T3" fmla="*/ 108348120 h 101"/>
              <a:gd name="T4" fmla="*/ 571042765 w 183"/>
              <a:gd name="T5" fmla="*/ 321308102 h 101"/>
              <a:gd name="T6" fmla="*/ 514690998 w 183"/>
              <a:gd name="T7" fmla="*/ 366141518 h 101"/>
              <a:gd name="T8" fmla="*/ 428282493 w 183"/>
              <a:gd name="T9" fmla="*/ 377350290 h 101"/>
              <a:gd name="T10" fmla="*/ 30055059 w 183"/>
              <a:gd name="T11" fmla="*/ 306363072 h 101"/>
              <a:gd name="T12" fmla="*/ 0 w 183"/>
              <a:gd name="T13" fmla="*/ 261529656 h 101"/>
              <a:gd name="T14" fmla="*/ 127733581 w 183"/>
              <a:gd name="T15" fmla="*/ 48569674 h 101"/>
              <a:gd name="T16" fmla="*/ 187843699 w 183"/>
              <a:gd name="T17" fmla="*/ 11208773 h 101"/>
              <a:gd name="T18" fmla="*/ 270493853 w 183"/>
              <a:gd name="T19" fmla="*/ 0 h 101"/>
              <a:gd name="T20" fmla="*/ 420769148 w 183"/>
              <a:gd name="T21" fmla="*/ 280210943 h 101"/>
              <a:gd name="T22" fmla="*/ 443310862 w 183"/>
              <a:gd name="T23" fmla="*/ 261529656 h 101"/>
              <a:gd name="T24" fmla="*/ 462094225 w 183"/>
              <a:gd name="T25" fmla="*/ 242848368 h 101"/>
              <a:gd name="T26" fmla="*/ 469607570 w 183"/>
              <a:gd name="T27" fmla="*/ 212959982 h 101"/>
              <a:gd name="T28" fmla="*/ 458337552 w 183"/>
              <a:gd name="T29" fmla="*/ 186807853 h 101"/>
              <a:gd name="T30" fmla="*/ 432039166 w 183"/>
              <a:gd name="T31" fmla="*/ 164390308 h 101"/>
              <a:gd name="T32" fmla="*/ 390714089 w 183"/>
              <a:gd name="T33" fmla="*/ 153181536 h 101"/>
              <a:gd name="T34" fmla="*/ 375685720 w 183"/>
              <a:gd name="T35" fmla="*/ 153181536 h 101"/>
              <a:gd name="T36" fmla="*/ 360659030 w 183"/>
              <a:gd name="T37" fmla="*/ 153181536 h 101"/>
              <a:gd name="T38" fmla="*/ 341873989 w 183"/>
              <a:gd name="T39" fmla="*/ 153181536 h 101"/>
              <a:gd name="T40" fmla="*/ 323090626 w 183"/>
              <a:gd name="T41" fmla="*/ 153181536 h 101"/>
              <a:gd name="T42" fmla="*/ 499662629 w 183"/>
              <a:gd name="T43" fmla="*/ 145709021 h 101"/>
              <a:gd name="T44" fmla="*/ 311820608 w 183"/>
              <a:gd name="T45" fmla="*/ 67250961 h 101"/>
              <a:gd name="T46" fmla="*/ 285522222 w 183"/>
              <a:gd name="T47" fmla="*/ 194278694 h 101"/>
              <a:gd name="T48" fmla="*/ 300548912 w 183"/>
              <a:gd name="T49" fmla="*/ 190542437 h 101"/>
              <a:gd name="T50" fmla="*/ 311820608 w 183"/>
              <a:gd name="T51" fmla="*/ 186807853 h 101"/>
              <a:gd name="T52" fmla="*/ 326847298 w 183"/>
              <a:gd name="T53" fmla="*/ 186807853 h 101"/>
              <a:gd name="T54" fmla="*/ 341873989 w 183"/>
              <a:gd name="T55" fmla="*/ 186807853 h 101"/>
              <a:gd name="T56" fmla="*/ 356902357 w 183"/>
              <a:gd name="T57" fmla="*/ 190542437 h 101"/>
              <a:gd name="T58" fmla="*/ 368172375 w 183"/>
              <a:gd name="T59" fmla="*/ 201751209 h 101"/>
              <a:gd name="T60" fmla="*/ 371929048 w 183"/>
              <a:gd name="T61" fmla="*/ 212959982 h 101"/>
              <a:gd name="T62" fmla="*/ 364415702 w 183"/>
              <a:gd name="T63" fmla="*/ 231641270 h 101"/>
              <a:gd name="T64" fmla="*/ 349389012 w 183"/>
              <a:gd name="T65" fmla="*/ 250320883 h 101"/>
              <a:gd name="T66" fmla="*/ 334360643 w 183"/>
              <a:gd name="T67" fmla="*/ 257793398 h 101"/>
              <a:gd name="T68" fmla="*/ 315577281 w 183"/>
              <a:gd name="T69" fmla="*/ 265265913 h 101"/>
              <a:gd name="T70" fmla="*/ 293035567 w 183"/>
              <a:gd name="T71" fmla="*/ 265265913 h 101"/>
              <a:gd name="T72" fmla="*/ 278007198 w 183"/>
              <a:gd name="T73" fmla="*/ 257793398 h 101"/>
              <a:gd name="T74" fmla="*/ 270493853 w 183"/>
              <a:gd name="T75" fmla="*/ 250320883 h 101"/>
              <a:gd name="T76" fmla="*/ 266737180 w 183"/>
              <a:gd name="T77" fmla="*/ 239113785 h 101"/>
              <a:gd name="T78" fmla="*/ 266737180 w 183"/>
              <a:gd name="T79" fmla="*/ 227905012 h 101"/>
              <a:gd name="T80" fmla="*/ 169058658 w 183"/>
              <a:gd name="T81" fmla="*/ 227905012 h 101"/>
              <a:gd name="T82" fmla="*/ 169058658 w 183"/>
              <a:gd name="T83" fmla="*/ 239113785 h 101"/>
              <a:gd name="T84" fmla="*/ 172815331 w 183"/>
              <a:gd name="T85" fmla="*/ 254057141 h 101"/>
              <a:gd name="T86" fmla="*/ 180330354 w 183"/>
              <a:gd name="T87" fmla="*/ 265265913 h 101"/>
              <a:gd name="T88" fmla="*/ 191600372 w 183"/>
              <a:gd name="T89" fmla="*/ 276474686 h 101"/>
              <a:gd name="T90" fmla="*/ 206627062 w 183"/>
              <a:gd name="T91" fmla="*/ 283947201 h 101"/>
              <a:gd name="T92" fmla="*/ 229168776 w 183"/>
              <a:gd name="T93" fmla="*/ 291419716 h 101"/>
              <a:gd name="T94" fmla="*/ 255467163 w 183"/>
              <a:gd name="T95" fmla="*/ 298890557 h 101"/>
              <a:gd name="T96" fmla="*/ 293035567 w 183"/>
              <a:gd name="T97" fmla="*/ 306363072 h 101"/>
              <a:gd name="T98" fmla="*/ 338117316 w 183"/>
              <a:gd name="T99" fmla="*/ 306363072 h 101"/>
              <a:gd name="T100" fmla="*/ 371929048 w 183"/>
              <a:gd name="T101" fmla="*/ 298890557 h 101"/>
              <a:gd name="T102" fmla="*/ 405740779 w 183"/>
              <a:gd name="T103" fmla="*/ 287683458 h 1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183" h="101">
                <a:moveTo>
                  <a:pt x="164" y="14"/>
                </a:moveTo>
                <a:cubicBezTo>
                  <a:pt x="168" y="15"/>
                  <a:pt x="171" y="16"/>
                  <a:pt x="174" y="17"/>
                </a:cubicBezTo>
                <a:cubicBezTo>
                  <a:pt x="176" y="19"/>
                  <a:pt x="178" y="20"/>
                  <a:pt x="180" y="22"/>
                </a:cubicBezTo>
                <a:cubicBezTo>
                  <a:pt x="182" y="24"/>
                  <a:pt x="182" y="26"/>
                  <a:pt x="183" y="29"/>
                </a:cubicBezTo>
                <a:cubicBezTo>
                  <a:pt x="183" y="31"/>
                  <a:pt x="182" y="33"/>
                  <a:pt x="181" y="36"/>
                </a:cubicBezTo>
                <a:cubicBezTo>
                  <a:pt x="152" y="86"/>
                  <a:pt x="152" y="86"/>
                  <a:pt x="152" y="86"/>
                </a:cubicBezTo>
                <a:cubicBezTo>
                  <a:pt x="151" y="89"/>
                  <a:pt x="149" y="91"/>
                  <a:pt x="146" y="93"/>
                </a:cubicBezTo>
                <a:cubicBezTo>
                  <a:pt x="143" y="95"/>
                  <a:pt x="140" y="97"/>
                  <a:pt x="137" y="98"/>
                </a:cubicBezTo>
                <a:cubicBezTo>
                  <a:pt x="133" y="100"/>
                  <a:pt x="129" y="101"/>
                  <a:pt x="125" y="101"/>
                </a:cubicBezTo>
                <a:cubicBezTo>
                  <a:pt x="122" y="101"/>
                  <a:pt x="118" y="101"/>
                  <a:pt x="114" y="101"/>
                </a:cubicBezTo>
                <a:cubicBezTo>
                  <a:pt x="17" y="85"/>
                  <a:pt x="17" y="85"/>
                  <a:pt x="17" y="85"/>
                </a:cubicBezTo>
                <a:cubicBezTo>
                  <a:pt x="13" y="84"/>
                  <a:pt x="10" y="83"/>
                  <a:pt x="8" y="82"/>
                </a:cubicBezTo>
                <a:cubicBezTo>
                  <a:pt x="5" y="80"/>
                  <a:pt x="3" y="79"/>
                  <a:pt x="2" y="76"/>
                </a:cubicBezTo>
                <a:cubicBezTo>
                  <a:pt x="0" y="74"/>
                  <a:pt x="0" y="72"/>
                  <a:pt x="0" y="70"/>
                </a:cubicBezTo>
                <a:cubicBezTo>
                  <a:pt x="0" y="67"/>
                  <a:pt x="0" y="65"/>
                  <a:pt x="2" y="62"/>
                </a:cubicBezTo>
                <a:cubicBezTo>
                  <a:pt x="34" y="13"/>
                  <a:pt x="34" y="13"/>
                  <a:pt x="34" y="13"/>
                </a:cubicBezTo>
                <a:cubicBezTo>
                  <a:pt x="36" y="11"/>
                  <a:pt x="38" y="9"/>
                  <a:pt x="41" y="7"/>
                </a:cubicBezTo>
                <a:cubicBezTo>
                  <a:pt x="43" y="5"/>
                  <a:pt x="47" y="4"/>
                  <a:pt x="50" y="3"/>
                </a:cubicBezTo>
                <a:cubicBezTo>
                  <a:pt x="53" y="1"/>
                  <a:pt x="57" y="1"/>
                  <a:pt x="61" y="0"/>
                </a:cubicBezTo>
                <a:cubicBezTo>
                  <a:pt x="64" y="0"/>
                  <a:pt x="68" y="0"/>
                  <a:pt x="72" y="0"/>
                </a:cubicBezTo>
                <a:lnTo>
                  <a:pt x="164" y="14"/>
                </a:lnTo>
                <a:close/>
                <a:moveTo>
                  <a:pt x="112" y="75"/>
                </a:moveTo>
                <a:cubicBezTo>
                  <a:pt x="113" y="74"/>
                  <a:pt x="114" y="73"/>
                  <a:pt x="115" y="73"/>
                </a:cubicBezTo>
                <a:cubicBezTo>
                  <a:pt x="116" y="72"/>
                  <a:pt x="117" y="71"/>
                  <a:pt x="118" y="70"/>
                </a:cubicBezTo>
                <a:cubicBezTo>
                  <a:pt x="119" y="69"/>
                  <a:pt x="120" y="68"/>
                  <a:pt x="121" y="67"/>
                </a:cubicBezTo>
                <a:cubicBezTo>
                  <a:pt x="121" y="67"/>
                  <a:pt x="122" y="66"/>
                  <a:pt x="123" y="65"/>
                </a:cubicBezTo>
                <a:cubicBezTo>
                  <a:pt x="123" y="63"/>
                  <a:pt x="124" y="62"/>
                  <a:pt x="124" y="61"/>
                </a:cubicBezTo>
                <a:cubicBezTo>
                  <a:pt x="125" y="59"/>
                  <a:pt x="125" y="58"/>
                  <a:pt x="125" y="57"/>
                </a:cubicBezTo>
                <a:cubicBezTo>
                  <a:pt x="125" y="56"/>
                  <a:pt x="125" y="54"/>
                  <a:pt x="124" y="53"/>
                </a:cubicBezTo>
                <a:cubicBezTo>
                  <a:pt x="124" y="52"/>
                  <a:pt x="123" y="51"/>
                  <a:pt x="122" y="50"/>
                </a:cubicBezTo>
                <a:cubicBezTo>
                  <a:pt x="121" y="49"/>
                  <a:pt x="120" y="48"/>
                  <a:pt x="119" y="47"/>
                </a:cubicBezTo>
                <a:cubicBezTo>
                  <a:pt x="118" y="46"/>
                  <a:pt x="117" y="45"/>
                  <a:pt x="115" y="44"/>
                </a:cubicBezTo>
                <a:cubicBezTo>
                  <a:pt x="114" y="44"/>
                  <a:pt x="112" y="43"/>
                  <a:pt x="110" y="42"/>
                </a:cubicBezTo>
                <a:cubicBezTo>
                  <a:pt x="108" y="42"/>
                  <a:pt x="106" y="42"/>
                  <a:pt x="104" y="41"/>
                </a:cubicBezTo>
                <a:cubicBezTo>
                  <a:pt x="103" y="41"/>
                  <a:pt x="103" y="41"/>
                  <a:pt x="102" y="41"/>
                </a:cubicBezTo>
                <a:cubicBezTo>
                  <a:pt x="101" y="41"/>
                  <a:pt x="101" y="41"/>
                  <a:pt x="100" y="41"/>
                </a:cubicBezTo>
                <a:cubicBezTo>
                  <a:pt x="99" y="41"/>
                  <a:pt x="98" y="41"/>
                  <a:pt x="98" y="41"/>
                </a:cubicBezTo>
                <a:cubicBezTo>
                  <a:pt x="97" y="41"/>
                  <a:pt x="96" y="41"/>
                  <a:pt x="96" y="41"/>
                </a:cubicBezTo>
                <a:cubicBezTo>
                  <a:pt x="95" y="41"/>
                  <a:pt x="94" y="41"/>
                  <a:pt x="93" y="41"/>
                </a:cubicBezTo>
                <a:cubicBezTo>
                  <a:pt x="93" y="41"/>
                  <a:pt x="92" y="41"/>
                  <a:pt x="91" y="41"/>
                </a:cubicBezTo>
                <a:cubicBezTo>
                  <a:pt x="90" y="41"/>
                  <a:pt x="90" y="41"/>
                  <a:pt x="89" y="41"/>
                </a:cubicBezTo>
                <a:cubicBezTo>
                  <a:pt x="88" y="41"/>
                  <a:pt x="87" y="41"/>
                  <a:pt x="86" y="41"/>
                </a:cubicBezTo>
                <a:cubicBezTo>
                  <a:pt x="94" y="33"/>
                  <a:pt x="94" y="33"/>
                  <a:pt x="94" y="33"/>
                </a:cubicBezTo>
                <a:cubicBezTo>
                  <a:pt x="133" y="39"/>
                  <a:pt x="133" y="39"/>
                  <a:pt x="133" y="39"/>
                </a:cubicBezTo>
                <a:cubicBezTo>
                  <a:pt x="141" y="26"/>
                  <a:pt x="141" y="26"/>
                  <a:pt x="141" y="26"/>
                </a:cubicBezTo>
                <a:cubicBezTo>
                  <a:pt x="83" y="18"/>
                  <a:pt x="83" y="18"/>
                  <a:pt x="83" y="18"/>
                </a:cubicBezTo>
                <a:cubicBezTo>
                  <a:pt x="56" y="47"/>
                  <a:pt x="56" y="47"/>
                  <a:pt x="56" y="47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2"/>
                  <a:pt x="77" y="52"/>
                  <a:pt x="78" y="52"/>
                </a:cubicBezTo>
                <a:cubicBezTo>
                  <a:pt x="78" y="51"/>
                  <a:pt x="79" y="51"/>
                  <a:pt x="80" y="51"/>
                </a:cubicBezTo>
                <a:cubicBezTo>
                  <a:pt x="80" y="51"/>
                  <a:pt x="81" y="51"/>
                  <a:pt x="81" y="50"/>
                </a:cubicBezTo>
                <a:cubicBezTo>
                  <a:pt x="82" y="50"/>
                  <a:pt x="82" y="50"/>
                  <a:pt x="83" y="50"/>
                </a:cubicBezTo>
                <a:cubicBezTo>
                  <a:pt x="84" y="50"/>
                  <a:pt x="84" y="50"/>
                  <a:pt x="85" y="50"/>
                </a:cubicBezTo>
                <a:cubicBezTo>
                  <a:pt x="86" y="50"/>
                  <a:pt x="86" y="50"/>
                  <a:pt x="87" y="50"/>
                </a:cubicBezTo>
                <a:cubicBezTo>
                  <a:pt x="87" y="50"/>
                  <a:pt x="88" y="50"/>
                  <a:pt x="89" y="50"/>
                </a:cubicBezTo>
                <a:cubicBezTo>
                  <a:pt x="89" y="50"/>
                  <a:pt x="90" y="50"/>
                  <a:pt x="91" y="50"/>
                </a:cubicBezTo>
                <a:cubicBezTo>
                  <a:pt x="91" y="50"/>
                  <a:pt x="92" y="50"/>
                  <a:pt x="93" y="51"/>
                </a:cubicBezTo>
                <a:cubicBezTo>
                  <a:pt x="94" y="51"/>
                  <a:pt x="95" y="51"/>
                  <a:pt x="95" y="51"/>
                </a:cubicBezTo>
                <a:cubicBezTo>
                  <a:pt x="96" y="52"/>
                  <a:pt x="96" y="52"/>
                  <a:pt x="97" y="53"/>
                </a:cubicBezTo>
                <a:cubicBezTo>
                  <a:pt x="97" y="53"/>
                  <a:pt x="98" y="53"/>
                  <a:pt x="98" y="54"/>
                </a:cubicBezTo>
                <a:cubicBezTo>
                  <a:pt x="98" y="54"/>
                  <a:pt x="99" y="55"/>
                  <a:pt x="99" y="56"/>
                </a:cubicBezTo>
                <a:cubicBezTo>
                  <a:pt x="99" y="56"/>
                  <a:pt x="99" y="57"/>
                  <a:pt x="99" y="57"/>
                </a:cubicBezTo>
                <a:cubicBezTo>
                  <a:pt x="99" y="58"/>
                  <a:pt x="98" y="59"/>
                  <a:pt x="98" y="60"/>
                </a:cubicBezTo>
                <a:cubicBezTo>
                  <a:pt x="98" y="60"/>
                  <a:pt x="97" y="61"/>
                  <a:pt x="97" y="62"/>
                </a:cubicBezTo>
                <a:cubicBezTo>
                  <a:pt x="96" y="63"/>
                  <a:pt x="96" y="64"/>
                  <a:pt x="95" y="65"/>
                </a:cubicBezTo>
                <a:cubicBezTo>
                  <a:pt x="94" y="65"/>
                  <a:pt x="94" y="66"/>
                  <a:pt x="93" y="67"/>
                </a:cubicBezTo>
                <a:cubicBezTo>
                  <a:pt x="92" y="67"/>
                  <a:pt x="92" y="68"/>
                  <a:pt x="91" y="68"/>
                </a:cubicBezTo>
                <a:cubicBezTo>
                  <a:pt x="90" y="69"/>
                  <a:pt x="89" y="69"/>
                  <a:pt x="89" y="69"/>
                </a:cubicBezTo>
                <a:cubicBezTo>
                  <a:pt x="88" y="70"/>
                  <a:pt x="87" y="70"/>
                  <a:pt x="86" y="70"/>
                </a:cubicBezTo>
                <a:cubicBezTo>
                  <a:pt x="85" y="71"/>
                  <a:pt x="84" y="71"/>
                  <a:pt x="84" y="71"/>
                </a:cubicBezTo>
                <a:cubicBezTo>
                  <a:pt x="83" y="71"/>
                  <a:pt x="82" y="71"/>
                  <a:pt x="81" y="71"/>
                </a:cubicBezTo>
                <a:cubicBezTo>
                  <a:pt x="80" y="71"/>
                  <a:pt x="79" y="71"/>
                  <a:pt x="78" y="71"/>
                </a:cubicBezTo>
                <a:cubicBezTo>
                  <a:pt x="78" y="71"/>
                  <a:pt x="77" y="70"/>
                  <a:pt x="76" y="70"/>
                </a:cubicBezTo>
                <a:cubicBezTo>
                  <a:pt x="76" y="70"/>
                  <a:pt x="75" y="70"/>
                  <a:pt x="74" y="69"/>
                </a:cubicBezTo>
                <a:cubicBezTo>
                  <a:pt x="74" y="69"/>
                  <a:pt x="73" y="69"/>
                  <a:pt x="73" y="69"/>
                </a:cubicBezTo>
                <a:cubicBezTo>
                  <a:pt x="72" y="68"/>
                  <a:pt x="72" y="68"/>
                  <a:pt x="72" y="67"/>
                </a:cubicBezTo>
                <a:cubicBezTo>
                  <a:pt x="71" y="67"/>
                  <a:pt x="71" y="66"/>
                  <a:pt x="71" y="66"/>
                </a:cubicBezTo>
                <a:cubicBezTo>
                  <a:pt x="71" y="65"/>
                  <a:pt x="71" y="65"/>
                  <a:pt x="71" y="64"/>
                </a:cubicBezTo>
                <a:cubicBezTo>
                  <a:pt x="71" y="64"/>
                  <a:pt x="71" y="63"/>
                  <a:pt x="71" y="63"/>
                </a:cubicBezTo>
                <a:cubicBezTo>
                  <a:pt x="71" y="62"/>
                  <a:pt x="71" y="61"/>
                  <a:pt x="71" y="61"/>
                </a:cubicBezTo>
                <a:cubicBezTo>
                  <a:pt x="45" y="58"/>
                  <a:pt x="45" y="58"/>
                  <a:pt x="45" y="58"/>
                </a:cubicBezTo>
                <a:cubicBezTo>
                  <a:pt x="45" y="59"/>
                  <a:pt x="45" y="60"/>
                  <a:pt x="45" y="61"/>
                </a:cubicBezTo>
                <a:cubicBezTo>
                  <a:pt x="45" y="61"/>
                  <a:pt x="45" y="62"/>
                  <a:pt x="45" y="63"/>
                </a:cubicBezTo>
                <a:cubicBezTo>
                  <a:pt x="45" y="63"/>
                  <a:pt x="45" y="64"/>
                  <a:pt x="45" y="64"/>
                </a:cubicBezTo>
                <a:cubicBezTo>
                  <a:pt x="45" y="65"/>
                  <a:pt x="45" y="66"/>
                  <a:pt x="45" y="66"/>
                </a:cubicBezTo>
                <a:cubicBezTo>
                  <a:pt x="46" y="67"/>
                  <a:pt x="46" y="67"/>
                  <a:pt x="46" y="68"/>
                </a:cubicBezTo>
                <a:cubicBezTo>
                  <a:pt x="46" y="68"/>
                  <a:pt x="47" y="69"/>
                  <a:pt x="47" y="69"/>
                </a:cubicBezTo>
                <a:cubicBezTo>
                  <a:pt x="47" y="70"/>
                  <a:pt x="48" y="70"/>
                  <a:pt x="48" y="71"/>
                </a:cubicBezTo>
                <a:cubicBezTo>
                  <a:pt x="48" y="71"/>
                  <a:pt x="49" y="72"/>
                  <a:pt x="49" y="72"/>
                </a:cubicBezTo>
                <a:cubicBezTo>
                  <a:pt x="50" y="73"/>
                  <a:pt x="50" y="73"/>
                  <a:pt x="51" y="74"/>
                </a:cubicBezTo>
                <a:cubicBezTo>
                  <a:pt x="52" y="74"/>
                  <a:pt x="52" y="75"/>
                  <a:pt x="53" y="75"/>
                </a:cubicBezTo>
                <a:cubicBezTo>
                  <a:pt x="54" y="75"/>
                  <a:pt x="54" y="76"/>
                  <a:pt x="55" y="76"/>
                </a:cubicBezTo>
                <a:cubicBezTo>
                  <a:pt x="56" y="77"/>
                  <a:pt x="57" y="77"/>
                  <a:pt x="58" y="77"/>
                </a:cubicBezTo>
                <a:cubicBezTo>
                  <a:pt x="59" y="78"/>
                  <a:pt x="60" y="78"/>
                  <a:pt x="61" y="78"/>
                </a:cubicBezTo>
                <a:cubicBezTo>
                  <a:pt x="62" y="79"/>
                  <a:pt x="63" y="79"/>
                  <a:pt x="64" y="79"/>
                </a:cubicBezTo>
                <a:cubicBezTo>
                  <a:pt x="66" y="80"/>
                  <a:pt x="67" y="80"/>
                  <a:pt x="68" y="80"/>
                </a:cubicBezTo>
                <a:cubicBezTo>
                  <a:pt x="70" y="80"/>
                  <a:pt x="71" y="81"/>
                  <a:pt x="72" y="81"/>
                </a:cubicBezTo>
                <a:cubicBezTo>
                  <a:pt x="75" y="81"/>
                  <a:pt x="77" y="82"/>
                  <a:pt x="78" y="82"/>
                </a:cubicBezTo>
                <a:cubicBezTo>
                  <a:pt x="80" y="82"/>
                  <a:pt x="82" y="82"/>
                  <a:pt x="84" y="82"/>
                </a:cubicBezTo>
                <a:cubicBezTo>
                  <a:pt x="86" y="82"/>
                  <a:pt x="88" y="82"/>
                  <a:pt x="90" y="82"/>
                </a:cubicBezTo>
                <a:cubicBezTo>
                  <a:pt x="91" y="82"/>
                  <a:pt x="93" y="82"/>
                  <a:pt x="95" y="81"/>
                </a:cubicBezTo>
                <a:cubicBezTo>
                  <a:pt x="96" y="81"/>
                  <a:pt x="98" y="81"/>
                  <a:pt x="99" y="80"/>
                </a:cubicBezTo>
                <a:cubicBezTo>
                  <a:pt x="101" y="80"/>
                  <a:pt x="102" y="80"/>
                  <a:pt x="104" y="79"/>
                </a:cubicBezTo>
                <a:cubicBezTo>
                  <a:pt x="105" y="78"/>
                  <a:pt x="107" y="78"/>
                  <a:pt x="108" y="77"/>
                </a:cubicBezTo>
                <a:cubicBezTo>
                  <a:pt x="109" y="77"/>
                  <a:pt x="111" y="76"/>
                  <a:pt x="112" y="75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Freeform 23"/>
          <p:cNvSpPr>
            <a:spLocks noEditPoints="1"/>
          </p:cNvSpPr>
          <p:nvPr/>
        </p:nvSpPr>
        <p:spPr bwMode="auto">
          <a:xfrm>
            <a:off x="3371850" y="2538015"/>
            <a:ext cx="422275" cy="450850"/>
          </a:xfrm>
          <a:custGeom>
            <a:avLst/>
            <a:gdLst>
              <a:gd name="T0" fmla="*/ 855223119 w 252"/>
              <a:gd name="T1" fmla="*/ 60032626 h 269"/>
              <a:gd name="T2" fmla="*/ 896483957 w 252"/>
              <a:gd name="T3" fmla="*/ 71288639 h 269"/>
              <a:gd name="T4" fmla="*/ 926491992 w 252"/>
              <a:gd name="T5" fmla="*/ 90048100 h 269"/>
              <a:gd name="T6" fmla="*/ 941496848 w 252"/>
              <a:gd name="T7" fmla="*/ 116312689 h 269"/>
              <a:gd name="T8" fmla="*/ 941496848 w 252"/>
              <a:gd name="T9" fmla="*/ 146328163 h 269"/>
              <a:gd name="T10" fmla="*/ 686429392 w 252"/>
              <a:gd name="T11" fmla="*/ 937998248 h 269"/>
              <a:gd name="T12" fmla="*/ 663923785 w 252"/>
              <a:gd name="T13" fmla="*/ 971766286 h 269"/>
              <a:gd name="T14" fmla="*/ 626413322 w 252"/>
              <a:gd name="T15" fmla="*/ 994278311 h 269"/>
              <a:gd name="T16" fmla="*/ 581402109 w 252"/>
              <a:gd name="T17" fmla="*/ 1009286887 h 269"/>
              <a:gd name="T18" fmla="*/ 528888467 w 252"/>
              <a:gd name="T19" fmla="*/ 1005534323 h 269"/>
              <a:gd name="T20" fmla="*/ 93774480 w 252"/>
              <a:gd name="T21" fmla="*/ 926742236 h 269"/>
              <a:gd name="T22" fmla="*/ 48763266 w 252"/>
              <a:gd name="T23" fmla="*/ 907982774 h 269"/>
              <a:gd name="T24" fmla="*/ 18755231 w 252"/>
              <a:gd name="T25" fmla="*/ 881719863 h 269"/>
              <a:gd name="T26" fmla="*/ 3750375 w 252"/>
              <a:gd name="T27" fmla="*/ 851702711 h 269"/>
              <a:gd name="T28" fmla="*/ 7502428 w 252"/>
              <a:gd name="T29" fmla="*/ 814183788 h 269"/>
              <a:gd name="T30" fmla="*/ 333837080 w 252"/>
              <a:gd name="T31" fmla="*/ 52527499 h 269"/>
              <a:gd name="T32" fmla="*/ 352592311 w 252"/>
              <a:gd name="T33" fmla="*/ 30015474 h 269"/>
              <a:gd name="T34" fmla="*/ 386350722 w 252"/>
              <a:gd name="T35" fmla="*/ 11256013 h 269"/>
              <a:gd name="T36" fmla="*/ 423861184 w 252"/>
              <a:gd name="T37" fmla="*/ 0 h 269"/>
              <a:gd name="T38" fmla="*/ 468872398 w 252"/>
              <a:gd name="T39" fmla="*/ 0 h 269"/>
              <a:gd name="T40" fmla="*/ 855223119 w 252"/>
              <a:gd name="T41" fmla="*/ 60032626 h 269"/>
              <a:gd name="T42" fmla="*/ 607659768 w 252"/>
              <a:gd name="T43" fmla="*/ 555295500 h 269"/>
              <a:gd name="T44" fmla="*/ 626413322 w 252"/>
              <a:gd name="T45" fmla="*/ 495262874 h 269"/>
              <a:gd name="T46" fmla="*/ 525138092 w 252"/>
              <a:gd name="T47" fmla="*/ 480255975 h 269"/>
              <a:gd name="T48" fmla="*/ 551394074 w 252"/>
              <a:gd name="T49" fmla="*/ 412719900 h 269"/>
              <a:gd name="T50" fmla="*/ 468872398 w 252"/>
              <a:gd name="T51" fmla="*/ 397711324 h 269"/>
              <a:gd name="T52" fmla="*/ 442616416 w 252"/>
              <a:gd name="T53" fmla="*/ 465247399 h 269"/>
              <a:gd name="T54" fmla="*/ 345089883 w 252"/>
              <a:gd name="T55" fmla="*/ 450238824 h 269"/>
              <a:gd name="T56" fmla="*/ 318833901 w 252"/>
              <a:gd name="T57" fmla="*/ 506518886 h 269"/>
              <a:gd name="T58" fmla="*/ 420109132 w 252"/>
              <a:gd name="T59" fmla="*/ 521527462 h 269"/>
              <a:gd name="T60" fmla="*/ 393853150 w 252"/>
              <a:gd name="T61" fmla="*/ 592816101 h 269"/>
              <a:gd name="T62" fmla="*/ 480125201 w 252"/>
              <a:gd name="T63" fmla="*/ 607822999 h 269"/>
              <a:gd name="T64" fmla="*/ 506382861 w 252"/>
              <a:gd name="T65" fmla="*/ 536536038 h 269"/>
              <a:gd name="T66" fmla="*/ 607659768 w 252"/>
              <a:gd name="T67" fmla="*/ 555295500 h 26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2" h="269">
                <a:moveTo>
                  <a:pt x="228" y="16"/>
                </a:moveTo>
                <a:cubicBezTo>
                  <a:pt x="232" y="16"/>
                  <a:pt x="236" y="17"/>
                  <a:pt x="239" y="19"/>
                </a:cubicBezTo>
                <a:cubicBezTo>
                  <a:pt x="242" y="20"/>
                  <a:pt x="245" y="22"/>
                  <a:pt x="247" y="24"/>
                </a:cubicBezTo>
                <a:cubicBezTo>
                  <a:pt x="249" y="26"/>
                  <a:pt x="251" y="29"/>
                  <a:pt x="251" y="31"/>
                </a:cubicBezTo>
                <a:cubicBezTo>
                  <a:pt x="252" y="34"/>
                  <a:pt x="252" y="36"/>
                  <a:pt x="251" y="39"/>
                </a:cubicBezTo>
                <a:cubicBezTo>
                  <a:pt x="183" y="250"/>
                  <a:pt x="183" y="250"/>
                  <a:pt x="183" y="250"/>
                </a:cubicBezTo>
                <a:cubicBezTo>
                  <a:pt x="181" y="253"/>
                  <a:pt x="180" y="256"/>
                  <a:pt x="177" y="259"/>
                </a:cubicBezTo>
                <a:cubicBezTo>
                  <a:pt x="174" y="262"/>
                  <a:pt x="171" y="264"/>
                  <a:pt x="167" y="265"/>
                </a:cubicBezTo>
                <a:cubicBezTo>
                  <a:pt x="163" y="267"/>
                  <a:pt x="159" y="268"/>
                  <a:pt x="155" y="269"/>
                </a:cubicBezTo>
                <a:cubicBezTo>
                  <a:pt x="150" y="269"/>
                  <a:pt x="145" y="269"/>
                  <a:pt x="141" y="268"/>
                </a:cubicBezTo>
                <a:cubicBezTo>
                  <a:pt x="25" y="247"/>
                  <a:pt x="25" y="247"/>
                  <a:pt x="25" y="247"/>
                </a:cubicBezTo>
                <a:cubicBezTo>
                  <a:pt x="20" y="246"/>
                  <a:pt x="16" y="244"/>
                  <a:pt x="13" y="242"/>
                </a:cubicBezTo>
                <a:cubicBezTo>
                  <a:pt x="9" y="240"/>
                  <a:pt x="7" y="238"/>
                  <a:pt x="5" y="235"/>
                </a:cubicBezTo>
                <a:cubicBezTo>
                  <a:pt x="3" y="233"/>
                  <a:pt x="1" y="230"/>
                  <a:pt x="1" y="227"/>
                </a:cubicBezTo>
                <a:cubicBezTo>
                  <a:pt x="0" y="224"/>
                  <a:pt x="1" y="220"/>
                  <a:pt x="2" y="217"/>
                </a:cubicBezTo>
                <a:cubicBezTo>
                  <a:pt x="89" y="14"/>
                  <a:pt x="89" y="14"/>
                  <a:pt x="89" y="14"/>
                </a:cubicBezTo>
                <a:cubicBezTo>
                  <a:pt x="90" y="12"/>
                  <a:pt x="92" y="10"/>
                  <a:pt x="94" y="8"/>
                </a:cubicBezTo>
                <a:cubicBezTo>
                  <a:pt x="96" y="6"/>
                  <a:pt x="99" y="4"/>
                  <a:pt x="103" y="3"/>
                </a:cubicBezTo>
                <a:cubicBezTo>
                  <a:pt x="106" y="1"/>
                  <a:pt x="110" y="1"/>
                  <a:pt x="113" y="0"/>
                </a:cubicBezTo>
                <a:cubicBezTo>
                  <a:pt x="117" y="0"/>
                  <a:pt x="121" y="0"/>
                  <a:pt x="125" y="0"/>
                </a:cubicBezTo>
                <a:lnTo>
                  <a:pt x="228" y="16"/>
                </a:lnTo>
                <a:close/>
                <a:moveTo>
                  <a:pt x="162" y="148"/>
                </a:moveTo>
                <a:cubicBezTo>
                  <a:pt x="167" y="132"/>
                  <a:pt x="167" y="132"/>
                  <a:pt x="167" y="132"/>
                </a:cubicBezTo>
                <a:cubicBezTo>
                  <a:pt x="140" y="128"/>
                  <a:pt x="140" y="128"/>
                  <a:pt x="140" y="128"/>
                </a:cubicBezTo>
                <a:cubicBezTo>
                  <a:pt x="147" y="110"/>
                  <a:pt x="147" y="110"/>
                  <a:pt x="147" y="110"/>
                </a:cubicBezTo>
                <a:cubicBezTo>
                  <a:pt x="125" y="106"/>
                  <a:pt x="125" y="106"/>
                  <a:pt x="125" y="106"/>
                </a:cubicBezTo>
                <a:cubicBezTo>
                  <a:pt x="118" y="124"/>
                  <a:pt x="118" y="124"/>
                  <a:pt x="118" y="124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85" y="135"/>
                  <a:pt x="85" y="135"/>
                  <a:pt x="85" y="135"/>
                </a:cubicBezTo>
                <a:cubicBezTo>
                  <a:pt x="112" y="139"/>
                  <a:pt x="112" y="139"/>
                  <a:pt x="112" y="139"/>
                </a:cubicBezTo>
                <a:cubicBezTo>
                  <a:pt x="105" y="158"/>
                  <a:pt x="105" y="158"/>
                  <a:pt x="105" y="158"/>
                </a:cubicBezTo>
                <a:cubicBezTo>
                  <a:pt x="128" y="162"/>
                  <a:pt x="128" y="162"/>
                  <a:pt x="128" y="162"/>
                </a:cubicBezTo>
                <a:cubicBezTo>
                  <a:pt x="135" y="143"/>
                  <a:pt x="135" y="143"/>
                  <a:pt x="135" y="143"/>
                </a:cubicBezTo>
                <a:cubicBezTo>
                  <a:pt x="162" y="148"/>
                  <a:pt x="162" y="148"/>
                  <a:pt x="162" y="14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3570288" y="2342753"/>
            <a:ext cx="290512" cy="158750"/>
            <a:chOff x="2038" y="1809"/>
            <a:chExt cx="245" cy="134"/>
          </a:xfrm>
        </p:grpSpPr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2038" y="1809"/>
              <a:ext cx="245" cy="134"/>
            </a:xfrm>
            <a:custGeom>
              <a:avLst/>
              <a:gdLst>
                <a:gd name="T0" fmla="*/ 300 w 174"/>
                <a:gd name="T1" fmla="*/ 25 h 95"/>
                <a:gd name="T2" fmla="*/ 320 w 174"/>
                <a:gd name="T3" fmla="*/ 32 h 95"/>
                <a:gd name="T4" fmla="*/ 335 w 174"/>
                <a:gd name="T5" fmla="*/ 39 h 95"/>
                <a:gd name="T6" fmla="*/ 344 w 174"/>
                <a:gd name="T7" fmla="*/ 52 h 95"/>
                <a:gd name="T8" fmla="*/ 345 w 174"/>
                <a:gd name="T9" fmla="*/ 66 h 95"/>
                <a:gd name="T10" fmla="*/ 313 w 174"/>
                <a:gd name="T11" fmla="*/ 161 h 95"/>
                <a:gd name="T12" fmla="*/ 303 w 174"/>
                <a:gd name="T13" fmla="*/ 173 h 95"/>
                <a:gd name="T14" fmla="*/ 287 w 174"/>
                <a:gd name="T15" fmla="*/ 183 h 95"/>
                <a:gd name="T16" fmla="*/ 268 w 174"/>
                <a:gd name="T17" fmla="*/ 189 h 95"/>
                <a:gd name="T18" fmla="*/ 244 w 174"/>
                <a:gd name="T19" fmla="*/ 188 h 95"/>
                <a:gd name="T20" fmla="*/ 45 w 174"/>
                <a:gd name="T21" fmla="*/ 159 h 95"/>
                <a:gd name="T22" fmla="*/ 24 w 174"/>
                <a:gd name="T23" fmla="*/ 154 h 95"/>
                <a:gd name="T24" fmla="*/ 10 w 174"/>
                <a:gd name="T25" fmla="*/ 144 h 95"/>
                <a:gd name="T26" fmla="*/ 1 w 174"/>
                <a:gd name="T27" fmla="*/ 131 h 95"/>
                <a:gd name="T28" fmla="*/ 4 w 174"/>
                <a:gd name="T29" fmla="*/ 117 h 95"/>
                <a:gd name="T30" fmla="*/ 42 w 174"/>
                <a:gd name="T31" fmla="*/ 25 h 95"/>
                <a:gd name="T32" fmla="*/ 52 w 174"/>
                <a:gd name="T33" fmla="*/ 14 h 95"/>
                <a:gd name="T34" fmla="*/ 68 w 174"/>
                <a:gd name="T35" fmla="*/ 4 h 95"/>
                <a:gd name="T36" fmla="*/ 87 w 174"/>
                <a:gd name="T37" fmla="*/ 0 h 95"/>
                <a:gd name="T38" fmla="*/ 108 w 174"/>
                <a:gd name="T39" fmla="*/ 0 h 95"/>
                <a:gd name="T40" fmla="*/ 300 w 174"/>
                <a:gd name="T41" fmla="*/ 25 h 9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4" h="95">
                  <a:moveTo>
                    <a:pt x="151" y="13"/>
                  </a:moveTo>
                  <a:cubicBezTo>
                    <a:pt x="155" y="14"/>
                    <a:pt x="158" y="15"/>
                    <a:pt x="161" y="16"/>
                  </a:cubicBezTo>
                  <a:cubicBezTo>
                    <a:pt x="164" y="17"/>
                    <a:pt x="167" y="19"/>
                    <a:pt x="169" y="20"/>
                  </a:cubicBezTo>
                  <a:cubicBezTo>
                    <a:pt x="171" y="22"/>
                    <a:pt x="173" y="24"/>
                    <a:pt x="173" y="26"/>
                  </a:cubicBezTo>
                  <a:cubicBezTo>
                    <a:pt x="174" y="29"/>
                    <a:pt x="174" y="31"/>
                    <a:pt x="174" y="33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7" y="83"/>
                    <a:pt x="156" y="85"/>
                    <a:pt x="153" y="87"/>
                  </a:cubicBezTo>
                  <a:cubicBezTo>
                    <a:pt x="151" y="89"/>
                    <a:pt x="149" y="91"/>
                    <a:pt x="145" y="92"/>
                  </a:cubicBezTo>
                  <a:cubicBezTo>
                    <a:pt x="142" y="93"/>
                    <a:pt x="139" y="94"/>
                    <a:pt x="135" y="95"/>
                  </a:cubicBezTo>
                  <a:cubicBezTo>
                    <a:pt x="131" y="95"/>
                    <a:pt x="127" y="95"/>
                    <a:pt x="123" y="94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19" y="79"/>
                    <a:pt x="15" y="78"/>
                    <a:pt x="12" y="77"/>
                  </a:cubicBezTo>
                  <a:cubicBezTo>
                    <a:pt x="9" y="76"/>
                    <a:pt x="7" y="74"/>
                    <a:pt x="5" y="72"/>
                  </a:cubicBezTo>
                  <a:cubicBezTo>
                    <a:pt x="3" y="70"/>
                    <a:pt x="2" y="68"/>
                    <a:pt x="1" y="66"/>
                  </a:cubicBezTo>
                  <a:cubicBezTo>
                    <a:pt x="0" y="63"/>
                    <a:pt x="1" y="61"/>
                    <a:pt x="2" y="59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2" y="10"/>
                    <a:pt x="24" y="8"/>
                    <a:pt x="26" y="7"/>
                  </a:cubicBezTo>
                  <a:cubicBezTo>
                    <a:pt x="28" y="5"/>
                    <a:pt x="31" y="4"/>
                    <a:pt x="34" y="2"/>
                  </a:cubicBezTo>
                  <a:cubicBezTo>
                    <a:pt x="37" y="1"/>
                    <a:pt x="40" y="1"/>
                    <a:pt x="44" y="0"/>
                  </a:cubicBezTo>
                  <a:cubicBezTo>
                    <a:pt x="48" y="0"/>
                    <a:pt x="51" y="0"/>
                    <a:pt x="55" y="0"/>
                  </a:cubicBezTo>
                  <a:lnTo>
                    <a:pt x="15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2130" y="1864"/>
              <a:ext cx="59" cy="24"/>
            </a:xfrm>
            <a:custGeom>
              <a:avLst/>
              <a:gdLst>
                <a:gd name="T0" fmla="*/ 53 w 59"/>
                <a:gd name="T1" fmla="*/ 24 h 24"/>
                <a:gd name="T2" fmla="*/ 59 w 59"/>
                <a:gd name="T3" fmla="*/ 7 h 24"/>
                <a:gd name="T4" fmla="*/ 7 w 59"/>
                <a:gd name="T5" fmla="*/ 0 h 24"/>
                <a:gd name="T6" fmla="*/ 0 w 59"/>
                <a:gd name="T7" fmla="*/ 17 h 24"/>
                <a:gd name="T8" fmla="*/ 53 w 59"/>
                <a:gd name="T9" fmla="*/ 24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" h="24">
                  <a:moveTo>
                    <a:pt x="53" y="24"/>
                  </a:moveTo>
                  <a:lnTo>
                    <a:pt x="59" y="7"/>
                  </a:lnTo>
                  <a:lnTo>
                    <a:pt x="7" y="0"/>
                  </a:lnTo>
                  <a:lnTo>
                    <a:pt x="0" y="17"/>
                  </a:lnTo>
                  <a:lnTo>
                    <a:pt x="53" y="24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Freeform 28"/>
          <p:cNvSpPr>
            <a:spLocks/>
          </p:cNvSpPr>
          <p:nvPr/>
        </p:nvSpPr>
        <p:spPr bwMode="auto">
          <a:xfrm>
            <a:off x="3957638" y="2420540"/>
            <a:ext cx="142875" cy="92075"/>
          </a:xfrm>
          <a:custGeom>
            <a:avLst/>
            <a:gdLst>
              <a:gd name="T0" fmla="*/ 0 w 120"/>
              <a:gd name="T1" fmla="*/ 141758000 h 77"/>
              <a:gd name="T2" fmla="*/ 37802344 w 120"/>
              <a:gd name="T3" fmla="*/ 145538230 h 77"/>
              <a:gd name="T4" fmla="*/ 226814063 w 120"/>
              <a:gd name="T5" fmla="*/ 1889519 h 77"/>
              <a:gd name="T6" fmla="*/ 189011719 w 120"/>
              <a:gd name="T7" fmla="*/ 0 h 77"/>
              <a:gd name="T8" fmla="*/ 0 w 120"/>
              <a:gd name="T9" fmla="*/ 141758000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" h="77">
                <a:moveTo>
                  <a:pt x="0" y="75"/>
                </a:moveTo>
                <a:lnTo>
                  <a:pt x="20" y="77"/>
                </a:lnTo>
                <a:lnTo>
                  <a:pt x="120" y="1"/>
                </a:lnTo>
                <a:lnTo>
                  <a:pt x="100" y="0"/>
                </a:lnTo>
                <a:lnTo>
                  <a:pt x="0" y="75"/>
                </a:lnTo>
                <a:close/>
              </a:path>
            </a:pathLst>
          </a:custGeom>
          <a:solidFill>
            <a:srgbClr val="05A1C6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3883464" y="2402284"/>
            <a:ext cx="295275" cy="166688"/>
            <a:chOff x="2304" y="1843"/>
            <a:chExt cx="248" cy="139"/>
          </a:xfrm>
        </p:grpSpPr>
        <p:sp>
          <p:nvSpPr>
            <p:cNvPr id="21" name="Freeform 27"/>
            <p:cNvSpPr>
              <a:spLocks/>
            </p:cNvSpPr>
            <p:nvPr/>
          </p:nvSpPr>
          <p:spPr bwMode="auto">
            <a:xfrm>
              <a:off x="2304" y="1843"/>
              <a:ext cx="248" cy="139"/>
            </a:xfrm>
            <a:custGeom>
              <a:avLst/>
              <a:gdLst>
                <a:gd name="T0" fmla="*/ 296 w 176"/>
                <a:gd name="T1" fmla="*/ 28 h 99"/>
                <a:gd name="T2" fmla="*/ 320 w 176"/>
                <a:gd name="T3" fmla="*/ 34 h 99"/>
                <a:gd name="T4" fmla="*/ 335 w 176"/>
                <a:gd name="T5" fmla="*/ 44 h 99"/>
                <a:gd name="T6" fmla="*/ 345 w 176"/>
                <a:gd name="T7" fmla="*/ 55 h 99"/>
                <a:gd name="T8" fmla="*/ 348 w 176"/>
                <a:gd name="T9" fmla="*/ 69 h 99"/>
                <a:gd name="T10" fmla="*/ 328 w 176"/>
                <a:gd name="T11" fmla="*/ 167 h 99"/>
                <a:gd name="T12" fmla="*/ 320 w 176"/>
                <a:gd name="T13" fmla="*/ 180 h 99"/>
                <a:gd name="T14" fmla="*/ 304 w 176"/>
                <a:gd name="T15" fmla="*/ 190 h 99"/>
                <a:gd name="T16" fmla="*/ 285 w 176"/>
                <a:gd name="T17" fmla="*/ 195 h 99"/>
                <a:gd name="T18" fmla="*/ 261 w 176"/>
                <a:gd name="T19" fmla="*/ 195 h 99"/>
                <a:gd name="T20" fmla="*/ 49 w 176"/>
                <a:gd name="T21" fmla="*/ 164 h 99"/>
                <a:gd name="T22" fmla="*/ 25 w 176"/>
                <a:gd name="T23" fmla="*/ 157 h 99"/>
                <a:gd name="T24" fmla="*/ 10 w 176"/>
                <a:gd name="T25" fmla="*/ 147 h 99"/>
                <a:gd name="T26" fmla="*/ 1 w 176"/>
                <a:gd name="T27" fmla="*/ 136 h 99"/>
                <a:gd name="T28" fmla="*/ 0 w 176"/>
                <a:gd name="T29" fmla="*/ 121 h 99"/>
                <a:gd name="T30" fmla="*/ 30 w 176"/>
                <a:gd name="T31" fmla="*/ 25 h 99"/>
                <a:gd name="T32" fmla="*/ 38 w 176"/>
                <a:gd name="T33" fmla="*/ 14 h 99"/>
                <a:gd name="T34" fmla="*/ 54 w 176"/>
                <a:gd name="T35" fmla="*/ 6 h 99"/>
                <a:gd name="T36" fmla="*/ 73 w 176"/>
                <a:gd name="T37" fmla="*/ 0 h 99"/>
                <a:gd name="T38" fmla="*/ 97 w 176"/>
                <a:gd name="T39" fmla="*/ 0 h 99"/>
                <a:gd name="T40" fmla="*/ 296 w 176"/>
                <a:gd name="T41" fmla="*/ 28 h 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6" h="99">
                  <a:moveTo>
                    <a:pt x="149" y="14"/>
                  </a:moveTo>
                  <a:cubicBezTo>
                    <a:pt x="153" y="14"/>
                    <a:pt x="157" y="15"/>
                    <a:pt x="161" y="17"/>
                  </a:cubicBezTo>
                  <a:cubicBezTo>
                    <a:pt x="164" y="18"/>
                    <a:pt x="167" y="20"/>
                    <a:pt x="169" y="22"/>
                  </a:cubicBezTo>
                  <a:cubicBezTo>
                    <a:pt x="171" y="23"/>
                    <a:pt x="173" y="26"/>
                    <a:pt x="174" y="28"/>
                  </a:cubicBezTo>
                  <a:cubicBezTo>
                    <a:pt x="175" y="30"/>
                    <a:pt x="176" y="32"/>
                    <a:pt x="175" y="35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65" y="87"/>
                    <a:pt x="163" y="89"/>
                    <a:pt x="161" y="91"/>
                  </a:cubicBezTo>
                  <a:cubicBezTo>
                    <a:pt x="159" y="93"/>
                    <a:pt x="157" y="95"/>
                    <a:pt x="153" y="96"/>
                  </a:cubicBezTo>
                  <a:cubicBezTo>
                    <a:pt x="150" y="98"/>
                    <a:pt x="147" y="99"/>
                    <a:pt x="143" y="99"/>
                  </a:cubicBezTo>
                  <a:cubicBezTo>
                    <a:pt x="139" y="99"/>
                    <a:pt x="135" y="99"/>
                    <a:pt x="131" y="9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21" y="83"/>
                    <a:pt x="17" y="82"/>
                    <a:pt x="13" y="80"/>
                  </a:cubicBezTo>
                  <a:cubicBezTo>
                    <a:pt x="10" y="79"/>
                    <a:pt x="7" y="77"/>
                    <a:pt x="5" y="75"/>
                  </a:cubicBezTo>
                  <a:cubicBezTo>
                    <a:pt x="3" y="73"/>
                    <a:pt x="1" y="71"/>
                    <a:pt x="1" y="69"/>
                  </a:cubicBezTo>
                  <a:cubicBezTo>
                    <a:pt x="0" y="66"/>
                    <a:pt x="0" y="64"/>
                    <a:pt x="0" y="61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6" y="11"/>
                    <a:pt x="17" y="9"/>
                    <a:pt x="19" y="7"/>
                  </a:cubicBezTo>
                  <a:cubicBezTo>
                    <a:pt x="21" y="5"/>
                    <a:pt x="24" y="4"/>
                    <a:pt x="27" y="3"/>
                  </a:cubicBezTo>
                  <a:cubicBezTo>
                    <a:pt x="30" y="2"/>
                    <a:pt x="33" y="1"/>
                    <a:pt x="37" y="0"/>
                  </a:cubicBezTo>
                  <a:cubicBezTo>
                    <a:pt x="41" y="0"/>
                    <a:pt x="45" y="0"/>
                    <a:pt x="49" y="0"/>
                  </a:cubicBezTo>
                  <a:lnTo>
                    <a:pt x="149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9"/>
            <p:cNvSpPr>
              <a:spLocks/>
            </p:cNvSpPr>
            <p:nvPr/>
          </p:nvSpPr>
          <p:spPr bwMode="auto">
            <a:xfrm>
              <a:off x="2364" y="1875"/>
              <a:ext cx="120" cy="77"/>
            </a:xfrm>
            <a:custGeom>
              <a:avLst/>
              <a:gdLst>
                <a:gd name="T0" fmla="*/ 0 w 120"/>
                <a:gd name="T1" fmla="*/ 75 h 77"/>
                <a:gd name="T2" fmla="*/ 20 w 120"/>
                <a:gd name="T3" fmla="*/ 77 h 77"/>
                <a:gd name="T4" fmla="*/ 120 w 120"/>
                <a:gd name="T5" fmla="*/ 1 h 77"/>
                <a:gd name="T6" fmla="*/ 100 w 120"/>
                <a:gd name="T7" fmla="*/ 0 h 77"/>
                <a:gd name="T8" fmla="*/ 0 w 120"/>
                <a:gd name="T9" fmla="*/ 75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" h="77">
                  <a:moveTo>
                    <a:pt x="0" y="75"/>
                  </a:moveTo>
                  <a:lnTo>
                    <a:pt x="20" y="77"/>
                  </a:lnTo>
                  <a:lnTo>
                    <a:pt x="120" y="1"/>
                  </a:lnTo>
                  <a:lnTo>
                    <a:pt x="100" y="0"/>
                  </a:lnTo>
                  <a:lnTo>
                    <a:pt x="0" y="7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30"/>
            <p:cNvSpPr>
              <a:spLocks/>
            </p:cNvSpPr>
            <p:nvPr/>
          </p:nvSpPr>
          <p:spPr bwMode="auto">
            <a:xfrm>
              <a:off x="2431" y="1920"/>
              <a:ext cx="76" cy="45"/>
            </a:xfrm>
            <a:custGeom>
              <a:avLst/>
              <a:gdLst>
                <a:gd name="T0" fmla="*/ 87 w 54"/>
                <a:gd name="T1" fmla="*/ 59 h 32"/>
                <a:gd name="T2" fmla="*/ 96 w 54"/>
                <a:gd name="T3" fmla="*/ 55 h 32"/>
                <a:gd name="T4" fmla="*/ 101 w 54"/>
                <a:gd name="T5" fmla="*/ 49 h 32"/>
                <a:gd name="T6" fmla="*/ 106 w 54"/>
                <a:gd name="T7" fmla="*/ 45 h 32"/>
                <a:gd name="T8" fmla="*/ 107 w 54"/>
                <a:gd name="T9" fmla="*/ 38 h 32"/>
                <a:gd name="T10" fmla="*/ 107 w 54"/>
                <a:gd name="T11" fmla="*/ 32 h 32"/>
                <a:gd name="T12" fmla="*/ 107 w 54"/>
                <a:gd name="T13" fmla="*/ 25 h 32"/>
                <a:gd name="T14" fmla="*/ 103 w 54"/>
                <a:gd name="T15" fmla="*/ 20 h 32"/>
                <a:gd name="T16" fmla="*/ 97 w 54"/>
                <a:gd name="T17" fmla="*/ 14 h 32"/>
                <a:gd name="T18" fmla="*/ 91 w 54"/>
                <a:gd name="T19" fmla="*/ 10 h 32"/>
                <a:gd name="T20" fmla="*/ 83 w 54"/>
                <a:gd name="T21" fmla="*/ 6 h 32"/>
                <a:gd name="T22" fmla="*/ 73 w 54"/>
                <a:gd name="T23" fmla="*/ 1 h 32"/>
                <a:gd name="T24" fmla="*/ 62 w 54"/>
                <a:gd name="T25" fmla="*/ 0 h 32"/>
                <a:gd name="T26" fmla="*/ 53 w 54"/>
                <a:gd name="T27" fmla="*/ 0 h 32"/>
                <a:gd name="T28" fmla="*/ 45 w 54"/>
                <a:gd name="T29" fmla="*/ 0 h 32"/>
                <a:gd name="T30" fmla="*/ 38 w 54"/>
                <a:gd name="T31" fmla="*/ 0 h 32"/>
                <a:gd name="T32" fmla="*/ 32 w 54"/>
                <a:gd name="T33" fmla="*/ 0 h 32"/>
                <a:gd name="T34" fmla="*/ 25 w 54"/>
                <a:gd name="T35" fmla="*/ 1 h 32"/>
                <a:gd name="T36" fmla="*/ 20 w 54"/>
                <a:gd name="T37" fmla="*/ 4 h 32"/>
                <a:gd name="T38" fmla="*/ 15 w 54"/>
                <a:gd name="T39" fmla="*/ 6 h 32"/>
                <a:gd name="T40" fmla="*/ 11 w 54"/>
                <a:gd name="T41" fmla="*/ 8 h 32"/>
                <a:gd name="T42" fmla="*/ 8 w 54"/>
                <a:gd name="T43" fmla="*/ 11 h 32"/>
                <a:gd name="T44" fmla="*/ 4 w 54"/>
                <a:gd name="T45" fmla="*/ 15 h 32"/>
                <a:gd name="T46" fmla="*/ 1 w 54"/>
                <a:gd name="T47" fmla="*/ 20 h 32"/>
                <a:gd name="T48" fmla="*/ 1 w 54"/>
                <a:gd name="T49" fmla="*/ 24 h 32"/>
                <a:gd name="T50" fmla="*/ 0 w 54"/>
                <a:gd name="T51" fmla="*/ 28 h 32"/>
                <a:gd name="T52" fmla="*/ 0 w 54"/>
                <a:gd name="T53" fmla="*/ 32 h 32"/>
                <a:gd name="T54" fmla="*/ 1 w 54"/>
                <a:gd name="T55" fmla="*/ 35 h 32"/>
                <a:gd name="T56" fmla="*/ 4 w 54"/>
                <a:gd name="T57" fmla="*/ 39 h 32"/>
                <a:gd name="T58" fmla="*/ 6 w 54"/>
                <a:gd name="T59" fmla="*/ 44 h 32"/>
                <a:gd name="T60" fmla="*/ 10 w 54"/>
                <a:gd name="T61" fmla="*/ 48 h 32"/>
                <a:gd name="T62" fmla="*/ 14 w 54"/>
                <a:gd name="T63" fmla="*/ 49 h 32"/>
                <a:gd name="T64" fmla="*/ 18 w 54"/>
                <a:gd name="T65" fmla="*/ 53 h 32"/>
                <a:gd name="T66" fmla="*/ 24 w 54"/>
                <a:gd name="T67" fmla="*/ 55 h 32"/>
                <a:gd name="T68" fmla="*/ 32 w 54"/>
                <a:gd name="T69" fmla="*/ 59 h 32"/>
                <a:gd name="T70" fmla="*/ 38 w 54"/>
                <a:gd name="T71" fmla="*/ 59 h 32"/>
                <a:gd name="T72" fmla="*/ 48 w 54"/>
                <a:gd name="T73" fmla="*/ 62 h 32"/>
                <a:gd name="T74" fmla="*/ 59 w 54"/>
                <a:gd name="T75" fmla="*/ 63 h 32"/>
                <a:gd name="T76" fmla="*/ 69 w 54"/>
                <a:gd name="T77" fmla="*/ 63 h 32"/>
                <a:gd name="T78" fmla="*/ 79 w 54"/>
                <a:gd name="T79" fmla="*/ 62 h 32"/>
                <a:gd name="T80" fmla="*/ 87 w 54"/>
                <a:gd name="T81" fmla="*/ 59 h 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4" h="32">
                  <a:moveTo>
                    <a:pt x="44" y="30"/>
                  </a:moveTo>
                  <a:cubicBezTo>
                    <a:pt x="46" y="29"/>
                    <a:pt x="47" y="28"/>
                    <a:pt x="48" y="28"/>
                  </a:cubicBezTo>
                  <a:cubicBezTo>
                    <a:pt x="49" y="27"/>
                    <a:pt x="50" y="26"/>
                    <a:pt x="51" y="25"/>
                  </a:cubicBezTo>
                  <a:cubicBezTo>
                    <a:pt x="52" y="25"/>
                    <a:pt x="52" y="24"/>
                    <a:pt x="53" y="23"/>
                  </a:cubicBezTo>
                  <a:cubicBezTo>
                    <a:pt x="53" y="22"/>
                    <a:pt x="54" y="20"/>
                    <a:pt x="54" y="19"/>
                  </a:cubicBezTo>
                  <a:cubicBezTo>
                    <a:pt x="54" y="18"/>
                    <a:pt x="54" y="17"/>
                    <a:pt x="54" y="16"/>
                  </a:cubicBezTo>
                  <a:cubicBezTo>
                    <a:pt x="54" y="15"/>
                    <a:pt x="54" y="14"/>
                    <a:pt x="54" y="13"/>
                  </a:cubicBezTo>
                  <a:cubicBezTo>
                    <a:pt x="53" y="12"/>
                    <a:pt x="53" y="11"/>
                    <a:pt x="52" y="10"/>
                  </a:cubicBezTo>
                  <a:cubicBezTo>
                    <a:pt x="51" y="9"/>
                    <a:pt x="50" y="8"/>
                    <a:pt x="49" y="7"/>
                  </a:cubicBezTo>
                  <a:cubicBezTo>
                    <a:pt x="48" y="6"/>
                    <a:pt x="47" y="5"/>
                    <a:pt x="46" y="5"/>
                  </a:cubicBezTo>
                  <a:cubicBezTo>
                    <a:pt x="45" y="4"/>
                    <a:pt x="43" y="3"/>
                    <a:pt x="42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5" y="1"/>
                    <a:pt x="33" y="0"/>
                    <a:pt x="31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2" y="0"/>
                    <a:pt x="21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9" y="2"/>
                    <a:pt x="8" y="3"/>
                    <a:pt x="8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5"/>
                    <a:pt x="4" y="6"/>
                    <a:pt x="4" y="6"/>
                  </a:cubicBezTo>
                  <a:cubicBezTo>
                    <a:pt x="3" y="7"/>
                    <a:pt x="3" y="7"/>
                    <a:pt x="2" y="8"/>
                  </a:cubicBezTo>
                  <a:cubicBezTo>
                    <a:pt x="2" y="8"/>
                    <a:pt x="2" y="9"/>
                    <a:pt x="1" y="10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1" y="17"/>
                    <a:pt x="1" y="18"/>
                  </a:cubicBezTo>
                  <a:cubicBezTo>
                    <a:pt x="1" y="19"/>
                    <a:pt x="1" y="19"/>
                    <a:pt x="2" y="20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3" y="23"/>
                    <a:pt x="4" y="23"/>
                    <a:pt x="5" y="24"/>
                  </a:cubicBezTo>
                  <a:cubicBezTo>
                    <a:pt x="5" y="24"/>
                    <a:pt x="6" y="25"/>
                    <a:pt x="7" y="25"/>
                  </a:cubicBezTo>
                  <a:cubicBezTo>
                    <a:pt x="8" y="26"/>
                    <a:pt x="8" y="27"/>
                    <a:pt x="9" y="27"/>
                  </a:cubicBezTo>
                  <a:cubicBezTo>
                    <a:pt x="10" y="28"/>
                    <a:pt x="11" y="28"/>
                    <a:pt x="12" y="28"/>
                  </a:cubicBezTo>
                  <a:cubicBezTo>
                    <a:pt x="13" y="29"/>
                    <a:pt x="15" y="29"/>
                    <a:pt x="16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21" y="31"/>
                    <a:pt x="22" y="31"/>
                    <a:pt x="24" y="31"/>
                  </a:cubicBezTo>
                  <a:cubicBezTo>
                    <a:pt x="26" y="31"/>
                    <a:pt x="28" y="32"/>
                    <a:pt x="30" y="32"/>
                  </a:cubicBezTo>
                  <a:cubicBezTo>
                    <a:pt x="31" y="32"/>
                    <a:pt x="33" y="32"/>
                    <a:pt x="35" y="32"/>
                  </a:cubicBezTo>
                  <a:cubicBezTo>
                    <a:pt x="37" y="32"/>
                    <a:pt x="38" y="31"/>
                    <a:pt x="40" y="31"/>
                  </a:cubicBezTo>
                  <a:cubicBezTo>
                    <a:pt x="41" y="31"/>
                    <a:pt x="43" y="30"/>
                    <a:pt x="44" y="30"/>
                  </a:cubicBezTo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31"/>
            <p:cNvSpPr>
              <a:spLocks/>
            </p:cNvSpPr>
            <p:nvPr/>
          </p:nvSpPr>
          <p:spPr bwMode="auto">
            <a:xfrm>
              <a:off x="2345" y="1864"/>
              <a:ext cx="74" cy="42"/>
            </a:xfrm>
            <a:custGeom>
              <a:avLst/>
              <a:gdLst>
                <a:gd name="T0" fmla="*/ 18 w 53"/>
                <a:gd name="T1" fmla="*/ 50 h 30"/>
                <a:gd name="T2" fmla="*/ 24 w 53"/>
                <a:gd name="T3" fmla="*/ 53 h 30"/>
                <a:gd name="T4" fmla="*/ 29 w 53"/>
                <a:gd name="T5" fmla="*/ 55 h 30"/>
                <a:gd name="T6" fmla="*/ 35 w 53"/>
                <a:gd name="T7" fmla="*/ 57 h 30"/>
                <a:gd name="T8" fmla="*/ 43 w 53"/>
                <a:gd name="T9" fmla="*/ 59 h 30"/>
                <a:gd name="T10" fmla="*/ 54 w 53"/>
                <a:gd name="T11" fmla="*/ 59 h 30"/>
                <a:gd name="T12" fmla="*/ 64 w 53"/>
                <a:gd name="T13" fmla="*/ 59 h 30"/>
                <a:gd name="T14" fmla="*/ 74 w 53"/>
                <a:gd name="T15" fmla="*/ 57 h 30"/>
                <a:gd name="T16" fmla="*/ 82 w 53"/>
                <a:gd name="T17" fmla="*/ 55 h 30"/>
                <a:gd name="T18" fmla="*/ 89 w 53"/>
                <a:gd name="T19" fmla="*/ 50 h 30"/>
                <a:gd name="T20" fmla="*/ 95 w 53"/>
                <a:gd name="T21" fmla="*/ 48 h 30"/>
                <a:gd name="T22" fmla="*/ 99 w 53"/>
                <a:gd name="T23" fmla="*/ 41 h 30"/>
                <a:gd name="T24" fmla="*/ 102 w 53"/>
                <a:gd name="T25" fmla="*/ 35 h 30"/>
                <a:gd name="T26" fmla="*/ 103 w 53"/>
                <a:gd name="T27" fmla="*/ 29 h 30"/>
                <a:gd name="T28" fmla="*/ 102 w 53"/>
                <a:gd name="T29" fmla="*/ 24 h 30"/>
                <a:gd name="T30" fmla="*/ 99 w 53"/>
                <a:gd name="T31" fmla="*/ 18 h 30"/>
                <a:gd name="T32" fmla="*/ 94 w 53"/>
                <a:gd name="T33" fmla="*/ 14 h 30"/>
                <a:gd name="T34" fmla="*/ 88 w 53"/>
                <a:gd name="T35" fmla="*/ 8 h 30"/>
                <a:gd name="T36" fmla="*/ 80 w 53"/>
                <a:gd name="T37" fmla="*/ 6 h 30"/>
                <a:gd name="T38" fmla="*/ 70 w 53"/>
                <a:gd name="T39" fmla="*/ 1 h 30"/>
                <a:gd name="T40" fmla="*/ 59 w 53"/>
                <a:gd name="T41" fmla="*/ 0 h 30"/>
                <a:gd name="T42" fmla="*/ 53 w 53"/>
                <a:gd name="T43" fmla="*/ 0 h 30"/>
                <a:gd name="T44" fmla="*/ 45 w 53"/>
                <a:gd name="T45" fmla="*/ 0 h 30"/>
                <a:gd name="T46" fmla="*/ 38 w 53"/>
                <a:gd name="T47" fmla="*/ 0 h 30"/>
                <a:gd name="T48" fmla="*/ 31 w 53"/>
                <a:gd name="T49" fmla="*/ 0 h 30"/>
                <a:gd name="T50" fmla="*/ 25 w 53"/>
                <a:gd name="T51" fmla="*/ 1 h 30"/>
                <a:gd name="T52" fmla="*/ 20 w 53"/>
                <a:gd name="T53" fmla="*/ 4 h 30"/>
                <a:gd name="T54" fmla="*/ 15 w 53"/>
                <a:gd name="T55" fmla="*/ 6 h 30"/>
                <a:gd name="T56" fmla="*/ 11 w 53"/>
                <a:gd name="T57" fmla="*/ 8 h 30"/>
                <a:gd name="T58" fmla="*/ 8 w 53"/>
                <a:gd name="T59" fmla="*/ 11 h 30"/>
                <a:gd name="T60" fmla="*/ 6 w 53"/>
                <a:gd name="T61" fmla="*/ 15 h 30"/>
                <a:gd name="T62" fmla="*/ 1 w 53"/>
                <a:gd name="T63" fmla="*/ 18 h 30"/>
                <a:gd name="T64" fmla="*/ 1 w 53"/>
                <a:gd name="T65" fmla="*/ 21 h 30"/>
                <a:gd name="T66" fmla="*/ 0 w 53"/>
                <a:gd name="T67" fmla="*/ 25 h 30"/>
                <a:gd name="T68" fmla="*/ 0 w 53"/>
                <a:gd name="T69" fmla="*/ 29 h 30"/>
                <a:gd name="T70" fmla="*/ 1 w 53"/>
                <a:gd name="T71" fmla="*/ 34 h 30"/>
                <a:gd name="T72" fmla="*/ 1 w 53"/>
                <a:gd name="T73" fmla="*/ 38 h 30"/>
                <a:gd name="T74" fmla="*/ 6 w 53"/>
                <a:gd name="T75" fmla="*/ 41 h 30"/>
                <a:gd name="T76" fmla="*/ 8 w 53"/>
                <a:gd name="T77" fmla="*/ 45 h 30"/>
                <a:gd name="T78" fmla="*/ 11 w 53"/>
                <a:gd name="T79" fmla="*/ 48 h 30"/>
                <a:gd name="T80" fmla="*/ 18 w 53"/>
                <a:gd name="T81" fmla="*/ 50 h 3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53" h="30">
                  <a:moveTo>
                    <a:pt x="9" y="26"/>
                  </a:moveTo>
                  <a:cubicBezTo>
                    <a:pt x="10" y="26"/>
                    <a:pt x="10" y="27"/>
                    <a:pt x="12" y="27"/>
                  </a:cubicBezTo>
                  <a:cubicBezTo>
                    <a:pt x="13" y="27"/>
                    <a:pt x="14" y="28"/>
                    <a:pt x="15" y="28"/>
                  </a:cubicBezTo>
                  <a:cubicBezTo>
                    <a:pt x="16" y="28"/>
                    <a:pt x="17" y="29"/>
                    <a:pt x="18" y="29"/>
                  </a:cubicBezTo>
                  <a:cubicBezTo>
                    <a:pt x="20" y="29"/>
                    <a:pt x="21" y="29"/>
                    <a:pt x="22" y="30"/>
                  </a:cubicBezTo>
                  <a:cubicBezTo>
                    <a:pt x="24" y="30"/>
                    <a:pt x="26" y="30"/>
                    <a:pt x="28" y="30"/>
                  </a:cubicBezTo>
                  <a:cubicBezTo>
                    <a:pt x="30" y="30"/>
                    <a:pt x="32" y="30"/>
                    <a:pt x="33" y="30"/>
                  </a:cubicBezTo>
                  <a:cubicBezTo>
                    <a:pt x="35" y="30"/>
                    <a:pt x="37" y="30"/>
                    <a:pt x="38" y="29"/>
                  </a:cubicBezTo>
                  <a:cubicBezTo>
                    <a:pt x="40" y="29"/>
                    <a:pt x="41" y="29"/>
                    <a:pt x="42" y="28"/>
                  </a:cubicBezTo>
                  <a:cubicBezTo>
                    <a:pt x="44" y="28"/>
                    <a:pt x="45" y="27"/>
                    <a:pt x="46" y="26"/>
                  </a:cubicBezTo>
                  <a:cubicBezTo>
                    <a:pt x="47" y="26"/>
                    <a:pt x="48" y="25"/>
                    <a:pt x="49" y="24"/>
                  </a:cubicBezTo>
                  <a:cubicBezTo>
                    <a:pt x="50" y="23"/>
                    <a:pt x="50" y="22"/>
                    <a:pt x="51" y="21"/>
                  </a:cubicBezTo>
                  <a:cubicBezTo>
                    <a:pt x="51" y="20"/>
                    <a:pt x="52" y="19"/>
                    <a:pt x="52" y="18"/>
                  </a:cubicBezTo>
                  <a:cubicBezTo>
                    <a:pt x="52" y="17"/>
                    <a:pt x="53" y="16"/>
                    <a:pt x="53" y="15"/>
                  </a:cubicBezTo>
                  <a:cubicBezTo>
                    <a:pt x="53" y="14"/>
                    <a:pt x="52" y="13"/>
                    <a:pt x="52" y="12"/>
                  </a:cubicBezTo>
                  <a:cubicBezTo>
                    <a:pt x="52" y="11"/>
                    <a:pt x="51" y="10"/>
                    <a:pt x="51" y="9"/>
                  </a:cubicBezTo>
                  <a:cubicBezTo>
                    <a:pt x="50" y="8"/>
                    <a:pt x="49" y="8"/>
                    <a:pt x="48" y="7"/>
                  </a:cubicBezTo>
                  <a:cubicBezTo>
                    <a:pt x="47" y="6"/>
                    <a:pt x="46" y="5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9" y="2"/>
                    <a:pt x="38" y="2"/>
                    <a:pt x="36" y="1"/>
                  </a:cubicBezTo>
                  <a:cubicBezTo>
                    <a:pt x="34" y="1"/>
                    <a:pt x="32" y="1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25" y="0"/>
                    <a:pt x="24" y="0"/>
                    <a:pt x="23" y="0"/>
                  </a:cubicBezTo>
                  <a:cubicBezTo>
                    <a:pt x="22" y="0"/>
                    <a:pt x="20" y="0"/>
                    <a:pt x="19" y="0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1"/>
                    <a:pt x="13" y="1"/>
                  </a:cubicBezTo>
                  <a:cubicBezTo>
                    <a:pt x="12" y="1"/>
                    <a:pt x="11" y="1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3" y="7"/>
                    <a:pt x="3" y="7"/>
                    <a:pt x="3" y="8"/>
                  </a:cubicBezTo>
                  <a:cubicBezTo>
                    <a:pt x="2" y="8"/>
                    <a:pt x="2" y="9"/>
                    <a:pt x="1" y="9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2" y="20"/>
                    <a:pt x="2" y="20"/>
                    <a:pt x="3" y="21"/>
                  </a:cubicBezTo>
                  <a:cubicBezTo>
                    <a:pt x="3" y="22"/>
                    <a:pt x="4" y="22"/>
                    <a:pt x="4" y="23"/>
                  </a:cubicBezTo>
                  <a:cubicBezTo>
                    <a:pt x="5" y="23"/>
                    <a:pt x="5" y="24"/>
                    <a:pt x="6" y="24"/>
                  </a:cubicBezTo>
                  <a:cubicBezTo>
                    <a:pt x="7" y="25"/>
                    <a:pt x="8" y="25"/>
                    <a:pt x="9" y="26"/>
                  </a:cubicBezTo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67"/>
          <p:cNvGrpSpPr>
            <a:grpSpLocks/>
          </p:cNvGrpSpPr>
          <p:nvPr/>
        </p:nvGrpSpPr>
        <p:grpSpPr bwMode="auto">
          <a:xfrm>
            <a:off x="2201863" y="2839640"/>
            <a:ext cx="361950" cy="227013"/>
            <a:chOff x="890" y="2227"/>
            <a:chExt cx="304" cy="190"/>
          </a:xfrm>
        </p:grpSpPr>
        <p:sp>
          <p:nvSpPr>
            <p:cNvPr id="26" name="Freeform 32"/>
            <p:cNvSpPr>
              <a:spLocks/>
            </p:cNvSpPr>
            <p:nvPr/>
          </p:nvSpPr>
          <p:spPr bwMode="auto">
            <a:xfrm>
              <a:off x="890" y="2227"/>
              <a:ext cx="304" cy="190"/>
            </a:xfrm>
            <a:custGeom>
              <a:avLst/>
              <a:gdLst>
                <a:gd name="T0" fmla="*/ 393 w 216"/>
                <a:gd name="T1" fmla="*/ 39 h 135"/>
                <a:gd name="T2" fmla="*/ 412 w 216"/>
                <a:gd name="T3" fmla="*/ 48 h 135"/>
                <a:gd name="T4" fmla="*/ 424 w 216"/>
                <a:gd name="T5" fmla="*/ 62 h 135"/>
                <a:gd name="T6" fmla="*/ 428 w 216"/>
                <a:gd name="T7" fmla="*/ 77 h 135"/>
                <a:gd name="T8" fmla="*/ 419 w 216"/>
                <a:gd name="T9" fmla="*/ 97 h 135"/>
                <a:gd name="T10" fmla="*/ 331 w 216"/>
                <a:gd name="T11" fmla="*/ 228 h 135"/>
                <a:gd name="T12" fmla="*/ 312 w 216"/>
                <a:gd name="T13" fmla="*/ 246 h 135"/>
                <a:gd name="T14" fmla="*/ 289 w 216"/>
                <a:gd name="T15" fmla="*/ 259 h 135"/>
                <a:gd name="T16" fmla="*/ 263 w 216"/>
                <a:gd name="T17" fmla="*/ 266 h 135"/>
                <a:gd name="T18" fmla="*/ 238 w 216"/>
                <a:gd name="T19" fmla="*/ 266 h 135"/>
                <a:gd name="T20" fmla="*/ 32 w 216"/>
                <a:gd name="T21" fmla="*/ 220 h 135"/>
                <a:gd name="T22" fmla="*/ 11 w 216"/>
                <a:gd name="T23" fmla="*/ 213 h 135"/>
                <a:gd name="T24" fmla="*/ 1 w 216"/>
                <a:gd name="T25" fmla="*/ 198 h 135"/>
                <a:gd name="T26" fmla="*/ 0 w 216"/>
                <a:gd name="T27" fmla="*/ 180 h 135"/>
                <a:gd name="T28" fmla="*/ 10 w 216"/>
                <a:gd name="T29" fmla="*/ 160 h 135"/>
                <a:gd name="T30" fmla="*/ 107 w 216"/>
                <a:gd name="T31" fmla="*/ 34 h 135"/>
                <a:gd name="T32" fmla="*/ 125 w 216"/>
                <a:gd name="T33" fmla="*/ 18 h 135"/>
                <a:gd name="T34" fmla="*/ 149 w 216"/>
                <a:gd name="T35" fmla="*/ 8 h 135"/>
                <a:gd name="T36" fmla="*/ 172 w 216"/>
                <a:gd name="T37" fmla="*/ 1 h 135"/>
                <a:gd name="T38" fmla="*/ 196 w 216"/>
                <a:gd name="T39" fmla="*/ 1 h 135"/>
                <a:gd name="T40" fmla="*/ 393 w 216"/>
                <a:gd name="T41" fmla="*/ 39 h 13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6" h="135">
                  <a:moveTo>
                    <a:pt x="198" y="20"/>
                  </a:moveTo>
                  <a:cubicBezTo>
                    <a:pt x="202" y="21"/>
                    <a:pt x="206" y="22"/>
                    <a:pt x="208" y="24"/>
                  </a:cubicBezTo>
                  <a:cubicBezTo>
                    <a:pt x="211" y="26"/>
                    <a:pt x="213" y="28"/>
                    <a:pt x="214" y="31"/>
                  </a:cubicBezTo>
                  <a:cubicBezTo>
                    <a:pt x="216" y="33"/>
                    <a:pt x="216" y="36"/>
                    <a:pt x="216" y="39"/>
                  </a:cubicBezTo>
                  <a:cubicBezTo>
                    <a:pt x="215" y="42"/>
                    <a:pt x="214" y="46"/>
                    <a:pt x="212" y="49"/>
                  </a:cubicBezTo>
                  <a:cubicBezTo>
                    <a:pt x="167" y="115"/>
                    <a:pt x="167" y="115"/>
                    <a:pt x="167" y="115"/>
                  </a:cubicBezTo>
                  <a:cubicBezTo>
                    <a:pt x="165" y="119"/>
                    <a:pt x="161" y="122"/>
                    <a:pt x="158" y="124"/>
                  </a:cubicBezTo>
                  <a:cubicBezTo>
                    <a:pt x="154" y="127"/>
                    <a:pt x="150" y="129"/>
                    <a:pt x="146" y="131"/>
                  </a:cubicBezTo>
                  <a:cubicBezTo>
                    <a:pt x="142" y="132"/>
                    <a:pt x="137" y="134"/>
                    <a:pt x="133" y="134"/>
                  </a:cubicBezTo>
                  <a:cubicBezTo>
                    <a:pt x="128" y="135"/>
                    <a:pt x="124" y="134"/>
                    <a:pt x="120" y="134"/>
                  </a:cubicBezTo>
                  <a:cubicBezTo>
                    <a:pt x="16" y="111"/>
                    <a:pt x="16" y="111"/>
                    <a:pt x="16" y="111"/>
                  </a:cubicBezTo>
                  <a:cubicBezTo>
                    <a:pt x="12" y="110"/>
                    <a:pt x="8" y="109"/>
                    <a:pt x="6" y="107"/>
                  </a:cubicBezTo>
                  <a:cubicBezTo>
                    <a:pt x="3" y="105"/>
                    <a:pt x="2" y="103"/>
                    <a:pt x="1" y="100"/>
                  </a:cubicBezTo>
                  <a:cubicBezTo>
                    <a:pt x="0" y="97"/>
                    <a:pt x="0" y="94"/>
                    <a:pt x="0" y="91"/>
                  </a:cubicBezTo>
                  <a:cubicBezTo>
                    <a:pt x="1" y="88"/>
                    <a:pt x="3" y="84"/>
                    <a:pt x="5" y="81"/>
                  </a:cubicBezTo>
                  <a:cubicBezTo>
                    <a:pt x="54" y="17"/>
                    <a:pt x="54" y="17"/>
                    <a:pt x="54" y="17"/>
                  </a:cubicBezTo>
                  <a:cubicBezTo>
                    <a:pt x="57" y="14"/>
                    <a:pt x="60" y="12"/>
                    <a:pt x="63" y="9"/>
                  </a:cubicBezTo>
                  <a:cubicBezTo>
                    <a:pt x="67" y="7"/>
                    <a:pt x="71" y="5"/>
                    <a:pt x="75" y="4"/>
                  </a:cubicBezTo>
                  <a:cubicBezTo>
                    <a:pt x="79" y="2"/>
                    <a:pt x="83" y="1"/>
                    <a:pt x="87" y="1"/>
                  </a:cubicBezTo>
                  <a:cubicBezTo>
                    <a:pt x="91" y="0"/>
                    <a:pt x="95" y="0"/>
                    <a:pt x="99" y="1"/>
                  </a:cubicBezTo>
                  <a:lnTo>
                    <a:pt x="198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33"/>
            <p:cNvSpPr>
              <a:spLocks noEditPoints="1"/>
            </p:cNvSpPr>
            <p:nvPr/>
          </p:nvSpPr>
          <p:spPr bwMode="auto">
            <a:xfrm>
              <a:off x="978" y="2258"/>
              <a:ext cx="143" cy="115"/>
            </a:xfrm>
            <a:custGeom>
              <a:avLst/>
              <a:gdLst>
                <a:gd name="T0" fmla="*/ 200 w 102"/>
                <a:gd name="T1" fmla="*/ 34 h 82"/>
                <a:gd name="T2" fmla="*/ 199 w 102"/>
                <a:gd name="T3" fmla="*/ 25 h 82"/>
                <a:gd name="T4" fmla="*/ 192 w 102"/>
                <a:gd name="T5" fmla="*/ 20 h 82"/>
                <a:gd name="T6" fmla="*/ 185 w 102"/>
                <a:gd name="T7" fmla="*/ 14 h 82"/>
                <a:gd name="T8" fmla="*/ 172 w 102"/>
                <a:gd name="T9" fmla="*/ 8 h 82"/>
                <a:gd name="T10" fmla="*/ 157 w 102"/>
                <a:gd name="T11" fmla="*/ 4 h 82"/>
                <a:gd name="T12" fmla="*/ 121 w 102"/>
                <a:gd name="T13" fmla="*/ 1 h 82"/>
                <a:gd name="T14" fmla="*/ 88 w 102"/>
                <a:gd name="T15" fmla="*/ 8 h 82"/>
                <a:gd name="T16" fmla="*/ 57 w 102"/>
                <a:gd name="T17" fmla="*/ 29 h 82"/>
                <a:gd name="T18" fmla="*/ 25 w 102"/>
                <a:gd name="T19" fmla="*/ 63 h 82"/>
                <a:gd name="T20" fmla="*/ 14 w 102"/>
                <a:gd name="T21" fmla="*/ 81 h 82"/>
                <a:gd name="T22" fmla="*/ 6 w 102"/>
                <a:gd name="T23" fmla="*/ 97 h 82"/>
                <a:gd name="T24" fmla="*/ 0 w 102"/>
                <a:gd name="T25" fmla="*/ 111 h 82"/>
                <a:gd name="T26" fmla="*/ 0 w 102"/>
                <a:gd name="T27" fmla="*/ 121 h 82"/>
                <a:gd name="T28" fmla="*/ 1 w 102"/>
                <a:gd name="T29" fmla="*/ 133 h 82"/>
                <a:gd name="T30" fmla="*/ 10 w 102"/>
                <a:gd name="T31" fmla="*/ 143 h 82"/>
                <a:gd name="T32" fmla="*/ 24 w 102"/>
                <a:gd name="T33" fmla="*/ 151 h 82"/>
                <a:gd name="T34" fmla="*/ 43 w 102"/>
                <a:gd name="T35" fmla="*/ 157 h 82"/>
                <a:gd name="T36" fmla="*/ 84 w 102"/>
                <a:gd name="T37" fmla="*/ 161 h 82"/>
                <a:gd name="T38" fmla="*/ 118 w 102"/>
                <a:gd name="T39" fmla="*/ 151 h 82"/>
                <a:gd name="T40" fmla="*/ 150 w 102"/>
                <a:gd name="T41" fmla="*/ 128 h 82"/>
                <a:gd name="T42" fmla="*/ 179 w 102"/>
                <a:gd name="T43" fmla="*/ 94 h 82"/>
                <a:gd name="T44" fmla="*/ 191 w 102"/>
                <a:gd name="T45" fmla="*/ 74 h 82"/>
                <a:gd name="T46" fmla="*/ 199 w 102"/>
                <a:gd name="T47" fmla="*/ 58 h 82"/>
                <a:gd name="T48" fmla="*/ 200 w 102"/>
                <a:gd name="T49" fmla="*/ 49 h 82"/>
                <a:gd name="T50" fmla="*/ 200 w 102"/>
                <a:gd name="T51" fmla="*/ 41 h 82"/>
                <a:gd name="T52" fmla="*/ 147 w 102"/>
                <a:gd name="T53" fmla="*/ 43 h 82"/>
                <a:gd name="T54" fmla="*/ 142 w 102"/>
                <a:gd name="T55" fmla="*/ 59 h 82"/>
                <a:gd name="T56" fmla="*/ 126 w 102"/>
                <a:gd name="T57" fmla="*/ 84 h 82"/>
                <a:gd name="T58" fmla="*/ 112 w 102"/>
                <a:gd name="T59" fmla="*/ 102 h 82"/>
                <a:gd name="T60" fmla="*/ 101 w 102"/>
                <a:gd name="T61" fmla="*/ 114 h 82"/>
                <a:gd name="T62" fmla="*/ 90 w 102"/>
                <a:gd name="T63" fmla="*/ 122 h 82"/>
                <a:gd name="T64" fmla="*/ 83 w 102"/>
                <a:gd name="T65" fmla="*/ 128 h 82"/>
                <a:gd name="T66" fmla="*/ 73 w 102"/>
                <a:gd name="T67" fmla="*/ 130 h 82"/>
                <a:gd name="T68" fmla="*/ 64 w 102"/>
                <a:gd name="T69" fmla="*/ 128 h 82"/>
                <a:gd name="T70" fmla="*/ 57 w 102"/>
                <a:gd name="T71" fmla="*/ 123 h 82"/>
                <a:gd name="T72" fmla="*/ 55 w 102"/>
                <a:gd name="T73" fmla="*/ 114 h 82"/>
                <a:gd name="T74" fmla="*/ 60 w 102"/>
                <a:gd name="T75" fmla="*/ 98 h 82"/>
                <a:gd name="T76" fmla="*/ 77 w 102"/>
                <a:gd name="T77" fmla="*/ 73 h 82"/>
                <a:gd name="T78" fmla="*/ 97 w 102"/>
                <a:gd name="T79" fmla="*/ 50 h 82"/>
                <a:gd name="T80" fmla="*/ 111 w 102"/>
                <a:gd name="T81" fmla="*/ 38 h 82"/>
                <a:gd name="T82" fmla="*/ 123 w 102"/>
                <a:gd name="T83" fmla="*/ 29 h 82"/>
                <a:gd name="T84" fmla="*/ 136 w 102"/>
                <a:gd name="T85" fmla="*/ 29 h 82"/>
                <a:gd name="T86" fmla="*/ 146 w 102"/>
                <a:gd name="T87" fmla="*/ 35 h 82"/>
                <a:gd name="T88" fmla="*/ 147 w 102"/>
                <a:gd name="T89" fmla="*/ 43 h 8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02" h="82">
                  <a:moveTo>
                    <a:pt x="102" y="19"/>
                  </a:moveTo>
                  <a:cubicBezTo>
                    <a:pt x="102" y="18"/>
                    <a:pt x="102" y="18"/>
                    <a:pt x="102" y="17"/>
                  </a:cubicBezTo>
                  <a:cubicBezTo>
                    <a:pt x="102" y="17"/>
                    <a:pt x="102" y="16"/>
                    <a:pt x="102" y="15"/>
                  </a:cubicBezTo>
                  <a:cubicBezTo>
                    <a:pt x="101" y="15"/>
                    <a:pt x="101" y="14"/>
                    <a:pt x="101" y="13"/>
                  </a:cubicBezTo>
                  <a:cubicBezTo>
                    <a:pt x="100" y="13"/>
                    <a:pt x="100" y="12"/>
                    <a:pt x="100" y="12"/>
                  </a:cubicBezTo>
                  <a:cubicBezTo>
                    <a:pt x="99" y="11"/>
                    <a:pt x="99" y="11"/>
                    <a:pt x="98" y="10"/>
                  </a:cubicBezTo>
                  <a:cubicBezTo>
                    <a:pt x="98" y="9"/>
                    <a:pt x="97" y="9"/>
                    <a:pt x="96" y="8"/>
                  </a:cubicBezTo>
                  <a:cubicBezTo>
                    <a:pt x="96" y="8"/>
                    <a:pt x="95" y="7"/>
                    <a:pt x="94" y="7"/>
                  </a:cubicBezTo>
                  <a:cubicBezTo>
                    <a:pt x="93" y="6"/>
                    <a:pt x="93" y="6"/>
                    <a:pt x="92" y="5"/>
                  </a:cubicBezTo>
                  <a:cubicBezTo>
                    <a:pt x="91" y="5"/>
                    <a:pt x="89" y="4"/>
                    <a:pt x="88" y="4"/>
                  </a:cubicBezTo>
                  <a:cubicBezTo>
                    <a:pt x="87" y="4"/>
                    <a:pt x="86" y="3"/>
                    <a:pt x="84" y="3"/>
                  </a:cubicBezTo>
                  <a:cubicBezTo>
                    <a:pt x="83" y="3"/>
                    <a:pt x="82" y="2"/>
                    <a:pt x="80" y="2"/>
                  </a:cubicBezTo>
                  <a:cubicBezTo>
                    <a:pt x="77" y="1"/>
                    <a:pt x="74" y="1"/>
                    <a:pt x="70" y="1"/>
                  </a:cubicBezTo>
                  <a:cubicBezTo>
                    <a:pt x="67" y="0"/>
                    <a:pt x="64" y="0"/>
                    <a:pt x="61" y="1"/>
                  </a:cubicBezTo>
                  <a:cubicBezTo>
                    <a:pt x="58" y="1"/>
                    <a:pt x="56" y="1"/>
                    <a:pt x="53" y="2"/>
                  </a:cubicBezTo>
                  <a:cubicBezTo>
                    <a:pt x="50" y="3"/>
                    <a:pt x="47" y="3"/>
                    <a:pt x="45" y="4"/>
                  </a:cubicBezTo>
                  <a:cubicBezTo>
                    <a:pt x="42" y="6"/>
                    <a:pt x="39" y="7"/>
                    <a:pt x="37" y="9"/>
                  </a:cubicBezTo>
                  <a:cubicBezTo>
                    <a:pt x="34" y="10"/>
                    <a:pt x="32" y="12"/>
                    <a:pt x="29" y="15"/>
                  </a:cubicBezTo>
                  <a:cubicBezTo>
                    <a:pt x="26" y="17"/>
                    <a:pt x="24" y="19"/>
                    <a:pt x="21" y="22"/>
                  </a:cubicBezTo>
                  <a:cubicBezTo>
                    <a:pt x="18" y="25"/>
                    <a:pt x="16" y="29"/>
                    <a:pt x="13" y="32"/>
                  </a:cubicBezTo>
                  <a:cubicBezTo>
                    <a:pt x="12" y="34"/>
                    <a:pt x="11" y="35"/>
                    <a:pt x="10" y="36"/>
                  </a:cubicBezTo>
                  <a:cubicBezTo>
                    <a:pt x="9" y="38"/>
                    <a:pt x="8" y="39"/>
                    <a:pt x="7" y="41"/>
                  </a:cubicBezTo>
                  <a:cubicBezTo>
                    <a:pt x="6" y="42"/>
                    <a:pt x="6" y="43"/>
                    <a:pt x="5" y="45"/>
                  </a:cubicBezTo>
                  <a:cubicBezTo>
                    <a:pt x="4" y="46"/>
                    <a:pt x="4" y="47"/>
                    <a:pt x="3" y="49"/>
                  </a:cubicBezTo>
                  <a:cubicBezTo>
                    <a:pt x="2" y="50"/>
                    <a:pt x="2" y="51"/>
                    <a:pt x="1" y="52"/>
                  </a:cubicBezTo>
                  <a:cubicBezTo>
                    <a:pt x="1" y="53"/>
                    <a:pt x="1" y="55"/>
                    <a:pt x="0" y="56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2"/>
                    <a:pt x="0" y="64"/>
                    <a:pt x="0" y="65"/>
                  </a:cubicBezTo>
                  <a:cubicBezTo>
                    <a:pt x="0" y="66"/>
                    <a:pt x="1" y="67"/>
                    <a:pt x="1" y="68"/>
                  </a:cubicBezTo>
                  <a:cubicBezTo>
                    <a:pt x="2" y="69"/>
                    <a:pt x="2" y="70"/>
                    <a:pt x="3" y="71"/>
                  </a:cubicBezTo>
                  <a:cubicBezTo>
                    <a:pt x="3" y="71"/>
                    <a:pt x="4" y="72"/>
                    <a:pt x="5" y="73"/>
                  </a:cubicBezTo>
                  <a:cubicBezTo>
                    <a:pt x="6" y="74"/>
                    <a:pt x="7" y="75"/>
                    <a:pt x="8" y="75"/>
                  </a:cubicBezTo>
                  <a:cubicBezTo>
                    <a:pt x="9" y="76"/>
                    <a:pt x="10" y="77"/>
                    <a:pt x="12" y="77"/>
                  </a:cubicBezTo>
                  <a:cubicBezTo>
                    <a:pt x="13" y="78"/>
                    <a:pt x="15" y="78"/>
                    <a:pt x="17" y="79"/>
                  </a:cubicBezTo>
                  <a:cubicBezTo>
                    <a:pt x="18" y="79"/>
                    <a:pt x="20" y="80"/>
                    <a:pt x="22" y="80"/>
                  </a:cubicBezTo>
                  <a:cubicBezTo>
                    <a:pt x="26" y="81"/>
                    <a:pt x="29" y="82"/>
                    <a:pt x="33" y="82"/>
                  </a:cubicBezTo>
                  <a:cubicBezTo>
                    <a:pt x="36" y="82"/>
                    <a:pt x="40" y="82"/>
                    <a:pt x="43" y="82"/>
                  </a:cubicBezTo>
                  <a:cubicBezTo>
                    <a:pt x="46" y="81"/>
                    <a:pt x="49" y="81"/>
                    <a:pt x="52" y="80"/>
                  </a:cubicBezTo>
                  <a:cubicBezTo>
                    <a:pt x="55" y="79"/>
                    <a:pt x="57" y="78"/>
                    <a:pt x="60" y="77"/>
                  </a:cubicBezTo>
                  <a:cubicBezTo>
                    <a:pt x="63" y="75"/>
                    <a:pt x="65" y="74"/>
                    <a:pt x="68" y="72"/>
                  </a:cubicBezTo>
                  <a:cubicBezTo>
                    <a:pt x="71" y="70"/>
                    <a:pt x="73" y="68"/>
                    <a:pt x="76" y="65"/>
                  </a:cubicBezTo>
                  <a:cubicBezTo>
                    <a:pt x="78" y="63"/>
                    <a:pt x="81" y="60"/>
                    <a:pt x="83" y="57"/>
                  </a:cubicBezTo>
                  <a:cubicBezTo>
                    <a:pt x="86" y="54"/>
                    <a:pt x="88" y="51"/>
                    <a:pt x="91" y="48"/>
                  </a:cubicBezTo>
                  <a:cubicBezTo>
                    <a:pt x="92" y="46"/>
                    <a:pt x="93" y="45"/>
                    <a:pt x="94" y="43"/>
                  </a:cubicBezTo>
                  <a:cubicBezTo>
                    <a:pt x="95" y="41"/>
                    <a:pt x="96" y="40"/>
                    <a:pt x="97" y="38"/>
                  </a:cubicBezTo>
                  <a:cubicBezTo>
                    <a:pt x="97" y="37"/>
                    <a:pt x="98" y="35"/>
                    <a:pt x="99" y="34"/>
                  </a:cubicBezTo>
                  <a:cubicBezTo>
                    <a:pt x="100" y="32"/>
                    <a:pt x="100" y="31"/>
                    <a:pt x="101" y="29"/>
                  </a:cubicBezTo>
                  <a:cubicBezTo>
                    <a:pt x="101" y="29"/>
                    <a:pt x="101" y="28"/>
                    <a:pt x="101" y="27"/>
                  </a:cubicBezTo>
                  <a:cubicBezTo>
                    <a:pt x="102" y="26"/>
                    <a:pt x="102" y="26"/>
                    <a:pt x="102" y="25"/>
                  </a:cubicBezTo>
                  <a:cubicBezTo>
                    <a:pt x="102" y="24"/>
                    <a:pt x="102" y="24"/>
                    <a:pt x="102" y="23"/>
                  </a:cubicBezTo>
                  <a:cubicBezTo>
                    <a:pt x="102" y="22"/>
                    <a:pt x="102" y="22"/>
                    <a:pt x="102" y="21"/>
                  </a:cubicBezTo>
                  <a:cubicBezTo>
                    <a:pt x="102" y="20"/>
                    <a:pt x="102" y="20"/>
                    <a:pt x="102" y="19"/>
                  </a:cubicBezTo>
                  <a:close/>
                  <a:moveTo>
                    <a:pt x="75" y="22"/>
                  </a:moveTo>
                  <a:cubicBezTo>
                    <a:pt x="75" y="23"/>
                    <a:pt x="75" y="24"/>
                    <a:pt x="74" y="26"/>
                  </a:cubicBezTo>
                  <a:cubicBezTo>
                    <a:pt x="74" y="27"/>
                    <a:pt x="73" y="29"/>
                    <a:pt x="72" y="30"/>
                  </a:cubicBezTo>
                  <a:cubicBezTo>
                    <a:pt x="71" y="32"/>
                    <a:pt x="70" y="34"/>
                    <a:pt x="69" y="36"/>
                  </a:cubicBezTo>
                  <a:cubicBezTo>
                    <a:pt x="67" y="38"/>
                    <a:pt x="66" y="41"/>
                    <a:pt x="64" y="43"/>
                  </a:cubicBezTo>
                  <a:cubicBezTo>
                    <a:pt x="63" y="45"/>
                    <a:pt x="61" y="46"/>
                    <a:pt x="60" y="48"/>
                  </a:cubicBezTo>
                  <a:cubicBezTo>
                    <a:pt x="59" y="49"/>
                    <a:pt x="58" y="51"/>
                    <a:pt x="57" y="52"/>
                  </a:cubicBezTo>
                  <a:cubicBezTo>
                    <a:pt x="56" y="53"/>
                    <a:pt x="55" y="54"/>
                    <a:pt x="54" y="56"/>
                  </a:cubicBezTo>
                  <a:cubicBezTo>
                    <a:pt x="53" y="57"/>
                    <a:pt x="52" y="57"/>
                    <a:pt x="51" y="58"/>
                  </a:cubicBezTo>
                  <a:cubicBezTo>
                    <a:pt x="51" y="59"/>
                    <a:pt x="50" y="60"/>
                    <a:pt x="49" y="60"/>
                  </a:cubicBezTo>
                  <a:cubicBezTo>
                    <a:pt x="48" y="61"/>
                    <a:pt x="47" y="62"/>
                    <a:pt x="46" y="62"/>
                  </a:cubicBezTo>
                  <a:cubicBezTo>
                    <a:pt x="46" y="63"/>
                    <a:pt x="45" y="63"/>
                    <a:pt x="44" y="64"/>
                  </a:cubicBezTo>
                  <a:cubicBezTo>
                    <a:pt x="43" y="64"/>
                    <a:pt x="43" y="64"/>
                    <a:pt x="42" y="65"/>
                  </a:cubicBezTo>
                  <a:cubicBezTo>
                    <a:pt x="41" y="65"/>
                    <a:pt x="40" y="65"/>
                    <a:pt x="39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7" y="66"/>
                    <a:pt x="36" y="66"/>
                    <a:pt x="35" y="66"/>
                  </a:cubicBezTo>
                  <a:cubicBezTo>
                    <a:pt x="34" y="66"/>
                    <a:pt x="34" y="66"/>
                    <a:pt x="33" y="65"/>
                  </a:cubicBezTo>
                  <a:cubicBezTo>
                    <a:pt x="32" y="65"/>
                    <a:pt x="31" y="65"/>
                    <a:pt x="30" y="65"/>
                  </a:cubicBezTo>
                  <a:cubicBezTo>
                    <a:pt x="30" y="64"/>
                    <a:pt x="29" y="64"/>
                    <a:pt x="29" y="63"/>
                  </a:cubicBezTo>
                  <a:cubicBezTo>
                    <a:pt x="28" y="62"/>
                    <a:pt x="28" y="62"/>
                    <a:pt x="28" y="61"/>
                  </a:cubicBezTo>
                  <a:cubicBezTo>
                    <a:pt x="28" y="60"/>
                    <a:pt x="27" y="59"/>
                    <a:pt x="28" y="58"/>
                  </a:cubicBezTo>
                  <a:cubicBezTo>
                    <a:pt x="28" y="57"/>
                    <a:pt x="28" y="56"/>
                    <a:pt x="29" y="54"/>
                  </a:cubicBezTo>
                  <a:cubicBezTo>
                    <a:pt x="29" y="53"/>
                    <a:pt x="30" y="52"/>
                    <a:pt x="31" y="50"/>
                  </a:cubicBezTo>
                  <a:cubicBezTo>
                    <a:pt x="32" y="48"/>
                    <a:pt x="33" y="46"/>
                    <a:pt x="34" y="44"/>
                  </a:cubicBezTo>
                  <a:cubicBezTo>
                    <a:pt x="36" y="42"/>
                    <a:pt x="37" y="40"/>
                    <a:pt x="39" y="37"/>
                  </a:cubicBezTo>
                  <a:cubicBezTo>
                    <a:pt x="41" y="35"/>
                    <a:pt x="42" y="33"/>
                    <a:pt x="44" y="31"/>
                  </a:cubicBezTo>
                  <a:cubicBezTo>
                    <a:pt x="46" y="29"/>
                    <a:pt x="47" y="27"/>
                    <a:pt x="49" y="26"/>
                  </a:cubicBezTo>
                  <a:cubicBezTo>
                    <a:pt x="50" y="24"/>
                    <a:pt x="51" y="23"/>
                    <a:pt x="53" y="22"/>
                  </a:cubicBezTo>
                  <a:cubicBezTo>
                    <a:pt x="54" y="20"/>
                    <a:pt x="55" y="19"/>
                    <a:pt x="56" y="19"/>
                  </a:cubicBezTo>
                  <a:cubicBezTo>
                    <a:pt x="57" y="18"/>
                    <a:pt x="58" y="17"/>
                    <a:pt x="59" y="17"/>
                  </a:cubicBezTo>
                  <a:cubicBezTo>
                    <a:pt x="61" y="16"/>
                    <a:pt x="62" y="16"/>
                    <a:pt x="63" y="15"/>
                  </a:cubicBezTo>
                  <a:cubicBezTo>
                    <a:pt x="64" y="15"/>
                    <a:pt x="65" y="15"/>
                    <a:pt x="66" y="15"/>
                  </a:cubicBezTo>
                  <a:cubicBezTo>
                    <a:pt x="67" y="15"/>
                    <a:pt x="68" y="15"/>
                    <a:pt x="69" y="15"/>
                  </a:cubicBezTo>
                  <a:cubicBezTo>
                    <a:pt x="70" y="15"/>
                    <a:pt x="71" y="16"/>
                    <a:pt x="72" y="16"/>
                  </a:cubicBezTo>
                  <a:cubicBezTo>
                    <a:pt x="73" y="17"/>
                    <a:pt x="73" y="17"/>
                    <a:pt x="74" y="18"/>
                  </a:cubicBezTo>
                  <a:cubicBezTo>
                    <a:pt x="74" y="18"/>
                    <a:pt x="75" y="19"/>
                    <a:pt x="75" y="20"/>
                  </a:cubicBezTo>
                  <a:cubicBezTo>
                    <a:pt x="75" y="20"/>
                    <a:pt x="75" y="21"/>
                    <a:pt x="75" y="22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2713038" y="2231628"/>
            <a:ext cx="282575" cy="141287"/>
            <a:chOff x="1319" y="1716"/>
            <a:chExt cx="237" cy="118"/>
          </a:xfrm>
        </p:grpSpPr>
        <p:sp>
          <p:nvSpPr>
            <p:cNvPr id="29" name="Freeform 34"/>
            <p:cNvSpPr>
              <a:spLocks/>
            </p:cNvSpPr>
            <p:nvPr/>
          </p:nvSpPr>
          <p:spPr bwMode="auto">
            <a:xfrm>
              <a:off x="1319" y="1716"/>
              <a:ext cx="237" cy="118"/>
            </a:xfrm>
            <a:custGeom>
              <a:avLst/>
              <a:gdLst>
                <a:gd name="T0" fmla="*/ 302 w 168"/>
                <a:gd name="T1" fmla="*/ 24 h 84"/>
                <a:gd name="T2" fmla="*/ 320 w 168"/>
                <a:gd name="T3" fmla="*/ 28 h 84"/>
                <a:gd name="T4" fmla="*/ 330 w 168"/>
                <a:gd name="T5" fmla="*/ 35 h 84"/>
                <a:gd name="T6" fmla="*/ 334 w 168"/>
                <a:gd name="T7" fmla="*/ 45 h 84"/>
                <a:gd name="T8" fmla="*/ 330 w 168"/>
                <a:gd name="T9" fmla="*/ 58 h 84"/>
                <a:gd name="T10" fmla="*/ 275 w 168"/>
                <a:gd name="T11" fmla="*/ 142 h 84"/>
                <a:gd name="T12" fmla="*/ 261 w 168"/>
                <a:gd name="T13" fmla="*/ 152 h 84"/>
                <a:gd name="T14" fmla="*/ 245 w 168"/>
                <a:gd name="T15" fmla="*/ 162 h 84"/>
                <a:gd name="T16" fmla="*/ 223 w 168"/>
                <a:gd name="T17" fmla="*/ 166 h 84"/>
                <a:gd name="T18" fmla="*/ 203 w 168"/>
                <a:gd name="T19" fmla="*/ 166 h 84"/>
                <a:gd name="T20" fmla="*/ 30 w 168"/>
                <a:gd name="T21" fmla="*/ 140 h 84"/>
                <a:gd name="T22" fmla="*/ 14 w 168"/>
                <a:gd name="T23" fmla="*/ 136 h 84"/>
                <a:gd name="T24" fmla="*/ 4 w 168"/>
                <a:gd name="T25" fmla="*/ 126 h 84"/>
                <a:gd name="T26" fmla="*/ 0 w 168"/>
                <a:gd name="T27" fmla="*/ 117 h 84"/>
                <a:gd name="T28" fmla="*/ 6 w 168"/>
                <a:gd name="T29" fmla="*/ 104 h 84"/>
                <a:gd name="T30" fmla="*/ 69 w 168"/>
                <a:gd name="T31" fmla="*/ 24 h 84"/>
                <a:gd name="T32" fmla="*/ 82 w 168"/>
                <a:gd name="T33" fmla="*/ 11 h 84"/>
                <a:gd name="T34" fmla="*/ 97 w 168"/>
                <a:gd name="T35" fmla="*/ 6 h 84"/>
                <a:gd name="T36" fmla="*/ 117 w 168"/>
                <a:gd name="T37" fmla="*/ 1 h 84"/>
                <a:gd name="T38" fmla="*/ 137 w 168"/>
                <a:gd name="T39" fmla="*/ 1 h 84"/>
                <a:gd name="T40" fmla="*/ 302 w 168"/>
                <a:gd name="T41" fmla="*/ 24 h 8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8" h="84">
                  <a:moveTo>
                    <a:pt x="152" y="12"/>
                  </a:moveTo>
                  <a:cubicBezTo>
                    <a:pt x="155" y="12"/>
                    <a:pt x="158" y="13"/>
                    <a:pt x="161" y="14"/>
                  </a:cubicBezTo>
                  <a:cubicBezTo>
                    <a:pt x="163" y="15"/>
                    <a:pt x="165" y="16"/>
                    <a:pt x="166" y="18"/>
                  </a:cubicBezTo>
                  <a:cubicBezTo>
                    <a:pt x="167" y="20"/>
                    <a:pt x="168" y="22"/>
                    <a:pt x="168" y="23"/>
                  </a:cubicBezTo>
                  <a:cubicBezTo>
                    <a:pt x="168" y="25"/>
                    <a:pt x="168" y="27"/>
                    <a:pt x="166" y="29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6" y="74"/>
                    <a:pt x="134" y="76"/>
                    <a:pt x="131" y="77"/>
                  </a:cubicBezTo>
                  <a:cubicBezTo>
                    <a:pt x="129" y="79"/>
                    <a:pt x="126" y="81"/>
                    <a:pt x="123" y="82"/>
                  </a:cubicBezTo>
                  <a:cubicBezTo>
                    <a:pt x="119" y="83"/>
                    <a:pt x="116" y="84"/>
                    <a:pt x="112" y="84"/>
                  </a:cubicBezTo>
                  <a:cubicBezTo>
                    <a:pt x="109" y="84"/>
                    <a:pt x="105" y="84"/>
                    <a:pt x="102" y="84"/>
                  </a:cubicBezTo>
                  <a:cubicBezTo>
                    <a:pt x="15" y="71"/>
                    <a:pt x="15" y="71"/>
                    <a:pt x="15" y="71"/>
                  </a:cubicBezTo>
                  <a:cubicBezTo>
                    <a:pt x="12" y="71"/>
                    <a:pt x="9" y="70"/>
                    <a:pt x="7" y="69"/>
                  </a:cubicBezTo>
                  <a:cubicBezTo>
                    <a:pt x="5" y="68"/>
                    <a:pt x="3" y="66"/>
                    <a:pt x="2" y="64"/>
                  </a:cubicBezTo>
                  <a:cubicBezTo>
                    <a:pt x="1" y="63"/>
                    <a:pt x="0" y="61"/>
                    <a:pt x="0" y="59"/>
                  </a:cubicBezTo>
                  <a:cubicBezTo>
                    <a:pt x="0" y="57"/>
                    <a:pt x="1" y="55"/>
                    <a:pt x="3" y="5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0"/>
                    <a:pt x="38" y="8"/>
                    <a:pt x="41" y="6"/>
                  </a:cubicBezTo>
                  <a:cubicBezTo>
                    <a:pt x="43" y="5"/>
                    <a:pt x="46" y="4"/>
                    <a:pt x="49" y="3"/>
                  </a:cubicBezTo>
                  <a:cubicBezTo>
                    <a:pt x="52" y="2"/>
                    <a:pt x="56" y="1"/>
                    <a:pt x="59" y="1"/>
                  </a:cubicBezTo>
                  <a:cubicBezTo>
                    <a:pt x="62" y="0"/>
                    <a:pt x="66" y="0"/>
                    <a:pt x="69" y="1"/>
                  </a:cubicBezTo>
                  <a:lnTo>
                    <a:pt x="1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35"/>
            <p:cNvSpPr>
              <a:spLocks/>
            </p:cNvSpPr>
            <p:nvPr/>
          </p:nvSpPr>
          <p:spPr bwMode="auto">
            <a:xfrm>
              <a:off x="1387" y="1737"/>
              <a:ext cx="122" cy="76"/>
            </a:xfrm>
            <a:custGeom>
              <a:avLst/>
              <a:gdLst>
                <a:gd name="T0" fmla="*/ 157 w 87"/>
                <a:gd name="T1" fmla="*/ 35 h 54"/>
                <a:gd name="T2" fmla="*/ 171 w 87"/>
                <a:gd name="T3" fmla="*/ 18 h 54"/>
                <a:gd name="T4" fmla="*/ 45 w 87"/>
                <a:gd name="T5" fmla="*/ 0 h 54"/>
                <a:gd name="T6" fmla="*/ 29 w 87"/>
                <a:gd name="T7" fmla="*/ 24 h 54"/>
                <a:gd name="T8" fmla="*/ 104 w 87"/>
                <a:gd name="T9" fmla="*/ 34 h 54"/>
                <a:gd name="T10" fmla="*/ 88 w 87"/>
                <a:gd name="T11" fmla="*/ 42 h 54"/>
                <a:gd name="T12" fmla="*/ 73 w 87"/>
                <a:gd name="T13" fmla="*/ 48 h 54"/>
                <a:gd name="T14" fmla="*/ 57 w 87"/>
                <a:gd name="T15" fmla="*/ 55 h 54"/>
                <a:gd name="T16" fmla="*/ 45 w 87"/>
                <a:gd name="T17" fmla="*/ 63 h 54"/>
                <a:gd name="T18" fmla="*/ 34 w 87"/>
                <a:gd name="T19" fmla="*/ 72 h 54"/>
                <a:gd name="T20" fmla="*/ 24 w 87"/>
                <a:gd name="T21" fmla="*/ 79 h 54"/>
                <a:gd name="T22" fmla="*/ 11 w 87"/>
                <a:gd name="T23" fmla="*/ 89 h 54"/>
                <a:gd name="T24" fmla="*/ 0 w 87"/>
                <a:gd name="T25" fmla="*/ 101 h 54"/>
                <a:gd name="T26" fmla="*/ 43 w 87"/>
                <a:gd name="T27" fmla="*/ 107 h 54"/>
                <a:gd name="T28" fmla="*/ 50 w 87"/>
                <a:gd name="T29" fmla="*/ 99 h 54"/>
                <a:gd name="T30" fmla="*/ 59 w 87"/>
                <a:gd name="T31" fmla="*/ 91 h 54"/>
                <a:gd name="T32" fmla="*/ 67 w 87"/>
                <a:gd name="T33" fmla="*/ 86 h 54"/>
                <a:gd name="T34" fmla="*/ 74 w 87"/>
                <a:gd name="T35" fmla="*/ 77 h 54"/>
                <a:gd name="T36" fmla="*/ 84 w 87"/>
                <a:gd name="T37" fmla="*/ 72 h 54"/>
                <a:gd name="T38" fmla="*/ 94 w 87"/>
                <a:gd name="T39" fmla="*/ 63 h 54"/>
                <a:gd name="T40" fmla="*/ 104 w 87"/>
                <a:gd name="T41" fmla="*/ 58 h 54"/>
                <a:gd name="T42" fmla="*/ 116 w 87"/>
                <a:gd name="T43" fmla="*/ 52 h 54"/>
                <a:gd name="T44" fmla="*/ 126 w 87"/>
                <a:gd name="T45" fmla="*/ 48 h 54"/>
                <a:gd name="T46" fmla="*/ 136 w 87"/>
                <a:gd name="T47" fmla="*/ 44 h 54"/>
                <a:gd name="T48" fmla="*/ 146 w 87"/>
                <a:gd name="T49" fmla="*/ 39 h 54"/>
                <a:gd name="T50" fmla="*/ 157 w 87"/>
                <a:gd name="T51" fmla="*/ 35 h 5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87" h="54">
                  <a:moveTo>
                    <a:pt x="80" y="18"/>
                  </a:moveTo>
                  <a:cubicBezTo>
                    <a:pt x="87" y="9"/>
                    <a:pt x="87" y="9"/>
                    <a:pt x="87" y="9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0" y="18"/>
                    <a:pt x="47" y="19"/>
                    <a:pt x="45" y="21"/>
                  </a:cubicBezTo>
                  <a:cubicBezTo>
                    <a:pt x="42" y="22"/>
                    <a:pt x="39" y="23"/>
                    <a:pt x="37" y="24"/>
                  </a:cubicBezTo>
                  <a:cubicBezTo>
                    <a:pt x="34" y="26"/>
                    <a:pt x="32" y="27"/>
                    <a:pt x="29" y="28"/>
                  </a:cubicBezTo>
                  <a:cubicBezTo>
                    <a:pt x="27" y="29"/>
                    <a:pt x="25" y="30"/>
                    <a:pt x="23" y="32"/>
                  </a:cubicBezTo>
                  <a:cubicBezTo>
                    <a:pt x="21" y="33"/>
                    <a:pt x="19" y="34"/>
                    <a:pt x="17" y="36"/>
                  </a:cubicBezTo>
                  <a:cubicBezTo>
                    <a:pt x="16" y="37"/>
                    <a:pt x="14" y="39"/>
                    <a:pt x="12" y="40"/>
                  </a:cubicBezTo>
                  <a:cubicBezTo>
                    <a:pt x="10" y="42"/>
                    <a:pt x="8" y="43"/>
                    <a:pt x="6" y="45"/>
                  </a:cubicBezTo>
                  <a:cubicBezTo>
                    <a:pt x="4" y="47"/>
                    <a:pt x="2" y="49"/>
                    <a:pt x="0" y="51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4" y="53"/>
                    <a:pt x="25" y="51"/>
                    <a:pt x="26" y="50"/>
                  </a:cubicBezTo>
                  <a:cubicBezTo>
                    <a:pt x="27" y="49"/>
                    <a:pt x="29" y="47"/>
                    <a:pt x="30" y="46"/>
                  </a:cubicBezTo>
                  <a:cubicBezTo>
                    <a:pt x="31" y="45"/>
                    <a:pt x="32" y="44"/>
                    <a:pt x="34" y="43"/>
                  </a:cubicBezTo>
                  <a:cubicBezTo>
                    <a:pt x="35" y="41"/>
                    <a:pt x="36" y="40"/>
                    <a:pt x="38" y="39"/>
                  </a:cubicBezTo>
                  <a:cubicBezTo>
                    <a:pt x="39" y="38"/>
                    <a:pt x="41" y="37"/>
                    <a:pt x="43" y="36"/>
                  </a:cubicBezTo>
                  <a:cubicBezTo>
                    <a:pt x="44" y="35"/>
                    <a:pt x="46" y="33"/>
                    <a:pt x="48" y="32"/>
                  </a:cubicBezTo>
                  <a:cubicBezTo>
                    <a:pt x="50" y="31"/>
                    <a:pt x="51" y="30"/>
                    <a:pt x="53" y="29"/>
                  </a:cubicBezTo>
                  <a:cubicBezTo>
                    <a:pt x="55" y="28"/>
                    <a:pt x="57" y="27"/>
                    <a:pt x="59" y="26"/>
                  </a:cubicBezTo>
                  <a:cubicBezTo>
                    <a:pt x="61" y="25"/>
                    <a:pt x="62" y="25"/>
                    <a:pt x="64" y="24"/>
                  </a:cubicBezTo>
                  <a:cubicBezTo>
                    <a:pt x="66" y="23"/>
                    <a:pt x="67" y="22"/>
                    <a:pt x="69" y="22"/>
                  </a:cubicBezTo>
                  <a:cubicBezTo>
                    <a:pt x="71" y="21"/>
                    <a:pt x="73" y="20"/>
                    <a:pt x="74" y="20"/>
                  </a:cubicBezTo>
                  <a:cubicBezTo>
                    <a:pt x="76" y="19"/>
                    <a:pt x="78" y="19"/>
                    <a:pt x="80" y="18"/>
                  </a:cubicBezTo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77"/>
          <p:cNvGrpSpPr>
            <a:grpSpLocks/>
          </p:cNvGrpSpPr>
          <p:nvPr/>
        </p:nvGrpSpPr>
        <p:grpSpPr bwMode="auto">
          <a:xfrm>
            <a:off x="2984500" y="2268140"/>
            <a:ext cx="284163" cy="146050"/>
            <a:chOff x="1547" y="1746"/>
            <a:chExt cx="239" cy="123"/>
          </a:xfrm>
        </p:grpSpPr>
        <p:sp>
          <p:nvSpPr>
            <p:cNvPr id="32" name="Freeform 36"/>
            <p:cNvSpPr>
              <a:spLocks/>
            </p:cNvSpPr>
            <p:nvPr/>
          </p:nvSpPr>
          <p:spPr bwMode="auto">
            <a:xfrm>
              <a:off x="1547" y="1746"/>
              <a:ext cx="239" cy="123"/>
            </a:xfrm>
            <a:custGeom>
              <a:avLst/>
              <a:gdLst>
                <a:gd name="T0" fmla="*/ 301 w 170"/>
                <a:gd name="T1" fmla="*/ 24 h 88"/>
                <a:gd name="T2" fmla="*/ 318 w 170"/>
                <a:gd name="T3" fmla="*/ 28 h 88"/>
                <a:gd name="T4" fmla="*/ 330 w 170"/>
                <a:gd name="T5" fmla="*/ 38 h 88"/>
                <a:gd name="T6" fmla="*/ 336 w 170"/>
                <a:gd name="T7" fmla="*/ 48 h 88"/>
                <a:gd name="T8" fmla="*/ 335 w 170"/>
                <a:gd name="T9" fmla="*/ 60 h 88"/>
                <a:gd name="T10" fmla="*/ 284 w 170"/>
                <a:gd name="T11" fmla="*/ 147 h 88"/>
                <a:gd name="T12" fmla="*/ 273 w 170"/>
                <a:gd name="T13" fmla="*/ 158 h 88"/>
                <a:gd name="T14" fmla="*/ 257 w 170"/>
                <a:gd name="T15" fmla="*/ 166 h 88"/>
                <a:gd name="T16" fmla="*/ 235 w 170"/>
                <a:gd name="T17" fmla="*/ 171 h 88"/>
                <a:gd name="T18" fmla="*/ 214 w 170"/>
                <a:gd name="T19" fmla="*/ 171 h 88"/>
                <a:gd name="T20" fmla="*/ 35 w 170"/>
                <a:gd name="T21" fmla="*/ 144 h 88"/>
                <a:gd name="T22" fmla="*/ 18 w 170"/>
                <a:gd name="T23" fmla="*/ 138 h 88"/>
                <a:gd name="T24" fmla="*/ 6 w 170"/>
                <a:gd name="T25" fmla="*/ 131 h 88"/>
                <a:gd name="T26" fmla="*/ 1 w 170"/>
                <a:gd name="T27" fmla="*/ 119 h 88"/>
                <a:gd name="T28" fmla="*/ 6 w 170"/>
                <a:gd name="T29" fmla="*/ 108 h 88"/>
                <a:gd name="T30" fmla="*/ 62 w 170"/>
                <a:gd name="T31" fmla="*/ 24 h 88"/>
                <a:gd name="T32" fmla="*/ 72 w 170"/>
                <a:gd name="T33" fmla="*/ 11 h 88"/>
                <a:gd name="T34" fmla="*/ 89 w 170"/>
                <a:gd name="T35" fmla="*/ 4 h 88"/>
                <a:gd name="T36" fmla="*/ 108 w 170"/>
                <a:gd name="T37" fmla="*/ 0 h 88"/>
                <a:gd name="T38" fmla="*/ 128 w 170"/>
                <a:gd name="T39" fmla="*/ 0 h 88"/>
                <a:gd name="T40" fmla="*/ 301 w 170"/>
                <a:gd name="T41" fmla="*/ 24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0" h="88">
                  <a:moveTo>
                    <a:pt x="152" y="12"/>
                  </a:moveTo>
                  <a:cubicBezTo>
                    <a:pt x="155" y="12"/>
                    <a:pt x="159" y="13"/>
                    <a:pt x="161" y="14"/>
                  </a:cubicBezTo>
                  <a:cubicBezTo>
                    <a:pt x="164" y="16"/>
                    <a:pt x="166" y="17"/>
                    <a:pt x="167" y="19"/>
                  </a:cubicBezTo>
                  <a:cubicBezTo>
                    <a:pt x="169" y="20"/>
                    <a:pt x="170" y="22"/>
                    <a:pt x="170" y="24"/>
                  </a:cubicBezTo>
                  <a:cubicBezTo>
                    <a:pt x="170" y="26"/>
                    <a:pt x="170" y="28"/>
                    <a:pt x="169" y="31"/>
                  </a:cubicBezTo>
                  <a:cubicBezTo>
                    <a:pt x="144" y="75"/>
                    <a:pt x="144" y="75"/>
                    <a:pt x="144" y="75"/>
                  </a:cubicBezTo>
                  <a:cubicBezTo>
                    <a:pt x="143" y="77"/>
                    <a:pt x="141" y="79"/>
                    <a:pt x="138" y="81"/>
                  </a:cubicBezTo>
                  <a:cubicBezTo>
                    <a:pt x="136" y="82"/>
                    <a:pt x="133" y="84"/>
                    <a:pt x="130" y="85"/>
                  </a:cubicBezTo>
                  <a:cubicBezTo>
                    <a:pt x="126" y="86"/>
                    <a:pt x="123" y="87"/>
                    <a:pt x="119" y="87"/>
                  </a:cubicBezTo>
                  <a:cubicBezTo>
                    <a:pt x="116" y="88"/>
                    <a:pt x="112" y="88"/>
                    <a:pt x="108" y="87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14" y="73"/>
                    <a:pt x="11" y="73"/>
                    <a:pt x="9" y="71"/>
                  </a:cubicBezTo>
                  <a:cubicBezTo>
                    <a:pt x="6" y="70"/>
                    <a:pt x="4" y="68"/>
                    <a:pt x="3" y="67"/>
                  </a:cubicBezTo>
                  <a:cubicBezTo>
                    <a:pt x="1" y="65"/>
                    <a:pt x="1" y="63"/>
                    <a:pt x="1" y="61"/>
                  </a:cubicBezTo>
                  <a:cubicBezTo>
                    <a:pt x="0" y="59"/>
                    <a:pt x="1" y="57"/>
                    <a:pt x="3" y="55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2" y="10"/>
                    <a:pt x="34" y="8"/>
                    <a:pt x="36" y="6"/>
                  </a:cubicBezTo>
                  <a:cubicBezTo>
                    <a:pt x="39" y="5"/>
                    <a:pt x="42" y="4"/>
                    <a:pt x="45" y="2"/>
                  </a:cubicBezTo>
                  <a:cubicBezTo>
                    <a:pt x="48" y="1"/>
                    <a:pt x="51" y="1"/>
                    <a:pt x="55" y="0"/>
                  </a:cubicBezTo>
                  <a:cubicBezTo>
                    <a:pt x="58" y="0"/>
                    <a:pt x="61" y="0"/>
                    <a:pt x="65" y="0"/>
                  </a:cubicBezTo>
                  <a:lnTo>
                    <a:pt x="1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/>
          </p:nvSpPr>
          <p:spPr bwMode="auto">
            <a:xfrm>
              <a:off x="1606" y="1771"/>
              <a:ext cx="117" cy="77"/>
            </a:xfrm>
            <a:custGeom>
              <a:avLst/>
              <a:gdLst>
                <a:gd name="T0" fmla="*/ 156 w 83"/>
                <a:gd name="T1" fmla="*/ 15 h 55"/>
                <a:gd name="T2" fmla="*/ 127 w 83"/>
                <a:gd name="T3" fmla="*/ 4 h 55"/>
                <a:gd name="T4" fmla="*/ 89 w 83"/>
                <a:gd name="T5" fmla="*/ 0 h 55"/>
                <a:gd name="T6" fmla="*/ 58 w 83"/>
                <a:gd name="T7" fmla="*/ 6 h 55"/>
                <a:gd name="T8" fmla="*/ 38 w 83"/>
                <a:gd name="T9" fmla="*/ 20 h 55"/>
                <a:gd name="T10" fmla="*/ 35 w 83"/>
                <a:gd name="T11" fmla="*/ 31 h 55"/>
                <a:gd name="T12" fmla="*/ 39 w 83"/>
                <a:gd name="T13" fmla="*/ 39 h 55"/>
                <a:gd name="T14" fmla="*/ 39 w 83"/>
                <a:gd name="T15" fmla="*/ 45 h 55"/>
                <a:gd name="T16" fmla="*/ 20 w 83"/>
                <a:gd name="T17" fmla="*/ 50 h 55"/>
                <a:gd name="T18" fmla="*/ 6 w 83"/>
                <a:gd name="T19" fmla="*/ 60 h 55"/>
                <a:gd name="T20" fmla="*/ 0 w 83"/>
                <a:gd name="T21" fmla="*/ 73 h 55"/>
                <a:gd name="T22" fmla="*/ 1 w 83"/>
                <a:gd name="T23" fmla="*/ 87 h 55"/>
                <a:gd name="T24" fmla="*/ 14 w 83"/>
                <a:gd name="T25" fmla="*/ 97 h 55"/>
                <a:gd name="T26" fmla="*/ 39 w 83"/>
                <a:gd name="T27" fmla="*/ 104 h 55"/>
                <a:gd name="T28" fmla="*/ 68 w 83"/>
                <a:gd name="T29" fmla="*/ 108 h 55"/>
                <a:gd name="T30" fmla="*/ 87 w 83"/>
                <a:gd name="T31" fmla="*/ 108 h 55"/>
                <a:gd name="T32" fmla="*/ 106 w 83"/>
                <a:gd name="T33" fmla="*/ 106 h 55"/>
                <a:gd name="T34" fmla="*/ 121 w 83"/>
                <a:gd name="T35" fmla="*/ 99 h 55"/>
                <a:gd name="T36" fmla="*/ 133 w 83"/>
                <a:gd name="T37" fmla="*/ 90 h 55"/>
                <a:gd name="T38" fmla="*/ 141 w 83"/>
                <a:gd name="T39" fmla="*/ 80 h 55"/>
                <a:gd name="T40" fmla="*/ 141 w 83"/>
                <a:gd name="T41" fmla="*/ 69 h 55"/>
                <a:gd name="T42" fmla="*/ 133 w 83"/>
                <a:gd name="T43" fmla="*/ 59 h 55"/>
                <a:gd name="T44" fmla="*/ 140 w 83"/>
                <a:gd name="T45" fmla="*/ 53 h 55"/>
                <a:gd name="T46" fmla="*/ 154 w 83"/>
                <a:gd name="T47" fmla="*/ 45 h 55"/>
                <a:gd name="T48" fmla="*/ 161 w 83"/>
                <a:gd name="T49" fmla="*/ 38 h 55"/>
                <a:gd name="T50" fmla="*/ 96 w 83"/>
                <a:gd name="T51" fmla="*/ 73 h 55"/>
                <a:gd name="T52" fmla="*/ 87 w 83"/>
                <a:gd name="T53" fmla="*/ 83 h 55"/>
                <a:gd name="T54" fmla="*/ 76 w 83"/>
                <a:gd name="T55" fmla="*/ 87 h 55"/>
                <a:gd name="T56" fmla="*/ 63 w 83"/>
                <a:gd name="T57" fmla="*/ 88 h 55"/>
                <a:gd name="T58" fmla="*/ 52 w 83"/>
                <a:gd name="T59" fmla="*/ 84 h 55"/>
                <a:gd name="T60" fmla="*/ 48 w 83"/>
                <a:gd name="T61" fmla="*/ 77 h 55"/>
                <a:gd name="T62" fmla="*/ 52 w 83"/>
                <a:gd name="T63" fmla="*/ 67 h 55"/>
                <a:gd name="T64" fmla="*/ 63 w 83"/>
                <a:gd name="T65" fmla="*/ 59 h 55"/>
                <a:gd name="T66" fmla="*/ 78 w 83"/>
                <a:gd name="T67" fmla="*/ 57 h 55"/>
                <a:gd name="T68" fmla="*/ 89 w 83"/>
                <a:gd name="T69" fmla="*/ 59 h 55"/>
                <a:gd name="T70" fmla="*/ 96 w 83"/>
                <a:gd name="T71" fmla="*/ 67 h 55"/>
                <a:gd name="T72" fmla="*/ 117 w 83"/>
                <a:gd name="T73" fmla="*/ 29 h 55"/>
                <a:gd name="T74" fmla="*/ 113 w 83"/>
                <a:gd name="T75" fmla="*/ 38 h 55"/>
                <a:gd name="T76" fmla="*/ 103 w 83"/>
                <a:gd name="T77" fmla="*/ 41 h 55"/>
                <a:gd name="T78" fmla="*/ 92 w 83"/>
                <a:gd name="T79" fmla="*/ 41 h 55"/>
                <a:gd name="T80" fmla="*/ 82 w 83"/>
                <a:gd name="T81" fmla="*/ 38 h 55"/>
                <a:gd name="T82" fmla="*/ 78 w 83"/>
                <a:gd name="T83" fmla="*/ 31 h 55"/>
                <a:gd name="T84" fmla="*/ 82 w 83"/>
                <a:gd name="T85" fmla="*/ 25 h 55"/>
                <a:gd name="T86" fmla="*/ 89 w 83"/>
                <a:gd name="T87" fmla="*/ 20 h 55"/>
                <a:gd name="T88" fmla="*/ 101 w 83"/>
                <a:gd name="T89" fmla="*/ 18 h 55"/>
                <a:gd name="T90" fmla="*/ 111 w 83"/>
                <a:gd name="T91" fmla="*/ 20 h 55"/>
                <a:gd name="T92" fmla="*/ 117 w 83"/>
                <a:gd name="T93" fmla="*/ 25 h 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3" h="55">
                  <a:moveTo>
                    <a:pt x="82" y="13"/>
                  </a:moveTo>
                  <a:cubicBezTo>
                    <a:pt x="82" y="12"/>
                    <a:pt x="82" y="11"/>
                    <a:pt x="81" y="11"/>
                  </a:cubicBezTo>
                  <a:cubicBezTo>
                    <a:pt x="81" y="10"/>
                    <a:pt x="80" y="9"/>
                    <a:pt x="79" y="8"/>
                  </a:cubicBezTo>
                  <a:cubicBezTo>
                    <a:pt x="78" y="7"/>
                    <a:pt x="77" y="7"/>
                    <a:pt x="76" y="6"/>
                  </a:cubicBezTo>
                  <a:cubicBezTo>
                    <a:pt x="74" y="5"/>
                    <a:pt x="73" y="4"/>
                    <a:pt x="71" y="4"/>
                  </a:cubicBezTo>
                  <a:cubicBezTo>
                    <a:pt x="69" y="3"/>
                    <a:pt x="67" y="3"/>
                    <a:pt x="64" y="2"/>
                  </a:cubicBezTo>
                  <a:cubicBezTo>
                    <a:pt x="62" y="2"/>
                    <a:pt x="60" y="1"/>
                    <a:pt x="57" y="1"/>
                  </a:cubicBezTo>
                  <a:cubicBezTo>
                    <a:pt x="55" y="1"/>
                    <a:pt x="53" y="1"/>
                    <a:pt x="51" y="0"/>
                  </a:cubicBezTo>
                  <a:cubicBezTo>
                    <a:pt x="49" y="0"/>
                    <a:pt x="47" y="0"/>
                    <a:pt x="45" y="0"/>
                  </a:cubicBezTo>
                  <a:cubicBezTo>
                    <a:pt x="43" y="0"/>
                    <a:pt x="42" y="0"/>
                    <a:pt x="40" y="1"/>
                  </a:cubicBezTo>
                  <a:cubicBezTo>
                    <a:pt x="38" y="1"/>
                    <a:pt x="37" y="1"/>
                    <a:pt x="35" y="1"/>
                  </a:cubicBezTo>
                  <a:cubicBezTo>
                    <a:pt x="33" y="2"/>
                    <a:pt x="31" y="2"/>
                    <a:pt x="29" y="3"/>
                  </a:cubicBezTo>
                  <a:cubicBezTo>
                    <a:pt x="28" y="3"/>
                    <a:pt x="26" y="4"/>
                    <a:pt x="25" y="5"/>
                  </a:cubicBezTo>
                  <a:cubicBezTo>
                    <a:pt x="24" y="6"/>
                    <a:pt x="22" y="6"/>
                    <a:pt x="21" y="7"/>
                  </a:cubicBezTo>
                  <a:cubicBezTo>
                    <a:pt x="20" y="8"/>
                    <a:pt x="20" y="9"/>
                    <a:pt x="19" y="10"/>
                  </a:cubicBezTo>
                  <a:cubicBezTo>
                    <a:pt x="19" y="11"/>
                    <a:pt x="18" y="11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7" y="14"/>
                    <a:pt x="17" y="15"/>
                    <a:pt x="18" y="16"/>
                  </a:cubicBezTo>
                  <a:cubicBezTo>
                    <a:pt x="18" y="16"/>
                    <a:pt x="18" y="17"/>
                    <a:pt x="18" y="17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0" y="20"/>
                    <a:pt x="21" y="21"/>
                    <a:pt x="22" y="21"/>
                  </a:cubicBezTo>
                  <a:cubicBezTo>
                    <a:pt x="22" y="22"/>
                    <a:pt x="23" y="22"/>
                    <a:pt x="24" y="22"/>
                  </a:cubicBezTo>
                  <a:cubicBezTo>
                    <a:pt x="22" y="23"/>
                    <a:pt x="21" y="23"/>
                    <a:pt x="20" y="23"/>
                  </a:cubicBezTo>
                  <a:cubicBezTo>
                    <a:pt x="18" y="23"/>
                    <a:pt x="17" y="23"/>
                    <a:pt x="16" y="24"/>
                  </a:cubicBezTo>
                  <a:cubicBezTo>
                    <a:pt x="15" y="24"/>
                    <a:pt x="14" y="24"/>
                    <a:pt x="13" y="25"/>
                  </a:cubicBezTo>
                  <a:cubicBezTo>
                    <a:pt x="12" y="25"/>
                    <a:pt x="11" y="25"/>
                    <a:pt x="10" y="26"/>
                  </a:cubicBezTo>
                  <a:cubicBezTo>
                    <a:pt x="9" y="26"/>
                    <a:pt x="8" y="27"/>
                    <a:pt x="8" y="27"/>
                  </a:cubicBezTo>
                  <a:cubicBezTo>
                    <a:pt x="7" y="28"/>
                    <a:pt x="6" y="28"/>
                    <a:pt x="5" y="29"/>
                  </a:cubicBezTo>
                  <a:cubicBezTo>
                    <a:pt x="5" y="29"/>
                    <a:pt x="4" y="30"/>
                    <a:pt x="3" y="31"/>
                  </a:cubicBezTo>
                  <a:cubicBezTo>
                    <a:pt x="3" y="31"/>
                    <a:pt x="2" y="32"/>
                    <a:pt x="2" y="33"/>
                  </a:cubicBezTo>
                  <a:cubicBezTo>
                    <a:pt x="1" y="34"/>
                    <a:pt x="1" y="34"/>
                    <a:pt x="1" y="35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1"/>
                    <a:pt x="0" y="42"/>
                  </a:cubicBezTo>
                  <a:cubicBezTo>
                    <a:pt x="0" y="42"/>
                    <a:pt x="1" y="43"/>
                    <a:pt x="1" y="44"/>
                  </a:cubicBezTo>
                  <a:cubicBezTo>
                    <a:pt x="1" y="44"/>
                    <a:pt x="2" y="45"/>
                    <a:pt x="3" y="46"/>
                  </a:cubicBezTo>
                  <a:cubicBezTo>
                    <a:pt x="3" y="46"/>
                    <a:pt x="4" y="47"/>
                    <a:pt x="5" y="47"/>
                  </a:cubicBezTo>
                  <a:cubicBezTo>
                    <a:pt x="5" y="48"/>
                    <a:pt x="6" y="49"/>
                    <a:pt x="7" y="49"/>
                  </a:cubicBezTo>
                  <a:cubicBezTo>
                    <a:pt x="8" y="49"/>
                    <a:pt x="9" y="50"/>
                    <a:pt x="11" y="50"/>
                  </a:cubicBezTo>
                  <a:cubicBezTo>
                    <a:pt x="12" y="51"/>
                    <a:pt x="13" y="51"/>
                    <a:pt x="15" y="52"/>
                  </a:cubicBezTo>
                  <a:cubicBezTo>
                    <a:pt x="17" y="52"/>
                    <a:pt x="18" y="52"/>
                    <a:pt x="20" y="53"/>
                  </a:cubicBezTo>
                  <a:cubicBezTo>
                    <a:pt x="22" y="53"/>
                    <a:pt x="24" y="54"/>
                    <a:pt x="26" y="54"/>
                  </a:cubicBezTo>
                  <a:cubicBezTo>
                    <a:pt x="28" y="54"/>
                    <a:pt x="29" y="54"/>
                    <a:pt x="30" y="54"/>
                  </a:cubicBezTo>
                  <a:cubicBezTo>
                    <a:pt x="31" y="54"/>
                    <a:pt x="32" y="55"/>
                    <a:pt x="34" y="55"/>
                  </a:cubicBezTo>
                  <a:cubicBezTo>
                    <a:pt x="35" y="55"/>
                    <a:pt x="36" y="55"/>
                    <a:pt x="37" y="55"/>
                  </a:cubicBezTo>
                  <a:cubicBezTo>
                    <a:pt x="38" y="55"/>
                    <a:pt x="39" y="55"/>
                    <a:pt x="41" y="55"/>
                  </a:cubicBezTo>
                  <a:cubicBezTo>
                    <a:pt x="42" y="55"/>
                    <a:pt x="43" y="55"/>
                    <a:pt x="44" y="55"/>
                  </a:cubicBezTo>
                  <a:cubicBezTo>
                    <a:pt x="45" y="55"/>
                    <a:pt x="46" y="55"/>
                    <a:pt x="47" y="55"/>
                  </a:cubicBezTo>
                  <a:cubicBezTo>
                    <a:pt x="48" y="55"/>
                    <a:pt x="49" y="54"/>
                    <a:pt x="50" y="54"/>
                  </a:cubicBezTo>
                  <a:cubicBezTo>
                    <a:pt x="51" y="54"/>
                    <a:pt x="52" y="54"/>
                    <a:pt x="53" y="54"/>
                  </a:cubicBezTo>
                  <a:cubicBezTo>
                    <a:pt x="54" y="53"/>
                    <a:pt x="55" y="53"/>
                    <a:pt x="55" y="53"/>
                  </a:cubicBezTo>
                  <a:cubicBezTo>
                    <a:pt x="56" y="53"/>
                    <a:pt x="57" y="52"/>
                    <a:pt x="58" y="52"/>
                  </a:cubicBezTo>
                  <a:cubicBezTo>
                    <a:pt x="59" y="52"/>
                    <a:pt x="60" y="51"/>
                    <a:pt x="61" y="51"/>
                  </a:cubicBezTo>
                  <a:cubicBezTo>
                    <a:pt x="61" y="50"/>
                    <a:pt x="62" y="50"/>
                    <a:pt x="63" y="49"/>
                  </a:cubicBezTo>
                  <a:cubicBezTo>
                    <a:pt x="64" y="49"/>
                    <a:pt x="65" y="48"/>
                    <a:pt x="65" y="48"/>
                  </a:cubicBezTo>
                  <a:cubicBezTo>
                    <a:pt x="66" y="47"/>
                    <a:pt x="67" y="47"/>
                    <a:pt x="67" y="46"/>
                  </a:cubicBezTo>
                  <a:cubicBezTo>
                    <a:pt x="68" y="46"/>
                    <a:pt x="69" y="45"/>
                    <a:pt x="69" y="44"/>
                  </a:cubicBezTo>
                  <a:cubicBezTo>
                    <a:pt x="70" y="44"/>
                    <a:pt x="70" y="43"/>
                    <a:pt x="70" y="43"/>
                  </a:cubicBezTo>
                  <a:cubicBezTo>
                    <a:pt x="71" y="42"/>
                    <a:pt x="71" y="41"/>
                    <a:pt x="71" y="41"/>
                  </a:cubicBezTo>
                  <a:cubicBezTo>
                    <a:pt x="72" y="40"/>
                    <a:pt x="72" y="39"/>
                    <a:pt x="72" y="39"/>
                  </a:cubicBezTo>
                  <a:cubicBezTo>
                    <a:pt x="72" y="38"/>
                    <a:pt x="72" y="37"/>
                    <a:pt x="72" y="37"/>
                  </a:cubicBezTo>
                  <a:cubicBezTo>
                    <a:pt x="72" y="36"/>
                    <a:pt x="72" y="35"/>
                    <a:pt x="71" y="35"/>
                  </a:cubicBezTo>
                  <a:cubicBezTo>
                    <a:pt x="71" y="34"/>
                    <a:pt x="71" y="33"/>
                    <a:pt x="70" y="33"/>
                  </a:cubicBezTo>
                  <a:cubicBezTo>
                    <a:pt x="70" y="32"/>
                    <a:pt x="69" y="32"/>
                    <a:pt x="69" y="31"/>
                  </a:cubicBezTo>
                  <a:cubicBezTo>
                    <a:pt x="68" y="31"/>
                    <a:pt x="68" y="30"/>
                    <a:pt x="67" y="30"/>
                  </a:cubicBezTo>
                  <a:cubicBezTo>
                    <a:pt x="66" y="29"/>
                    <a:pt x="65" y="29"/>
                    <a:pt x="64" y="28"/>
                  </a:cubicBezTo>
                  <a:cubicBezTo>
                    <a:pt x="65" y="28"/>
                    <a:pt x="66" y="28"/>
                    <a:pt x="67" y="27"/>
                  </a:cubicBezTo>
                  <a:cubicBezTo>
                    <a:pt x="68" y="27"/>
                    <a:pt x="69" y="27"/>
                    <a:pt x="70" y="27"/>
                  </a:cubicBezTo>
                  <a:cubicBezTo>
                    <a:pt x="71" y="26"/>
                    <a:pt x="72" y="26"/>
                    <a:pt x="72" y="26"/>
                  </a:cubicBezTo>
                  <a:cubicBezTo>
                    <a:pt x="73" y="25"/>
                    <a:pt x="74" y="25"/>
                    <a:pt x="74" y="25"/>
                  </a:cubicBezTo>
                  <a:cubicBezTo>
                    <a:pt x="75" y="24"/>
                    <a:pt x="76" y="24"/>
                    <a:pt x="77" y="23"/>
                  </a:cubicBezTo>
                  <a:cubicBezTo>
                    <a:pt x="77" y="23"/>
                    <a:pt x="78" y="22"/>
                    <a:pt x="79" y="22"/>
                  </a:cubicBezTo>
                  <a:cubicBezTo>
                    <a:pt x="79" y="22"/>
                    <a:pt x="80" y="21"/>
                    <a:pt x="80" y="20"/>
                  </a:cubicBezTo>
                  <a:cubicBezTo>
                    <a:pt x="81" y="20"/>
                    <a:pt x="81" y="19"/>
                    <a:pt x="81" y="19"/>
                  </a:cubicBezTo>
                  <a:cubicBezTo>
                    <a:pt x="82" y="18"/>
                    <a:pt x="82" y="17"/>
                    <a:pt x="82" y="16"/>
                  </a:cubicBezTo>
                  <a:cubicBezTo>
                    <a:pt x="83" y="15"/>
                    <a:pt x="83" y="14"/>
                    <a:pt x="82" y="13"/>
                  </a:cubicBezTo>
                  <a:close/>
                  <a:moveTo>
                    <a:pt x="48" y="37"/>
                  </a:moveTo>
                  <a:cubicBezTo>
                    <a:pt x="48" y="37"/>
                    <a:pt x="48" y="38"/>
                    <a:pt x="47" y="39"/>
                  </a:cubicBezTo>
                  <a:cubicBezTo>
                    <a:pt x="47" y="39"/>
                    <a:pt x="46" y="40"/>
                    <a:pt x="46" y="40"/>
                  </a:cubicBezTo>
                  <a:cubicBezTo>
                    <a:pt x="46" y="41"/>
                    <a:pt x="45" y="41"/>
                    <a:pt x="44" y="42"/>
                  </a:cubicBezTo>
                  <a:cubicBezTo>
                    <a:pt x="44" y="42"/>
                    <a:pt x="43" y="42"/>
                    <a:pt x="43" y="43"/>
                  </a:cubicBezTo>
                  <a:cubicBezTo>
                    <a:pt x="42" y="43"/>
                    <a:pt x="41" y="43"/>
                    <a:pt x="40" y="44"/>
                  </a:cubicBezTo>
                  <a:cubicBezTo>
                    <a:pt x="40" y="44"/>
                    <a:pt x="39" y="44"/>
                    <a:pt x="38" y="44"/>
                  </a:cubicBezTo>
                  <a:cubicBezTo>
                    <a:pt x="37" y="45"/>
                    <a:pt x="37" y="45"/>
                    <a:pt x="36" y="45"/>
                  </a:cubicBezTo>
                  <a:cubicBezTo>
                    <a:pt x="35" y="45"/>
                    <a:pt x="34" y="45"/>
                    <a:pt x="34" y="45"/>
                  </a:cubicBezTo>
                  <a:cubicBezTo>
                    <a:pt x="33" y="45"/>
                    <a:pt x="32" y="45"/>
                    <a:pt x="32" y="45"/>
                  </a:cubicBezTo>
                  <a:cubicBezTo>
                    <a:pt x="31" y="45"/>
                    <a:pt x="30" y="45"/>
                    <a:pt x="30" y="44"/>
                  </a:cubicBezTo>
                  <a:cubicBezTo>
                    <a:pt x="29" y="44"/>
                    <a:pt x="28" y="44"/>
                    <a:pt x="28" y="44"/>
                  </a:cubicBezTo>
                  <a:cubicBezTo>
                    <a:pt x="27" y="44"/>
                    <a:pt x="27" y="43"/>
                    <a:pt x="26" y="43"/>
                  </a:cubicBezTo>
                  <a:cubicBezTo>
                    <a:pt x="26" y="42"/>
                    <a:pt x="25" y="42"/>
                    <a:pt x="25" y="42"/>
                  </a:cubicBezTo>
                  <a:cubicBezTo>
                    <a:pt x="25" y="41"/>
                    <a:pt x="25" y="41"/>
                    <a:pt x="24" y="40"/>
                  </a:cubicBezTo>
                  <a:cubicBezTo>
                    <a:pt x="24" y="40"/>
                    <a:pt x="24" y="39"/>
                    <a:pt x="24" y="39"/>
                  </a:cubicBezTo>
                  <a:cubicBezTo>
                    <a:pt x="24" y="38"/>
                    <a:pt x="24" y="38"/>
                    <a:pt x="24" y="37"/>
                  </a:cubicBezTo>
                  <a:cubicBezTo>
                    <a:pt x="25" y="37"/>
                    <a:pt x="25" y="36"/>
                    <a:pt x="25" y="36"/>
                  </a:cubicBezTo>
                  <a:cubicBezTo>
                    <a:pt x="26" y="35"/>
                    <a:pt x="26" y="34"/>
                    <a:pt x="26" y="34"/>
                  </a:cubicBezTo>
                  <a:cubicBezTo>
                    <a:pt x="27" y="33"/>
                    <a:pt x="27" y="33"/>
                    <a:pt x="28" y="33"/>
                  </a:cubicBezTo>
                  <a:cubicBezTo>
                    <a:pt x="29" y="32"/>
                    <a:pt x="29" y="32"/>
                    <a:pt x="30" y="31"/>
                  </a:cubicBezTo>
                  <a:cubicBezTo>
                    <a:pt x="30" y="31"/>
                    <a:pt x="31" y="31"/>
                    <a:pt x="32" y="30"/>
                  </a:cubicBezTo>
                  <a:cubicBezTo>
                    <a:pt x="33" y="30"/>
                    <a:pt x="33" y="30"/>
                    <a:pt x="34" y="30"/>
                  </a:cubicBezTo>
                  <a:cubicBezTo>
                    <a:pt x="35" y="30"/>
                    <a:pt x="36" y="29"/>
                    <a:pt x="36" y="29"/>
                  </a:cubicBezTo>
                  <a:cubicBezTo>
                    <a:pt x="37" y="29"/>
                    <a:pt x="38" y="29"/>
                    <a:pt x="39" y="29"/>
                  </a:cubicBezTo>
                  <a:cubicBezTo>
                    <a:pt x="39" y="29"/>
                    <a:pt x="40" y="29"/>
                    <a:pt x="41" y="29"/>
                  </a:cubicBezTo>
                  <a:cubicBezTo>
                    <a:pt x="41" y="29"/>
                    <a:pt x="42" y="30"/>
                    <a:pt x="43" y="30"/>
                  </a:cubicBezTo>
                  <a:cubicBezTo>
                    <a:pt x="43" y="30"/>
                    <a:pt x="44" y="30"/>
                    <a:pt x="45" y="30"/>
                  </a:cubicBezTo>
                  <a:cubicBezTo>
                    <a:pt x="45" y="31"/>
                    <a:pt x="46" y="31"/>
                    <a:pt x="46" y="31"/>
                  </a:cubicBezTo>
                  <a:cubicBezTo>
                    <a:pt x="46" y="32"/>
                    <a:pt x="47" y="32"/>
                    <a:pt x="47" y="33"/>
                  </a:cubicBezTo>
                  <a:cubicBezTo>
                    <a:pt x="48" y="33"/>
                    <a:pt x="48" y="33"/>
                    <a:pt x="48" y="34"/>
                  </a:cubicBezTo>
                  <a:cubicBezTo>
                    <a:pt x="48" y="34"/>
                    <a:pt x="48" y="35"/>
                    <a:pt x="48" y="35"/>
                  </a:cubicBezTo>
                  <a:cubicBezTo>
                    <a:pt x="48" y="36"/>
                    <a:pt x="48" y="36"/>
                    <a:pt x="48" y="37"/>
                  </a:cubicBezTo>
                  <a:close/>
                  <a:moveTo>
                    <a:pt x="59" y="15"/>
                  </a:moveTo>
                  <a:cubicBezTo>
                    <a:pt x="59" y="16"/>
                    <a:pt x="59" y="16"/>
                    <a:pt x="59" y="17"/>
                  </a:cubicBezTo>
                  <a:cubicBezTo>
                    <a:pt x="59" y="17"/>
                    <a:pt x="58" y="17"/>
                    <a:pt x="58" y="18"/>
                  </a:cubicBezTo>
                  <a:cubicBezTo>
                    <a:pt x="58" y="18"/>
                    <a:pt x="57" y="19"/>
                    <a:pt x="57" y="19"/>
                  </a:cubicBezTo>
                  <a:cubicBezTo>
                    <a:pt x="56" y="19"/>
                    <a:pt x="56" y="19"/>
                    <a:pt x="55" y="20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3" y="21"/>
                    <a:pt x="53" y="21"/>
                    <a:pt x="52" y="21"/>
                  </a:cubicBezTo>
                  <a:cubicBezTo>
                    <a:pt x="51" y="21"/>
                    <a:pt x="51" y="21"/>
                    <a:pt x="50" y="21"/>
                  </a:cubicBezTo>
                  <a:cubicBezTo>
                    <a:pt x="49" y="21"/>
                    <a:pt x="49" y="21"/>
                    <a:pt x="48" y="21"/>
                  </a:cubicBezTo>
                  <a:cubicBezTo>
                    <a:pt x="48" y="21"/>
                    <a:pt x="47" y="21"/>
                    <a:pt x="46" y="21"/>
                  </a:cubicBezTo>
                  <a:cubicBezTo>
                    <a:pt x="45" y="21"/>
                    <a:pt x="45" y="21"/>
                    <a:pt x="44" y="21"/>
                  </a:cubicBezTo>
                  <a:cubicBezTo>
                    <a:pt x="44" y="21"/>
                    <a:pt x="43" y="20"/>
                    <a:pt x="42" y="20"/>
                  </a:cubicBezTo>
                  <a:cubicBezTo>
                    <a:pt x="42" y="20"/>
                    <a:pt x="41" y="20"/>
                    <a:pt x="41" y="19"/>
                  </a:cubicBezTo>
                  <a:cubicBezTo>
                    <a:pt x="41" y="19"/>
                    <a:pt x="40" y="19"/>
                    <a:pt x="40" y="19"/>
                  </a:cubicBezTo>
                  <a:cubicBezTo>
                    <a:pt x="40" y="18"/>
                    <a:pt x="40" y="18"/>
                    <a:pt x="39" y="17"/>
                  </a:cubicBezTo>
                  <a:cubicBezTo>
                    <a:pt x="39" y="17"/>
                    <a:pt x="39" y="17"/>
                    <a:pt x="39" y="16"/>
                  </a:cubicBezTo>
                  <a:cubicBezTo>
                    <a:pt x="39" y="16"/>
                    <a:pt x="39" y="16"/>
                    <a:pt x="39" y="15"/>
                  </a:cubicBezTo>
                  <a:cubicBezTo>
                    <a:pt x="40" y="15"/>
                    <a:pt x="40" y="14"/>
                    <a:pt x="40" y="14"/>
                  </a:cubicBezTo>
                  <a:cubicBezTo>
                    <a:pt x="40" y="14"/>
                    <a:pt x="41" y="13"/>
                    <a:pt x="41" y="13"/>
                  </a:cubicBezTo>
                  <a:cubicBezTo>
                    <a:pt x="41" y="12"/>
                    <a:pt x="42" y="12"/>
                    <a:pt x="42" y="12"/>
                  </a:cubicBezTo>
                  <a:cubicBezTo>
                    <a:pt x="42" y="11"/>
                    <a:pt x="43" y="11"/>
                    <a:pt x="43" y="11"/>
                  </a:cubicBezTo>
                  <a:cubicBezTo>
                    <a:pt x="44" y="11"/>
                    <a:pt x="45" y="10"/>
                    <a:pt x="45" y="10"/>
                  </a:cubicBezTo>
                  <a:cubicBezTo>
                    <a:pt x="46" y="10"/>
                    <a:pt x="46" y="10"/>
                    <a:pt x="47" y="10"/>
                  </a:cubicBezTo>
                  <a:cubicBezTo>
                    <a:pt x="48" y="10"/>
                    <a:pt x="48" y="9"/>
                    <a:pt x="49" y="9"/>
                  </a:cubicBezTo>
                  <a:cubicBezTo>
                    <a:pt x="50" y="9"/>
                    <a:pt x="50" y="9"/>
                    <a:pt x="51" y="9"/>
                  </a:cubicBezTo>
                  <a:cubicBezTo>
                    <a:pt x="51" y="9"/>
                    <a:pt x="52" y="9"/>
                    <a:pt x="53" y="10"/>
                  </a:cubicBezTo>
                  <a:cubicBezTo>
                    <a:pt x="54" y="10"/>
                    <a:pt x="54" y="10"/>
                    <a:pt x="55" y="10"/>
                  </a:cubicBezTo>
                  <a:cubicBezTo>
                    <a:pt x="55" y="10"/>
                    <a:pt x="56" y="10"/>
                    <a:pt x="56" y="10"/>
                  </a:cubicBezTo>
                  <a:cubicBezTo>
                    <a:pt x="57" y="11"/>
                    <a:pt x="57" y="11"/>
                    <a:pt x="58" y="11"/>
                  </a:cubicBezTo>
                  <a:cubicBezTo>
                    <a:pt x="58" y="11"/>
                    <a:pt x="58" y="12"/>
                    <a:pt x="59" y="12"/>
                  </a:cubicBezTo>
                  <a:cubicBezTo>
                    <a:pt x="59" y="12"/>
                    <a:pt x="59" y="13"/>
                    <a:pt x="59" y="13"/>
                  </a:cubicBezTo>
                  <a:cubicBezTo>
                    <a:pt x="59" y="13"/>
                    <a:pt x="60" y="14"/>
                    <a:pt x="60" y="14"/>
                  </a:cubicBezTo>
                  <a:cubicBezTo>
                    <a:pt x="60" y="15"/>
                    <a:pt x="59" y="15"/>
                    <a:pt x="59" y="15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79"/>
          <p:cNvGrpSpPr>
            <a:grpSpLocks/>
          </p:cNvGrpSpPr>
          <p:nvPr/>
        </p:nvGrpSpPr>
        <p:grpSpPr bwMode="auto">
          <a:xfrm>
            <a:off x="2568575" y="2406253"/>
            <a:ext cx="304800" cy="161925"/>
            <a:chOff x="1197" y="1862"/>
            <a:chExt cx="256" cy="137"/>
          </a:xfrm>
        </p:grpSpPr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1197" y="1862"/>
              <a:ext cx="256" cy="137"/>
            </a:xfrm>
            <a:custGeom>
              <a:avLst/>
              <a:gdLst>
                <a:gd name="T0" fmla="*/ 326 w 182"/>
                <a:gd name="T1" fmla="*/ 28 h 97"/>
                <a:gd name="T2" fmla="*/ 345 w 182"/>
                <a:gd name="T3" fmla="*/ 32 h 97"/>
                <a:gd name="T4" fmla="*/ 356 w 182"/>
                <a:gd name="T5" fmla="*/ 42 h 97"/>
                <a:gd name="T6" fmla="*/ 360 w 182"/>
                <a:gd name="T7" fmla="*/ 54 h 97"/>
                <a:gd name="T8" fmla="*/ 356 w 182"/>
                <a:gd name="T9" fmla="*/ 68 h 97"/>
                <a:gd name="T10" fmla="*/ 291 w 182"/>
                <a:gd name="T11" fmla="*/ 165 h 97"/>
                <a:gd name="T12" fmla="*/ 277 w 182"/>
                <a:gd name="T13" fmla="*/ 178 h 97"/>
                <a:gd name="T14" fmla="*/ 257 w 182"/>
                <a:gd name="T15" fmla="*/ 188 h 97"/>
                <a:gd name="T16" fmla="*/ 235 w 182"/>
                <a:gd name="T17" fmla="*/ 193 h 97"/>
                <a:gd name="T18" fmla="*/ 214 w 182"/>
                <a:gd name="T19" fmla="*/ 192 h 97"/>
                <a:gd name="T20" fmla="*/ 32 w 182"/>
                <a:gd name="T21" fmla="*/ 164 h 97"/>
                <a:gd name="T22" fmla="*/ 14 w 182"/>
                <a:gd name="T23" fmla="*/ 158 h 97"/>
                <a:gd name="T24" fmla="*/ 4 w 182"/>
                <a:gd name="T25" fmla="*/ 145 h 97"/>
                <a:gd name="T26" fmla="*/ 1 w 182"/>
                <a:gd name="T27" fmla="*/ 134 h 97"/>
                <a:gd name="T28" fmla="*/ 8 w 182"/>
                <a:gd name="T29" fmla="*/ 120 h 97"/>
                <a:gd name="T30" fmla="*/ 79 w 182"/>
                <a:gd name="T31" fmla="*/ 25 h 97"/>
                <a:gd name="T32" fmla="*/ 93 w 182"/>
                <a:gd name="T33" fmla="*/ 14 h 97"/>
                <a:gd name="T34" fmla="*/ 111 w 182"/>
                <a:gd name="T35" fmla="*/ 6 h 97"/>
                <a:gd name="T36" fmla="*/ 132 w 182"/>
                <a:gd name="T37" fmla="*/ 0 h 97"/>
                <a:gd name="T38" fmla="*/ 152 w 182"/>
                <a:gd name="T39" fmla="*/ 0 h 97"/>
                <a:gd name="T40" fmla="*/ 326 w 182"/>
                <a:gd name="T41" fmla="*/ 28 h 9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2" h="97">
                  <a:moveTo>
                    <a:pt x="165" y="14"/>
                  </a:moveTo>
                  <a:cubicBezTo>
                    <a:pt x="169" y="14"/>
                    <a:pt x="172" y="15"/>
                    <a:pt x="174" y="16"/>
                  </a:cubicBezTo>
                  <a:cubicBezTo>
                    <a:pt x="177" y="18"/>
                    <a:pt x="179" y="19"/>
                    <a:pt x="180" y="21"/>
                  </a:cubicBezTo>
                  <a:cubicBezTo>
                    <a:pt x="181" y="23"/>
                    <a:pt x="182" y="25"/>
                    <a:pt x="182" y="27"/>
                  </a:cubicBezTo>
                  <a:cubicBezTo>
                    <a:pt x="182" y="29"/>
                    <a:pt x="181" y="32"/>
                    <a:pt x="180" y="34"/>
                  </a:cubicBezTo>
                  <a:cubicBezTo>
                    <a:pt x="147" y="83"/>
                    <a:pt x="147" y="83"/>
                    <a:pt x="147" y="83"/>
                  </a:cubicBezTo>
                  <a:cubicBezTo>
                    <a:pt x="145" y="85"/>
                    <a:pt x="143" y="87"/>
                    <a:pt x="140" y="89"/>
                  </a:cubicBezTo>
                  <a:cubicBezTo>
                    <a:pt x="137" y="91"/>
                    <a:pt x="134" y="93"/>
                    <a:pt x="130" y="94"/>
                  </a:cubicBezTo>
                  <a:cubicBezTo>
                    <a:pt x="127" y="95"/>
                    <a:pt x="123" y="96"/>
                    <a:pt x="119" y="97"/>
                  </a:cubicBezTo>
                  <a:cubicBezTo>
                    <a:pt x="115" y="97"/>
                    <a:pt x="111" y="97"/>
                    <a:pt x="108" y="96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3" y="81"/>
                    <a:pt x="10" y="80"/>
                    <a:pt x="7" y="79"/>
                  </a:cubicBezTo>
                  <a:cubicBezTo>
                    <a:pt x="5" y="77"/>
                    <a:pt x="3" y="75"/>
                    <a:pt x="2" y="73"/>
                  </a:cubicBezTo>
                  <a:cubicBezTo>
                    <a:pt x="1" y="71"/>
                    <a:pt x="0" y="69"/>
                    <a:pt x="1" y="67"/>
                  </a:cubicBezTo>
                  <a:cubicBezTo>
                    <a:pt x="1" y="65"/>
                    <a:pt x="2" y="62"/>
                    <a:pt x="4" y="6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4" y="9"/>
                    <a:pt x="47" y="7"/>
                  </a:cubicBezTo>
                  <a:cubicBezTo>
                    <a:pt x="50" y="5"/>
                    <a:pt x="53" y="4"/>
                    <a:pt x="56" y="3"/>
                  </a:cubicBezTo>
                  <a:cubicBezTo>
                    <a:pt x="60" y="1"/>
                    <a:pt x="63" y="1"/>
                    <a:pt x="67" y="0"/>
                  </a:cubicBezTo>
                  <a:cubicBezTo>
                    <a:pt x="70" y="0"/>
                    <a:pt x="74" y="0"/>
                    <a:pt x="77" y="0"/>
                  </a:cubicBezTo>
                  <a:lnTo>
                    <a:pt x="165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1257" y="1892"/>
              <a:ext cx="137" cy="84"/>
            </a:xfrm>
            <a:custGeom>
              <a:avLst/>
              <a:gdLst>
                <a:gd name="T0" fmla="*/ 137 w 137"/>
                <a:gd name="T1" fmla="*/ 4 h 84"/>
                <a:gd name="T2" fmla="*/ 109 w 137"/>
                <a:gd name="T3" fmla="*/ 0 h 84"/>
                <a:gd name="T4" fmla="*/ 15 w 137"/>
                <a:gd name="T5" fmla="*/ 36 h 84"/>
                <a:gd name="T6" fmla="*/ 0 w 137"/>
                <a:gd name="T7" fmla="*/ 55 h 84"/>
                <a:gd name="T8" fmla="*/ 61 w 137"/>
                <a:gd name="T9" fmla="*/ 65 h 84"/>
                <a:gd name="T10" fmla="*/ 50 w 137"/>
                <a:gd name="T11" fmla="*/ 80 h 84"/>
                <a:gd name="T12" fmla="*/ 79 w 137"/>
                <a:gd name="T13" fmla="*/ 84 h 84"/>
                <a:gd name="T14" fmla="*/ 90 w 137"/>
                <a:gd name="T15" fmla="*/ 69 h 84"/>
                <a:gd name="T16" fmla="*/ 106 w 137"/>
                <a:gd name="T17" fmla="*/ 72 h 84"/>
                <a:gd name="T18" fmla="*/ 117 w 137"/>
                <a:gd name="T19" fmla="*/ 55 h 84"/>
                <a:gd name="T20" fmla="*/ 103 w 137"/>
                <a:gd name="T21" fmla="*/ 52 h 84"/>
                <a:gd name="T22" fmla="*/ 137 w 137"/>
                <a:gd name="T23" fmla="*/ 4 h 84"/>
                <a:gd name="T24" fmla="*/ 74 w 137"/>
                <a:gd name="T25" fmla="*/ 48 h 84"/>
                <a:gd name="T26" fmla="*/ 41 w 137"/>
                <a:gd name="T27" fmla="*/ 42 h 84"/>
                <a:gd name="T28" fmla="*/ 92 w 137"/>
                <a:gd name="T29" fmla="*/ 22 h 84"/>
                <a:gd name="T30" fmla="*/ 74 w 137"/>
                <a:gd name="T31" fmla="*/ 48 h 8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7" h="84">
                  <a:moveTo>
                    <a:pt x="137" y="4"/>
                  </a:moveTo>
                  <a:lnTo>
                    <a:pt x="109" y="0"/>
                  </a:lnTo>
                  <a:lnTo>
                    <a:pt x="15" y="36"/>
                  </a:lnTo>
                  <a:lnTo>
                    <a:pt x="0" y="55"/>
                  </a:lnTo>
                  <a:lnTo>
                    <a:pt x="61" y="65"/>
                  </a:lnTo>
                  <a:lnTo>
                    <a:pt x="50" y="80"/>
                  </a:lnTo>
                  <a:lnTo>
                    <a:pt x="79" y="84"/>
                  </a:lnTo>
                  <a:lnTo>
                    <a:pt x="90" y="69"/>
                  </a:lnTo>
                  <a:lnTo>
                    <a:pt x="106" y="72"/>
                  </a:lnTo>
                  <a:lnTo>
                    <a:pt x="117" y="55"/>
                  </a:lnTo>
                  <a:lnTo>
                    <a:pt x="103" y="52"/>
                  </a:lnTo>
                  <a:lnTo>
                    <a:pt x="137" y="4"/>
                  </a:lnTo>
                  <a:close/>
                  <a:moveTo>
                    <a:pt x="74" y="48"/>
                  </a:moveTo>
                  <a:lnTo>
                    <a:pt x="41" y="42"/>
                  </a:lnTo>
                  <a:lnTo>
                    <a:pt x="92" y="22"/>
                  </a:lnTo>
                  <a:lnTo>
                    <a:pt x="74" y="48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80"/>
          <p:cNvGrpSpPr>
            <a:grpSpLocks/>
          </p:cNvGrpSpPr>
          <p:nvPr/>
        </p:nvGrpSpPr>
        <p:grpSpPr bwMode="auto">
          <a:xfrm>
            <a:off x="3160713" y="2491978"/>
            <a:ext cx="309562" cy="176212"/>
            <a:chOff x="1695" y="1934"/>
            <a:chExt cx="260" cy="149"/>
          </a:xfrm>
        </p:grpSpPr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695" y="1934"/>
              <a:ext cx="260" cy="149"/>
            </a:xfrm>
            <a:custGeom>
              <a:avLst/>
              <a:gdLst>
                <a:gd name="T0" fmla="*/ 323 w 185"/>
                <a:gd name="T1" fmla="*/ 30 h 106"/>
                <a:gd name="T2" fmla="*/ 344 w 185"/>
                <a:gd name="T3" fmla="*/ 35 h 106"/>
                <a:gd name="T4" fmla="*/ 357 w 185"/>
                <a:gd name="T5" fmla="*/ 48 h 106"/>
                <a:gd name="T6" fmla="*/ 365 w 185"/>
                <a:gd name="T7" fmla="*/ 59 h 106"/>
                <a:gd name="T8" fmla="*/ 364 w 185"/>
                <a:gd name="T9" fmla="*/ 75 h 106"/>
                <a:gd name="T10" fmla="*/ 316 w 185"/>
                <a:gd name="T11" fmla="*/ 180 h 106"/>
                <a:gd name="T12" fmla="*/ 304 w 185"/>
                <a:gd name="T13" fmla="*/ 194 h 106"/>
                <a:gd name="T14" fmla="*/ 287 w 185"/>
                <a:gd name="T15" fmla="*/ 204 h 106"/>
                <a:gd name="T16" fmla="*/ 264 w 185"/>
                <a:gd name="T17" fmla="*/ 209 h 106"/>
                <a:gd name="T18" fmla="*/ 240 w 185"/>
                <a:gd name="T19" fmla="*/ 209 h 106"/>
                <a:gd name="T20" fmla="*/ 39 w 185"/>
                <a:gd name="T21" fmla="*/ 176 h 106"/>
                <a:gd name="T22" fmla="*/ 18 w 185"/>
                <a:gd name="T23" fmla="*/ 170 h 106"/>
                <a:gd name="T24" fmla="*/ 6 w 185"/>
                <a:gd name="T25" fmla="*/ 157 h 106"/>
                <a:gd name="T26" fmla="*/ 0 w 185"/>
                <a:gd name="T27" fmla="*/ 145 h 106"/>
                <a:gd name="T28" fmla="*/ 4 w 185"/>
                <a:gd name="T29" fmla="*/ 128 h 106"/>
                <a:gd name="T30" fmla="*/ 58 w 185"/>
                <a:gd name="T31" fmla="*/ 28 h 106"/>
                <a:gd name="T32" fmla="*/ 69 w 185"/>
                <a:gd name="T33" fmla="*/ 15 h 106"/>
                <a:gd name="T34" fmla="*/ 87 w 185"/>
                <a:gd name="T35" fmla="*/ 6 h 106"/>
                <a:gd name="T36" fmla="*/ 108 w 185"/>
                <a:gd name="T37" fmla="*/ 0 h 106"/>
                <a:gd name="T38" fmla="*/ 131 w 185"/>
                <a:gd name="T39" fmla="*/ 1 h 106"/>
                <a:gd name="T40" fmla="*/ 323 w 185"/>
                <a:gd name="T41" fmla="*/ 30 h 1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5" h="106">
                  <a:moveTo>
                    <a:pt x="164" y="15"/>
                  </a:moveTo>
                  <a:cubicBezTo>
                    <a:pt x="167" y="16"/>
                    <a:pt x="171" y="17"/>
                    <a:pt x="174" y="18"/>
                  </a:cubicBezTo>
                  <a:cubicBezTo>
                    <a:pt x="177" y="20"/>
                    <a:pt x="179" y="21"/>
                    <a:pt x="181" y="24"/>
                  </a:cubicBezTo>
                  <a:cubicBezTo>
                    <a:pt x="183" y="26"/>
                    <a:pt x="184" y="28"/>
                    <a:pt x="185" y="30"/>
                  </a:cubicBezTo>
                  <a:cubicBezTo>
                    <a:pt x="185" y="33"/>
                    <a:pt x="185" y="35"/>
                    <a:pt x="184" y="38"/>
                  </a:cubicBezTo>
                  <a:cubicBezTo>
                    <a:pt x="160" y="91"/>
                    <a:pt x="160" y="91"/>
                    <a:pt x="160" y="91"/>
                  </a:cubicBezTo>
                  <a:cubicBezTo>
                    <a:pt x="159" y="93"/>
                    <a:pt x="157" y="96"/>
                    <a:pt x="154" y="98"/>
                  </a:cubicBezTo>
                  <a:cubicBezTo>
                    <a:pt x="152" y="100"/>
                    <a:pt x="149" y="102"/>
                    <a:pt x="145" y="103"/>
                  </a:cubicBezTo>
                  <a:cubicBezTo>
                    <a:pt x="142" y="104"/>
                    <a:pt x="138" y="105"/>
                    <a:pt x="134" y="106"/>
                  </a:cubicBezTo>
                  <a:cubicBezTo>
                    <a:pt x="130" y="106"/>
                    <a:pt x="126" y="106"/>
                    <a:pt x="122" y="106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16" y="88"/>
                    <a:pt x="12" y="87"/>
                    <a:pt x="9" y="86"/>
                  </a:cubicBezTo>
                  <a:cubicBezTo>
                    <a:pt x="7" y="84"/>
                    <a:pt x="4" y="82"/>
                    <a:pt x="3" y="80"/>
                  </a:cubicBezTo>
                  <a:cubicBezTo>
                    <a:pt x="1" y="78"/>
                    <a:pt x="0" y="75"/>
                    <a:pt x="0" y="73"/>
                  </a:cubicBezTo>
                  <a:cubicBezTo>
                    <a:pt x="0" y="70"/>
                    <a:pt x="0" y="68"/>
                    <a:pt x="2" y="6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31" y="12"/>
                    <a:pt x="33" y="10"/>
                    <a:pt x="35" y="8"/>
                  </a:cubicBezTo>
                  <a:cubicBezTo>
                    <a:pt x="38" y="6"/>
                    <a:pt x="41" y="4"/>
                    <a:pt x="44" y="3"/>
                  </a:cubicBezTo>
                  <a:cubicBezTo>
                    <a:pt x="47" y="2"/>
                    <a:pt x="51" y="1"/>
                    <a:pt x="55" y="0"/>
                  </a:cubicBezTo>
                  <a:cubicBezTo>
                    <a:pt x="59" y="0"/>
                    <a:pt x="62" y="0"/>
                    <a:pt x="66" y="1"/>
                  </a:cubicBezTo>
                  <a:lnTo>
                    <a:pt x="164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1762" y="1964"/>
              <a:ext cx="123" cy="91"/>
            </a:xfrm>
            <a:custGeom>
              <a:avLst/>
              <a:gdLst>
                <a:gd name="T0" fmla="*/ 154 w 87"/>
                <a:gd name="T1" fmla="*/ 69 h 65"/>
                <a:gd name="T2" fmla="*/ 156 w 87"/>
                <a:gd name="T3" fmla="*/ 87 h 65"/>
                <a:gd name="T4" fmla="*/ 150 w 87"/>
                <a:gd name="T5" fmla="*/ 99 h 65"/>
                <a:gd name="T6" fmla="*/ 140 w 87"/>
                <a:gd name="T7" fmla="*/ 109 h 65"/>
                <a:gd name="T8" fmla="*/ 126 w 87"/>
                <a:gd name="T9" fmla="*/ 119 h 65"/>
                <a:gd name="T10" fmla="*/ 110 w 87"/>
                <a:gd name="T11" fmla="*/ 126 h 65"/>
                <a:gd name="T12" fmla="*/ 92 w 87"/>
                <a:gd name="T13" fmla="*/ 127 h 65"/>
                <a:gd name="T14" fmla="*/ 69 w 87"/>
                <a:gd name="T15" fmla="*/ 127 h 65"/>
                <a:gd name="T16" fmla="*/ 47 w 87"/>
                <a:gd name="T17" fmla="*/ 123 h 65"/>
                <a:gd name="T18" fmla="*/ 24 w 87"/>
                <a:gd name="T19" fmla="*/ 116 h 65"/>
                <a:gd name="T20" fmla="*/ 10 w 87"/>
                <a:gd name="T21" fmla="*/ 108 h 65"/>
                <a:gd name="T22" fmla="*/ 1 w 87"/>
                <a:gd name="T23" fmla="*/ 94 h 65"/>
                <a:gd name="T24" fmla="*/ 0 w 87"/>
                <a:gd name="T25" fmla="*/ 80 h 65"/>
                <a:gd name="T26" fmla="*/ 4 w 87"/>
                <a:gd name="T27" fmla="*/ 60 h 65"/>
                <a:gd name="T28" fmla="*/ 18 w 87"/>
                <a:gd name="T29" fmla="*/ 35 h 65"/>
                <a:gd name="T30" fmla="*/ 40 w 87"/>
                <a:gd name="T31" fmla="*/ 14 h 65"/>
                <a:gd name="T32" fmla="*/ 68 w 87"/>
                <a:gd name="T33" fmla="*/ 1 h 65"/>
                <a:gd name="T34" fmla="*/ 102 w 87"/>
                <a:gd name="T35" fmla="*/ 0 h 65"/>
                <a:gd name="T36" fmla="*/ 130 w 87"/>
                <a:gd name="T37" fmla="*/ 4 h 65"/>
                <a:gd name="T38" fmla="*/ 146 w 87"/>
                <a:gd name="T39" fmla="*/ 8 h 65"/>
                <a:gd name="T40" fmla="*/ 158 w 87"/>
                <a:gd name="T41" fmla="*/ 11 h 65"/>
                <a:gd name="T42" fmla="*/ 165 w 87"/>
                <a:gd name="T43" fmla="*/ 20 h 65"/>
                <a:gd name="T44" fmla="*/ 172 w 87"/>
                <a:gd name="T45" fmla="*/ 25 h 65"/>
                <a:gd name="T46" fmla="*/ 174 w 87"/>
                <a:gd name="T47" fmla="*/ 35 h 65"/>
                <a:gd name="T48" fmla="*/ 122 w 87"/>
                <a:gd name="T49" fmla="*/ 35 h 65"/>
                <a:gd name="T50" fmla="*/ 122 w 87"/>
                <a:gd name="T51" fmla="*/ 29 h 65"/>
                <a:gd name="T52" fmla="*/ 120 w 87"/>
                <a:gd name="T53" fmla="*/ 25 h 65"/>
                <a:gd name="T54" fmla="*/ 115 w 87"/>
                <a:gd name="T55" fmla="*/ 24 h 65"/>
                <a:gd name="T56" fmla="*/ 107 w 87"/>
                <a:gd name="T57" fmla="*/ 21 h 65"/>
                <a:gd name="T58" fmla="*/ 96 w 87"/>
                <a:gd name="T59" fmla="*/ 21 h 65"/>
                <a:gd name="T60" fmla="*/ 86 w 87"/>
                <a:gd name="T61" fmla="*/ 25 h 65"/>
                <a:gd name="T62" fmla="*/ 76 w 87"/>
                <a:gd name="T63" fmla="*/ 35 h 65"/>
                <a:gd name="T64" fmla="*/ 66 w 87"/>
                <a:gd name="T65" fmla="*/ 49 h 65"/>
                <a:gd name="T66" fmla="*/ 78 w 87"/>
                <a:gd name="T67" fmla="*/ 45 h 65"/>
                <a:gd name="T68" fmla="*/ 88 w 87"/>
                <a:gd name="T69" fmla="*/ 43 h 65"/>
                <a:gd name="T70" fmla="*/ 100 w 87"/>
                <a:gd name="T71" fmla="*/ 43 h 65"/>
                <a:gd name="T72" fmla="*/ 112 w 87"/>
                <a:gd name="T73" fmla="*/ 45 h 65"/>
                <a:gd name="T74" fmla="*/ 134 w 87"/>
                <a:gd name="T75" fmla="*/ 50 h 65"/>
                <a:gd name="T76" fmla="*/ 150 w 87"/>
                <a:gd name="T77" fmla="*/ 63 h 65"/>
                <a:gd name="T78" fmla="*/ 92 w 87"/>
                <a:gd name="T79" fmla="*/ 98 h 65"/>
                <a:gd name="T80" fmla="*/ 100 w 87"/>
                <a:gd name="T81" fmla="*/ 92 h 65"/>
                <a:gd name="T82" fmla="*/ 105 w 87"/>
                <a:gd name="T83" fmla="*/ 83 h 65"/>
                <a:gd name="T84" fmla="*/ 105 w 87"/>
                <a:gd name="T85" fmla="*/ 74 h 65"/>
                <a:gd name="T86" fmla="*/ 100 w 87"/>
                <a:gd name="T87" fmla="*/ 69 h 65"/>
                <a:gd name="T88" fmla="*/ 92 w 87"/>
                <a:gd name="T89" fmla="*/ 63 h 65"/>
                <a:gd name="T90" fmla="*/ 82 w 87"/>
                <a:gd name="T91" fmla="*/ 63 h 65"/>
                <a:gd name="T92" fmla="*/ 72 w 87"/>
                <a:gd name="T93" fmla="*/ 63 h 65"/>
                <a:gd name="T94" fmla="*/ 62 w 87"/>
                <a:gd name="T95" fmla="*/ 67 h 65"/>
                <a:gd name="T96" fmla="*/ 57 w 87"/>
                <a:gd name="T97" fmla="*/ 74 h 65"/>
                <a:gd name="T98" fmla="*/ 49 w 87"/>
                <a:gd name="T99" fmla="*/ 83 h 65"/>
                <a:gd name="T100" fmla="*/ 49 w 87"/>
                <a:gd name="T101" fmla="*/ 92 h 65"/>
                <a:gd name="T102" fmla="*/ 57 w 87"/>
                <a:gd name="T103" fmla="*/ 98 h 65"/>
                <a:gd name="T104" fmla="*/ 64 w 87"/>
                <a:gd name="T105" fmla="*/ 102 h 65"/>
                <a:gd name="T106" fmla="*/ 74 w 87"/>
                <a:gd name="T107" fmla="*/ 104 h 65"/>
                <a:gd name="T108" fmla="*/ 83 w 87"/>
                <a:gd name="T109" fmla="*/ 104 h 6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7" h="65">
                  <a:moveTo>
                    <a:pt x="75" y="32"/>
                  </a:moveTo>
                  <a:cubicBezTo>
                    <a:pt x="76" y="33"/>
                    <a:pt x="76" y="34"/>
                    <a:pt x="77" y="35"/>
                  </a:cubicBezTo>
                  <a:cubicBezTo>
                    <a:pt x="78" y="37"/>
                    <a:pt x="78" y="38"/>
                    <a:pt x="78" y="39"/>
                  </a:cubicBezTo>
                  <a:cubicBezTo>
                    <a:pt x="78" y="41"/>
                    <a:pt x="78" y="42"/>
                    <a:pt x="78" y="44"/>
                  </a:cubicBezTo>
                  <a:cubicBezTo>
                    <a:pt x="78" y="45"/>
                    <a:pt x="77" y="46"/>
                    <a:pt x="76" y="48"/>
                  </a:cubicBezTo>
                  <a:cubicBezTo>
                    <a:pt x="76" y="49"/>
                    <a:pt x="75" y="50"/>
                    <a:pt x="75" y="51"/>
                  </a:cubicBezTo>
                  <a:cubicBezTo>
                    <a:pt x="74" y="52"/>
                    <a:pt x="73" y="53"/>
                    <a:pt x="72" y="54"/>
                  </a:cubicBezTo>
                  <a:cubicBezTo>
                    <a:pt x="72" y="55"/>
                    <a:pt x="71" y="55"/>
                    <a:pt x="70" y="56"/>
                  </a:cubicBezTo>
                  <a:cubicBezTo>
                    <a:pt x="69" y="57"/>
                    <a:pt x="68" y="58"/>
                    <a:pt x="67" y="59"/>
                  </a:cubicBezTo>
                  <a:cubicBezTo>
                    <a:pt x="65" y="59"/>
                    <a:pt x="64" y="60"/>
                    <a:pt x="63" y="61"/>
                  </a:cubicBezTo>
                  <a:cubicBezTo>
                    <a:pt x="62" y="61"/>
                    <a:pt x="60" y="62"/>
                    <a:pt x="59" y="62"/>
                  </a:cubicBezTo>
                  <a:cubicBezTo>
                    <a:pt x="58" y="63"/>
                    <a:pt x="56" y="63"/>
                    <a:pt x="55" y="64"/>
                  </a:cubicBezTo>
                  <a:cubicBezTo>
                    <a:pt x="53" y="64"/>
                    <a:pt x="52" y="64"/>
                    <a:pt x="50" y="64"/>
                  </a:cubicBezTo>
                  <a:cubicBezTo>
                    <a:pt x="49" y="65"/>
                    <a:pt x="47" y="65"/>
                    <a:pt x="46" y="65"/>
                  </a:cubicBezTo>
                  <a:cubicBezTo>
                    <a:pt x="44" y="65"/>
                    <a:pt x="42" y="65"/>
                    <a:pt x="41" y="65"/>
                  </a:cubicBezTo>
                  <a:cubicBezTo>
                    <a:pt x="39" y="65"/>
                    <a:pt x="37" y="65"/>
                    <a:pt x="35" y="65"/>
                  </a:cubicBezTo>
                  <a:cubicBezTo>
                    <a:pt x="33" y="64"/>
                    <a:pt x="31" y="64"/>
                    <a:pt x="29" y="64"/>
                  </a:cubicBezTo>
                  <a:cubicBezTo>
                    <a:pt x="27" y="64"/>
                    <a:pt x="25" y="63"/>
                    <a:pt x="23" y="63"/>
                  </a:cubicBezTo>
                  <a:cubicBezTo>
                    <a:pt x="21" y="62"/>
                    <a:pt x="19" y="62"/>
                    <a:pt x="17" y="61"/>
                  </a:cubicBezTo>
                  <a:cubicBezTo>
                    <a:pt x="15" y="60"/>
                    <a:pt x="14" y="60"/>
                    <a:pt x="12" y="59"/>
                  </a:cubicBezTo>
                  <a:cubicBezTo>
                    <a:pt x="11" y="59"/>
                    <a:pt x="9" y="58"/>
                    <a:pt x="8" y="57"/>
                  </a:cubicBezTo>
                  <a:cubicBezTo>
                    <a:pt x="7" y="56"/>
                    <a:pt x="6" y="55"/>
                    <a:pt x="5" y="55"/>
                  </a:cubicBezTo>
                  <a:cubicBezTo>
                    <a:pt x="4" y="54"/>
                    <a:pt x="3" y="53"/>
                    <a:pt x="3" y="52"/>
                  </a:cubicBezTo>
                  <a:cubicBezTo>
                    <a:pt x="2" y="51"/>
                    <a:pt x="2" y="50"/>
                    <a:pt x="1" y="48"/>
                  </a:cubicBezTo>
                  <a:cubicBezTo>
                    <a:pt x="1" y="47"/>
                    <a:pt x="0" y="46"/>
                    <a:pt x="0" y="45"/>
                  </a:cubicBezTo>
                  <a:cubicBezTo>
                    <a:pt x="0" y="43"/>
                    <a:pt x="0" y="42"/>
                    <a:pt x="0" y="41"/>
                  </a:cubicBezTo>
                  <a:cubicBezTo>
                    <a:pt x="0" y="39"/>
                    <a:pt x="0" y="38"/>
                    <a:pt x="0" y="36"/>
                  </a:cubicBezTo>
                  <a:cubicBezTo>
                    <a:pt x="1" y="34"/>
                    <a:pt x="1" y="33"/>
                    <a:pt x="2" y="31"/>
                  </a:cubicBezTo>
                  <a:cubicBezTo>
                    <a:pt x="3" y="29"/>
                    <a:pt x="3" y="28"/>
                    <a:pt x="4" y="26"/>
                  </a:cubicBezTo>
                  <a:cubicBezTo>
                    <a:pt x="6" y="23"/>
                    <a:pt x="7" y="21"/>
                    <a:pt x="9" y="18"/>
                  </a:cubicBezTo>
                  <a:cubicBezTo>
                    <a:pt x="11" y="16"/>
                    <a:pt x="12" y="14"/>
                    <a:pt x="14" y="12"/>
                  </a:cubicBezTo>
                  <a:cubicBezTo>
                    <a:pt x="16" y="10"/>
                    <a:pt x="18" y="9"/>
                    <a:pt x="20" y="7"/>
                  </a:cubicBezTo>
                  <a:cubicBezTo>
                    <a:pt x="22" y="6"/>
                    <a:pt x="25" y="5"/>
                    <a:pt x="27" y="4"/>
                  </a:cubicBezTo>
                  <a:cubicBezTo>
                    <a:pt x="29" y="3"/>
                    <a:pt x="32" y="2"/>
                    <a:pt x="34" y="1"/>
                  </a:cubicBezTo>
                  <a:cubicBezTo>
                    <a:pt x="37" y="1"/>
                    <a:pt x="40" y="0"/>
                    <a:pt x="42" y="0"/>
                  </a:cubicBezTo>
                  <a:cubicBezTo>
                    <a:pt x="45" y="0"/>
                    <a:pt x="48" y="0"/>
                    <a:pt x="51" y="0"/>
                  </a:cubicBezTo>
                  <a:cubicBezTo>
                    <a:pt x="54" y="0"/>
                    <a:pt x="57" y="0"/>
                    <a:pt x="60" y="1"/>
                  </a:cubicBezTo>
                  <a:cubicBezTo>
                    <a:pt x="62" y="1"/>
                    <a:pt x="63" y="1"/>
                    <a:pt x="65" y="2"/>
                  </a:cubicBezTo>
                  <a:cubicBezTo>
                    <a:pt x="66" y="2"/>
                    <a:pt x="68" y="2"/>
                    <a:pt x="69" y="3"/>
                  </a:cubicBezTo>
                  <a:cubicBezTo>
                    <a:pt x="71" y="3"/>
                    <a:pt x="72" y="3"/>
                    <a:pt x="73" y="4"/>
                  </a:cubicBezTo>
                  <a:cubicBezTo>
                    <a:pt x="74" y="4"/>
                    <a:pt x="75" y="4"/>
                    <a:pt x="76" y="5"/>
                  </a:cubicBezTo>
                  <a:cubicBezTo>
                    <a:pt x="77" y="5"/>
                    <a:pt x="78" y="6"/>
                    <a:pt x="79" y="6"/>
                  </a:cubicBezTo>
                  <a:cubicBezTo>
                    <a:pt x="80" y="7"/>
                    <a:pt x="80" y="7"/>
                    <a:pt x="81" y="8"/>
                  </a:cubicBezTo>
                  <a:cubicBezTo>
                    <a:pt x="82" y="8"/>
                    <a:pt x="83" y="9"/>
                    <a:pt x="83" y="10"/>
                  </a:cubicBezTo>
                  <a:cubicBezTo>
                    <a:pt x="84" y="10"/>
                    <a:pt x="84" y="11"/>
                    <a:pt x="85" y="11"/>
                  </a:cubicBezTo>
                  <a:cubicBezTo>
                    <a:pt x="85" y="12"/>
                    <a:pt x="85" y="13"/>
                    <a:pt x="86" y="13"/>
                  </a:cubicBezTo>
                  <a:cubicBezTo>
                    <a:pt x="86" y="14"/>
                    <a:pt x="86" y="15"/>
                    <a:pt x="87" y="16"/>
                  </a:cubicBezTo>
                  <a:cubicBezTo>
                    <a:pt x="87" y="16"/>
                    <a:pt x="87" y="17"/>
                    <a:pt x="87" y="18"/>
                  </a:cubicBezTo>
                  <a:cubicBezTo>
                    <a:pt x="87" y="19"/>
                    <a:pt x="87" y="19"/>
                    <a:pt x="87" y="20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7"/>
                    <a:pt x="61" y="17"/>
                  </a:cubicBezTo>
                  <a:cubicBezTo>
                    <a:pt x="61" y="16"/>
                    <a:pt x="61" y="16"/>
                    <a:pt x="61" y="15"/>
                  </a:cubicBezTo>
                  <a:cubicBezTo>
                    <a:pt x="61" y="15"/>
                    <a:pt x="60" y="14"/>
                    <a:pt x="60" y="14"/>
                  </a:cubicBezTo>
                  <a:cubicBezTo>
                    <a:pt x="60" y="14"/>
                    <a:pt x="60" y="13"/>
                    <a:pt x="60" y="13"/>
                  </a:cubicBezTo>
                  <a:cubicBezTo>
                    <a:pt x="59" y="13"/>
                    <a:pt x="59" y="12"/>
                    <a:pt x="59" y="12"/>
                  </a:cubicBezTo>
                  <a:cubicBezTo>
                    <a:pt x="58" y="12"/>
                    <a:pt x="58" y="12"/>
                    <a:pt x="57" y="12"/>
                  </a:cubicBezTo>
                  <a:cubicBezTo>
                    <a:pt x="57" y="11"/>
                    <a:pt x="57" y="11"/>
                    <a:pt x="56" y="11"/>
                  </a:cubicBezTo>
                  <a:cubicBezTo>
                    <a:pt x="56" y="11"/>
                    <a:pt x="55" y="11"/>
                    <a:pt x="54" y="11"/>
                  </a:cubicBezTo>
                  <a:cubicBezTo>
                    <a:pt x="53" y="11"/>
                    <a:pt x="52" y="10"/>
                    <a:pt x="51" y="11"/>
                  </a:cubicBezTo>
                  <a:cubicBezTo>
                    <a:pt x="50" y="11"/>
                    <a:pt x="49" y="11"/>
                    <a:pt x="48" y="11"/>
                  </a:cubicBezTo>
                  <a:cubicBezTo>
                    <a:pt x="47" y="11"/>
                    <a:pt x="47" y="11"/>
                    <a:pt x="46" y="12"/>
                  </a:cubicBezTo>
                  <a:cubicBezTo>
                    <a:pt x="45" y="12"/>
                    <a:pt x="44" y="13"/>
                    <a:pt x="43" y="13"/>
                  </a:cubicBezTo>
                  <a:cubicBezTo>
                    <a:pt x="42" y="14"/>
                    <a:pt x="41" y="14"/>
                    <a:pt x="41" y="15"/>
                  </a:cubicBezTo>
                  <a:cubicBezTo>
                    <a:pt x="40" y="16"/>
                    <a:pt x="39" y="17"/>
                    <a:pt x="38" y="18"/>
                  </a:cubicBezTo>
                  <a:cubicBezTo>
                    <a:pt x="37" y="19"/>
                    <a:pt x="37" y="20"/>
                    <a:pt x="36" y="21"/>
                  </a:cubicBezTo>
                  <a:cubicBezTo>
                    <a:pt x="35" y="22"/>
                    <a:pt x="34" y="24"/>
                    <a:pt x="33" y="25"/>
                  </a:cubicBezTo>
                  <a:cubicBezTo>
                    <a:pt x="34" y="25"/>
                    <a:pt x="35" y="25"/>
                    <a:pt x="36" y="24"/>
                  </a:cubicBezTo>
                  <a:cubicBezTo>
                    <a:pt x="37" y="24"/>
                    <a:pt x="38" y="24"/>
                    <a:pt x="39" y="23"/>
                  </a:cubicBezTo>
                  <a:cubicBezTo>
                    <a:pt x="40" y="23"/>
                    <a:pt x="41" y="23"/>
                    <a:pt x="42" y="23"/>
                  </a:cubicBezTo>
                  <a:cubicBezTo>
                    <a:pt x="43" y="23"/>
                    <a:pt x="44" y="22"/>
                    <a:pt x="44" y="22"/>
                  </a:cubicBezTo>
                  <a:cubicBezTo>
                    <a:pt x="45" y="22"/>
                    <a:pt x="46" y="22"/>
                    <a:pt x="47" y="22"/>
                  </a:cubicBezTo>
                  <a:cubicBezTo>
                    <a:pt x="48" y="22"/>
                    <a:pt x="49" y="22"/>
                    <a:pt x="50" y="22"/>
                  </a:cubicBezTo>
                  <a:cubicBezTo>
                    <a:pt x="51" y="22"/>
                    <a:pt x="52" y="22"/>
                    <a:pt x="53" y="22"/>
                  </a:cubicBezTo>
                  <a:cubicBezTo>
                    <a:pt x="54" y="22"/>
                    <a:pt x="55" y="22"/>
                    <a:pt x="56" y="23"/>
                  </a:cubicBezTo>
                  <a:cubicBezTo>
                    <a:pt x="59" y="23"/>
                    <a:pt x="60" y="23"/>
                    <a:pt x="62" y="24"/>
                  </a:cubicBezTo>
                  <a:cubicBezTo>
                    <a:pt x="64" y="24"/>
                    <a:pt x="66" y="25"/>
                    <a:pt x="67" y="26"/>
                  </a:cubicBezTo>
                  <a:cubicBezTo>
                    <a:pt x="69" y="27"/>
                    <a:pt x="70" y="27"/>
                    <a:pt x="71" y="28"/>
                  </a:cubicBezTo>
                  <a:cubicBezTo>
                    <a:pt x="73" y="29"/>
                    <a:pt x="74" y="30"/>
                    <a:pt x="75" y="32"/>
                  </a:cubicBezTo>
                  <a:close/>
                  <a:moveTo>
                    <a:pt x="44" y="52"/>
                  </a:moveTo>
                  <a:cubicBezTo>
                    <a:pt x="45" y="51"/>
                    <a:pt x="46" y="51"/>
                    <a:pt x="46" y="50"/>
                  </a:cubicBezTo>
                  <a:cubicBezTo>
                    <a:pt x="47" y="50"/>
                    <a:pt x="48" y="49"/>
                    <a:pt x="48" y="49"/>
                  </a:cubicBezTo>
                  <a:cubicBezTo>
                    <a:pt x="49" y="48"/>
                    <a:pt x="49" y="48"/>
                    <a:pt x="50" y="47"/>
                  </a:cubicBezTo>
                  <a:cubicBezTo>
                    <a:pt x="50" y="46"/>
                    <a:pt x="51" y="45"/>
                    <a:pt x="51" y="45"/>
                  </a:cubicBezTo>
                  <a:cubicBezTo>
                    <a:pt x="52" y="44"/>
                    <a:pt x="52" y="43"/>
                    <a:pt x="52" y="42"/>
                  </a:cubicBezTo>
                  <a:cubicBezTo>
                    <a:pt x="52" y="41"/>
                    <a:pt x="53" y="40"/>
                    <a:pt x="53" y="40"/>
                  </a:cubicBezTo>
                  <a:cubicBezTo>
                    <a:pt x="53" y="39"/>
                    <a:pt x="53" y="38"/>
                    <a:pt x="52" y="38"/>
                  </a:cubicBezTo>
                  <a:cubicBezTo>
                    <a:pt x="52" y="37"/>
                    <a:pt x="52" y="37"/>
                    <a:pt x="52" y="36"/>
                  </a:cubicBezTo>
                  <a:cubicBezTo>
                    <a:pt x="51" y="35"/>
                    <a:pt x="51" y="35"/>
                    <a:pt x="50" y="35"/>
                  </a:cubicBezTo>
                  <a:cubicBezTo>
                    <a:pt x="50" y="34"/>
                    <a:pt x="49" y="34"/>
                    <a:pt x="49" y="33"/>
                  </a:cubicBezTo>
                  <a:cubicBezTo>
                    <a:pt x="48" y="33"/>
                    <a:pt x="47" y="33"/>
                    <a:pt x="46" y="32"/>
                  </a:cubicBezTo>
                  <a:cubicBezTo>
                    <a:pt x="46" y="32"/>
                    <a:pt x="45" y="32"/>
                    <a:pt x="44" y="32"/>
                  </a:cubicBezTo>
                  <a:cubicBezTo>
                    <a:pt x="43" y="32"/>
                    <a:pt x="42" y="32"/>
                    <a:pt x="41" y="32"/>
                  </a:cubicBezTo>
                  <a:cubicBezTo>
                    <a:pt x="40" y="32"/>
                    <a:pt x="40" y="32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cubicBezTo>
                    <a:pt x="35" y="32"/>
                    <a:pt x="35" y="33"/>
                    <a:pt x="34" y="33"/>
                  </a:cubicBezTo>
                  <a:cubicBezTo>
                    <a:pt x="33" y="33"/>
                    <a:pt x="32" y="34"/>
                    <a:pt x="31" y="34"/>
                  </a:cubicBezTo>
                  <a:cubicBezTo>
                    <a:pt x="31" y="35"/>
                    <a:pt x="30" y="35"/>
                    <a:pt x="29" y="36"/>
                  </a:cubicBezTo>
                  <a:cubicBezTo>
                    <a:pt x="29" y="36"/>
                    <a:pt x="28" y="37"/>
                    <a:pt x="28" y="38"/>
                  </a:cubicBezTo>
                  <a:cubicBezTo>
                    <a:pt x="27" y="38"/>
                    <a:pt x="27" y="39"/>
                    <a:pt x="26" y="40"/>
                  </a:cubicBezTo>
                  <a:cubicBezTo>
                    <a:pt x="26" y="41"/>
                    <a:pt x="26" y="42"/>
                    <a:pt x="25" y="42"/>
                  </a:cubicBezTo>
                  <a:cubicBezTo>
                    <a:pt x="25" y="43"/>
                    <a:pt x="25" y="44"/>
                    <a:pt x="25" y="45"/>
                  </a:cubicBezTo>
                  <a:cubicBezTo>
                    <a:pt x="25" y="45"/>
                    <a:pt x="25" y="46"/>
                    <a:pt x="25" y="47"/>
                  </a:cubicBezTo>
                  <a:cubicBezTo>
                    <a:pt x="25" y="47"/>
                    <a:pt x="26" y="48"/>
                    <a:pt x="26" y="49"/>
                  </a:cubicBezTo>
                  <a:cubicBezTo>
                    <a:pt x="27" y="49"/>
                    <a:pt x="27" y="50"/>
                    <a:pt x="28" y="50"/>
                  </a:cubicBezTo>
                  <a:cubicBezTo>
                    <a:pt x="28" y="51"/>
                    <a:pt x="29" y="51"/>
                    <a:pt x="29" y="51"/>
                  </a:cubicBezTo>
                  <a:cubicBezTo>
                    <a:pt x="30" y="52"/>
                    <a:pt x="31" y="52"/>
                    <a:pt x="32" y="52"/>
                  </a:cubicBezTo>
                  <a:cubicBezTo>
                    <a:pt x="32" y="53"/>
                    <a:pt x="33" y="53"/>
                    <a:pt x="34" y="53"/>
                  </a:cubicBezTo>
                  <a:cubicBezTo>
                    <a:pt x="35" y="53"/>
                    <a:pt x="36" y="53"/>
                    <a:pt x="37" y="53"/>
                  </a:cubicBezTo>
                  <a:cubicBezTo>
                    <a:pt x="38" y="53"/>
                    <a:pt x="38" y="53"/>
                    <a:pt x="39" y="53"/>
                  </a:cubicBezTo>
                  <a:cubicBezTo>
                    <a:pt x="40" y="53"/>
                    <a:pt x="41" y="53"/>
                    <a:pt x="42" y="53"/>
                  </a:cubicBezTo>
                  <a:cubicBezTo>
                    <a:pt x="42" y="52"/>
                    <a:pt x="43" y="52"/>
                    <a:pt x="44" y="52"/>
                  </a:cubicBezTo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76"/>
          <p:cNvGrpSpPr>
            <a:grpSpLocks/>
          </p:cNvGrpSpPr>
          <p:nvPr/>
        </p:nvGrpSpPr>
        <p:grpSpPr bwMode="auto">
          <a:xfrm>
            <a:off x="3271838" y="2304653"/>
            <a:ext cx="285750" cy="152400"/>
            <a:chOff x="1788" y="1777"/>
            <a:chExt cx="240" cy="128"/>
          </a:xfrm>
        </p:grpSpPr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1788" y="1777"/>
              <a:ext cx="240" cy="128"/>
            </a:xfrm>
            <a:custGeom>
              <a:avLst/>
              <a:gdLst>
                <a:gd name="T0" fmla="*/ 298 w 171"/>
                <a:gd name="T1" fmla="*/ 24 h 91"/>
                <a:gd name="T2" fmla="*/ 316 w 171"/>
                <a:gd name="T3" fmla="*/ 30 h 91"/>
                <a:gd name="T4" fmla="*/ 328 w 171"/>
                <a:gd name="T5" fmla="*/ 39 h 91"/>
                <a:gd name="T6" fmla="*/ 337 w 171"/>
                <a:gd name="T7" fmla="*/ 49 h 91"/>
                <a:gd name="T8" fmla="*/ 335 w 171"/>
                <a:gd name="T9" fmla="*/ 63 h 91"/>
                <a:gd name="T10" fmla="*/ 296 w 171"/>
                <a:gd name="T11" fmla="*/ 155 h 91"/>
                <a:gd name="T12" fmla="*/ 286 w 171"/>
                <a:gd name="T13" fmla="*/ 166 h 91"/>
                <a:gd name="T14" fmla="*/ 268 w 171"/>
                <a:gd name="T15" fmla="*/ 174 h 91"/>
                <a:gd name="T16" fmla="*/ 248 w 171"/>
                <a:gd name="T17" fmla="*/ 180 h 91"/>
                <a:gd name="T18" fmla="*/ 226 w 171"/>
                <a:gd name="T19" fmla="*/ 180 h 91"/>
                <a:gd name="T20" fmla="*/ 38 w 171"/>
                <a:gd name="T21" fmla="*/ 152 h 91"/>
                <a:gd name="T22" fmla="*/ 18 w 171"/>
                <a:gd name="T23" fmla="*/ 146 h 91"/>
                <a:gd name="T24" fmla="*/ 6 w 171"/>
                <a:gd name="T25" fmla="*/ 136 h 91"/>
                <a:gd name="T26" fmla="*/ 0 w 171"/>
                <a:gd name="T27" fmla="*/ 125 h 91"/>
                <a:gd name="T28" fmla="*/ 1 w 171"/>
                <a:gd name="T29" fmla="*/ 113 h 91"/>
                <a:gd name="T30" fmla="*/ 49 w 171"/>
                <a:gd name="T31" fmla="*/ 24 h 91"/>
                <a:gd name="T32" fmla="*/ 62 w 171"/>
                <a:gd name="T33" fmla="*/ 14 h 91"/>
                <a:gd name="T34" fmla="*/ 77 w 171"/>
                <a:gd name="T35" fmla="*/ 4 h 91"/>
                <a:gd name="T36" fmla="*/ 97 w 171"/>
                <a:gd name="T37" fmla="*/ 0 h 91"/>
                <a:gd name="T38" fmla="*/ 116 w 171"/>
                <a:gd name="T39" fmla="*/ 0 h 91"/>
                <a:gd name="T40" fmla="*/ 298 w 171"/>
                <a:gd name="T41" fmla="*/ 24 h 9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71" h="91">
                  <a:moveTo>
                    <a:pt x="151" y="12"/>
                  </a:moveTo>
                  <a:cubicBezTo>
                    <a:pt x="154" y="13"/>
                    <a:pt x="158" y="14"/>
                    <a:pt x="160" y="15"/>
                  </a:cubicBezTo>
                  <a:cubicBezTo>
                    <a:pt x="163" y="16"/>
                    <a:pt x="166" y="18"/>
                    <a:pt x="167" y="20"/>
                  </a:cubicBezTo>
                  <a:cubicBezTo>
                    <a:pt x="169" y="21"/>
                    <a:pt x="170" y="23"/>
                    <a:pt x="171" y="25"/>
                  </a:cubicBezTo>
                  <a:cubicBezTo>
                    <a:pt x="171" y="27"/>
                    <a:pt x="171" y="30"/>
                    <a:pt x="170" y="32"/>
                  </a:cubicBezTo>
                  <a:cubicBezTo>
                    <a:pt x="150" y="78"/>
                    <a:pt x="150" y="78"/>
                    <a:pt x="150" y="78"/>
                  </a:cubicBezTo>
                  <a:cubicBezTo>
                    <a:pt x="149" y="80"/>
                    <a:pt x="147" y="82"/>
                    <a:pt x="145" y="84"/>
                  </a:cubicBezTo>
                  <a:cubicBezTo>
                    <a:pt x="142" y="86"/>
                    <a:pt x="140" y="87"/>
                    <a:pt x="136" y="88"/>
                  </a:cubicBezTo>
                  <a:cubicBezTo>
                    <a:pt x="133" y="90"/>
                    <a:pt x="130" y="90"/>
                    <a:pt x="126" y="91"/>
                  </a:cubicBezTo>
                  <a:cubicBezTo>
                    <a:pt x="122" y="91"/>
                    <a:pt x="118" y="91"/>
                    <a:pt x="115" y="91"/>
                  </a:cubicBezTo>
                  <a:cubicBezTo>
                    <a:pt x="19" y="77"/>
                    <a:pt x="19" y="77"/>
                    <a:pt x="19" y="77"/>
                  </a:cubicBezTo>
                  <a:cubicBezTo>
                    <a:pt x="15" y="76"/>
                    <a:pt x="12" y="75"/>
                    <a:pt x="9" y="74"/>
                  </a:cubicBezTo>
                  <a:cubicBezTo>
                    <a:pt x="7" y="73"/>
                    <a:pt x="4" y="71"/>
                    <a:pt x="3" y="69"/>
                  </a:cubicBezTo>
                  <a:cubicBezTo>
                    <a:pt x="1" y="67"/>
                    <a:pt x="0" y="65"/>
                    <a:pt x="0" y="63"/>
                  </a:cubicBezTo>
                  <a:cubicBezTo>
                    <a:pt x="0" y="61"/>
                    <a:pt x="0" y="59"/>
                    <a:pt x="1" y="57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0"/>
                    <a:pt x="28" y="8"/>
                    <a:pt x="31" y="7"/>
                  </a:cubicBezTo>
                  <a:cubicBezTo>
                    <a:pt x="33" y="5"/>
                    <a:pt x="36" y="4"/>
                    <a:pt x="39" y="2"/>
                  </a:cubicBezTo>
                  <a:cubicBezTo>
                    <a:pt x="42" y="1"/>
                    <a:pt x="45" y="1"/>
                    <a:pt x="49" y="0"/>
                  </a:cubicBezTo>
                  <a:cubicBezTo>
                    <a:pt x="52" y="0"/>
                    <a:pt x="56" y="0"/>
                    <a:pt x="59" y="0"/>
                  </a:cubicBezTo>
                  <a:lnTo>
                    <a:pt x="15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/>
          </p:nvSpPr>
          <p:spPr bwMode="auto">
            <a:xfrm>
              <a:off x="1845" y="1802"/>
              <a:ext cx="114" cy="80"/>
            </a:xfrm>
            <a:custGeom>
              <a:avLst/>
              <a:gdLst>
                <a:gd name="T0" fmla="*/ 156 w 81"/>
                <a:gd name="T1" fmla="*/ 28 h 57"/>
                <a:gd name="T2" fmla="*/ 149 w 81"/>
                <a:gd name="T3" fmla="*/ 18 h 57"/>
                <a:gd name="T4" fmla="*/ 135 w 81"/>
                <a:gd name="T5" fmla="*/ 10 h 57"/>
                <a:gd name="T6" fmla="*/ 115 w 81"/>
                <a:gd name="T7" fmla="*/ 4 h 57"/>
                <a:gd name="T8" fmla="*/ 93 w 81"/>
                <a:gd name="T9" fmla="*/ 1 h 57"/>
                <a:gd name="T10" fmla="*/ 75 w 81"/>
                <a:gd name="T11" fmla="*/ 1 h 57"/>
                <a:gd name="T12" fmla="*/ 58 w 81"/>
                <a:gd name="T13" fmla="*/ 4 h 57"/>
                <a:gd name="T14" fmla="*/ 44 w 81"/>
                <a:gd name="T15" fmla="*/ 8 h 57"/>
                <a:gd name="T16" fmla="*/ 32 w 81"/>
                <a:gd name="T17" fmla="*/ 15 h 57"/>
                <a:gd name="T18" fmla="*/ 24 w 81"/>
                <a:gd name="T19" fmla="*/ 24 h 57"/>
                <a:gd name="T20" fmla="*/ 18 w 81"/>
                <a:gd name="T21" fmla="*/ 35 h 57"/>
                <a:gd name="T22" fmla="*/ 18 w 81"/>
                <a:gd name="T23" fmla="*/ 49 h 57"/>
                <a:gd name="T24" fmla="*/ 30 w 81"/>
                <a:gd name="T25" fmla="*/ 62 h 57"/>
                <a:gd name="T26" fmla="*/ 45 w 81"/>
                <a:gd name="T27" fmla="*/ 69 h 57"/>
                <a:gd name="T28" fmla="*/ 63 w 81"/>
                <a:gd name="T29" fmla="*/ 73 h 57"/>
                <a:gd name="T30" fmla="*/ 73 w 81"/>
                <a:gd name="T31" fmla="*/ 73 h 57"/>
                <a:gd name="T32" fmla="*/ 86 w 81"/>
                <a:gd name="T33" fmla="*/ 72 h 57"/>
                <a:gd name="T34" fmla="*/ 96 w 81"/>
                <a:gd name="T35" fmla="*/ 69 h 57"/>
                <a:gd name="T36" fmla="*/ 96 w 81"/>
                <a:gd name="T37" fmla="*/ 73 h 57"/>
                <a:gd name="T38" fmla="*/ 87 w 81"/>
                <a:gd name="T39" fmla="*/ 84 h 57"/>
                <a:gd name="T40" fmla="*/ 77 w 81"/>
                <a:gd name="T41" fmla="*/ 91 h 57"/>
                <a:gd name="T42" fmla="*/ 68 w 81"/>
                <a:gd name="T43" fmla="*/ 93 h 57"/>
                <a:gd name="T44" fmla="*/ 58 w 81"/>
                <a:gd name="T45" fmla="*/ 93 h 57"/>
                <a:gd name="T46" fmla="*/ 53 w 81"/>
                <a:gd name="T47" fmla="*/ 88 h 57"/>
                <a:gd name="T48" fmla="*/ 49 w 81"/>
                <a:gd name="T49" fmla="*/ 87 h 57"/>
                <a:gd name="T50" fmla="*/ 49 w 81"/>
                <a:gd name="T51" fmla="*/ 81 h 57"/>
                <a:gd name="T52" fmla="*/ 0 w 81"/>
                <a:gd name="T53" fmla="*/ 74 h 57"/>
                <a:gd name="T54" fmla="*/ 0 w 81"/>
                <a:gd name="T55" fmla="*/ 84 h 57"/>
                <a:gd name="T56" fmla="*/ 4 w 81"/>
                <a:gd name="T57" fmla="*/ 91 h 57"/>
                <a:gd name="T58" fmla="*/ 10 w 81"/>
                <a:gd name="T59" fmla="*/ 98 h 57"/>
                <a:gd name="T60" fmla="*/ 20 w 81"/>
                <a:gd name="T61" fmla="*/ 102 h 57"/>
                <a:gd name="T62" fmla="*/ 34 w 81"/>
                <a:gd name="T63" fmla="*/ 107 h 57"/>
                <a:gd name="T64" fmla="*/ 52 w 81"/>
                <a:gd name="T65" fmla="*/ 111 h 57"/>
                <a:gd name="T66" fmla="*/ 86 w 81"/>
                <a:gd name="T67" fmla="*/ 112 h 57"/>
                <a:gd name="T68" fmla="*/ 113 w 81"/>
                <a:gd name="T69" fmla="*/ 104 h 57"/>
                <a:gd name="T70" fmla="*/ 137 w 81"/>
                <a:gd name="T71" fmla="*/ 88 h 57"/>
                <a:gd name="T72" fmla="*/ 155 w 81"/>
                <a:gd name="T73" fmla="*/ 65 h 57"/>
                <a:gd name="T74" fmla="*/ 160 w 81"/>
                <a:gd name="T75" fmla="*/ 48 h 57"/>
                <a:gd name="T76" fmla="*/ 159 w 81"/>
                <a:gd name="T77" fmla="*/ 34 h 57"/>
                <a:gd name="T78" fmla="*/ 111 w 81"/>
                <a:gd name="T79" fmla="*/ 41 h 57"/>
                <a:gd name="T80" fmla="*/ 107 w 81"/>
                <a:gd name="T81" fmla="*/ 49 h 57"/>
                <a:gd name="T82" fmla="*/ 99 w 81"/>
                <a:gd name="T83" fmla="*/ 53 h 57"/>
                <a:gd name="T84" fmla="*/ 89 w 81"/>
                <a:gd name="T85" fmla="*/ 55 h 57"/>
                <a:gd name="T86" fmla="*/ 79 w 81"/>
                <a:gd name="T87" fmla="*/ 55 h 57"/>
                <a:gd name="T88" fmla="*/ 72 w 81"/>
                <a:gd name="T89" fmla="*/ 53 h 57"/>
                <a:gd name="T90" fmla="*/ 65 w 81"/>
                <a:gd name="T91" fmla="*/ 49 h 57"/>
                <a:gd name="T92" fmla="*/ 63 w 81"/>
                <a:gd name="T93" fmla="*/ 41 h 57"/>
                <a:gd name="T94" fmla="*/ 65 w 81"/>
                <a:gd name="T95" fmla="*/ 34 h 57"/>
                <a:gd name="T96" fmla="*/ 72 w 81"/>
                <a:gd name="T97" fmla="*/ 28 h 57"/>
                <a:gd name="T98" fmla="*/ 79 w 81"/>
                <a:gd name="T99" fmla="*/ 21 h 57"/>
                <a:gd name="T100" fmla="*/ 87 w 81"/>
                <a:gd name="T101" fmla="*/ 20 h 57"/>
                <a:gd name="T102" fmla="*/ 97 w 81"/>
                <a:gd name="T103" fmla="*/ 20 h 57"/>
                <a:gd name="T104" fmla="*/ 106 w 81"/>
                <a:gd name="T105" fmla="*/ 21 h 57"/>
                <a:gd name="T106" fmla="*/ 111 w 81"/>
                <a:gd name="T107" fmla="*/ 28 h 57"/>
                <a:gd name="T108" fmla="*/ 113 w 81"/>
                <a:gd name="T109" fmla="*/ 34 h 5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81" h="57">
                  <a:moveTo>
                    <a:pt x="80" y="17"/>
                  </a:moveTo>
                  <a:cubicBezTo>
                    <a:pt x="80" y="16"/>
                    <a:pt x="80" y="15"/>
                    <a:pt x="79" y="14"/>
                  </a:cubicBezTo>
                  <a:cubicBezTo>
                    <a:pt x="79" y="13"/>
                    <a:pt x="78" y="12"/>
                    <a:pt x="77" y="11"/>
                  </a:cubicBezTo>
                  <a:cubicBezTo>
                    <a:pt x="77" y="10"/>
                    <a:pt x="76" y="9"/>
                    <a:pt x="75" y="9"/>
                  </a:cubicBezTo>
                  <a:cubicBezTo>
                    <a:pt x="74" y="8"/>
                    <a:pt x="73" y="7"/>
                    <a:pt x="72" y="7"/>
                  </a:cubicBezTo>
                  <a:cubicBezTo>
                    <a:pt x="71" y="6"/>
                    <a:pt x="69" y="5"/>
                    <a:pt x="68" y="5"/>
                  </a:cubicBezTo>
                  <a:cubicBezTo>
                    <a:pt x="67" y="4"/>
                    <a:pt x="65" y="4"/>
                    <a:pt x="64" y="3"/>
                  </a:cubicBezTo>
                  <a:cubicBezTo>
                    <a:pt x="62" y="3"/>
                    <a:pt x="60" y="3"/>
                    <a:pt x="58" y="2"/>
                  </a:cubicBezTo>
                  <a:cubicBezTo>
                    <a:pt x="56" y="2"/>
                    <a:pt x="54" y="2"/>
                    <a:pt x="52" y="1"/>
                  </a:cubicBezTo>
                  <a:cubicBezTo>
                    <a:pt x="50" y="1"/>
                    <a:pt x="49" y="1"/>
                    <a:pt x="47" y="1"/>
                  </a:cubicBezTo>
                  <a:cubicBezTo>
                    <a:pt x="45" y="1"/>
                    <a:pt x="44" y="0"/>
                    <a:pt x="42" y="0"/>
                  </a:cubicBezTo>
                  <a:cubicBezTo>
                    <a:pt x="41" y="0"/>
                    <a:pt x="39" y="0"/>
                    <a:pt x="38" y="1"/>
                  </a:cubicBezTo>
                  <a:cubicBezTo>
                    <a:pt x="36" y="1"/>
                    <a:pt x="35" y="1"/>
                    <a:pt x="33" y="1"/>
                  </a:cubicBezTo>
                  <a:cubicBezTo>
                    <a:pt x="32" y="1"/>
                    <a:pt x="31" y="1"/>
                    <a:pt x="29" y="2"/>
                  </a:cubicBezTo>
                  <a:cubicBezTo>
                    <a:pt x="28" y="2"/>
                    <a:pt x="27" y="2"/>
                    <a:pt x="26" y="3"/>
                  </a:cubicBezTo>
                  <a:cubicBezTo>
                    <a:pt x="24" y="3"/>
                    <a:pt x="23" y="4"/>
                    <a:pt x="22" y="4"/>
                  </a:cubicBezTo>
                  <a:cubicBezTo>
                    <a:pt x="21" y="5"/>
                    <a:pt x="20" y="5"/>
                    <a:pt x="19" y="6"/>
                  </a:cubicBezTo>
                  <a:cubicBezTo>
                    <a:pt x="18" y="6"/>
                    <a:pt x="17" y="7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3" y="11"/>
                    <a:pt x="12" y="11"/>
                    <a:pt x="12" y="12"/>
                  </a:cubicBezTo>
                  <a:cubicBezTo>
                    <a:pt x="11" y="13"/>
                    <a:pt x="11" y="14"/>
                    <a:pt x="10" y="15"/>
                  </a:cubicBezTo>
                  <a:cubicBezTo>
                    <a:pt x="9" y="16"/>
                    <a:pt x="9" y="17"/>
                    <a:pt x="9" y="18"/>
                  </a:cubicBezTo>
                  <a:cubicBezTo>
                    <a:pt x="8" y="20"/>
                    <a:pt x="8" y="21"/>
                    <a:pt x="8" y="22"/>
                  </a:cubicBezTo>
                  <a:cubicBezTo>
                    <a:pt x="9" y="23"/>
                    <a:pt x="9" y="24"/>
                    <a:pt x="9" y="25"/>
                  </a:cubicBezTo>
                  <a:cubicBezTo>
                    <a:pt x="10" y="26"/>
                    <a:pt x="11" y="27"/>
                    <a:pt x="12" y="28"/>
                  </a:cubicBezTo>
                  <a:cubicBezTo>
                    <a:pt x="12" y="29"/>
                    <a:pt x="13" y="30"/>
                    <a:pt x="15" y="31"/>
                  </a:cubicBezTo>
                  <a:cubicBezTo>
                    <a:pt x="16" y="32"/>
                    <a:pt x="17" y="33"/>
                    <a:pt x="19" y="33"/>
                  </a:cubicBezTo>
                  <a:cubicBezTo>
                    <a:pt x="20" y="34"/>
                    <a:pt x="22" y="35"/>
                    <a:pt x="23" y="35"/>
                  </a:cubicBezTo>
                  <a:cubicBezTo>
                    <a:pt x="25" y="36"/>
                    <a:pt x="27" y="36"/>
                    <a:pt x="29" y="36"/>
                  </a:cubicBezTo>
                  <a:cubicBezTo>
                    <a:pt x="30" y="36"/>
                    <a:pt x="31" y="36"/>
                    <a:pt x="32" y="37"/>
                  </a:cubicBezTo>
                  <a:cubicBezTo>
                    <a:pt x="33" y="37"/>
                    <a:pt x="34" y="37"/>
                    <a:pt x="35" y="37"/>
                  </a:cubicBezTo>
                  <a:cubicBezTo>
                    <a:pt x="36" y="37"/>
                    <a:pt x="36" y="37"/>
                    <a:pt x="37" y="37"/>
                  </a:cubicBezTo>
                  <a:cubicBezTo>
                    <a:pt x="38" y="37"/>
                    <a:pt x="39" y="37"/>
                    <a:pt x="40" y="36"/>
                  </a:cubicBezTo>
                  <a:cubicBezTo>
                    <a:pt x="41" y="36"/>
                    <a:pt x="42" y="36"/>
                    <a:pt x="43" y="36"/>
                  </a:cubicBezTo>
                  <a:cubicBezTo>
                    <a:pt x="44" y="36"/>
                    <a:pt x="45" y="36"/>
                    <a:pt x="45" y="35"/>
                  </a:cubicBezTo>
                  <a:cubicBezTo>
                    <a:pt x="46" y="35"/>
                    <a:pt x="47" y="35"/>
                    <a:pt x="48" y="35"/>
                  </a:cubicBezTo>
                  <a:cubicBezTo>
                    <a:pt x="49" y="34"/>
                    <a:pt x="50" y="34"/>
                    <a:pt x="51" y="34"/>
                  </a:cubicBezTo>
                  <a:cubicBezTo>
                    <a:pt x="50" y="35"/>
                    <a:pt x="49" y="36"/>
                    <a:pt x="48" y="37"/>
                  </a:cubicBezTo>
                  <a:cubicBezTo>
                    <a:pt x="48" y="39"/>
                    <a:pt x="47" y="40"/>
                    <a:pt x="46" y="41"/>
                  </a:cubicBezTo>
                  <a:cubicBezTo>
                    <a:pt x="45" y="41"/>
                    <a:pt x="45" y="42"/>
                    <a:pt x="44" y="43"/>
                  </a:cubicBezTo>
                  <a:cubicBezTo>
                    <a:pt x="43" y="44"/>
                    <a:pt x="42" y="44"/>
                    <a:pt x="42" y="44"/>
                  </a:cubicBezTo>
                  <a:cubicBezTo>
                    <a:pt x="41" y="45"/>
                    <a:pt x="40" y="45"/>
                    <a:pt x="39" y="46"/>
                  </a:cubicBezTo>
                  <a:cubicBezTo>
                    <a:pt x="38" y="46"/>
                    <a:pt x="37" y="46"/>
                    <a:pt x="37" y="47"/>
                  </a:cubicBezTo>
                  <a:cubicBezTo>
                    <a:pt x="36" y="47"/>
                    <a:pt x="35" y="47"/>
                    <a:pt x="34" y="47"/>
                  </a:cubicBezTo>
                  <a:cubicBezTo>
                    <a:pt x="33" y="47"/>
                    <a:pt x="32" y="47"/>
                    <a:pt x="31" y="47"/>
                  </a:cubicBezTo>
                  <a:cubicBezTo>
                    <a:pt x="30" y="47"/>
                    <a:pt x="30" y="47"/>
                    <a:pt x="29" y="47"/>
                  </a:cubicBezTo>
                  <a:cubicBezTo>
                    <a:pt x="29" y="46"/>
                    <a:pt x="28" y="46"/>
                    <a:pt x="28" y="46"/>
                  </a:cubicBezTo>
                  <a:cubicBezTo>
                    <a:pt x="28" y="46"/>
                    <a:pt x="27" y="46"/>
                    <a:pt x="27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4"/>
                    <a:pt x="25" y="44"/>
                    <a:pt x="25" y="44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5" y="42"/>
                    <a:pt x="25" y="42"/>
                    <a:pt x="25" y="41"/>
                  </a:cubicBezTo>
                  <a:cubicBezTo>
                    <a:pt x="25" y="41"/>
                    <a:pt x="25" y="40"/>
                    <a:pt x="25" y="4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40"/>
                    <a:pt x="0" y="41"/>
                  </a:cubicBezTo>
                  <a:cubicBezTo>
                    <a:pt x="0" y="41"/>
                    <a:pt x="0" y="42"/>
                    <a:pt x="0" y="43"/>
                  </a:cubicBezTo>
                  <a:cubicBezTo>
                    <a:pt x="0" y="43"/>
                    <a:pt x="1" y="44"/>
                    <a:pt x="1" y="45"/>
                  </a:cubicBezTo>
                  <a:cubicBezTo>
                    <a:pt x="1" y="45"/>
                    <a:pt x="2" y="46"/>
                    <a:pt x="2" y="46"/>
                  </a:cubicBezTo>
                  <a:cubicBezTo>
                    <a:pt x="3" y="47"/>
                    <a:pt x="3" y="47"/>
                    <a:pt x="4" y="48"/>
                  </a:cubicBezTo>
                  <a:cubicBezTo>
                    <a:pt x="4" y="49"/>
                    <a:pt x="5" y="49"/>
                    <a:pt x="5" y="50"/>
                  </a:cubicBezTo>
                  <a:cubicBezTo>
                    <a:pt x="6" y="50"/>
                    <a:pt x="7" y="50"/>
                    <a:pt x="8" y="51"/>
                  </a:cubicBezTo>
                  <a:cubicBezTo>
                    <a:pt x="8" y="51"/>
                    <a:pt x="9" y="52"/>
                    <a:pt x="10" y="52"/>
                  </a:cubicBezTo>
                  <a:cubicBezTo>
                    <a:pt x="11" y="53"/>
                    <a:pt x="12" y="53"/>
                    <a:pt x="13" y="53"/>
                  </a:cubicBezTo>
                  <a:cubicBezTo>
                    <a:pt x="14" y="54"/>
                    <a:pt x="15" y="54"/>
                    <a:pt x="17" y="54"/>
                  </a:cubicBezTo>
                  <a:cubicBezTo>
                    <a:pt x="18" y="55"/>
                    <a:pt x="19" y="55"/>
                    <a:pt x="21" y="55"/>
                  </a:cubicBezTo>
                  <a:cubicBezTo>
                    <a:pt x="22" y="56"/>
                    <a:pt x="24" y="56"/>
                    <a:pt x="26" y="56"/>
                  </a:cubicBezTo>
                  <a:cubicBezTo>
                    <a:pt x="29" y="56"/>
                    <a:pt x="32" y="57"/>
                    <a:pt x="35" y="57"/>
                  </a:cubicBezTo>
                  <a:cubicBezTo>
                    <a:pt x="37" y="57"/>
                    <a:pt x="40" y="57"/>
                    <a:pt x="43" y="57"/>
                  </a:cubicBezTo>
                  <a:cubicBezTo>
                    <a:pt x="45" y="56"/>
                    <a:pt x="48" y="56"/>
                    <a:pt x="50" y="55"/>
                  </a:cubicBezTo>
                  <a:cubicBezTo>
                    <a:pt x="53" y="55"/>
                    <a:pt x="55" y="54"/>
                    <a:pt x="57" y="53"/>
                  </a:cubicBezTo>
                  <a:cubicBezTo>
                    <a:pt x="60" y="52"/>
                    <a:pt x="62" y="51"/>
                    <a:pt x="64" y="50"/>
                  </a:cubicBezTo>
                  <a:cubicBezTo>
                    <a:pt x="66" y="49"/>
                    <a:pt x="68" y="47"/>
                    <a:pt x="69" y="45"/>
                  </a:cubicBezTo>
                  <a:cubicBezTo>
                    <a:pt x="71" y="44"/>
                    <a:pt x="72" y="42"/>
                    <a:pt x="74" y="40"/>
                  </a:cubicBezTo>
                  <a:cubicBezTo>
                    <a:pt x="75" y="38"/>
                    <a:pt x="77" y="36"/>
                    <a:pt x="78" y="33"/>
                  </a:cubicBezTo>
                  <a:cubicBezTo>
                    <a:pt x="78" y="32"/>
                    <a:pt x="79" y="30"/>
                    <a:pt x="80" y="28"/>
                  </a:cubicBezTo>
                  <a:cubicBezTo>
                    <a:pt x="80" y="27"/>
                    <a:pt x="80" y="26"/>
                    <a:pt x="81" y="24"/>
                  </a:cubicBezTo>
                  <a:cubicBezTo>
                    <a:pt x="81" y="23"/>
                    <a:pt x="81" y="22"/>
                    <a:pt x="81" y="20"/>
                  </a:cubicBezTo>
                  <a:cubicBezTo>
                    <a:pt x="81" y="19"/>
                    <a:pt x="81" y="18"/>
                    <a:pt x="80" y="17"/>
                  </a:cubicBezTo>
                  <a:close/>
                  <a:moveTo>
                    <a:pt x="57" y="19"/>
                  </a:moveTo>
                  <a:cubicBezTo>
                    <a:pt x="57" y="20"/>
                    <a:pt x="57" y="20"/>
                    <a:pt x="56" y="21"/>
                  </a:cubicBezTo>
                  <a:cubicBezTo>
                    <a:pt x="56" y="22"/>
                    <a:pt x="56" y="22"/>
                    <a:pt x="55" y="23"/>
                  </a:cubicBezTo>
                  <a:cubicBezTo>
                    <a:pt x="55" y="23"/>
                    <a:pt x="54" y="24"/>
                    <a:pt x="54" y="25"/>
                  </a:cubicBezTo>
                  <a:cubicBezTo>
                    <a:pt x="53" y="25"/>
                    <a:pt x="52" y="25"/>
                    <a:pt x="52" y="26"/>
                  </a:cubicBezTo>
                  <a:cubicBezTo>
                    <a:pt x="51" y="26"/>
                    <a:pt x="50" y="27"/>
                    <a:pt x="50" y="27"/>
                  </a:cubicBezTo>
                  <a:cubicBezTo>
                    <a:pt x="49" y="27"/>
                    <a:pt x="48" y="27"/>
                    <a:pt x="47" y="28"/>
                  </a:cubicBezTo>
                  <a:cubicBezTo>
                    <a:pt x="47" y="28"/>
                    <a:pt x="46" y="28"/>
                    <a:pt x="45" y="28"/>
                  </a:cubicBezTo>
                  <a:cubicBezTo>
                    <a:pt x="44" y="28"/>
                    <a:pt x="43" y="28"/>
                    <a:pt x="43" y="28"/>
                  </a:cubicBezTo>
                  <a:cubicBezTo>
                    <a:pt x="42" y="28"/>
                    <a:pt x="41" y="28"/>
                    <a:pt x="40" y="28"/>
                  </a:cubicBezTo>
                  <a:cubicBezTo>
                    <a:pt x="39" y="28"/>
                    <a:pt x="38" y="28"/>
                    <a:pt x="38" y="28"/>
                  </a:cubicBezTo>
                  <a:cubicBezTo>
                    <a:pt x="37" y="27"/>
                    <a:pt x="36" y="27"/>
                    <a:pt x="36" y="27"/>
                  </a:cubicBezTo>
                  <a:cubicBezTo>
                    <a:pt x="35" y="27"/>
                    <a:pt x="35" y="26"/>
                    <a:pt x="34" y="26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3" y="24"/>
                    <a:pt x="32" y="24"/>
                    <a:pt x="32" y="23"/>
                  </a:cubicBezTo>
                  <a:cubicBezTo>
                    <a:pt x="32" y="23"/>
                    <a:pt x="32" y="22"/>
                    <a:pt x="32" y="21"/>
                  </a:cubicBezTo>
                  <a:cubicBezTo>
                    <a:pt x="32" y="21"/>
                    <a:pt x="32" y="20"/>
                    <a:pt x="32" y="19"/>
                  </a:cubicBezTo>
                  <a:cubicBezTo>
                    <a:pt x="32" y="19"/>
                    <a:pt x="33" y="18"/>
                    <a:pt x="33" y="17"/>
                  </a:cubicBezTo>
                  <a:cubicBezTo>
                    <a:pt x="33" y="17"/>
                    <a:pt x="34" y="16"/>
                    <a:pt x="34" y="15"/>
                  </a:cubicBezTo>
                  <a:cubicBezTo>
                    <a:pt x="35" y="15"/>
                    <a:pt x="35" y="14"/>
                    <a:pt x="36" y="14"/>
                  </a:cubicBezTo>
                  <a:cubicBezTo>
                    <a:pt x="36" y="13"/>
                    <a:pt x="37" y="13"/>
                    <a:pt x="38" y="12"/>
                  </a:cubicBezTo>
                  <a:cubicBezTo>
                    <a:pt x="38" y="12"/>
                    <a:pt x="39" y="12"/>
                    <a:pt x="40" y="11"/>
                  </a:cubicBezTo>
                  <a:cubicBezTo>
                    <a:pt x="40" y="11"/>
                    <a:pt x="41" y="11"/>
                    <a:pt x="42" y="11"/>
                  </a:cubicBezTo>
                  <a:cubicBezTo>
                    <a:pt x="42" y="10"/>
                    <a:pt x="43" y="10"/>
                    <a:pt x="44" y="10"/>
                  </a:cubicBezTo>
                  <a:cubicBezTo>
                    <a:pt x="45" y="10"/>
                    <a:pt x="45" y="10"/>
                    <a:pt x="46" y="10"/>
                  </a:cubicBezTo>
                  <a:cubicBezTo>
                    <a:pt x="47" y="10"/>
                    <a:pt x="48" y="10"/>
                    <a:pt x="49" y="10"/>
                  </a:cubicBezTo>
                  <a:cubicBezTo>
                    <a:pt x="49" y="10"/>
                    <a:pt x="50" y="11"/>
                    <a:pt x="51" y="11"/>
                  </a:cubicBezTo>
                  <a:cubicBezTo>
                    <a:pt x="52" y="11"/>
                    <a:pt x="52" y="11"/>
                    <a:pt x="53" y="11"/>
                  </a:cubicBezTo>
                  <a:cubicBezTo>
                    <a:pt x="54" y="12"/>
                    <a:pt x="54" y="12"/>
                    <a:pt x="55" y="13"/>
                  </a:cubicBezTo>
                  <a:cubicBezTo>
                    <a:pt x="55" y="13"/>
                    <a:pt x="56" y="13"/>
                    <a:pt x="56" y="14"/>
                  </a:cubicBezTo>
                  <a:cubicBezTo>
                    <a:pt x="56" y="14"/>
                    <a:pt x="57" y="15"/>
                    <a:pt x="57" y="15"/>
                  </a:cubicBezTo>
                  <a:cubicBezTo>
                    <a:pt x="57" y="16"/>
                    <a:pt x="57" y="16"/>
                    <a:pt x="57" y="17"/>
                  </a:cubicBezTo>
                  <a:cubicBezTo>
                    <a:pt x="57" y="18"/>
                    <a:pt x="57" y="18"/>
                    <a:pt x="57" y="19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68"/>
          <p:cNvGrpSpPr>
            <a:grpSpLocks/>
          </p:cNvGrpSpPr>
          <p:nvPr/>
        </p:nvGrpSpPr>
        <p:grpSpPr bwMode="auto">
          <a:xfrm>
            <a:off x="2530475" y="2901553"/>
            <a:ext cx="366713" cy="236537"/>
            <a:chOff x="1165" y="2279"/>
            <a:chExt cx="308" cy="198"/>
          </a:xfrm>
        </p:grpSpPr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1165" y="2279"/>
              <a:ext cx="308" cy="198"/>
            </a:xfrm>
            <a:custGeom>
              <a:avLst/>
              <a:gdLst>
                <a:gd name="T0" fmla="*/ 391 w 219"/>
                <a:gd name="T1" fmla="*/ 41 h 141"/>
                <a:gd name="T2" fmla="*/ 413 w 219"/>
                <a:gd name="T3" fmla="*/ 49 h 141"/>
                <a:gd name="T4" fmla="*/ 428 w 219"/>
                <a:gd name="T5" fmla="*/ 63 h 141"/>
                <a:gd name="T6" fmla="*/ 432 w 219"/>
                <a:gd name="T7" fmla="*/ 81 h 141"/>
                <a:gd name="T8" fmla="*/ 428 w 219"/>
                <a:gd name="T9" fmla="*/ 101 h 141"/>
                <a:gd name="T10" fmla="*/ 349 w 219"/>
                <a:gd name="T11" fmla="*/ 239 h 141"/>
                <a:gd name="T12" fmla="*/ 332 w 219"/>
                <a:gd name="T13" fmla="*/ 258 h 141"/>
                <a:gd name="T14" fmla="*/ 308 w 219"/>
                <a:gd name="T15" fmla="*/ 270 h 141"/>
                <a:gd name="T16" fmla="*/ 283 w 219"/>
                <a:gd name="T17" fmla="*/ 278 h 141"/>
                <a:gd name="T18" fmla="*/ 255 w 219"/>
                <a:gd name="T19" fmla="*/ 277 h 141"/>
                <a:gd name="T20" fmla="*/ 38 w 219"/>
                <a:gd name="T21" fmla="*/ 230 h 141"/>
                <a:gd name="T22" fmla="*/ 15 w 219"/>
                <a:gd name="T23" fmla="*/ 220 h 141"/>
                <a:gd name="T24" fmla="*/ 4 w 219"/>
                <a:gd name="T25" fmla="*/ 206 h 141"/>
                <a:gd name="T26" fmla="*/ 0 w 219"/>
                <a:gd name="T27" fmla="*/ 187 h 141"/>
                <a:gd name="T28" fmla="*/ 8 w 219"/>
                <a:gd name="T29" fmla="*/ 167 h 141"/>
                <a:gd name="T30" fmla="*/ 97 w 219"/>
                <a:gd name="T31" fmla="*/ 35 h 141"/>
                <a:gd name="T32" fmla="*/ 113 w 219"/>
                <a:gd name="T33" fmla="*/ 18 h 141"/>
                <a:gd name="T34" fmla="*/ 135 w 219"/>
                <a:gd name="T35" fmla="*/ 6 h 141"/>
                <a:gd name="T36" fmla="*/ 160 w 219"/>
                <a:gd name="T37" fmla="*/ 0 h 141"/>
                <a:gd name="T38" fmla="*/ 184 w 219"/>
                <a:gd name="T39" fmla="*/ 1 h 141"/>
                <a:gd name="T40" fmla="*/ 391 w 219"/>
                <a:gd name="T41" fmla="*/ 41 h 14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19" h="141">
                  <a:moveTo>
                    <a:pt x="198" y="21"/>
                  </a:moveTo>
                  <a:cubicBezTo>
                    <a:pt x="203" y="22"/>
                    <a:pt x="206" y="24"/>
                    <a:pt x="209" y="25"/>
                  </a:cubicBezTo>
                  <a:cubicBezTo>
                    <a:pt x="212" y="27"/>
                    <a:pt x="215" y="30"/>
                    <a:pt x="216" y="32"/>
                  </a:cubicBezTo>
                  <a:cubicBezTo>
                    <a:pt x="218" y="35"/>
                    <a:pt x="219" y="38"/>
                    <a:pt x="218" y="41"/>
                  </a:cubicBezTo>
                  <a:cubicBezTo>
                    <a:pt x="218" y="44"/>
                    <a:pt x="218" y="48"/>
                    <a:pt x="216" y="51"/>
                  </a:cubicBezTo>
                  <a:cubicBezTo>
                    <a:pt x="176" y="121"/>
                    <a:pt x="176" y="121"/>
                    <a:pt x="176" y="121"/>
                  </a:cubicBezTo>
                  <a:cubicBezTo>
                    <a:pt x="174" y="125"/>
                    <a:pt x="171" y="128"/>
                    <a:pt x="168" y="131"/>
                  </a:cubicBezTo>
                  <a:cubicBezTo>
                    <a:pt x="165" y="133"/>
                    <a:pt x="161" y="136"/>
                    <a:pt x="156" y="137"/>
                  </a:cubicBezTo>
                  <a:cubicBezTo>
                    <a:pt x="152" y="139"/>
                    <a:pt x="147" y="140"/>
                    <a:pt x="143" y="141"/>
                  </a:cubicBezTo>
                  <a:cubicBezTo>
                    <a:pt x="138" y="141"/>
                    <a:pt x="134" y="141"/>
                    <a:pt x="129" y="140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4" y="116"/>
                    <a:pt x="11" y="114"/>
                    <a:pt x="8" y="112"/>
                  </a:cubicBezTo>
                  <a:cubicBezTo>
                    <a:pt x="5" y="110"/>
                    <a:pt x="3" y="107"/>
                    <a:pt x="2" y="105"/>
                  </a:cubicBezTo>
                  <a:cubicBezTo>
                    <a:pt x="0" y="102"/>
                    <a:pt x="0" y="98"/>
                    <a:pt x="0" y="95"/>
                  </a:cubicBezTo>
                  <a:cubicBezTo>
                    <a:pt x="1" y="92"/>
                    <a:pt x="2" y="88"/>
                    <a:pt x="4" y="85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1" y="15"/>
                    <a:pt x="54" y="12"/>
                    <a:pt x="57" y="9"/>
                  </a:cubicBezTo>
                  <a:cubicBezTo>
                    <a:pt x="60" y="7"/>
                    <a:pt x="64" y="5"/>
                    <a:pt x="68" y="3"/>
                  </a:cubicBezTo>
                  <a:cubicBezTo>
                    <a:pt x="72" y="2"/>
                    <a:pt x="76" y="1"/>
                    <a:pt x="81" y="0"/>
                  </a:cubicBezTo>
                  <a:cubicBezTo>
                    <a:pt x="85" y="0"/>
                    <a:pt x="89" y="0"/>
                    <a:pt x="93" y="1"/>
                  </a:cubicBezTo>
                  <a:lnTo>
                    <a:pt x="19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45"/>
            <p:cNvSpPr>
              <a:spLocks noEditPoints="1"/>
            </p:cNvSpPr>
            <p:nvPr/>
          </p:nvSpPr>
          <p:spPr bwMode="auto">
            <a:xfrm>
              <a:off x="1315" y="2339"/>
              <a:ext cx="111" cy="93"/>
            </a:xfrm>
            <a:custGeom>
              <a:avLst/>
              <a:gdLst>
                <a:gd name="T0" fmla="*/ 156 w 79"/>
                <a:gd name="T1" fmla="*/ 30 h 66"/>
                <a:gd name="T2" fmla="*/ 152 w 79"/>
                <a:gd name="T3" fmla="*/ 24 h 66"/>
                <a:gd name="T4" fmla="*/ 150 w 79"/>
                <a:gd name="T5" fmla="*/ 18 h 66"/>
                <a:gd name="T6" fmla="*/ 145 w 79"/>
                <a:gd name="T7" fmla="*/ 11 h 66"/>
                <a:gd name="T8" fmla="*/ 135 w 79"/>
                <a:gd name="T9" fmla="*/ 8 h 66"/>
                <a:gd name="T10" fmla="*/ 125 w 79"/>
                <a:gd name="T11" fmla="*/ 4 h 66"/>
                <a:gd name="T12" fmla="*/ 101 w 79"/>
                <a:gd name="T13" fmla="*/ 0 h 66"/>
                <a:gd name="T14" fmla="*/ 73 w 79"/>
                <a:gd name="T15" fmla="*/ 1 h 66"/>
                <a:gd name="T16" fmla="*/ 49 w 79"/>
                <a:gd name="T17" fmla="*/ 11 h 66"/>
                <a:gd name="T18" fmla="*/ 28 w 79"/>
                <a:gd name="T19" fmla="*/ 34 h 66"/>
                <a:gd name="T20" fmla="*/ 11 w 79"/>
                <a:gd name="T21" fmla="*/ 58 h 66"/>
                <a:gd name="T22" fmla="*/ 6 w 79"/>
                <a:gd name="T23" fmla="*/ 72 h 66"/>
                <a:gd name="T24" fmla="*/ 1 w 79"/>
                <a:gd name="T25" fmla="*/ 83 h 66"/>
                <a:gd name="T26" fmla="*/ 0 w 79"/>
                <a:gd name="T27" fmla="*/ 93 h 66"/>
                <a:gd name="T28" fmla="*/ 1 w 79"/>
                <a:gd name="T29" fmla="*/ 103 h 66"/>
                <a:gd name="T30" fmla="*/ 8 w 79"/>
                <a:gd name="T31" fmla="*/ 113 h 66"/>
                <a:gd name="T32" fmla="*/ 18 w 79"/>
                <a:gd name="T33" fmla="*/ 120 h 66"/>
                <a:gd name="T34" fmla="*/ 31 w 79"/>
                <a:gd name="T35" fmla="*/ 125 h 66"/>
                <a:gd name="T36" fmla="*/ 58 w 79"/>
                <a:gd name="T37" fmla="*/ 131 h 66"/>
                <a:gd name="T38" fmla="*/ 87 w 79"/>
                <a:gd name="T39" fmla="*/ 127 h 66"/>
                <a:gd name="T40" fmla="*/ 111 w 79"/>
                <a:gd name="T41" fmla="*/ 116 h 66"/>
                <a:gd name="T42" fmla="*/ 132 w 79"/>
                <a:gd name="T43" fmla="*/ 92 h 66"/>
                <a:gd name="T44" fmla="*/ 146 w 79"/>
                <a:gd name="T45" fmla="*/ 68 h 66"/>
                <a:gd name="T46" fmla="*/ 152 w 79"/>
                <a:gd name="T47" fmla="*/ 54 h 66"/>
                <a:gd name="T48" fmla="*/ 155 w 79"/>
                <a:gd name="T49" fmla="*/ 42 h 66"/>
                <a:gd name="T50" fmla="*/ 156 w 79"/>
                <a:gd name="T51" fmla="*/ 35 h 66"/>
                <a:gd name="T52" fmla="*/ 112 w 79"/>
                <a:gd name="T53" fmla="*/ 39 h 66"/>
                <a:gd name="T54" fmla="*/ 104 w 79"/>
                <a:gd name="T55" fmla="*/ 58 h 66"/>
                <a:gd name="T56" fmla="*/ 94 w 79"/>
                <a:gd name="T57" fmla="*/ 76 h 66"/>
                <a:gd name="T58" fmla="*/ 84 w 79"/>
                <a:gd name="T59" fmla="*/ 87 h 66"/>
                <a:gd name="T60" fmla="*/ 79 w 79"/>
                <a:gd name="T61" fmla="*/ 96 h 66"/>
                <a:gd name="T62" fmla="*/ 72 w 79"/>
                <a:gd name="T63" fmla="*/ 101 h 66"/>
                <a:gd name="T64" fmla="*/ 65 w 79"/>
                <a:gd name="T65" fmla="*/ 103 h 66"/>
                <a:gd name="T66" fmla="*/ 58 w 79"/>
                <a:gd name="T67" fmla="*/ 106 h 66"/>
                <a:gd name="T68" fmla="*/ 49 w 79"/>
                <a:gd name="T69" fmla="*/ 103 h 66"/>
                <a:gd name="T70" fmla="*/ 45 w 79"/>
                <a:gd name="T71" fmla="*/ 97 h 66"/>
                <a:gd name="T72" fmla="*/ 45 w 79"/>
                <a:gd name="T73" fmla="*/ 87 h 66"/>
                <a:gd name="T74" fmla="*/ 53 w 79"/>
                <a:gd name="T75" fmla="*/ 69 h 66"/>
                <a:gd name="T76" fmla="*/ 65 w 79"/>
                <a:gd name="T77" fmla="*/ 48 h 66"/>
                <a:gd name="T78" fmla="*/ 77 w 79"/>
                <a:gd name="T79" fmla="*/ 34 h 66"/>
                <a:gd name="T80" fmla="*/ 87 w 79"/>
                <a:gd name="T81" fmla="*/ 25 h 66"/>
                <a:gd name="T82" fmla="*/ 97 w 79"/>
                <a:gd name="T83" fmla="*/ 24 h 66"/>
                <a:gd name="T84" fmla="*/ 107 w 79"/>
                <a:gd name="T85" fmla="*/ 25 h 66"/>
                <a:gd name="T86" fmla="*/ 112 w 79"/>
                <a:gd name="T87" fmla="*/ 30 h 66"/>
                <a:gd name="T88" fmla="*/ 112 w 79"/>
                <a:gd name="T89" fmla="*/ 39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9" h="66">
                  <a:moveTo>
                    <a:pt x="79" y="16"/>
                  </a:moveTo>
                  <a:cubicBezTo>
                    <a:pt x="79" y="16"/>
                    <a:pt x="79" y="15"/>
                    <a:pt x="79" y="15"/>
                  </a:cubicBezTo>
                  <a:cubicBezTo>
                    <a:pt x="78" y="14"/>
                    <a:pt x="78" y="14"/>
                    <a:pt x="78" y="13"/>
                  </a:cubicBezTo>
                  <a:cubicBezTo>
                    <a:pt x="78" y="13"/>
                    <a:pt x="78" y="12"/>
                    <a:pt x="77" y="12"/>
                  </a:cubicBezTo>
                  <a:cubicBezTo>
                    <a:pt x="77" y="11"/>
                    <a:pt x="77" y="11"/>
                    <a:pt x="77" y="10"/>
                  </a:cubicBezTo>
                  <a:cubicBezTo>
                    <a:pt x="76" y="10"/>
                    <a:pt x="76" y="9"/>
                    <a:pt x="76" y="9"/>
                  </a:cubicBezTo>
                  <a:cubicBezTo>
                    <a:pt x="75" y="8"/>
                    <a:pt x="75" y="8"/>
                    <a:pt x="74" y="7"/>
                  </a:cubicBezTo>
                  <a:cubicBezTo>
                    <a:pt x="74" y="7"/>
                    <a:pt x="73" y="7"/>
                    <a:pt x="73" y="6"/>
                  </a:cubicBezTo>
                  <a:cubicBezTo>
                    <a:pt x="72" y="6"/>
                    <a:pt x="71" y="5"/>
                    <a:pt x="71" y="5"/>
                  </a:cubicBezTo>
                  <a:cubicBezTo>
                    <a:pt x="70" y="4"/>
                    <a:pt x="69" y="4"/>
                    <a:pt x="68" y="4"/>
                  </a:cubicBezTo>
                  <a:cubicBezTo>
                    <a:pt x="68" y="3"/>
                    <a:pt x="67" y="3"/>
                    <a:pt x="66" y="3"/>
                  </a:cubicBezTo>
                  <a:cubicBezTo>
                    <a:pt x="65" y="2"/>
                    <a:pt x="64" y="2"/>
                    <a:pt x="63" y="2"/>
                  </a:cubicBezTo>
                  <a:cubicBezTo>
                    <a:pt x="61" y="1"/>
                    <a:pt x="60" y="1"/>
                    <a:pt x="59" y="1"/>
                  </a:cubicBezTo>
                  <a:cubicBezTo>
                    <a:pt x="56" y="0"/>
                    <a:pt x="54" y="0"/>
                    <a:pt x="51" y="0"/>
                  </a:cubicBezTo>
                  <a:cubicBezTo>
                    <a:pt x="49" y="0"/>
                    <a:pt x="46" y="0"/>
                    <a:pt x="44" y="0"/>
                  </a:cubicBezTo>
                  <a:cubicBezTo>
                    <a:pt x="41" y="0"/>
                    <a:pt x="39" y="0"/>
                    <a:pt x="37" y="1"/>
                  </a:cubicBezTo>
                  <a:cubicBezTo>
                    <a:pt x="35" y="1"/>
                    <a:pt x="33" y="2"/>
                    <a:pt x="31" y="3"/>
                  </a:cubicBezTo>
                  <a:cubicBezTo>
                    <a:pt x="29" y="4"/>
                    <a:pt x="27" y="5"/>
                    <a:pt x="25" y="6"/>
                  </a:cubicBezTo>
                  <a:cubicBezTo>
                    <a:pt x="23" y="8"/>
                    <a:pt x="21" y="9"/>
                    <a:pt x="19" y="11"/>
                  </a:cubicBezTo>
                  <a:cubicBezTo>
                    <a:pt x="17" y="13"/>
                    <a:pt x="16" y="15"/>
                    <a:pt x="14" y="17"/>
                  </a:cubicBezTo>
                  <a:cubicBezTo>
                    <a:pt x="12" y="20"/>
                    <a:pt x="10" y="22"/>
                    <a:pt x="8" y="25"/>
                  </a:cubicBezTo>
                  <a:cubicBezTo>
                    <a:pt x="8" y="27"/>
                    <a:pt x="7" y="28"/>
                    <a:pt x="6" y="29"/>
                  </a:cubicBezTo>
                  <a:cubicBezTo>
                    <a:pt x="6" y="30"/>
                    <a:pt x="5" y="31"/>
                    <a:pt x="5" y="32"/>
                  </a:cubicBezTo>
                  <a:cubicBezTo>
                    <a:pt x="4" y="33"/>
                    <a:pt x="4" y="34"/>
                    <a:pt x="3" y="36"/>
                  </a:cubicBezTo>
                  <a:cubicBezTo>
                    <a:pt x="3" y="37"/>
                    <a:pt x="2" y="38"/>
                    <a:pt x="2" y="39"/>
                  </a:cubicBezTo>
                  <a:cubicBezTo>
                    <a:pt x="2" y="40"/>
                    <a:pt x="1" y="41"/>
                    <a:pt x="1" y="42"/>
                  </a:cubicBezTo>
                  <a:cubicBezTo>
                    <a:pt x="1" y="43"/>
                    <a:pt x="1" y="44"/>
                    <a:pt x="1" y="44"/>
                  </a:cubicBezTo>
                  <a:cubicBezTo>
                    <a:pt x="0" y="45"/>
                    <a:pt x="0" y="46"/>
                    <a:pt x="0" y="47"/>
                  </a:cubicBezTo>
                  <a:cubicBezTo>
                    <a:pt x="0" y="48"/>
                    <a:pt x="0" y="48"/>
                    <a:pt x="1" y="49"/>
                  </a:cubicBezTo>
                  <a:cubicBezTo>
                    <a:pt x="1" y="50"/>
                    <a:pt x="1" y="51"/>
                    <a:pt x="1" y="52"/>
                  </a:cubicBezTo>
                  <a:cubicBezTo>
                    <a:pt x="2" y="53"/>
                    <a:pt x="2" y="53"/>
                    <a:pt x="2" y="54"/>
                  </a:cubicBezTo>
                  <a:cubicBezTo>
                    <a:pt x="3" y="55"/>
                    <a:pt x="3" y="56"/>
                    <a:pt x="4" y="57"/>
                  </a:cubicBezTo>
                  <a:cubicBezTo>
                    <a:pt x="5" y="57"/>
                    <a:pt x="5" y="58"/>
                    <a:pt x="6" y="59"/>
                  </a:cubicBezTo>
                  <a:cubicBezTo>
                    <a:pt x="7" y="59"/>
                    <a:pt x="8" y="60"/>
                    <a:pt x="9" y="60"/>
                  </a:cubicBezTo>
                  <a:cubicBezTo>
                    <a:pt x="10" y="61"/>
                    <a:pt x="11" y="61"/>
                    <a:pt x="12" y="62"/>
                  </a:cubicBezTo>
                  <a:cubicBezTo>
                    <a:pt x="13" y="62"/>
                    <a:pt x="15" y="63"/>
                    <a:pt x="16" y="63"/>
                  </a:cubicBezTo>
                  <a:cubicBezTo>
                    <a:pt x="17" y="64"/>
                    <a:pt x="19" y="64"/>
                    <a:pt x="21" y="64"/>
                  </a:cubicBezTo>
                  <a:cubicBezTo>
                    <a:pt x="24" y="65"/>
                    <a:pt x="26" y="65"/>
                    <a:pt x="29" y="66"/>
                  </a:cubicBezTo>
                  <a:cubicBezTo>
                    <a:pt x="32" y="66"/>
                    <a:pt x="34" y="66"/>
                    <a:pt x="37" y="66"/>
                  </a:cubicBezTo>
                  <a:cubicBezTo>
                    <a:pt x="39" y="65"/>
                    <a:pt x="42" y="65"/>
                    <a:pt x="44" y="64"/>
                  </a:cubicBezTo>
                  <a:cubicBezTo>
                    <a:pt x="46" y="64"/>
                    <a:pt x="48" y="63"/>
                    <a:pt x="50" y="62"/>
                  </a:cubicBezTo>
                  <a:cubicBezTo>
                    <a:pt x="52" y="61"/>
                    <a:pt x="54" y="59"/>
                    <a:pt x="56" y="58"/>
                  </a:cubicBezTo>
                  <a:cubicBezTo>
                    <a:pt x="58" y="56"/>
                    <a:pt x="60" y="54"/>
                    <a:pt x="62" y="52"/>
                  </a:cubicBezTo>
                  <a:cubicBezTo>
                    <a:pt x="64" y="51"/>
                    <a:pt x="65" y="48"/>
                    <a:pt x="67" y="46"/>
                  </a:cubicBezTo>
                  <a:cubicBezTo>
                    <a:pt x="69" y="44"/>
                    <a:pt x="70" y="41"/>
                    <a:pt x="72" y="38"/>
                  </a:cubicBezTo>
                  <a:cubicBezTo>
                    <a:pt x="73" y="37"/>
                    <a:pt x="73" y="36"/>
                    <a:pt x="74" y="34"/>
                  </a:cubicBezTo>
                  <a:cubicBezTo>
                    <a:pt x="75" y="33"/>
                    <a:pt x="75" y="32"/>
                    <a:pt x="76" y="31"/>
                  </a:cubicBezTo>
                  <a:cubicBezTo>
                    <a:pt x="76" y="29"/>
                    <a:pt x="77" y="28"/>
                    <a:pt x="77" y="27"/>
                  </a:cubicBezTo>
                  <a:cubicBezTo>
                    <a:pt x="77" y="26"/>
                    <a:pt x="78" y="25"/>
                    <a:pt x="78" y="23"/>
                  </a:cubicBezTo>
                  <a:cubicBezTo>
                    <a:pt x="78" y="23"/>
                    <a:pt x="78" y="22"/>
                    <a:pt x="78" y="21"/>
                  </a:cubicBezTo>
                  <a:cubicBezTo>
                    <a:pt x="79" y="21"/>
                    <a:pt x="79" y="20"/>
                    <a:pt x="79" y="20"/>
                  </a:cubicBezTo>
                  <a:cubicBezTo>
                    <a:pt x="79" y="19"/>
                    <a:pt x="79" y="19"/>
                    <a:pt x="79" y="18"/>
                  </a:cubicBezTo>
                  <a:cubicBezTo>
                    <a:pt x="79" y="17"/>
                    <a:pt x="79" y="17"/>
                    <a:pt x="79" y="16"/>
                  </a:cubicBezTo>
                  <a:close/>
                  <a:moveTo>
                    <a:pt x="57" y="20"/>
                  </a:moveTo>
                  <a:cubicBezTo>
                    <a:pt x="56" y="21"/>
                    <a:pt x="56" y="23"/>
                    <a:pt x="55" y="24"/>
                  </a:cubicBezTo>
                  <a:cubicBezTo>
                    <a:pt x="55" y="25"/>
                    <a:pt x="54" y="27"/>
                    <a:pt x="53" y="29"/>
                  </a:cubicBezTo>
                  <a:cubicBezTo>
                    <a:pt x="52" y="30"/>
                    <a:pt x="51" y="32"/>
                    <a:pt x="50" y="34"/>
                  </a:cubicBezTo>
                  <a:cubicBezTo>
                    <a:pt x="49" y="36"/>
                    <a:pt x="48" y="37"/>
                    <a:pt x="48" y="38"/>
                  </a:cubicBezTo>
                  <a:cubicBezTo>
                    <a:pt x="47" y="40"/>
                    <a:pt x="46" y="41"/>
                    <a:pt x="45" y="42"/>
                  </a:cubicBezTo>
                  <a:cubicBezTo>
                    <a:pt x="45" y="43"/>
                    <a:pt x="44" y="44"/>
                    <a:pt x="43" y="44"/>
                  </a:cubicBezTo>
                  <a:cubicBezTo>
                    <a:pt x="43" y="45"/>
                    <a:pt x="42" y="46"/>
                    <a:pt x="42" y="47"/>
                  </a:cubicBezTo>
                  <a:cubicBezTo>
                    <a:pt x="41" y="47"/>
                    <a:pt x="40" y="48"/>
                    <a:pt x="40" y="48"/>
                  </a:cubicBezTo>
                  <a:cubicBezTo>
                    <a:pt x="39" y="49"/>
                    <a:pt x="39" y="49"/>
                    <a:pt x="38" y="50"/>
                  </a:cubicBezTo>
                  <a:cubicBezTo>
                    <a:pt x="37" y="50"/>
                    <a:pt x="37" y="51"/>
                    <a:pt x="36" y="51"/>
                  </a:cubicBezTo>
                  <a:cubicBezTo>
                    <a:pt x="36" y="51"/>
                    <a:pt x="35" y="52"/>
                    <a:pt x="35" y="52"/>
                  </a:cubicBezTo>
                  <a:cubicBezTo>
                    <a:pt x="34" y="52"/>
                    <a:pt x="33" y="52"/>
                    <a:pt x="33" y="52"/>
                  </a:cubicBezTo>
                  <a:cubicBezTo>
                    <a:pt x="32" y="52"/>
                    <a:pt x="32" y="53"/>
                    <a:pt x="31" y="53"/>
                  </a:cubicBezTo>
                  <a:cubicBezTo>
                    <a:pt x="30" y="53"/>
                    <a:pt x="30" y="53"/>
                    <a:pt x="29" y="53"/>
                  </a:cubicBezTo>
                  <a:cubicBezTo>
                    <a:pt x="29" y="53"/>
                    <a:pt x="28" y="53"/>
                    <a:pt x="28" y="52"/>
                  </a:cubicBezTo>
                  <a:cubicBezTo>
                    <a:pt x="27" y="52"/>
                    <a:pt x="26" y="52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3" y="50"/>
                    <a:pt x="23" y="49"/>
                    <a:pt x="23" y="49"/>
                  </a:cubicBezTo>
                  <a:cubicBezTo>
                    <a:pt x="23" y="48"/>
                    <a:pt x="23" y="47"/>
                    <a:pt x="23" y="46"/>
                  </a:cubicBezTo>
                  <a:cubicBezTo>
                    <a:pt x="23" y="46"/>
                    <a:pt x="23" y="45"/>
                    <a:pt x="23" y="44"/>
                  </a:cubicBezTo>
                  <a:cubicBezTo>
                    <a:pt x="23" y="42"/>
                    <a:pt x="24" y="41"/>
                    <a:pt x="24" y="40"/>
                  </a:cubicBezTo>
                  <a:cubicBezTo>
                    <a:pt x="25" y="38"/>
                    <a:pt x="26" y="37"/>
                    <a:pt x="27" y="35"/>
                  </a:cubicBezTo>
                  <a:cubicBezTo>
                    <a:pt x="27" y="34"/>
                    <a:pt x="28" y="32"/>
                    <a:pt x="30" y="30"/>
                  </a:cubicBezTo>
                  <a:cubicBezTo>
                    <a:pt x="31" y="28"/>
                    <a:pt x="32" y="26"/>
                    <a:pt x="33" y="24"/>
                  </a:cubicBezTo>
                  <a:cubicBezTo>
                    <a:pt x="34" y="23"/>
                    <a:pt x="35" y="21"/>
                    <a:pt x="36" y="20"/>
                  </a:cubicBezTo>
                  <a:cubicBezTo>
                    <a:pt x="37" y="19"/>
                    <a:pt x="38" y="18"/>
                    <a:pt x="39" y="17"/>
                  </a:cubicBezTo>
                  <a:cubicBezTo>
                    <a:pt x="40" y="16"/>
                    <a:pt x="41" y="15"/>
                    <a:pt x="41" y="14"/>
                  </a:cubicBezTo>
                  <a:cubicBezTo>
                    <a:pt x="42" y="14"/>
                    <a:pt x="43" y="13"/>
                    <a:pt x="44" y="13"/>
                  </a:cubicBezTo>
                  <a:cubicBezTo>
                    <a:pt x="45" y="12"/>
                    <a:pt x="46" y="12"/>
                    <a:pt x="46" y="12"/>
                  </a:cubicBezTo>
                  <a:cubicBezTo>
                    <a:pt x="47" y="12"/>
                    <a:pt x="48" y="12"/>
                    <a:pt x="49" y="12"/>
                  </a:cubicBezTo>
                  <a:cubicBezTo>
                    <a:pt x="50" y="12"/>
                    <a:pt x="51" y="12"/>
                    <a:pt x="52" y="12"/>
                  </a:cubicBezTo>
                  <a:cubicBezTo>
                    <a:pt x="52" y="12"/>
                    <a:pt x="53" y="12"/>
                    <a:pt x="54" y="13"/>
                  </a:cubicBezTo>
                  <a:cubicBezTo>
                    <a:pt x="55" y="13"/>
                    <a:pt x="55" y="13"/>
                    <a:pt x="56" y="14"/>
                  </a:cubicBezTo>
                  <a:cubicBezTo>
                    <a:pt x="56" y="14"/>
                    <a:pt x="56" y="15"/>
                    <a:pt x="57" y="15"/>
                  </a:cubicBezTo>
                  <a:cubicBezTo>
                    <a:pt x="57" y="16"/>
                    <a:pt x="57" y="17"/>
                    <a:pt x="57" y="17"/>
                  </a:cubicBezTo>
                  <a:cubicBezTo>
                    <a:pt x="57" y="18"/>
                    <a:pt x="57" y="19"/>
                    <a:pt x="57" y="20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46"/>
            <p:cNvSpPr>
              <a:spLocks noEditPoints="1"/>
            </p:cNvSpPr>
            <p:nvPr/>
          </p:nvSpPr>
          <p:spPr bwMode="auto">
            <a:xfrm>
              <a:off x="1215" y="2318"/>
              <a:ext cx="110" cy="93"/>
            </a:xfrm>
            <a:custGeom>
              <a:avLst/>
              <a:gdLst>
                <a:gd name="T0" fmla="*/ 151 w 78"/>
                <a:gd name="T1" fmla="*/ 54 h 66"/>
                <a:gd name="T2" fmla="*/ 145 w 78"/>
                <a:gd name="T3" fmla="*/ 69 h 66"/>
                <a:gd name="T4" fmla="*/ 130 w 78"/>
                <a:gd name="T5" fmla="*/ 92 h 66"/>
                <a:gd name="T6" fmla="*/ 107 w 78"/>
                <a:gd name="T7" fmla="*/ 116 h 66"/>
                <a:gd name="T8" fmla="*/ 83 w 78"/>
                <a:gd name="T9" fmla="*/ 127 h 66"/>
                <a:gd name="T10" fmla="*/ 54 w 78"/>
                <a:gd name="T11" fmla="*/ 130 h 66"/>
                <a:gd name="T12" fmla="*/ 28 w 78"/>
                <a:gd name="T13" fmla="*/ 125 h 66"/>
                <a:gd name="T14" fmla="*/ 14 w 78"/>
                <a:gd name="T15" fmla="*/ 120 h 66"/>
                <a:gd name="T16" fmla="*/ 6 w 78"/>
                <a:gd name="T17" fmla="*/ 111 h 66"/>
                <a:gd name="T18" fmla="*/ 0 w 78"/>
                <a:gd name="T19" fmla="*/ 103 h 66"/>
                <a:gd name="T20" fmla="*/ 0 w 78"/>
                <a:gd name="T21" fmla="*/ 93 h 66"/>
                <a:gd name="T22" fmla="*/ 1 w 78"/>
                <a:gd name="T23" fmla="*/ 83 h 66"/>
                <a:gd name="T24" fmla="*/ 6 w 78"/>
                <a:gd name="T25" fmla="*/ 72 h 66"/>
                <a:gd name="T26" fmla="*/ 11 w 78"/>
                <a:gd name="T27" fmla="*/ 58 h 66"/>
                <a:gd name="T28" fmla="*/ 28 w 78"/>
                <a:gd name="T29" fmla="*/ 35 h 66"/>
                <a:gd name="T30" fmla="*/ 49 w 78"/>
                <a:gd name="T31" fmla="*/ 14 h 66"/>
                <a:gd name="T32" fmla="*/ 76 w 78"/>
                <a:gd name="T33" fmla="*/ 4 h 66"/>
                <a:gd name="T34" fmla="*/ 102 w 78"/>
                <a:gd name="T35" fmla="*/ 1 h 66"/>
                <a:gd name="T36" fmla="*/ 126 w 78"/>
                <a:gd name="T37" fmla="*/ 6 h 66"/>
                <a:gd name="T38" fmla="*/ 135 w 78"/>
                <a:gd name="T39" fmla="*/ 10 h 66"/>
                <a:gd name="T40" fmla="*/ 144 w 78"/>
                <a:gd name="T41" fmla="*/ 14 h 66"/>
                <a:gd name="T42" fmla="*/ 149 w 78"/>
                <a:gd name="T43" fmla="*/ 20 h 66"/>
                <a:gd name="T44" fmla="*/ 154 w 78"/>
                <a:gd name="T45" fmla="*/ 25 h 66"/>
                <a:gd name="T46" fmla="*/ 155 w 78"/>
                <a:gd name="T47" fmla="*/ 32 h 66"/>
                <a:gd name="T48" fmla="*/ 155 w 78"/>
                <a:gd name="T49" fmla="*/ 38 h 66"/>
                <a:gd name="T50" fmla="*/ 155 w 78"/>
                <a:gd name="T51" fmla="*/ 44 h 66"/>
                <a:gd name="T52" fmla="*/ 79 w 78"/>
                <a:gd name="T53" fmla="*/ 93 h 66"/>
                <a:gd name="T54" fmla="*/ 87 w 78"/>
                <a:gd name="T55" fmla="*/ 83 h 66"/>
                <a:gd name="T56" fmla="*/ 97 w 78"/>
                <a:gd name="T57" fmla="*/ 69 h 66"/>
                <a:gd name="T58" fmla="*/ 110 w 78"/>
                <a:gd name="T59" fmla="*/ 49 h 66"/>
                <a:gd name="T60" fmla="*/ 113 w 78"/>
                <a:gd name="T61" fmla="*/ 35 h 66"/>
                <a:gd name="T62" fmla="*/ 110 w 78"/>
                <a:gd name="T63" fmla="*/ 28 h 66"/>
                <a:gd name="T64" fmla="*/ 102 w 78"/>
                <a:gd name="T65" fmla="*/ 25 h 66"/>
                <a:gd name="T66" fmla="*/ 92 w 78"/>
                <a:gd name="T67" fmla="*/ 25 h 66"/>
                <a:gd name="T68" fmla="*/ 82 w 78"/>
                <a:gd name="T69" fmla="*/ 30 h 66"/>
                <a:gd name="T70" fmla="*/ 72 w 78"/>
                <a:gd name="T71" fmla="*/ 42 h 66"/>
                <a:gd name="T72" fmla="*/ 58 w 78"/>
                <a:gd name="T73" fmla="*/ 59 h 66"/>
                <a:gd name="T74" fmla="*/ 48 w 78"/>
                <a:gd name="T75" fmla="*/ 79 h 66"/>
                <a:gd name="T76" fmla="*/ 44 w 78"/>
                <a:gd name="T77" fmla="*/ 93 h 66"/>
                <a:gd name="T78" fmla="*/ 45 w 78"/>
                <a:gd name="T79" fmla="*/ 99 h 66"/>
                <a:gd name="T80" fmla="*/ 52 w 78"/>
                <a:gd name="T81" fmla="*/ 103 h 66"/>
                <a:gd name="T82" fmla="*/ 59 w 78"/>
                <a:gd name="T83" fmla="*/ 106 h 66"/>
                <a:gd name="T84" fmla="*/ 66 w 78"/>
                <a:gd name="T85" fmla="*/ 103 h 66"/>
                <a:gd name="T86" fmla="*/ 73 w 78"/>
                <a:gd name="T87" fmla="*/ 99 h 66"/>
                <a:gd name="T88" fmla="*/ 79 w 78"/>
                <a:gd name="T89" fmla="*/ 93 h 6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8" h="66">
                  <a:moveTo>
                    <a:pt x="77" y="24"/>
                  </a:moveTo>
                  <a:cubicBezTo>
                    <a:pt x="77" y="25"/>
                    <a:pt x="76" y="26"/>
                    <a:pt x="76" y="27"/>
                  </a:cubicBezTo>
                  <a:cubicBezTo>
                    <a:pt x="76" y="29"/>
                    <a:pt x="75" y="30"/>
                    <a:pt x="75" y="31"/>
                  </a:cubicBezTo>
                  <a:cubicBezTo>
                    <a:pt x="74" y="32"/>
                    <a:pt x="73" y="33"/>
                    <a:pt x="73" y="35"/>
                  </a:cubicBezTo>
                  <a:cubicBezTo>
                    <a:pt x="72" y="36"/>
                    <a:pt x="71" y="37"/>
                    <a:pt x="71" y="38"/>
                  </a:cubicBezTo>
                  <a:cubicBezTo>
                    <a:pt x="69" y="41"/>
                    <a:pt x="67" y="44"/>
                    <a:pt x="65" y="46"/>
                  </a:cubicBezTo>
                  <a:cubicBezTo>
                    <a:pt x="64" y="48"/>
                    <a:pt x="62" y="51"/>
                    <a:pt x="60" y="52"/>
                  </a:cubicBezTo>
                  <a:cubicBezTo>
                    <a:pt x="58" y="54"/>
                    <a:pt x="56" y="56"/>
                    <a:pt x="54" y="58"/>
                  </a:cubicBezTo>
                  <a:cubicBezTo>
                    <a:pt x="52" y="59"/>
                    <a:pt x="50" y="60"/>
                    <a:pt x="48" y="62"/>
                  </a:cubicBezTo>
                  <a:cubicBezTo>
                    <a:pt x="46" y="63"/>
                    <a:pt x="44" y="63"/>
                    <a:pt x="42" y="64"/>
                  </a:cubicBezTo>
                  <a:cubicBezTo>
                    <a:pt x="40" y="65"/>
                    <a:pt x="37" y="65"/>
                    <a:pt x="35" y="65"/>
                  </a:cubicBezTo>
                  <a:cubicBezTo>
                    <a:pt x="33" y="66"/>
                    <a:pt x="30" y="66"/>
                    <a:pt x="27" y="65"/>
                  </a:cubicBezTo>
                  <a:cubicBezTo>
                    <a:pt x="25" y="65"/>
                    <a:pt x="22" y="65"/>
                    <a:pt x="19" y="64"/>
                  </a:cubicBezTo>
                  <a:cubicBezTo>
                    <a:pt x="17" y="64"/>
                    <a:pt x="16" y="64"/>
                    <a:pt x="14" y="63"/>
                  </a:cubicBezTo>
                  <a:cubicBezTo>
                    <a:pt x="13" y="63"/>
                    <a:pt x="12" y="62"/>
                    <a:pt x="11" y="62"/>
                  </a:cubicBezTo>
                  <a:cubicBezTo>
                    <a:pt x="9" y="61"/>
                    <a:pt x="8" y="61"/>
                    <a:pt x="7" y="60"/>
                  </a:cubicBezTo>
                  <a:cubicBezTo>
                    <a:pt x="6" y="60"/>
                    <a:pt x="6" y="59"/>
                    <a:pt x="5" y="58"/>
                  </a:cubicBezTo>
                  <a:cubicBezTo>
                    <a:pt x="4" y="58"/>
                    <a:pt x="3" y="57"/>
                    <a:pt x="3" y="56"/>
                  </a:cubicBezTo>
                  <a:cubicBezTo>
                    <a:pt x="2" y="56"/>
                    <a:pt x="2" y="55"/>
                    <a:pt x="1" y="54"/>
                  </a:cubicBezTo>
                  <a:cubicBezTo>
                    <a:pt x="1" y="53"/>
                    <a:pt x="1" y="53"/>
                    <a:pt x="0" y="52"/>
                  </a:cubicBezTo>
                  <a:cubicBezTo>
                    <a:pt x="0" y="51"/>
                    <a:pt x="0" y="50"/>
                    <a:pt x="0" y="49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0" y="46"/>
                    <a:pt x="0" y="45"/>
                    <a:pt x="0" y="45"/>
                  </a:cubicBezTo>
                  <a:cubicBezTo>
                    <a:pt x="0" y="44"/>
                    <a:pt x="0" y="43"/>
                    <a:pt x="1" y="42"/>
                  </a:cubicBezTo>
                  <a:cubicBezTo>
                    <a:pt x="1" y="41"/>
                    <a:pt x="1" y="40"/>
                    <a:pt x="1" y="39"/>
                  </a:cubicBezTo>
                  <a:cubicBezTo>
                    <a:pt x="2" y="38"/>
                    <a:pt x="2" y="37"/>
                    <a:pt x="3" y="36"/>
                  </a:cubicBezTo>
                  <a:cubicBezTo>
                    <a:pt x="3" y="35"/>
                    <a:pt x="4" y="34"/>
                    <a:pt x="4" y="33"/>
                  </a:cubicBezTo>
                  <a:cubicBezTo>
                    <a:pt x="5" y="32"/>
                    <a:pt x="5" y="30"/>
                    <a:pt x="6" y="29"/>
                  </a:cubicBezTo>
                  <a:cubicBezTo>
                    <a:pt x="7" y="28"/>
                    <a:pt x="8" y="27"/>
                    <a:pt x="8" y="26"/>
                  </a:cubicBezTo>
                  <a:cubicBezTo>
                    <a:pt x="10" y="23"/>
                    <a:pt x="12" y="20"/>
                    <a:pt x="14" y="18"/>
                  </a:cubicBezTo>
                  <a:cubicBezTo>
                    <a:pt x="16" y="16"/>
                    <a:pt x="18" y="14"/>
                    <a:pt x="20" y="12"/>
                  </a:cubicBezTo>
                  <a:cubicBezTo>
                    <a:pt x="22" y="10"/>
                    <a:pt x="23" y="8"/>
                    <a:pt x="25" y="7"/>
                  </a:cubicBezTo>
                  <a:cubicBezTo>
                    <a:pt x="27" y="6"/>
                    <a:pt x="29" y="5"/>
                    <a:pt x="31" y="4"/>
                  </a:cubicBezTo>
                  <a:cubicBezTo>
                    <a:pt x="33" y="3"/>
                    <a:pt x="35" y="2"/>
                    <a:pt x="38" y="2"/>
                  </a:cubicBezTo>
                  <a:cubicBezTo>
                    <a:pt x="40" y="1"/>
                    <a:pt x="42" y="1"/>
                    <a:pt x="44" y="1"/>
                  </a:cubicBezTo>
                  <a:cubicBezTo>
                    <a:pt x="47" y="0"/>
                    <a:pt x="49" y="0"/>
                    <a:pt x="51" y="1"/>
                  </a:cubicBezTo>
                  <a:cubicBezTo>
                    <a:pt x="54" y="1"/>
                    <a:pt x="56" y="1"/>
                    <a:pt x="59" y="2"/>
                  </a:cubicBezTo>
                  <a:cubicBezTo>
                    <a:pt x="60" y="2"/>
                    <a:pt x="62" y="2"/>
                    <a:pt x="63" y="3"/>
                  </a:cubicBezTo>
                  <a:cubicBezTo>
                    <a:pt x="64" y="3"/>
                    <a:pt x="65" y="3"/>
                    <a:pt x="66" y="3"/>
                  </a:cubicBezTo>
                  <a:cubicBezTo>
                    <a:pt x="67" y="4"/>
                    <a:pt x="68" y="4"/>
                    <a:pt x="68" y="5"/>
                  </a:cubicBezTo>
                  <a:cubicBezTo>
                    <a:pt x="69" y="5"/>
                    <a:pt x="70" y="5"/>
                    <a:pt x="71" y="6"/>
                  </a:cubicBezTo>
                  <a:cubicBezTo>
                    <a:pt x="71" y="6"/>
                    <a:pt x="72" y="7"/>
                    <a:pt x="72" y="7"/>
                  </a:cubicBezTo>
                  <a:cubicBezTo>
                    <a:pt x="73" y="7"/>
                    <a:pt x="74" y="8"/>
                    <a:pt x="74" y="8"/>
                  </a:cubicBezTo>
                  <a:cubicBezTo>
                    <a:pt x="75" y="9"/>
                    <a:pt x="75" y="9"/>
                    <a:pt x="75" y="10"/>
                  </a:cubicBezTo>
                  <a:cubicBezTo>
                    <a:pt x="76" y="10"/>
                    <a:pt x="76" y="11"/>
                    <a:pt x="76" y="11"/>
                  </a:cubicBezTo>
                  <a:cubicBezTo>
                    <a:pt x="77" y="12"/>
                    <a:pt x="77" y="12"/>
                    <a:pt x="77" y="13"/>
                  </a:cubicBezTo>
                  <a:cubicBezTo>
                    <a:pt x="77" y="13"/>
                    <a:pt x="77" y="14"/>
                    <a:pt x="78" y="14"/>
                  </a:cubicBezTo>
                  <a:cubicBezTo>
                    <a:pt x="78" y="15"/>
                    <a:pt x="78" y="15"/>
                    <a:pt x="78" y="16"/>
                  </a:cubicBezTo>
                  <a:cubicBezTo>
                    <a:pt x="78" y="16"/>
                    <a:pt x="78" y="17"/>
                    <a:pt x="78" y="17"/>
                  </a:cubicBezTo>
                  <a:cubicBezTo>
                    <a:pt x="78" y="18"/>
                    <a:pt x="78" y="18"/>
                    <a:pt x="78" y="19"/>
                  </a:cubicBezTo>
                  <a:cubicBezTo>
                    <a:pt x="78" y="19"/>
                    <a:pt x="78" y="20"/>
                    <a:pt x="78" y="20"/>
                  </a:cubicBezTo>
                  <a:cubicBezTo>
                    <a:pt x="78" y="21"/>
                    <a:pt x="78" y="21"/>
                    <a:pt x="78" y="22"/>
                  </a:cubicBezTo>
                  <a:cubicBezTo>
                    <a:pt x="78" y="23"/>
                    <a:pt x="77" y="23"/>
                    <a:pt x="77" y="24"/>
                  </a:cubicBezTo>
                  <a:close/>
                  <a:moveTo>
                    <a:pt x="40" y="47"/>
                  </a:moveTo>
                  <a:cubicBezTo>
                    <a:pt x="41" y="46"/>
                    <a:pt x="41" y="45"/>
                    <a:pt x="42" y="45"/>
                  </a:cubicBezTo>
                  <a:cubicBezTo>
                    <a:pt x="43" y="44"/>
                    <a:pt x="44" y="43"/>
                    <a:pt x="44" y="42"/>
                  </a:cubicBezTo>
                  <a:cubicBezTo>
                    <a:pt x="45" y="41"/>
                    <a:pt x="46" y="40"/>
                    <a:pt x="47" y="39"/>
                  </a:cubicBezTo>
                  <a:cubicBezTo>
                    <a:pt x="47" y="37"/>
                    <a:pt x="48" y="36"/>
                    <a:pt x="49" y="35"/>
                  </a:cubicBezTo>
                  <a:cubicBezTo>
                    <a:pt x="50" y="33"/>
                    <a:pt x="51" y="31"/>
                    <a:pt x="52" y="29"/>
                  </a:cubicBezTo>
                  <a:cubicBezTo>
                    <a:pt x="53" y="27"/>
                    <a:pt x="54" y="26"/>
                    <a:pt x="55" y="25"/>
                  </a:cubicBezTo>
                  <a:cubicBezTo>
                    <a:pt x="55" y="23"/>
                    <a:pt x="56" y="22"/>
                    <a:pt x="56" y="21"/>
                  </a:cubicBezTo>
                  <a:cubicBezTo>
                    <a:pt x="56" y="20"/>
                    <a:pt x="57" y="19"/>
                    <a:pt x="57" y="18"/>
                  </a:cubicBezTo>
                  <a:cubicBezTo>
                    <a:pt x="57" y="17"/>
                    <a:pt x="56" y="17"/>
                    <a:pt x="56" y="16"/>
                  </a:cubicBezTo>
                  <a:cubicBezTo>
                    <a:pt x="56" y="15"/>
                    <a:pt x="56" y="15"/>
                    <a:pt x="55" y="14"/>
                  </a:cubicBezTo>
                  <a:cubicBezTo>
                    <a:pt x="55" y="14"/>
                    <a:pt x="54" y="14"/>
                    <a:pt x="54" y="13"/>
                  </a:cubicBezTo>
                  <a:cubicBezTo>
                    <a:pt x="53" y="13"/>
                    <a:pt x="52" y="13"/>
                    <a:pt x="51" y="13"/>
                  </a:cubicBezTo>
                  <a:cubicBezTo>
                    <a:pt x="51" y="12"/>
                    <a:pt x="50" y="12"/>
                    <a:pt x="49" y="12"/>
                  </a:cubicBezTo>
                  <a:cubicBezTo>
                    <a:pt x="48" y="12"/>
                    <a:pt x="47" y="12"/>
                    <a:pt x="46" y="13"/>
                  </a:cubicBezTo>
                  <a:cubicBezTo>
                    <a:pt x="45" y="13"/>
                    <a:pt x="45" y="13"/>
                    <a:pt x="44" y="14"/>
                  </a:cubicBezTo>
                  <a:cubicBezTo>
                    <a:pt x="43" y="14"/>
                    <a:pt x="42" y="15"/>
                    <a:pt x="41" y="15"/>
                  </a:cubicBezTo>
                  <a:cubicBezTo>
                    <a:pt x="40" y="16"/>
                    <a:pt x="40" y="17"/>
                    <a:pt x="39" y="17"/>
                  </a:cubicBezTo>
                  <a:cubicBezTo>
                    <a:pt x="38" y="18"/>
                    <a:pt x="37" y="19"/>
                    <a:pt x="36" y="21"/>
                  </a:cubicBezTo>
                  <a:cubicBezTo>
                    <a:pt x="35" y="22"/>
                    <a:pt x="34" y="23"/>
                    <a:pt x="33" y="25"/>
                  </a:cubicBezTo>
                  <a:cubicBezTo>
                    <a:pt x="31" y="27"/>
                    <a:pt x="30" y="28"/>
                    <a:pt x="29" y="30"/>
                  </a:cubicBezTo>
                  <a:cubicBezTo>
                    <a:pt x="28" y="32"/>
                    <a:pt x="27" y="34"/>
                    <a:pt x="26" y="36"/>
                  </a:cubicBezTo>
                  <a:cubicBezTo>
                    <a:pt x="25" y="37"/>
                    <a:pt x="24" y="39"/>
                    <a:pt x="24" y="40"/>
                  </a:cubicBezTo>
                  <a:cubicBezTo>
                    <a:pt x="23" y="41"/>
                    <a:pt x="22" y="43"/>
                    <a:pt x="22" y="44"/>
                  </a:cubicBezTo>
                  <a:cubicBezTo>
                    <a:pt x="22" y="45"/>
                    <a:pt x="22" y="46"/>
                    <a:pt x="22" y="47"/>
                  </a:cubicBezTo>
                  <a:cubicBezTo>
                    <a:pt x="22" y="47"/>
                    <a:pt x="22" y="48"/>
                    <a:pt x="22" y="49"/>
                  </a:cubicBezTo>
                  <a:cubicBezTo>
                    <a:pt x="22" y="49"/>
                    <a:pt x="22" y="50"/>
                    <a:pt x="23" y="50"/>
                  </a:cubicBezTo>
                  <a:cubicBezTo>
                    <a:pt x="23" y="51"/>
                    <a:pt x="24" y="51"/>
                    <a:pt x="24" y="52"/>
                  </a:cubicBezTo>
                  <a:cubicBezTo>
                    <a:pt x="25" y="52"/>
                    <a:pt x="25" y="52"/>
                    <a:pt x="26" y="52"/>
                  </a:cubicBezTo>
                  <a:cubicBezTo>
                    <a:pt x="27" y="53"/>
                    <a:pt x="27" y="53"/>
                    <a:pt x="28" y="53"/>
                  </a:cubicBezTo>
                  <a:cubicBezTo>
                    <a:pt x="29" y="53"/>
                    <a:pt x="29" y="53"/>
                    <a:pt x="30" y="53"/>
                  </a:cubicBezTo>
                  <a:cubicBezTo>
                    <a:pt x="30" y="53"/>
                    <a:pt x="31" y="52"/>
                    <a:pt x="31" y="52"/>
                  </a:cubicBezTo>
                  <a:cubicBezTo>
                    <a:pt x="32" y="52"/>
                    <a:pt x="33" y="52"/>
                    <a:pt x="33" y="52"/>
                  </a:cubicBezTo>
                  <a:cubicBezTo>
                    <a:pt x="34" y="52"/>
                    <a:pt x="34" y="51"/>
                    <a:pt x="35" y="51"/>
                  </a:cubicBezTo>
                  <a:cubicBezTo>
                    <a:pt x="35" y="51"/>
                    <a:pt x="36" y="50"/>
                    <a:pt x="37" y="50"/>
                  </a:cubicBezTo>
                  <a:cubicBezTo>
                    <a:pt x="37" y="49"/>
                    <a:pt x="38" y="49"/>
                    <a:pt x="38" y="48"/>
                  </a:cubicBezTo>
                  <a:cubicBezTo>
                    <a:pt x="39" y="48"/>
                    <a:pt x="40" y="47"/>
                    <a:pt x="40" y="47"/>
                  </a:cubicBezTo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83"/>
          <p:cNvGrpSpPr>
            <a:grpSpLocks/>
          </p:cNvGrpSpPr>
          <p:nvPr/>
        </p:nvGrpSpPr>
        <p:grpSpPr bwMode="auto">
          <a:xfrm>
            <a:off x="3030538" y="2712640"/>
            <a:ext cx="336550" cy="209550"/>
            <a:chOff x="1585" y="2120"/>
            <a:chExt cx="283" cy="176"/>
          </a:xfrm>
        </p:grpSpPr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1585" y="2120"/>
              <a:ext cx="283" cy="176"/>
            </a:xfrm>
            <a:custGeom>
              <a:avLst/>
              <a:gdLst>
                <a:gd name="T0" fmla="*/ 355 w 201"/>
                <a:gd name="T1" fmla="*/ 35 h 125"/>
                <a:gd name="T2" fmla="*/ 377 w 201"/>
                <a:gd name="T3" fmla="*/ 44 h 125"/>
                <a:gd name="T4" fmla="*/ 390 w 201"/>
                <a:gd name="T5" fmla="*/ 55 h 125"/>
                <a:gd name="T6" fmla="*/ 398 w 201"/>
                <a:gd name="T7" fmla="*/ 72 h 125"/>
                <a:gd name="T8" fmla="*/ 397 w 201"/>
                <a:gd name="T9" fmla="*/ 89 h 125"/>
                <a:gd name="T10" fmla="*/ 341 w 201"/>
                <a:gd name="T11" fmla="*/ 213 h 125"/>
                <a:gd name="T12" fmla="*/ 327 w 201"/>
                <a:gd name="T13" fmla="*/ 228 h 125"/>
                <a:gd name="T14" fmla="*/ 307 w 201"/>
                <a:gd name="T15" fmla="*/ 239 h 125"/>
                <a:gd name="T16" fmla="*/ 283 w 201"/>
                <a:gd name="T17" fmla="*/ 248 h 125"/>
                <a:gd name="T18" fmla="*/ 258 w 201"/>
                <a:gd name="T19" fmla="*/ 246 h 125"/>
                <a:gd name="T20" fmla="*/ 39 w 201"/>
                <a:gd name="T21" fmla="*/ 206 h 125"/>
                <a:gd name="T22" fmla="*/ 18 w 201"/>
                <a:gd name="T23" fmla="*/ 199 h 125"/>
                <a:gd name="T24" fmla="*/ 4 w 201"/>
                <a:gd name="T25" fmla="*/ 184 h 125"/>
                <a:gd name="T26" fmla="*/ 0 w 201"/>
                <a:gd name="T27" fmla="*/ 169 h 125"/>
                <a:gd name="T28" fmla="*/ 4 w 201"/>
                <a:gd name="T29" fmla="*/ 151 h 125"/>
                <a:gd name="T30" fmla="*/ 69 w 201"/>
                <a:gd name="T31" fmla="*/ 32 h 125"/>
                <a:gd name="T32" fmla="*/ 82 w 201"/>
                <a:gd name="T33" fmla="*/ 15 h 125"/>
                <a:gd name="T34" fmla="*/ 101 w 201"/>
                <a:gd name="T35" fmla="*/ 6 h 125"/>
                <a:gd name="T36" fmla="*/ 125 w 201"/>
                <a:gd name="T37" fmla="*/ 0 h 125"/>
                <a:gd name="T38" fmla="*/ 149 w 201"/>
                <a:gd name="T39" fmla="*/ 1 h 125"/>
                <a:gd name="T40" fmla="*/ 355 w 201"/>
                <a:gd name="T41" fmla="*/ 35 h 12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1" h="125">
                  <a:moveTo>
                    <a:pt x="179" y="18"/>
                  </a:moveTo>
                  <a:cubicBezTo>
                    <a:pt x="183" y="19"/>
                    <a:pt x="187" y="20"/>
                    <a:pt x="190" y="22"/>
                  </a:cubicBezTo>
                  <a:cubicBezTo>
                    <a:pt x="193" y="24"/>
                    <a:pt x="196" y="26"/>
                    <a:pt x="197" y="28"/>
                  </a:cubicBezTo>
                  <a:cubicBezTo>
                    <a:pt x="199" y="30"/>
                    <a:pt x="201" y="33"/>
                    <a:pt x="201" y="36"/>
                  </a:cubicBezTo>
                  <a:cubicBezTo>
                    <a:pt x="201" y="39"/>
                    <a:pt x="201" y="42"/>
                    <a:pt x="200" y="45"/>
                  </a:cubicBezTo>
                  <a:cubicBezTo>
                    <a:pt x="172" y="107"/>
                    <a:pt x="172" y="107"/>
                    <a:pt x="172" y="107"/>
                  </a:cubicBezTo>
                  <a:cubicBezTo>
                    <a:pt x="171" y="110"/>
                    <a:pt x="168" y="113"/>
                    <a:pt x="165" y="115"/>
                  </a:cubicBezTo>
                  <a:cubicBezTo>
                    <a:pt x="163" y="118"/>
                    <a:pt x="159" y="120"/>
                    <a:pt x="155" y="121"/>
                  </a:cubicBezTo>
                  <a:cubicBezTo>
                    <a:pt x="151" y="123"/>
                    <a:pt x="147" y="124"/>
                    <a:pt x="143" y="125"/>
                  </a:cubicBezTo>
                  <a:cubicBezTo>
                    <a:pt x="139" y="125"/>
                    <a:pt x="134" y="125"/>
                    <a:pt x="130" y="12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6" y="103"/>
                    <a:pt x="13" y="102"/>
                    <a:pt x="9" y="100"/>
                  </a:cubicBezTo>
                  <a:cubicBezTo>
                    <a:pt x="6" y="98"/>
                    <a:pt x="4" y="96"/>
                    <a:pt x="2" y="93"/>
                  </a:cubicBezTo>
                  <a:cubicBezTo>
                    <a:pt x="1" y="91"/>
                    <a:pt x="0" y="88"/>
                    <a:pt x="0" y="85"/>
                  </a:cubicBezTo>
                  <a:cubicBezTo>
                    <a:pt x="0" y="82"/>
                    <a:pt x="0" y="79"/>
                    <a:pt x="2" y="7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6" y="13"/>
                    <a:pt x="38" y="11"/>
                    <a:pt x="41" y="8"/>
                  </a:cubicBezTo>
                  <a:cubicBezTo>
                    <a:pt x="44" y="6"/>
                    <a:pt x="47" y="4"/>
                    <a:pt x="51" y="3"/>
                  </a:cubicBezTo>
                  <a:cubicBezTo>
                    <a:pt x="55" y="2"/>
                    <a:pt x="59" y="1"/>
                    <a:pt x="63" y="0"/>
                  </a:cubicBezTo>
                  <a:cubicBezTo>
                    <a:pt x="67" y="0"/>
                    <a:pt x="71" y="0"/>
                    <a:pt x="75" y="1"/>
                  </a:cubicBezTo>
                  <a:lnTo>
                    <a:pt x="179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1654" y="2149"/>
              <a:ext cx="137" cy="109"/>
            </a:xfrm>
            <a:custGeom>
              <a:avLst/>
              <a:gdLst>
                <a:gd name="T0" fmla="*/ 151 w 97"/>
                <a:gd name="T1" fmla="*/ 8 h 77"/>
                <a:gd name="T2" fmla="*/ 178 w 97"/>
                <a:gd name="T3" fmla="*/ 16 h 77"/>
                <a:gd name="T4" fmla="*/ 189 w 97"/>
                <a:gd name="T5" fmla="*/ 30 h 77"/>
                <a:gd name="T6" fmla="*/ 192 w 97"/>
                <a:gd name="T7" fmla="*/ 44 h 77"/>
                <a:gd name="T8" fmla="*/ 188 w 97"/>
                <a:gd name="T9" fmla="*/ 57 h 77"/>
                <a:gd name="T10" fmla="*/ 179 w 97"/>
                <a:gd name="T11" fmla="*/ 64 h 77"/>
                <a:gd name="T12" fmla="*/ 169 w 97"/>
                <a:gd name="T13" fmla="*/ 71 h 77"/>
                <a:gd name="T14" fmla="*/ 155 w 97"/>
                <a:gd name="T15" fmla="*/ 74 h 77"/>
                <a:gd name="T16" fmla="*/ 151 w 97"/>
                <a:gd name="T17" fmla="*/ 78 h 77"/>
                <a:gd name="T18" fmla="*/ 160 w 97"/>
                <a:gd name="T19" fmla="*/ 82 h 77"/>
                <a:gd name="T20" fmla="*/ 165 w 97"/>
                <a:gd name="T21" fmla="*/ 88 h 77"/>
                <a:gd name="T22" fmla="*/ 171 w 97"/>
                <a:gd name="T23" fmla="*/ 95 h 77"/>
                <a:gd name="T24" fmla="*/ 174 w 97"/>
                <a:gd name="T25" fmla="*/ 105 h 77"/>
                <a:gd name="T26" fmla="*/ 171 w 97"/>
                <a:gd name="T27" fmla="*/ 112 h 77"/>
                <a:gd name="T28" fmla="*/ 165 w 97"/>
                <a:gd name="T29" fmla="*/ 125 h 77"/>
                <a:gd name="T30" fmla="*/ 155 w 97"/>
                <a:gd name="T31" fmla="*/ 134 h 77"/>
                <a:gd name="T32" fmla="*/ 141 w 97"/>
                <a:gd name="T33" fmla="*/ 144 h 77"/>
                <a:gd name="T34" fmla="*/ 124 w 97"/>
                <a:gd name="T35" fmla="*/ 153 h 77"/>
                <a:gd name="T36" fmla="*/ 102 w 97"/>
                <a:gd name="T37" fmla="*/ 154 h 77"/>
                <a:gd name="T38" fmla="*/ 78 w 97"/>
                <a:gd name="T39" fmla="*/ 154 h 77"/>
                <a:gd name="T40" fmla="*/ 52 w 97"/>
                <a:gd name="T41" fmla="*/ 149 h 77"/>
                <a:gd name="T42" fmla="*/ 32 w 97"/>
                <a:gd name="T43" fmla="*/ 143 h 77"/>
                <a:gd name="T44" fmla="*/ 18 w 97"/>
                <a:gd name="T45" fmla="*/ 134 h 77"/>
                <a:gd name="T46" fmla="*/ 8 w 97"/>
                <a:gd name="T47" fmla="*/ 126 h 77"/>
                <a:gd name="T48" fmla="*/ 1 w 97"/>
                <a:gd name="T49" fmla="*/ 115 h 77"/>
                <a:gd name="T50" fmla="*/ 0 w 97"/>
                <a:gd name="T51" fmla="*/ 102 h 77"/>
                <a:gd name="T52" fmla="*/ 58 w 97"/>
                <a:gd name="T53" fmla="*/ 101 h 77"/>
                <a:gd name="T54" fmla="*/ 58 w 97"/>
                <a:gd name="T55" fmla="*/ 110 h 77"/>
                <a:gd name="T56" fmla="*/ 59 w 97"/>
                <a:gd name="T57" fmla="*/ 119 h 77"/>
                <a:gd name="T58" fmla="*/ 66 w 97"/>
                <a:gd name="T59" fmla="*/ 125 h 77"/>
                <a:gd name="T60" fmla="*/ 76 w 97"/>
                <a:gd name="T61" fmla="*/ 126 h 77"/>
                <a:gd name="T62" fmla="*/ 86 w 97"/>
                <a:gd name="T63" fmla="*/ 126 h 77"/>
                <a:gd name="T64" fmla="*/ 97 w 97"/>
                <a:gd name="T65" fmla="*/ 125 h 77"/>
                <a:gd name="T66" fmla="*/ 106 w 97"/>
                <a:gd name="T67" fmla="*/ 119 h 77"/>
                <a:gd name="T68" fmla="*/ 112 w 97"/>
                <a:gd name="T69" fmla="*/ 110 h 77"/>
                <a:gd name="T70" fmla="*/ 116 w 97"/>
                <a:gd name="T71" fmla="*/ 101 h 77"/>
                <a:gd name="T72" fmla="*/ 114 w 97"/>
                <a:gd name="T73" fmla="*/ 92 h 77"/>
                <a:gd name="T74" fmla="*/ 106 w 97"/>
                <a:gd name="T75" fmla="*/ 86 h 77"/>
                <a:gd name="T76" fmla="*/ 96 w 97"/>
                <a:gd name="T77" fmla="*/ 84 h 77"/>
                <a:gd name="T78" fmla="*/ 88 w 97"/>
                <a:gd name="T79" fmla="*/ 82 h 77"/>
                <a:gd name="T80" fmla="*/ 78 w 97"/>
                <a:gd name="T81" fmla="*/ 82 h 77"/>
                <a:gd name="T82" fmla="*/ 96 w 97"/>
                <a:gd name="T83" fmla="*/ 57 h 77"/>
                <a:gd name="T84" fmla="*/ 100 w 97"/>
                <a:gd name="T85" fmla="*/ 57 h 77"/>
                <a:gd name="T86" fmla="*/ 106 w 97"/>
                <a:gd name="T87" fmla="*/ 58 h 77"/>
                <a:gd name="T88" fmla="*/ 116 w 97"/>
                <a:gd name="T89" fmla="*/ 57 h 77"/>
                <a:gd name="T90" fmla="*/ 126 w 97"/>
                <a:gd name="T91" fmla="*/ 52 h 77"/>
                <a:gd name="T92" fmla="*/ 131 w 97"/>
                <a:gd name="T93" fmla="*/ 48 h 77"/>
                <a:gd name="T94" fmla="*/ 136 w 97"/>
                <a:gd name="T95" fmla="*/ 42 h 77"/>
                <a:gd name="T96" fmla="*/ 136 w 97"/>
                <a:gd name="T97" fmla="*/ 35 h 77"/>
                <a:gd name="T98" fmla="*/ 131 w 97"/>
                <a:gd name="T99" fmla="*/ 33 h 77"/>
                <a:gd name="T100" fmla="*/ 126 w 97"/>
                <a:gd name="T101" fmla="*/ 28 h 77"/>
                <a:gd name="T102" fmla="*/ 116 w 97"/>
                <a:gd name="T103" fmla="*/ 25 h 77"/>
                <a:gd name="T104" fmla="*/ 107 w 97"/>
                <a:gd name="T105" fmla="*/ 28 h 77"/>
                <a:gd name="T106" fmla="*/ 100 w 97"/>
                <a:gd name="T107" fmla="*/ 30 h 77"/>
                <a:gd name="T108" fmla="*/ 92 w 97"/>
                <a:gd name="T109" fmla="*/ 35 h 77"/>
                <a:gd name="T110" fmla="*/ 40 w 97"/>
                <a:gd name="T111" fmla="*/ 25 h 77"/>
                <a:gd name="T112" fmla="*/ 58 w 97"/>
                <a:gd name="T113" fmla="*/ 11 h 77"/>
                <a:gd name="T114" fmla="*/ 78 w 97"/>
                <a:gd name="T115" fmla="*/ 4 h 77"/>
                <a:gd name="T116" fmla="*/ 103 w 97"/>
                <a:gd name="T117" fmla="*/ 0 h 77"/>
                <a:gd name="T118" fmla="*/ 134 w 97"/>
                <a:gd name="T119" fmla="*/ 4 h 77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97" h="77">
                  <a:moveTo>
                    <a:pt x="67" y="2"/>
                  </a:moveTo>
                  <a:cubicBezTo>
                    <a:pt x="70" y="2"/>
                    <a:pt x="73" y="3"/>
                    <a:pt x="76" y="4"/>
                  </a:cubicBezTo>
                  <a:cubicBezTo>
                    <a:pt x="79" y="4"/>
                    <a:pt x="81" y="5"/>
                    <a:pt x="83" y="6"/>
                  </a:cubicBezTo>
                  <a:cubicBezTo>
                    <a:pt x="85" y="7"/>
                    <a:pt x="87" y="8"/>
                    <a:pt x="89" y="8"/>
                  </a:cubicBezTo>
                  <a:cubicBezTo>
                    <a:pt x="90" y="9"/>
                    <a:pt x="92" y="10"/>
                    <a:pt x="93" y="12"/>
                  </a:cubicBezTo>
                  <a:cubicBezTo>
                    <a:pt x="94" y="13"/>
                    <a:pt x="94" y="14"/>
                    <a:pt x="95" y="15"/>
                  </a:cubicBezTo>
                  <a:cubicBezTo>
                    <a:pt x="96" y="16"/>
                    <a:pt x="96" y="17"/>
                    <a:pt x="96" y="18"/>
                  </a:cubicBezTo>
                  <a:cubicBezTo>
                    <a:pt x="97" y="20"/>
                    <a:pt x="97" y="21"/>
                    <a:pt x="96" y="22"/>
                  </a:cubicBezTo>
                  <a:cubicBezTo>
                    <a:pt x="96" y="23"/>
                    <a:pt x="96" y="25"/>
                    <a:pt x="95" y="26"/>
                  </a:cubicBezTo>
                  <a:cubicBezTo>
                    <a:pt x="95" y="27"/>
                    <a:pt x="94" y="27"/>
                    <a:pt x="94" y="28"/>
                  </a:cubicBezTo>
                  <a:cubicBezTo>
                    <a:pt x="93" y="29"/>
                    <a:pt x="93" y="29"/>
                    <a:pt x="92" y="30"/>
                  </a:cubicBezTo>
                  <a:cubicBezTo>
                    <a:pt x="92" y="31"/>
                    <a:pt x="91" y="31"/>
                    <a:pt x="90" y="32"/>
                  </a:cubicBezTo>
                  <a:cubicBezTo>
                    <a:pt x="89" y="32"/>
                    <a:pt x="88" y="33"/>
                    <a:pt x="88" y="34"/>
                  </a:cubicBezTo>
                  <a:cubicBezTo>
                    <a:pt x="87" y="34"/>
                    <a:pt x="86" y="35"/>
                    <a:pt x="85" y="35"/>
                  </a:cubicBezTo>
                  <a:cubicBezTo>
                    <a:pt x="84" y="35"/>
                    <a:pt x="83" y="36"/>
                    <a:pt x="81" y="36"/>
                  </a:cubicBezTo>
                  <a:cubicBezTo>
                    <a:pt x="80" y="37"/>
                    <a:pt x="79" y="37"/>
                    <a:pt x="78" y="37"/>
                  </a:cubicBezTo>
                  <a:cubicBezTo>
                    <a:pt x="76" y="38"/>
                    <a:pt x="75" y="38"/>
                    <a:pt x="74" y="38"/>
                  </a:cubicBezTo>
                  <a:cubicBezTo>
                    <a:pt x="75" y="39"/>
                    <a:pt x="75" y="39"/>
                    <a:pt x="76" y="39"/>
                  </a:cubicBezTo>
                  <a:cubicBezTo>
                    <a:pt x="77" y="40"/>
                    <a:pt x="78" y="40"/>
                    <a:pt x="78" y="40"/>
                  </a:cubicBezTo>
                  <a:cubicBezTo>
                    <a:pt x="79" y="41"/>
                    <a:pt x="80" y="41"/>
                    <a:pt x="80" y="41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82" y="43"/>
                    <a:pt x="83" y="43"/>
                    <a:pt x="83" y="44"/>
                  </a:cubicBezTo>
                  <a:cubicBezTo>
                    <a:pt x="84" y="44"/>
                    <a:pt x="84" y="45"/>
                    <a:pt x="85" y="46"/>
                  </a:cubicBezTo>
                  <a:cubicBezTo>
                    <a:pt x="85" y="46"/>
                    <a:pt x="85" y="47"/>
                    <a:pt x="86" y="47"/>
                  </a:cubicBezTo>
                  <a:cubicBezTo>
                    <a:pt x="86" y="48"/>
                    <a:pt x="86" y="49"/>
                    <a:pt x="87" y="49"/>
                  </a:cubicBezTo>
                  <a:cubicBezTo>
                    <a:pt x="87" y="50"/>
                    <a:pt x="87" y="51"/>
                    <a:pt x="87" y="52"/>
                  </a:cubicBezTo>
                  <a:cubicBezTo>
                    <a:pt x="87" y="52"/>
                    <a:pt x="87" y="53"/>
                    <a:pt x="87" y="54"/>
                  </a:cubicBezTo>
                  <a:cubicBezTo>
                    <a:pt x="87" y="55"/>
                    <a:pt x="86" y="55"/>
                    <a:pt x="86" y="56"/>
                  </a:cubicBezTo>
                  <a:cubicBezTo>
                    <a:pt x="86" y="57"/>
                    <a:pt x="86" y="58"/>
                    <a:pt x="85" y="59"/>
                  </a:cubicBezTo>
                  <a:cubicBezTo>
                    <a:pt x="85" y="60"/>
                    <a:pt x="84" y="61"/>
                    <a:pt x="83" y="62"/>
                  </a:cubicBezTo>
                  <a:cubicBezTo>
                    <a:pt x="83" y="63"/>
                    <a:pt x="82" y="64"/>
                    <a:pt x="81" y="65"/>
                  </a:cubicBezTo>
                  <a:cubicBezTo>
                    <a:pt x="80" y="66"/>
                    <a:pt x="79" y="67"/>
                    <a:pt x="78" y="67"/>
                  </a:cubicBezTo>
                  <a:cubicBezTo>
                    <a:pt x="77" y="68"/>
                    <a:pt x="76" y="69"/>
                    <a:pt x="75" y="70"/>
                  </a:cubicBezTo>
                  <a:cubicBezTo>
                    <a:pt x="73" y="71"/>
                    <a:pt x="72" y="72"/>
                    <a:pt x="71" y="72"/>
                  </a:cubicBezTo>
                  <a:cubicBezTo>
                    <a:pt x="69" y="73"/>
                    <a:pt x="68" y="74"/>
                    <a:pt x="66" y="74"/>
                  </a:cubicBezTo>
                  <a:cubicBezTo>
                    <a:pt x="65" y="75"/>
                    <a:pt x="63" y="75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5" y="77"/>
                    <a:pt x="53" y="77"/>
                    <a:pt x="51" y="77"/>
                  </a:cubicBezTo>
                  <a:cubicBezTo>
                    <a:pt x="50" y="77"/>
                    <a:pt x="48" y="77"/>
                    <a:pt x="46" y="77"/>
                  </a:cubicBezTo>
                  <a:cubicBezTo>
                    <a:pt x="44" y="77"/>
                    <a:pt x="41" y="77"/>
                    <a:pt x="39" y="77"/>
                  </a:cubicBezTo>
                  <a:cubicBezTo>
                    <a:pt x="37" y="77"/>
                    <a:pt x="35" y="76"/>
                    <a:pt x="32" y="76"/>
                  </a:cubicBezTo>
                  <a:cubicBezTo>
                    <a:pt x="30" y="75"/>
                    <a:pt x="28" y="75"/>
                    <a:pt x="26" y="74"/>
                  </a:cubicBezTo>
                  <a:cubicBezTo>
                    <a:pt x="24" y="74"/>
                    <a:pt x="22" y="73"/>
                    <a:pt x="20" y="73"/>
                  </a:cubicBezTo>
                  <a:cubicBezTo>
                    <a:pt x="19" y="72"/>
                    <a:pt x="17" y="72"/>
                    <a:pt x="16" y="71"/>
                  </a:cubicBezTo>
                  <a:cubicBezTo>
                    <a:pt x="14" y="71"/>
                    <a:pt x="13" y="70"/>
                    <a:pt x="12" y="69"/>
                  </a:cubicBezTo>
                  <a:cubicBezTo>
                    <a:pt x="11" y="69"/>
                    <a:pt x="10" y="68"/>
                    <a:pt x="9" y="67"/>
                  </a:cubicBezTo>
                  <a:cubicBezTo>
                    <a:pt x="8" y="67"/>
                    <a:pt x="7" y="66"/>
                    <a:pt x="6" y="65"/>
                  </a:cubicBezTo>
                  <a:cubicBezTo>
                    <a:pt x="5" y="64"/>
                    <a:pt x="5" y="64"/>
                    <a:pt x="4" y="63"/>
                  </a:cubicBezTo>
                  <a:cubicBezTo>
                    <a:pt x="3" y="62"/>
                    <a:pt x="3" y="61"/>
                    <a:pt x="2" y="60"/>
                  </a:cubicBezTo>
                  <a:cubicBezTo>
                    <a:pt x="2" y="59"/>
                    <a:pt x="1" y="58"/>
                    <a:pt x="1" y="57"/>
                  </a:cubicBezTo>
                  <a:cubicBezTo>
                    <a:pt x="1" y="56"/>
                    <a:pt x="1" y="55"/>
                    <a:pt x="0" y="54"/>
                  </a:cubicBezTo>
                  <a:cubicBezTo>
                    <a:pt x="0" y="53"/>
                    <a:pt x="0" y="52"/>
                    <a:pt x="0" y="51"/>
                  </a:cubicBezTo>
                  <a:cubicBezTo>
                    <a:pt x="0" y="50"/>
                    <a:pt x="0" y="49"/>
                    <a:pt x="0" y="47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51"/>
                    <a:pt x="29" y="52"/>
                    <a:pt x="29" y="53"/>
                  </a:cubicBezTo>
                  <a:cubicBezTo>
                    <a:pt x="29" y="54"/>
                    <a:pt x="29" y="55"/>
                    <a:pt x="29" y="55"/>
                  </a:cubicBezTo>
                  <a:cubicBezTo>
                    <a:pt x="29" y="56"/>
                    <a:pt x="29" y="57"/>
                    <a:pt x="29" y="57"/>
                  </a:cubicBezTo>
                  <a:cubicBezTo>
                    <a:pt x="29" y="58"/>
                    <a:pt x="30" y="59"/>
                    <a:pt x="30" y="59"/>
                  </a:cubicBezTo>
                  <a:cubicBezTo>
                    <a:pt x="31" y="60"/>
                    <a:pt x="31" y="60"/>
                    <a:pt x="32" y="61"/>
                  </a:cubicBezTo>
                  <a:cubicBezTo>
                    <a:pt x="32" y="61"/>
                    <a:pt x="33" y="61"/>
                    <a:pt x="33" y="62"/>
                  </a:cubicBezTo>
                  <a:cubicBezTo>
                    <a:pt x="34" y="62"/>
                    <a:pt x="35" y="62"/>
                    <a:pt x="35" y="63"/>
                  </a:cubicBezTo>
                  <a:cubicBezTo>
                    <a:pt x="36" y="63"/>
                    <a:pt x="37" y="63"/>
                    <a:pt x="38" y="63"/>
                  </a:cubicBezTo>
                  <a:cubicBezTo>
                    <a:pt x="39" y="63"/>
                    <a:pt x="40" y="63"/>
                    <a:pt x="41" y="63"/>
                  </a:cubicBezTo>
                  <a:cubicBezTo>
                    <a:pt x="42" y="63"/>
                    <a:pt x="42" y="63"/>
                    <a:pt x="43" y="63"/>
                  </a:cubicBezTo>
                  <a:cubicBezTo>
                    <a:pt x="44" y="63"/>
                    <a:pt x="45" y="63"/>
                    <a:pt x="46" y="63"/>
                  </a:cubicBezTo>
                  <a:cubicBezTo>
                    <a:pt x="47" y="63"/>
                    <a:pt x="48" y="62"/>
                    <a:pt x="49" y="62"/>
                  </a:cubicBezTo>
                  <a:cubicBezTo>
                    <a:pt x="50" y="61"/>
                    <a:pt x="50" y="61"/>
                    <a:pt x="51" y="61"/>
                  </a:cubicBezTo>
                  <a:cubicBezTo>
                    <a:pt x="52" y="60"/>
                    <a:pt x="53" y="59"/>
                    <a:pt x="53" y="59"/>
                  </a:cubicBezTo>
                  <a:cubicBezTo>
                    <a:pt x="54" y="58"/>
                    <a:pt x="54" y="58"/>
                    <a:pt x="55" y="57"/>
                  </a:cubicBezTo>
                  <a:cubicBezTo>
                    <a:pt x="55" y="56"/>
                    <a:pt x="56" y="55"/>
                    <a:pt x="56" y="55"/>
                  </a:cubicBezTo>
                  <a:cubicBezTo>
                    <a:pt x="57" y="54"/>
                    <a:pt x="57" y="53"/>
                    <a:pt x="57" y="52"/>
                  </a:cubicBezTo>
                  <a:cubicBezTo>
                    <a:pt x="58" y="51"/>
                    <a:pt x="58" y="51"/>
                    <a:pt x="58" y="50"/>
                  </a:cubicBezTo>
                  <a:cubicBezTo>
                    <a:pt x="58" y="49"/>
                    <a:pt x="58" y="49"/>
                    <a:pt x="57" y="48"/>
                  </a:cubicBezTo>
                  <a:cubicBezTo>
                    <a:pt x="57" y="47"/>
                    <a:pt x="57" y="47"/>
                    <a:pt x="57" y="46"/>
                  </a:cubicBezTo>
                  <a:cubicBezTo>
                    <a:pt x="56" y="46"/>
                    <a:pt x="56" y="45"/>
                    <a:pt x="55" y="45"/>
                  </a:cubicBezTo>
                  <a:cubicBezTo>
                    <a:pt x="55" y="44"/>
                    <a:pt x="54" y="44"/>
                    <a:pt x="53" y="43"/>
                  </a:cubicBezTo>
                  <a:cubicBezTo>
                    <a:pt x="53" y="43"/>
                    <a:pt x="52" y="43"/>
                    <a:pt x="51" y="42"/>
                  </a:cubicBezTo>
                  <a:cubicBezTo>
                    <a:pt x="50" y="42"/>
                    <a:pt x="49" y="42"/>
                    <a:pt x="48" y="42"/>
                  </a:cubicBezTo>
                  <a:cubicBezTo>
                    <a:pt x="48" y="42"/>
                    <a:pt x="47" y="41"/>
                    <a:pt x="46" y="41"/>
                  </a:cubicBezTo>
                  <a:cubicBezTo>
                    <a:pt x="46" y="41"/>
                    <a:pt x="45" y="41"/>
                    <a:pt x="44" y="41"/>
                  </a:cubicBezTo>
                  <a:cubicBezTo>
                    <a:pt x="43" y="41"/>
                    <a:pt x="43" y="41"/>
                    <a:pt x="42" y="41"/>
                  </a:cubicBezTo>
                  <a:cubicBezTo>
                    <a:pt x="41" y="41"/>
                    <a:pt x="40" y="41"/>
                    <a:pt x="39" y="41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8"/>
                    <a:pt x="48" y="28"/>
                    <a:pt x="48" y="28"/>
                  </a:cubicBezTo>
                  <a:cubicBezTo>
                    <a:pt x="48" y="28"/>
                    <a:pt x="49" y="28"/>
                    <a:pt x="49" y="28"/>
                  </a:cubicBezTo>
                  <a:cubicBezTo>
                    <a:pt x="49" y="28"/>
                    <a:pt x="50" y="28"/>
                    <a:pt x="50" y="28"/>
                  </a:cubicBezTo>
                  <a:cubicBezTo>
                    <a:pt x="50" y="28"/>
                    <a:pt x="50" y="28"/>
                    <a:pt x="51" y="28"/>
                  </a:cubicBezTo>
                  <a:cubicBezTo>
                    <a:pt x="51" y="28"/>
                    <a:pt x="52" y="29"/>
                    <a:pt x="53" y="29"/>
                  </a:cubicBezTo>
                  <a:cubicBezTo>
                    <a:pt x="54" y="29"/>
                    <a:pt x="55" y="29"/>
                    <a:pt x="56" y="29"/>
                  </a:cubicBezTo>
                  <a:cubicBezTo>
                    <a:pt x="57" y="28"/>
                    <a:pt x="58" y="28"/>
                    <a:pt x="58" y="28"/>
                  </a:cubicBezTo>
                  <a:cubicBezTo>
                    <a:pt x="59" y="28"/>
                    <a:pt x="60" y="28"/>
                    <a:pt x="61" y="27"/>
                  </a:cubicBezTo>
                  <a:cubicBezTo>
                    <a:pt x="62" y="27"/>
                    <a:pt x="62" y="27"/>
                    <a:pt x="63" y="26"/>
                  </a:cubicBezTo>
                  <a:cubicBezTo>
                    <a:pt x="64" y="26"/>
                    <a:pt x="64" y="26"/>
                    <a:pt x="65" y="25"/>
                  </a:cubicBezTo>
                  <a:cubicBezTo>
                    <a:pt x="65" y="25"/>
                    <a:pt x="66" y="24"/>
                    <a:pt x="66" y="24"/>
                  </a:cubicBezTo>
                  <a:cubicBezTo>
                    <a:pt x="67" y="23"/>
                    <a:pt x="67" y="23"/>
                    <a:pt x="67" y="22"/>
                  </a:cubicBezTo>
                  <a:cubicBezTo>
                    <a:pt x="68" y="22"/>
                    <a:pt x="68" y="21"/>
                    <a:pt x="68" y="21"/>
                  </a:cubicBezTo>
                  <a:cubicBezTo>
                    <a:pt x="68" y="20"/>
                    <a:pt x="68" y="20"/>
                    <a:pt x="68" y="19"/>
                  </a:cubicBezTo>
                  <a:cubicBezTo>
                    <a:pt x="68" y="19"/>
                    <a:pt x="68" y="18"/>
                    <a:pt x="68" y="18"/>
                  </a:cubicBezTo>
                  <a:cubicBezTo>
                    <a:pt x="68" y="18"/>
                    <a:pt x="67" y="17"/>
                    <a:pt x="67" y="17"/>
                  </a:cubicBezTo>
                  <a:cubicBezTo>
                    <a:pt x="67" y="16"/>
                    <a:pt x="66" y="16"/>
                    <a:pt x="66" y="16"/>
                  </a:cubicBezTo>
                  <a:cubicBezTo>
                    <a:pt x="66" y="15"/>
                    <a:pt x="65" y="15"/>
                    <a:pt x="65" y="15"/>
                  </a:cubicBezTo>
                  <a:cubicBezTo>
                    <a:pt x="64" y="14"/>
                    <a:pt x="63" y="14"/>
                    <a:pt x="63" y="14"/>
                  </a:cubicBezTo>
                  <a:cubicBezTo>
                    <a:pt x="62" y="14"/>
                    <a:pt x="61" y="14"/>
                    <a:pt x="61" y="14"/>
                  </a:cubicBezTo>
                  <a:cubicBezTo>
                    <a:pt x="60" y="13"/>
                    <a:pt x="59" y="13"/>
                    <a:pt x="58" y="13"/>
                  </a:cubicBezTo>
                  <a:cubicBezTo>
                    <a:pt x="58" y="13"/>
                    <a:pt x="57" y="13"/>
                    <a:pt x="56" y="13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3" y="14"/>
                    <a:pt x="52" y="14"/>
                    <a:pt x="52" y="14"/>
                  </a:cubicBezTo>
                  <a:cubicBezTo>
                    <a:pt x="51" y="14"/>
                    <a:pt x="50" y="15"/>
                    <a:pt x="50" y="15"/>
                  </a:cubicBezTo>
                  <a:cubicBezTo>
                    <a:pt x="49" y="16"/>
                    <a:pt x="48" y="16"/>
                    <a:pt x="48" y="17"/>
                  </a:cubicBezTo>
                  <a:cubicBezTo>
                    <a:pt x="47" y="17"/>
                    <a:pt x="47" y="18"/>
                    <a:pt x="46" y="18"/>
                  </a:cubicBezTo>
                  <a:cubicBezTo>
                    <a:pt x="45" y="19"/>
                    <a:pt x="45" y="20"/>
                    <a:pt x="4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3" y="10"/>
                    <a:pt x="24" y="9"/>
                  </a:cubicBezTo>
                  <a:cubicBezTo>
                    <a:pt x="25" y="8"/>
                    <a:pt x="27" y="7"/>
                    <a:pt x="29" y="6"/>
                  </a:cubicBezTo>
                  <a:cubicBezTo>
                    <a:pt x="30" y="5"/>
                    <a:pt x="32" y="4"/>
                    <a:pt x="34" y="4"/>
                  </a:cubicBezTo>
                  <a:cubicBezTo>
                    <a:pt x="35" y="3"/>
                    <a:pt x="37" y="2"/>
                    <a:pt x="39" y="2"/>
                  </a:cubicBezTo>
                  <a:cubicBezTo>
                    <a:pt x="41" y="1"/>
                    <a:pt x="43" y="1"/>
                    <a:pt x="45" y="1"/>
                  </a:cubicBezTo>
                  <a:cubicBezTo>
                    <a:pt x="47" y="0"/>
                    <a:pt x="49" y="0"/>
                    <a:pt x="52" y="0"/>
                  </a:cubicBezTo>
                  <a:cubicBezTo>
                    <a:pt x="54" y="0"/>
                    <a:pt x="57" y="0"/>
                    <a:pt x="59" y="1"/>
                  </a:cubicBezTo>
                  <a:cubicBezTo>
                    <a:pt x="62" y="1"/>
                    <a:pt x="64" y="1"/>
                    <a:pt x="67" y="2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82"/>
          <p:cNvGrpSpPr>
            <a:grpSpLocks/>
          </p:cNvGrpSpPr>
          <p:nvPr/>
        </p:nvGrpSpPr>
        <p:grpSpPr bwMode="auto">
          <a:xfrm>
            <a:off x="2705100" y="2658665"/>
            <a:ext cx="333375" cy="198438"/>
            <a:chOff x="1312" y="2075"/>
            <a:chExt cx="280" cy="167"/>
          </a:xfrm>
        </p:grpSpPr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1312" y="2075"/>
              <a:ext cx="280" cy="167"/>
            </a:xfrm>
            <a:custGeom>
              <a:avLst/>
              <a:gdLst>
                <a:gd name="T0" fmla="*/ 356 w 199"/>
                <a:gd name="T1" fmla="*/ 34 h 119"/>
                <a:gd name="T2" fmla="*/ 376 w 199"/>
                <a:gd name="T3" fmla="*/ 41 h 119"/>
                <a:gd name="T4" fmla="*/ 390 w 199"/>
                <a:gd name="T5" fmla="*/ 53 h 119"/>
                <a:gd name="T6" fmla="*/ 394 w 199"/>
                <a:gd name="T7" fmla="*/ 67 h 119"/>
                <a:gd name="T8" fmla="*/ 390 w 199"/>
                <a:gd name="T9" fmla="*/ 84 h 119"/>
                <a:gd name="T10" fmla="*/ 325 w 199"/>
                <a:gd name="T11" fmla="*/ 201 h 119"/>
                <a:gd name="T12" fmla="*/ 311 w 199"/>
                <a:gd name="T13" fmla="*/ 216 h 119"/>
                <a:gd name="T14" fmla="*/ 288 w 199"/>
                <a:gd name="T15" fmla="*/ 229 h 119"/>
                <a:gd name="T16" fmla="*/ 266 w 199"/>
                <a:gd name="T17" fmla="*/ 234 h 119"/>
                <a:gd name="T18" fmla="*/ 239 w 199"/>
                <a:gd name="T19" fmla="*/ 233 h 119"/>
                <a:gd name="T20" fmla="*/ 35 w 199"/>
                <a:gd name="T21" fmla="*/ 195 h 119"/>
                <a:gd name="T22" fmla="*/ 15 w 199"/>
                <a:gd name="T23" fmla="*/ 187 h 119"/>
                <a:gd name="T24" fmla="*/ 4 w 199"/>
                <a:gd name="T25" fmla="*/ 175 h 119"/>
                <a:gd name="T26" fmla="*/ 0 w 199"/>
                <a:gd name="T27" fmla="*/ 160 h 119"/>
                <a:gd name="T28" fmla="*/ 6 w 199"/>
                <a:gd name="T29" fmla="*/ 143 h 119"/>
                <a:gd name="T30" fmla="*/ 82 w 199"/>
                <a:gd name="T31" fmla="*/ 31 h 119"/>
                <a:gd name="T32" fmla="*/ 96 w 199"/>
                <a:gd name="T33" fmla="*/ 15 h 119"/>
                <a:gd name="T34" fmla="*/ 115 w 199"/>
                <a:gd name="T35" fmla="*/ 6 h 119"/>
                <a:gd name="T36" fmla="*/ 138 w 199"/>
                <a:gd name="T37" fmla="*/ 0 h 119"/>
                <a:gd name="T38" fmla="*/ 160 w 199"/>
                <a:gd name="T39" fmla="*/ 1 h 119"/>
                <a:gd name="T40" fmla="*/ 356 w 199"/>
                <a:gd name="T41" fmla="*/ 34 h 11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9" h="119">
                  <a:moveTo>
                    <a:pt x="180" y="17"/>
                  </a:moveTo>
                  <a:cubicBezTo>
                    <a:pt x="184" y="18"/>
                    <a:pt x="187" y="19"/>
                    <a:pt x="190" y="21"/>
                  </a:cubicBezTo>
                  <a:cubicBezTo>
                    <a:pt x="193" y="23"/>
                    <a:pt x="195" y="25"/>
                    <a:pt x="197" y="27"/>
                  </a:cubicBezTo>
                  <a:cubicBezTo>
                    <a:pt x="198" y="29"/>
                    <a:pt x="199" y="32"/>
                    <a:pt x="199" y="34"/>
                  </a:cubicBezTo>
                  <a:cubicBezTo>
                    <a:pt x="199" y="37"/>
                    <a:pt x="199" y="40"/>
                    <a:pt x="197" y="43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62" y="105"/>
                    <a:pt x="160" y="108"/>
                    <a:pt x="157" y="110"/>
                  </a:cubicBezTo>
                  <a:cubicBezTo>
                    <a:pt x="154" y="112"/>
                    <a:pt x="150" y="114"/>
                    <a:pt x="146" y="116"/>
                  </a:cubicBezTo>
                  <a:cubicBezTo>
                    <a:pt x="142" y="117"/>
                    <a:pt x="138" y="118"/>
                    <a:pt x="134" y="119"/>
                  </a:cubicBezTo>
                  <a:cubicBezTo>
                    <a:pt x="130" y="119"/>
                    <a:pt x="125" y="119"/>
                    <a:pt x="121" y="118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4" y="98"/>
                    <a:pt x="11" y="97"/>
                    <a:pt x="8" y="95"/>
                  </a:cubicBezTo>
                  <a:cubicBezTo>
                    <a:pt x="5" y="94"/>
                    <a:pt x="3" y="91"/>
                    <a:pt x="2" y="89"/>
                  </a:cubicBezTo>
                  <a:cubicBezTo>
                    <a:pt x="0" y="87"/>
                    <a:pt x="0" y="84"/>
                    <a:pt x="0" y="81"/>
                  </a:cubicBezTo>
                  <a:cubicBezTo>
                    <a:pt x="0" y="78"/>
                    <a:pt x="1" y="75"/>
                    <a:pt x="3" y="73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3" y="13"/>
                    <a:pt x="45" y="10"/>
                    <a:pt x="48" y="8"/>
                  </a:cubicBezTo>
                  <a:cubicBezTo>
                    <a:pt x="51" y="6"/>
                    <a:pt x="54" y="4"/>
                    <a:pt x="58" y="3"/>
                  </a:cubicBezTo>
                  <a:cubicBezTo>
                    <a:pt x="62" y="2"/>
                    <a:pt x="66" y="1"/>
                    <a:pt x="70" y="0"/>
                  </a:cubicBezTo>
                  <a:cubicBezTo>
                    <a:pt x="74" y="0"/>
                    <a:pt x="78" y="0"/>
                    <a:pt x="81" y="1"/>
                  </a:cubicBezTo>
                  <a:lnTo>
                    <a:pt x="18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1367" y="2104"/>
              <a:ext cx="156" cy="110"/>
            </a:xfrm>
            <a:custGeom>
              <a:avLst/>
              <a:gdLst>
                <a:gd name="T0" fmla="*/ 176 w 111"/>
                <a:gd name="T1" fmla="*/ 6 h 78"/>
                <a:gd name="T2" fmla="*/ 195 w 111"/>
                <a:gd name="T3" fmla="*/ 10 h 78"/>
                <a:gd name="T4" fmla="*/ 208 w 111"/>
                <a:gd name="T5" fmla="*/ 18 h 78"/>
                <a:gd name="T6" fmla="*/ 215 w 111"/>
                <a:gd name="T7" fmla="*/ 25 h 78"/>
                <a:gd name="T8" fmla="*/ 219 w 111"/>
                <a:gd name="T9" fmla="*/ 38 h 78"/>
                <a:gd name="T10" fmla="*/ 218 w 111"/>
                <a:gd name="T11" fmla="*/ 48 h 78"/>
                <a:gd name="T12" fmla="*/ 211 w 111"/>
                <a:gd name="T13" fmla="*/ 59 h 78"/>
                <a:gd name="T14" fmla="*/ 200 w 111"/>
                <a:gd name="T15" fmla="*/ 72 h 78"/>
                <a:gd name="T16" fmla="*/ 181 w 111"/>
                <a:gd name="T17" fmla="*/ 82 h 78"/>
                <a:gd name="T18" fmla="*/ 156 w 111"/>
                <a:gd name="T19" fmla="*/ 89 h 78"/>
                <a:gd name="T20" fmla="*/ 131 w 111"/>
                <a:gd name="T21" fmla="*/ 97 h 78"/>
                <a:gd name="T22" fmla="*/ 117 w 111"/>
                <a:gd name="T23" fmla="*/ 100 h 78"/>
                <a:gd name="T24" fmla="*/ 108 w 111"/>
                <a:gd name="T25" fmla="*/ 103 h 78"/>
                <a:gd name="T26" fmla="*/ 98 w 111"/>
                <a:gd name="T27" fmla="*/ 106 h 78"/>
                <a:gd name="T28" fmla="*/ 176 w 111"/>
                <a:gd name="T29" fmla="*/ 123 h 78"/>
                <a:gd name="T30" fmla="*/ 0 w 111"/>
                <a:gd name="T31" fmla="*/ 126 h 78"/>
                <a:gd name="T32" fmla="*/ 15 w 111"/>
                <a:gd name="T33" fmla="*/ 110 h 78"/>
                <a:gd name="T34" fmla="*/ 35 w 111"/>
                <a:gd name="T35" fmla="*/ 96 h 78"/>
                <a:gd name="T36" fmla="*/ 65 w 111"/>
                <a:gd name="T37" fmla="*/ 83 h 78"/>
                <a:gd name="T38" fmla="*/ 108 w 111"/>
                <a:gd name="T39" fmla="*/ 69 h 78"/>
                <a:gd name="T40" fmla="*/ 135 w 111"/>
                <a:gd name="T41" fmla="*/ 63 h 78"/>
                <a:gd name="T42" fmla="*/ 148 w 111"/>
                <a:gd name="T43" fmla="*/ 58 h 78"/>
                <a:gd name="T44" fmla="*/ 157 w 111"/>
                <a:gd name="T45" fmla="*/ 52 h 78"/>
                <a:gd name="T46" fmla="*/ 162 w 111"/>
                <a:gd name="T47" fmla="*/ 45 h 78"/>
                <a:gd name="T48" fmla="*/ 164 w 111"/>
                <a:gd name="T49" fmla="*/ 39 h 78"/>
                <a:gd name="T50" fmla="*/ 162 w 111"/>
                <a:gd name="T51" fmla="*/ 34 h 78"/>
                <a:gd name="T52" fmla="*/ 157 w 111"/>
                <a:gd name="T53" fmla="*/ 30 h 78"/>
                <a:gd name="T54" fmla="*/ 150 w 111"/>
                <a:gd name="T55" fmla="*/ 28 h 78"/>
                <a:gd name="T56" fmla="*/ 141 w 111"/>
                <a:gd name="T57" fmla="*/ 28 h 78"/>
                <a:gd name="T58" fmla="*/ 131 w 111"/>
                <a:gd name="T59" fmla="*/ 30 h 78"/>
                <a:gd name="T60" fmla="*/ 122 w 111"/>
                <a:gd name="T61" fmla="*/ 34 h 78"/>
                <a:gd name="T62" fmla="*/ 112 w 111"/>
                <a:gd name="T63" fmla="*/ 44 h 78"/>
                <a:gd name="T64" fmla="*/ 69 w 111"/>
                <a:gd name="T65" fmla="*/ 24 h 78"/>
                <a:gd name="T66" fmla="*/ 83 w 111"/>
                <a:gd name="T67" fmla="*/ 14 h 78"/>
                <a:gd name="T68" fmla="*/ 97 w 111"/>
                <a:gd name="T69" fmla="*/ 6 h 78"/>
                <a:gd name="T70" fmla="*/ 112 w 111"/>
                <a:gd name="T71" fmla="*/ 1 h 78"/>
                <a:gd name="T72" fmla="*/ 128 w 111"/>
                <a:gd name="T73" fmla="*/ 0 h 78"/>
                <a:gd name="T74" fmla="*/ 150 w 111"/>
                <a:gd name="T75" fmla="*/ 0 h 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1" h="78">
                  <a:moveTo>
                    <a:pt x="83" y="1"/>
                  </a:moveTo>
                  <a:cubicBezTo>
                    <a:pt x="85" y="2"/>
                    <a:pt x="87" y="2"/>
                    <a:pt x="89" y="3"/>
                  </a:cubicBezTo>
                  <a:cubicBezTo>
                    <a:pt x="91" y="3"/>
                    <a:pt x="93" y="3"/>
                    <a:pt x="94" y="4"/>
                  </a:cubicBezTo>
                  <a:cubicBezTo>
                    <a:pt x="96" y="4"/>
                    <a:pt x="98" y="5"/>
                    <a:pt x="99" y="5"/>
                  </a:cubicBezTo>
                  <a:cubicBezTo>
                    <a:pt x="100" y="6"/>
                    <a:pt x="102" y="7"/>
                    <a:pt x="103" y="7"/>
                  </a:cubicBezTo>
                  <a:cubicBezTo>
                    <a:pt x="104" y="8"/>
                    <a:pt x="105" y="8"/>
                    <a:pt x="105" y="9"/>
                  </a:cubicBezTo>
                  <a:cubicBezTo>
                    <a:pt x="106" y="10"/>
                    <a:pt x="107" y="10"/>
                    <a:pt x="108" y="11"/>
                  </a:cubicBezTo>
                  <a:cubicBezTo>
                    <a:pt x="108" y="12"/>
                    <a:pt x="109" y="13"/>
                    <a:pt x="109" y="13"/>
                  </a:cubicBezTo>
                  <a:cubicBezTo>
                    <a:pt x="110" y="14"/>
                    <a:pt x="110" y="15"/>
                    <a:pt x="111" y="16"/>
                  </a:cubicBezTo>
                  <a:cubicBezTo>
                    <a:pt x="111" y="17"/>
                    <a:pt x="111" y="18"/>
                    <a:pt x="111" y="19"/>
                  </a:cubicBezTo>
                  <a:cubicBezTo>
                    <a:pt x="111" y="20"/>
                    <a:pt x="111" y="21"/>
                    <a:pt x="111" y="21"/>
                  </a:cubicBezTo>
                  <a:cubicBezTo>
                    <a:pt x="111" y="22"/>
                    <a:pt x="111" y="23"/>
                    <a:pt x="110" y="24"/>
                  </a:cubicBezTo>
                  <a:cubicBezTo>
                    <a:pt x="110" y="25"/>
                    <a:pt x="109" y="26"/>
                    <a:pt x="109" y="27"/>
                  </a:cubicBezTo>
                  <a:cubicBezTo>
                    <a:pt x="108" y="28"/>
                    <a:pt x="107" y="29"/>
                    <a:pt x="107" y="30"/>
                  </a:cubicBezTo>
                  <a:cubicBezTo>
                    <a:pt x="106" y="31"/>
                    <a:pt x="105" y="32"/>
                    <a:pt x="104" y="33"/>
                  </a:cubicBezTo>
                  <a:cubicBezTo>
                    <a:pt x="103" y="34"/>
                    <a:pt x="102" y="35"/>
                    <a:pt x="101" y="36"/>
                  </a:cubicBezTo>
                  <a:cubicBezTo>
                    <a:pt x="99" y="37"/>
                    <a:pt x="98" y="37"/>
                    <a:pt x="97" y="38"/>
                  </a:cubicBezTo>
                  <a:cubicBezTo>
                    <a:pt x="95" y="39"/>
                    <a:pt x="94" y="40"/>
                    <a:pt x="92" y="41"/>
                  </a:cubicBezTo>
                  <a:cubicBezTo>
                    <a:pt x="90" y="41"/>
                    <a:pt x="88" y="42"/>
                    <a:pt x="86" y="43"/>
                  </a:cubicBezTo>
                  <a:cubicBezTo>
                    <a:pt x="84" y="44"/>
                    <a:pt x="81" y="44"/>
                    <a:pt x="79" y="45"/>
                  </a:cubicBezTo>
                  <a:cubicBezTo>
                    <a:pt x="76" y="46"/>
                    <a:pt x="74" y="47"/>
                    <a:pt x="71" y="47"/>
                  </a:cubicBezTo>
                  <a:cubicBezTo>
                    <a:pt x="69" y="48"/>
                    <a:pt x="67" y="48"/>
                    <a:pt x="66" y="49"/>
                  </a:cubicBezTo>
                  <a:cubicBezTo>
                    <a:pt x="64" y="49"/>
                    <a:pt x="63" y="49"/>
                    <a:pt x="62" y="50"/>
                  </a:cubicBezTo>
                  <a:cubicBezTo>
                    <a:pt x="61" y="50"/>
                    <a:pt x="60" y="50"/>
                    <a:pt x="59" y="50"/>
                  </a:cubicBezTo>
                  <a:cubicBezTo>
                    <a:pt x="58" y="51"/>
                    <a:pt x="57" y="51"/>
                    <a:pt x="57" y="51"/>
                  </a:cubicBezTo>
                  <a:cubicBezTo>
                    <a:pt x="56" y="51"/>
                    <a:pt x="55" y="51"/>
                    <a:pt x="55" y="52"/>
                  </a:cubicBezTo>
                  <a:cubicBezTo>
                    <a:pt x="54" y="52"/>
                    <a:pt x="53" y="52"/>
                    <a:pt x="53" y="52"/>
                  </a:cubicBezTo>
                  <a:cubicBezTo>
                    <a:pt x="52" y="53"/>
                    <a:pt x="51" y="53"/>
                    <a:pt x="50" y="53"/>
                  </a:cubicBezTo>
                  <a:cubicBezTo>
                    <a:pt x="49" y="53"/>
                    <a:pt x="49" y="54"/>
                    <a:pt x="48" y="54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2"/>
                    <a:pt x="2" y="60"/>
                    <a:pt x="4" y="59"/>
                  </a:cubicBezTo>
                  <a:cubicBezTo>
                    <a:pt x="5" y="58"/>
                    <a:pt x="6" y="56"/>
                    <a:pt x="8" y="55"/>
                  </a:cubicBezTo>
                  <a:cubicBezTo>
                    <a:pt x="10" y="54"/>
                    <a:pt x="11" y="53"/>
                    <a:pt x="13" y="52"/>
                  </a:cubicBezTo>
                  <a:cubicBezTo>
                    <a:pt x="15" y="50"/>
                    <a:pt x="16" y="49"/>
                    <a:pt x="18" y="48"/>
                  </a:cubicBezTo>
                  <a:cubicBezTo>
                    <a:pt x="20" y="47"/>
                    <a:pt x="23" y="46"/>
                    <a:pt x="25" y="45"/>
                  </a:cubicBezTo>
                  <a:cubicBezTo>
                    <a:pt x="28" y="44"/>
                    <a:pt x="30" y="43"/>
                    <a:pt x="33" y="42"/>
                  </a:cubicBezTo>
                  <a:cubicBezTo>
                    <a:pt x="36" y="41"/>
                    <a:pt x="40" y="40"/>
                    <a:pt x="43" y="39"/>
                  </a:cubicBezTo>
                  <a:cubicBezTo>
                    <a:pt x="47" y="38"/>
                    <a:pt x="51" y="37"/>
                    <a:pt x="55" y="35"/>
                  </a:cubicBezTo>
                  <a:cubicBezTo>
                    <a:pt x="58" y="35"/>
                    <a:pt x="60" y="34"/>
                    <a:pt x="62" y="33"/>
                  </a:cubicBezTo>
                  <a:cubicBezTo>
                    <a:pt x="64" y="33"/>
                    <a:pt x="66" y="32"/>
                    <a:pt x="68" y="32"/>
                  </a:cubicBezTo>
                  <a:cubicBezTo>
                    <a:pt x="69" y="31"/>
                    <a:pt x="71" y="31"/>
                    <a:pt x="72" y="30"/>
                  </a:cubicBezTo>
                  <a:cubicBezTo>
                    <a:pt x="74" y="30"/>
                    <a:pt x="75" y="29"/>
                    <a:pt x="75" y="29"/>
                  </a:cubicBezTo>
                  <a:cubicBezTo>
                    <a:pt x="76" y="28"/>
                    <a:pt x="77" y="28"/>
                    <a:pt x="78" y="27"/>
                  </a:cubicBezTo>
                  <a:cubicBezTo>
                    <a:pt x="79" y="27"/>
                    <a:pt x="79" y="26"/>
                    <a:pt x="80" y="26"/>
                  </a:cubicBezTo>
                  <a:cubicBezTo>
                    <a:pt x="80" y="26"/>
                    <a:pt x="81" y="25"/>
                    <a:pt x="81" y="25"/>
                  </a:cubicBezTo>
                  <a:cubicBezTo>
                    <a:pt x="82" y="24"/>
                    <a:pt x="82" y="24"/>
                    <a:pt x="82" y="23"/>
                  </a:cubicBezTo>
                  <a:cubicBezTo>
                    <a:pt x="83" y="23"/>
                    <a:pt x="83" y="22"/>
                    <a:pt x="83" y="22"/>
                  </a:cubicBezTo>
                  <a:cubicBezTo>
                    <a:pt x="83" y="21"/>
                    <a:pt x="83" y="21"/>
                    <a:pt x="83" y="20"/>
                  </a:cubicBezTo>
                  <a:cubicBezTo>
                    <a:pt x="83" y="20"/>
                    <a:pt x="83" y="19"/>
                    <a:pt x="83" y="19"/>
                  </a:cubicBezTo>
                  <a:cubicBezTo>
                    <a:pt x="83" y="18"/>
                    <a:pt x="83" y="18"/>
                    <a:pt x="82" y="17"/>
                  </a:cubicBezTo>
                  <a:cubicBezTo>
                    <a:pt x="82" y="17"/>
                    <a:pt x="82" y="17"/>
                    <a:pt x="81" y="16"/>
                  </a:cubicBezTo>
                  <a:cubicBezTo>
                    <a:pt x="81" y="16"/>
                    <a:pt x="80" y="16"/>
                    <a:pt x="80" y="15"/>
                  </a:cubicBezTo>
                  <a:cubicBezTo>
                    <a:pt x="79" y="15"/>
                    <a:pt x="79" y="15"/>
                    <a:pt x="78" y="14"/>
                  </a:cubicBezTo>
                  <a:cubicBezTo>
                    <a:pt x="77" y="14"/>
                    <a:pt x="76" y="14"/>
                    <a:pt x="76" y="14"/>
                  </a:cubicBezTo>
                  <a:cubicBezTo>
                    <a:pt x="75" y="14"/>
                    <a:pt x="74" y="14"/>
                    <a:pt x="73" y="14"/>
                  </a:cubicBezTo>
                  <a:cubicBezTo>
                    <a:pt x="72" y="14"/>
                    <a:pt x="72" y="14"/>
                    <a:pt x="71" y="14"/>
                  </a:cubicBezTo>
                  <a:cubicBezTo>
                    <a:pt x="70" y="14"/>
                    <a:pt x="69" y="14"/>
                    <a:pt x="68" y="14"/>
                  </a:cubicBezTo>
                  <a:cubicBezTo>
                    <a:pt x="68" y="14"/>
                    <a:pt x="67" y="14"/>
                    <a:pt x="66" y="15"/>
                  </a:cubicBezTo>
                  <a:cubicBezTo>
                    <a:pt x="65" y="15"/>
                    <a:pt x="65" y="15"/>
                    <a:pt x="64" y="16"/>
                  </a:cubicBezTo>
                  <a:cubicBezTo>
                    <a:pt x="63" y="16"/>
                    <a:pt x="62" y="17"/>
                    <a:pt x="62" y="17"/>
                  </a:cubicBezTo>
                  <a:cubicBezTo>
                    <a:pt x="61" y="18"/>
                    <a:pt x="60" y="19"/>
                    <a:pt x="59" y="19"/>
                  </a:cubicBezTo>
                  <a:cubicBezTo>
                    <a:pt x="59" y="20"/>
                    <a:pt x="58" y="21"/>
                    <a:pt x="57" y="2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3" y="15"/>
                    <a:pt x="34" y="13"/>
                    <a:pt x="35" y="12"/>
                  </a:cubicBezTo>
                  <a:cubicBezTo>
                    <a:pt x="36" y="11"/>
                    <a:pt x="38" y="10"/>
                    <a:pt x="39" y="9"/>
                  </a:cubicBezTo>
                  <a:cubicBezTo>
                    <a:pt x="40" y="8"/>
                    <a:pt x="41" y="8"/>
                    <a:pt x="42" y="7"/>
                  </a:cubicBezTo>
                  <a:cubicBezTo>
                    <a:pt x="43" y="6"/>
                    <a:pt x="44" y="5"/>
                    <a:pt x="45" y="5"/>
                  </a:cubicBezTo>
                  <a:cubicBezTo>
                    <a:pt x="46" y="4"/>
                    <a:pt x="48" y="4"/>
                    <a:pt x="49" y="3"/>
                  </a:cubicBezTo>
                  <a:cubicBezTo>
                    <a:pt x="50" y="3"/>
                    <a:pt x="51" y="2"/>
                    <a:pt x="53" y="2"/>
                  </a:cubicBezTo>
                  <a:cubicBezTo>
                    <a:pt x="54" y="1"/>
                    <a:pt x="55" y="1"/>
                    <a:pt x="57" y="1"/>
                  </a:cubicBezTo>
                  <a:cubicBezTo>
                    <a:pt x="58" y="0"/>
                    <a:pt x="59" y="0"/>
                    <a:pt x="61" y="0"/>
                  </a:cubicBezTo>
                  <a:cubicBezTo>
                    <a:pt x="62" y="0"/>
                    <a:pt x="64" y="0"/>
                    <a:pt x="65" y="0"/>
                  </a:cubicBezTo>
                  <a:cubicBezTo>
                    <a:pt x="67" y="0"/>
                    <a:pt x="69" y="0"/>
                    <a:pt x="71" y="0"/>
                  </a:cubicBezTo>
                  <a:cubicBezTo>
                    <a:pt x="72" y="0"/>
                    <a:pt x="74" y="0"/>
                    <a:pt x="76" y="0"/>
                  </a:cubicBezTo>
                  <a:cubicBezTo>
                    <a:pt x="78" y="1"/>
                    <a:pt x="80" y="1"/>
                    <a:pt x="83" y="1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81"/>
          <p:cNvGrpSpPr>
            <a:grpSpLocks/>
          </p:cNvGrpSpPr>
          <p:nvPr/>
        </p:nvGrpSpPr>
        <p:grpSpPr bwMode="auto">
          <a:xfrm>
            <a:off x="2398713" y="2609453"/>
            <a:ext cx="330200" cy="190500"/>
            <a:chOff x="1055" y="2033"/>
            <a:chExt cx="277" cy="160"/>
          </a:xfrm>
        </p:grpSpPr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055" y="2033"/>
              <a:ext cx="277" cy="160"/>
            </a:xfrm>
            <a:custGeom>
              <a:avLst/>
              <a:gdLst>
                <a:gd name="T0" fmla="*/ 356 w 197"/>
                <a:gd name="T1" fmla="*/ 31 h 114"/>
                <a:gd name="T2" fmla="*/ 375 w 197"/>
                <a:gd name="T3" fmla="*/ 39 h 114"/>
                <a:gd name="T4" fmla="*/ 385 w 197"/>
                <a:gd name="T5" fmla="*/ 49 h 114"/>
                <a:gd name="T6" fmla="*/ 389 w 197"/>
                <a:gd name="T7" fmla="*/ 63 h 114"/>
                <a:gd name="T8" fmla="*/ 384 w 197"/>
                <a:gd name="T9" fmla="*/ 79 h 114"/>
                <a:gd name="T10" fmla="*/ 308 w 197"/>
                <a:gd name="T11" fmla="*/ 191 h 114"/>
                <a:gd name="T12" fmla="*/ 292 w 197"/>
                <a:gd name="T13" fmla="*/ 206 h 114"/>
                <a:gd name="T14" fmla="*/ 271 w 197"/>
                <a:gd name="T15" fmla="*/ 216 h 114"/>
                <a:gd name="T16" fmla="*/ 247 w 197"/>
                <a:gd name="T17" fmla="*/ 223 h 114"/>
                <a:gd name="T18" fmla="*/ 224 w 197"/>
                <a:gd name="T19" fmla="*/ 223 h 114"/>
                <a:gd name="T20" fmla="*/ 31 w 197"/>
                <a:gd name="T21" fmla="*/ 187 h 114"/>
                <a:gd name="T22" fmla="*/ 11 w 197"/>
                <a:gd name="T23" fmla="*/ 180 h 114"/>
                <a:gd name="T24" fmla="*/ 1 w 197"/>
                <a:gd name="T25" fmla="*/ 167 h 114"/>
                <a:gd name="T26" fmla="*/ 0 w 197"/>
                <a:gd name="T27" fmla="*/ 152 h 114"/>
                <a:gd name="T28" fmla="*/ 8 w 197"/>
                <a:gd name="T29" fmla="*/ 136 h 114"/>
                <a:gd name="T30" fmla="*/ 91 w 197"/>
                <a:gd name="T31" fmla="*/ 29 h 114"/>
                <a:gd name="T32" fmla="*/ 107 w 197"/>
                <a:gd name="T33" fmla="*/ 15 h 114"/>
                <a:gd name="T34" fmla="*/ 127 w 197"/>
                <a:gd name="T35" fmla="*/ 6 h 114"/>
                <a:gd name="T36" fmla="*/ 150 w 197"/>
                <a:gd name="T37" fmla="*/ 0 h 114"/>
                <a:gd name="T38" fmla="*/ 172 w 197"/>
                <a:gd name="T39" fmla="*/ 1 h 114"/>
                <a:gd name="T40" fmla="*/ 356 w 197"/>
                <a:gd name="T41" fmla="*/ 31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7" h="114">
                  <a:moveTo>
                    <a:pt x="180" y="16"/>
                  </a:moveTo>
                  <a:cubicBezTo>
                    <a:pt x="184" y="17"/>
                    <a:pt x="187" y="18"/>
                    <a:pt x="190" y="20"/>
                  </a:cubicBezTo>
                  <a:cubicBezTo>
                    <a:pt x="192" y="21"/>
                    <a:pt x="194" y="23"/>
                    <a:pt x="195" y="25"/>
                  </a:cubicBezTo>
                  <a:cubicBezTo>
                    <a:pt x="197" y="27"/>
                    <a:pt x="197" y="30"/>
                    <a:pt x="197" y="32"/>
                  </a:cubicBezTo>
                  <a:cubicBezTo>
                    <a:pt x="197" y="35"/>
                    <a:pt x="196" y="38"/>
                    <a:pt x="194" y="40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4" y="100"/>
                    <a:pt x="151" y="102"/>
                    <a:pt x="148" y="105"/>
                  </a:cubicBezTo>
                  <a:cubicBezTo>
                    <a:pt x="145" y="107"/>
                    <a:pt x="141" y="109"/>
                    <a:pt x="137" y="110"/>
                  </a:cubicBezTo>
                  <a:cubicBezTo>
                    <a:pt x="134" y="112"/>
                    <a:pt x="129" y="113"/>
                    <a:pt x="125" y="113"/>
                  </a:cubicBezTo>
                  <a:cubicBezTo>
                    <a:pt x="121" y="114"/>
                    <a:pt x="117" y="113"/>
                    <a:pt x="113" y="113"/>
                  </a:cubicBezTo>
                  <a:cubicBezTo>
                    <a:pt x="16" y="95"/>
                    <a:pt x="16" y="95"/>
                    <a:pt x="16" y="95"/>
                  </a:cubicBezTo>
                  <a:cubicBezTo>
                    <a:pt x="12" y="94"/>
                    <a:pt x="9" y="93"/>
                    <a:pt x="6" y="91"/>
                  </a:cubicBezTo>
                  <a:cubicBezTo>
                    <a:pt x="4" y="89"/>
                    <a:pt x="2" y="87"/>
                    <a:pt x="1" y="85"/>
                  </a:cubicBezTo>
                  <a:cubicBezTo>
                    <a:pt x="0" y="83"/>
                    <a:pt x="0" y="80"/>
                    <a:pt x="0" y="77"/>
                  </a:cubicBezTo>
                  <a:cubicBezTo>
                    <a:pt x="1" y="75"/>
                    <a:pt x="2" y="72"/>
                    <a:pt x="4" y="69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8" y="12"/>
                    <a:pt x="51" y="10"/>
                    <a:pt x="54" y="8"/>
                  </a:cubicBezTo>
                  <a:cubicBezTo>
                    <a:pt x="57" y="6"/>
                    <a:pt x="60" y="4"/>
                    <a:pt x="64" y="3"/>
                  </a:cubicBezTo>
                  <a:cubicBezTo>
                    <a:pt x="68" y="2"/>
                    <a:pt x="72" y="1"/>
                    <a:pt x="76" y="0"/>
                  </a:cubicBezTo>
                  <a:cubicBezTo>
                    <a:pt x="79" y="0"/>
                    <a:pt x="83" y="0"/>
                    <a:pt x="87" y="1"/>
                  </a:cubicBezTo>
                  <a:lnTo>
                    <a:pt x="18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156" y="2062"/>
              <a:ext cx="103" cy="99"/>
            </a:xfrm>
            <a:custGeom>
              <a:avLst/>
              <a:gdLst>
                <a:gd name="T0" fmla="*/ 145 w 73"/>
                <a:gd name="T1" fmla="*/ 8 h 70"/>
                <a:gd name="T2" fmla="*/ 52 w 73"/>
                <a:gd name="T3" fmla="*/ 140 h 70"/>
                <a:gd name="T4" fmla="*/ 1 w 73"/>
                <a:gd name="T5" fmla="*/ 132 h 70"/>
                <a:gd name="T6" fmla="*/ 66 w 73"/>
                <a:gd name="T7" fmla="*/ 44 h 70"/>
                <a:gd name="T8" fmla="*/ 56 w 73"/>
                <a:gd name="T9" fmla="*/ 47 h 70"/>
                <a:gd name="T10" fmla="*/ 48 w 73"/>
                <a:gd name="T11" fmla="*/ 48 h 70"/>
                <a:gd name="T12" fmla="*/ 42 w 73"/>
                <a:gd name="T13" fmla="*/ 48 h 70"/>
                <a:gd name="T14" fmla="*/ 34 w 73"/>
                <a:gd name="T15" fmla="*/ 50 h 70"/>
                <a:gd name="T16" fmla="*/ 25 w 73"/>
                <a:gd name="T17" fmla="*/ 52 h 70"/>
                <a:gd name="T18" fmla="*/ 18 w 73"/>
                <a:gd name="T19" fmla="*/ 52 h 70"/>
                <a:gd name="T20" fmla="*/ 10 w 73"/>
                <a:gd name="T21" fmla="*/ 52 h 70"/>
                <a:gd name="T22" fmla="*/ 0 w 73"/>
                <a:gd name="T23" fmla="*/ 54 h 70"/>
                <a:gd name="T24" fmla="*/ 23 w 73"/>
                <a:gd name="T25" fmla="*/ 24 h 70"/>
                <a:gd name="T26" fmla="*/ 35 w 73"/>
                <a:gd name="T27" fmla="*/ 24 h 70"/>
                <a:gd name="T28" fmla="*/ 48 w 73"/>
                <a:gd name="T29" fmla="*/ 23 h 70"/>
                <a:gd name="T30" fmla="*/ 59 w 73"/>
                <a:gd name="T31" fmla="*/ 20 h 70"/>
                <a:gd name="T32" fmla="*/ 69 w 73"/>
                <a:gd name="T33" fmla="*/ 16 h 70"/>
                <a:gd name="T34" fmla="*/ 79 w 73"/>
                <a:gd name="T35" fmla="*/ 14 h 70"/>
                <a:gd name="T36" fmla="*/ 89 w 73"/>
                <a:gd name="T37" fmla="*/ 10 h 70"/>
                <a:gd name="T38" fmla="*/ 97 w 73"/>
                <a:gd name="T39" fmla="*/ 6 h 70"/>
                <a:gd name="T40" fmla="*/ 106 w 73"/>
                <a:gd name="T41" fmla="*/ 0 h 70"/>
                <a:gd name="T42" fmla="*/ 145 w 73"/>
                <a:gd name="T43" fmla="*/ 8 h 7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73" h="70">
                  <a:moveTo>
                    <a:pt x="73" y="4"/>
                  </a:moveTo>
                  <a:cubicBezTo>
                    <a:pt x="26" y="70"/>
                    <a:pt x="26" y="70"/>
                    <a:pt x="26" y="70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1" y="22"/>
                    <a:pt x="30" y="23"/>
                    <a:pt x="28" y="23"/>
                  </a:cubicBezTo>
                  <a:cubicBezTo>
                    <a:pt x="27" y="23"/>
                    <a:pt x="26" y="23"/>
                    <a:pt x="24" y="24"/>
                  </a:cubicBezTo>
                  <a:cubicBezTo>
                    <a:pt x="23" y="24"/>
                    <a:pt x="22" y="24"/>
                    <a:pt x="21" y="24"/>
                  </a:cubicBezTo>
                  <a:cubicBezTo>
                    <a:pt x="19" y="25"/>
                    <a:pt x="18" y="25"/>
                    <a:pt x="17" y="25"/>
                  </a:cubicBezTo>
                  <a:cubicBezTo>
                    <a:pt x="16" y="25"/>
                    <a:pt x="14" y="25"/>
                    <a:pt x="13" y="26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6" y="26"/>
                    <a:pt x="5" y="26"/>
                  </a:cubicBezTo>
                  <a:cubicBezTo>
                    <a:pt x="3" y="26"/>
                    <a:pt x="1" y="26"/>
                    <a:pt x="0" y="27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3" y="12"/>
                    <a:pt x="15" y="12"/>
                    <a:pt x="18" y="12"/>
                  </a:cubicBezTo>
                  <a:cubicBezTo>
                    <a:pt x="20" y="11"/>
                    <a:pt x="22" y="11"/>
                    <a:pt x="24" y="11"/>
                  </a:cubicBezTo>
                  <a:cubicBezTo>
                    <a:pt x="26" y="10"/>
                    <a:pt x="28" y="10"/>
                    <a:pt x="30" y="10"/>
                  </a:cubicBezTo>
                  <a:cubicBezTo>
                    <a:pt x="32" y="9"/>
                    <a:pt x="34" y="9"/>
                    <a:pt x="35" y="8"/>
                  </a:cubicBezTo>
                  <a:cubicBezTo>
                    <a:pt x="37" y="8"/>
                    <a:pt x="38" y="7"/>
                    <a:pt x="40" y="7"/>
                  </a:cubicBezTo>
                  <a:cubicBezTo>
                    <a:pt x="42" y="6"/>
                    <a:pt x="43" y="6"/>
                    <a:pt x="45" y="5"/>
                  </a:cubicBezTo>
                  <a:cubicBezTo>
                    <a:pt x="46" y="4"/>
                    <a:pt x="48" y="4"/>
                    <a:pt x="49" y="3"/>
                  </a:cubicBezTo>
                  <a:cubicBezTo>
                    <a:pt x="50" y="2"/>
                    <a:pt x="52" y="1"/>
                    <a:pt x="53" y="0"/>
                  </a:cubicBezTo>
                  <a:lnTo>
                    <a:pt x="73" y="4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69"/>
          <p:cNvGrpSpPr>
            <a:grpSpLocks/>
          </p:cNvGrpSpPr>
          <p:nvPr/>
        </p:nvGrpSpPr>
        <p:grpSpPr bwMode="auto">
          <a:xfrm>
            <a:off x="2878138" y="2968228"/>
            <a:ext cx="369887" cy="247650"/>
            <a:chOff x="1457" y="2334"/>
            <a:chExt cx="311" cy="209"/>
          </a:xfrm>
        </p:grpSpPr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1457" y="2334"/>
              <a:ext cx="311" cy="209"/>
            </a:xfrm>
            <a:custGeom>
              <a:avLst/>
              <a:gdLst>
                <a:gd name="T0" fmla="*/ 390 w 221"/>
                <a:gd name="T1" fmla="*/ 43 h 149"/>
                <a:gd name="T2" fmla="*/ 414 w 221"/>
                <a:gd name="T3" fmla="*/ 53 h 149"/>
                <a:gd name="T4" fmla="*/ 429 w 221"/>
                <a:gd name="T5" fmla="*/ 67 h 149"/>
                <a:gd name="T6" fmla="*/ 438 w 221"/>
                <a:gd name="T7" fmla="*/ 87 h 149"/>
                <a:gd name="T8" fmla="*/ 433 w 221"/>
                <a:gd name="T9" fmla="*/ 107 h 149"/>
                <a:gd name="T10" fmla="*/ 369 w 221"/>
                <a:gd name="T11" fmla="*/ 252 h 149"/>
                <a:gd name="T12" fmla="*/ 352 w 221"/>
                <a:gd name="T13" fmla="*/ 272 h 149"/>
                <a:gd name="T14" fmla="*/ 331 w 221"/>
                <a:gd name="T15" fmla="*/ 285 h 149"/>
                <a:gd name="T16" fmla="*/ 303 w 221"/>
                <a:gd name="T17" fmla="*/ 293 h 149"/>
                <a:gd name="T18" fmla="*/ 276 w 221"/>
                <a:gd name="T19" fmla="*/ 292 h 149"/>
                <a:gd name="T20" fmla="*/ 42 w 221"/>
                <a:gd name="T21" fmla="*/ 243 h 149"/>
                <a:gd name="T22" fmla="*/ 20 w 221"/>
                <a:gd name="T23" fmla="*/ 233 h 149"/>
                <a:gd name="T24" fmla="*/ 4 w 221"/>
                <a:gd name="T25" fmla="*/ 216 h 149"/>
                <a:gd name="T26" fmla="*/ 0 w 221"/>
                <a:gd name="T27" fmla="*/ 196 h 149"/>
                <a:gd name="T28" fmla="*/ 6 w 221"/>
                <a:gd name="T29" fmla="*/ 175 h 149"/>
                <a:gd name="T30" fmla="*/ 82 w 221"/>
                <a:gd name="T31" fmla="*/ 38 h 149"/>
                <a:gd name="T32" fmla="*/ 97 w 221"/>
                <a:gd name="T33" fmla="*/ 20 h 149"/>
                <a:gd name="T34" fmla="*/ 118 w 221"/>
                <a:gd name="T35" fmla="*/ 6 h 149"/>
                <a:gd name="T36" fmla="*/ 142 w 221"/>
                <a:gd name="T37" fmla="*/ 0 h 149"/>
                <a:gd name="T38" fmla="*/ 170 w 221"/>
                <a:gd name="T39" fmla="*/ 1 h 149"/>
                <a:gd name="T40" fmla="*/ 390 w 221"/>
                <a:gd name="T41" fmla="*/ 43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21" h="149">
                  <a:moveTo>
                    <a:pt x="197" y="22"/>
                  </a:moveTo>
                  <a:cubicBezTo>
                    <a:pt x="202" y="23"/>
                    <a:pt x="206" y="25"/>
                    <a:pt x="209" y="27"/>
                  </a:cubicBezTo>
                  <a:cubicBezTo>
                    <a:pt x="212" y="29"/>
                    <a:pt x="215" y="31"/>
                    <a:pt x="217" y="34"/>
                  </a:cubicBezTo>
                  <a:cubicBezTo>
                    <a:pt x="219" y="37"/>
                    <a:pt x="220" y="40"/>
                    <a:pt x="221" y="44"/>
                  </a:cubicBezTo>
                  <a:cubicBezTo>
                    <a:pt x="221" y="47"/>
                    <a:pt x="220" y="50"/>
                    <a:pt x="219" y="54"/>
                  </a:cubicBezTo>
                  <a:cubicBezTo>
                    <a:pt x="186" y="128"/>
                    <a:pt x="186" y="128"/>
                    <a:pt x="186" y="128"/>
                  </a:cubicBezTo>
                  <a:cubicBezTo>
                    <a:pt x="184" y="131"/>
                    <a:pt x="182" y="135"/>
                    <a:pt x="178" y="138"/>
                  </a:cubicBezTo>
                  <a:cubicBezTo>
                    <a:pt x="175" y="141"/>
                    <a:pt x="171" y="143"/>
                    <a:pt x="167" y="145"/>
                  </a:cubicBezTo>
                  <a:cubicBezTo>
                    <a:pt x="163" y="147"/>
                    <a:pt x="158" y="148"/>
                    <a:pt x="153" y="149"/>
                  </a:cubicBezTo>
                  <a:cubicBezTo>
                    <a:pt x="149" y="149"/>
                    <a:pt x="144" y="149"/>
                    <a:pt x="139" y="148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17" y="122"/>
                    <a:pt x="13" y="120"/>
                    <a:pt x="10" y="118"/>
                  </a:cubicBezTo>
                  <a:cubicBezTo>
                    <a:pt x="6" y="116"/>
                    <a:pt x="4" y="113"/>
                    <a:pt x="2" y="110"/>
                  </a:cubicBezTo>
                  <a:cubicBezTo>
                    <a:pt x="1" y="107"/>
                    <a:pt x="0" y="104"/>
                    <a:pt x="0" y="100"/>
                  </a:cubicBezTo>
                  <a:cubicBezTo>
                    <a:pt x="0" y="97"/>
                    <a:pt x="1" y="93"/>
                    <a:pt x="3" y="89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5"/>
                    <a:pt x="46" y="12"/>
                    <a:pt x="49" y="10"/>
                  </a:cubicBezTo>
                  <a:cubicBezTo>
                    <a:pt x="52" y="7"/>
                    <a:pt x="56" y="5"/>
                    <a:pt x="60" y="3"/>
                  </a:cubicBezTo>
                  <a:cubicBezTo>
                    <a:pt x="64" y="2"/>
                    <a:pt x="68" y="1"/>
                    <a:pt x="72" y="0"/>
                  </a:cubicBezTo>
                  <a:cubicBezTo>
                    <a:pt x="77" y="0"/>
                    <a:pt x="81" y="0"/>
                    <a:pt x="86" y="1"/>
                  </a:cubicBezTo>
                  <a:lnTo>
                    <a:pt x="197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1581" y="2422"/>
              <a:ext cx="62" cy="44"/>
            </a:xfrm>
            <a:custGeom>
              <a:avLst/>
              <a:gdLst>
                <a:gd name="T0" fmla="*/ 62 w 62"/>
                <a:gd name="T1" fmla="*/ 10 h 44"/>
                <a:gd name="T2" fmla="*/ 45 w 62"/>
                <a:gd name="T3" fmla="*/ 44 h 44"/>
                <a:gd name="T4" fmla="*/ 0 w 62"/>
                <a:gd name="T5" fmla="*/ 34 h 44"/>
                <a:gd name="T6" fmla="*/ 17 w 62"/>
                <a:gd name="T7" fmla="*/ 0 h 44"/>
                <a:gd name="T8" fmla="*/ 62 w 62"/>
                <a:gd name="T9" fmla="*/ 1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" h="44">
                  <a:moveTo>
                    <a:pt x="62" y="10"/>
                  </a:moveTo>
                  <a:lnTo>
                    <a:pt x="45" y="44"/>
                  </a:lnTo>
                  <a:lnTo>
                    <a:pt x="0" y="34"/>
                  </a:lnTo>
                  <a:lnTo>
                    <a:pt x="17" y="0"/>
                  </a:lnTo>
                  <a:lnTo>
                    <a:pt x="62" y="10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70"/>
          <p:cNvGrpSpPr>
            <a:grpSpLocks/>
          </p:cNvGrpSpPr>
          <p:nvPr/>
        </p:nvGrpSpPr>
        <p:grpSpPr bwMode="auto">
          <a:xfrm>
            <a:off x="3248025" y="3034903"/>
            <a:ext cx="774700" cy="355600"/>
            <a:chOff x="1768" y="2391"/>
            <a:chExt cx="651" cy="298"/>
          </a:xfrm>
        </p:grpSpPr>
        <p:sp>
          <p:nvSpPr>
            <p:cNvPr id="60" name="Freeform 55"/>
            <p:cNvSpPr>
              <a:spLocks/>
            </p:cNvSpPr>
            <p:nvPr/>
          </p:nvSpPr>
          <p:spPr bwMode="auto">
            <a:xfrm>
              <a:off x="1768" y="2391"/>
              <a:ext cx="651" cy="298"/>
            </a:xfrm>
            <a:custGeom>
              <a:avLst/>
              <a:gdLst>
                <a:gd name="T0" fmla="*/ 852 w 463"/>
                <a:gd name="T1" fmla="*/ 138 h 212"/>
                <a:gd name="T2" fmla="*/ 880 w 463"/>
                <a:gd name="T3" fmla="*/ 148 h 212"/>
                <a:gd name="T4" fmla="*/ 900 w 463"/>
                <a:gd name="T5" fmla="*/ 164 h 212"/>
                <a:gd name="T6" fmla="*/ 914 w 463"/>
                <a:gd name="T7" fmla="*/ 184 h 212"/>
                <a:gd name="T8" fmla="*/ 914 w 463"/>
                <a:gd name="T9" fmla="*/ 208 h 212"/>
                <a:gd name="T10" fmla="*/ 880 w 463"/>
                <a:gd name="T11" fmla="*/ 370 h 212"/>
                <a:gd name="T12" fmla="*/ 870 w 463"/>
                <a:gd name="T13" fmla="*/ 394 h 212"/>
                <a:gd name="T14" fmla="*/ 848 w 463"/>
                <a:gd name="T15" fmla="*/ 409 h 212"/>
                <a:gd name="T16" fmla="*/ 821 w 463"/>
                <a:gd name="T17" fmla="*/ 417 h 212"/>
                <a:gd name="T18" fmla="*/ 790 w 463"/>
                <a:gd name="T19" fmla="*/ 415 h 212"/>
                <a:gd name="T20" fmla="*/ 49 w 463"/>
                <a:gd name="T21" fmla="*/ 257 h 212"/>
                <a:gd name="T22" fmla="*/ 24 w 463"/>
                <a:gd name="T23" fmla="*/ 247 h 212"/>
                <a:gd name="T24" fmla="*/ 8 w 463"/>
                <a:gd name="T25" fmla="*/ 229 h 212"/>
                <a:gd name="T26" fmla="*/ 0 w 463"/>
                <a:gd name="T27" fmla="*/ 209 h 212"/>
                <a:gd name="T28" fmla="*/ 4 w 463"/>
                <a:gd name="T29" fmla="*/ 186 h 212"/>
                <a:gd name="T30" fmla="*/ 67 w 463"/>
                <a:gd name="T31" fmla="*/ 39 h 212"/>
                <a:gd name="T32" fmla="*/ 79 w 463"/>
                <a:gd name="T33" fmla="*/ 21 h 212"/>
                <a:gd name="T34" fmla="*/ 101 w 463"/>
                <a:gd name="T35" fmla="*/ 8 h 212"/>
                <a:gd name="T36" fmla="*/ 127 w 463"/>
                <a:gd name="T37" fmla="*/ 1 h 212"/>
                <a:gd name="T38" fmla="*/ 155 w 463"/>
                <a:gd name="T39" fmla="*/ 1 h 212"/>
                <a:gd name="T40" fmla="*/ 852 w 463"/>
                <a:gd name="T41" fmla="*/ 138 h 21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3" h="212">
                  <a:moveTo>
                    <a:pt x="431" y="70"/>
                  </a:moveTo>
                  <a:cubicBezTo>
                    <a:pt x="436" y="71"/>
                    <a:pt x="441" y="72"/>
                    <a:pt x="445" y="75"/>
                  </a:cubicBezTo>
                  <a:cubicBezTo>
                    <a:pt x="449" y="77"/>
                    <a:pt x="453" y="80"/>
                    <a:pt x="455" y="83"/>
                  </a:cubicBezTo>
                  <a:cubicBezTo>
                    <a:pt x="458" y="86"/>
                    <a:pt x="460" y="90"/>
                    <a:pt x="462" y="93"/>
                  </a:cubicBezTo>
                  <a:cubicBezTo>
                    <a:pt x="463" y="97"/>
                    <a:pt x="463" y="101"/>
                    <a:pt x="462" y="105"/>
                  </a:cubicBezTo>
                  <a:cubicBezTo>
                    <a:pt x="445" y="187"/>
                    <a:pt x="445" y="187"/>
                    <a:pt x="445" y="187"/>
                  </a:cubicBezTo>
                  <a:cubicBezTo>
                    <a:pt x="444" y="192"/>
                    <a:pt x="443" y="196"/>
                    <a:pt x="440" y="199"/>
                  </a:cubicBezTo>
                  <a:cubicBezTo>
                    <a:pt x="437" y="202"/>
                    <a:pt x="433" y="205"/>
                    <a:pt x="429" y="207"/>
                  </a:cubicBezTo>
                  <a:cubicBezTo>
                    <a:pt x="425" y="209"/>
                    <a:pt x="420" y="210"/>
                    <a:pt x="415" y="211"/>
                  </a:cubicBezTo>
                  <a:cubicBezTo>
                    <a:pt x="410" y="212"/>
                    <a:pt x="405" y="211"/>
                    <a:pt x="400" y="21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0" y="129"/>
                    <a:pt x="16" y="127"/>
                    <a:pt x="12" y="125"/>
                  </a:cubicBezTo>
                  <a:cubicBezTo>
                    <a:pt x="9" y="122"/>
                    <a:pt x="6" y="120"/>
                    <a:pt x="4" y="116"/>
                  </a:cubicBezTo>
                  <a:cubicBezTo>
                    <a:pt x="2" y="113"/>
                    <a:pt x="0" y="109"/>
                    <a:pt x="0" y="106"/>
                  </a:cubicBezTo>
                  <a:cubicBezTo>
                    <a:pt x="0" y="102"/>
                    <a:pt x="0" y="98"/>
                    <a:pt x="2" y="94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5" y="16"/>
                    <a:pt x="37" y="13"/>
                    <a:pt x="40" y="11"/>
                  </a:cubicBezTo>
                  <a:cubicBezTo>
                    <a:pt x="43" y="8"/>
                    <a:pt x="47" y="6"/>
                    <a:pt x="51" y="4"/>
                  </a:cubicBezTo>
                  <a:cubicBezTo>
                    <a:pt x="55" y="2"/>
                    <a:pt x="59" y="1"/>
                    <a:pt x="64" y="1"/>
                  </a:cubicBezTo>
                  <a:cubicBezTo>
                    <a:pt x="68" y="0"/>
                    <a:pt x="73" y="0"/>
                    <a:pt x="78" y="1"/>
                  </a:cubicBezTo>
                  <a:lnTo>
                    <a:pt x="431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56"/>
            <p:cNvSpPr>
              <a:spLocks/>
            </p:cNvSpPr>
            <p:nvPr/>
          </p:nvSpPr>
          <p:spPr bwMode="auto">
            <a:xfrm>
              <a:off x="2032" y="2478"/>
              <a:ext cx="133" cy="54"/>
            </a:xfrm>
            <a:custGeom>
              <a:avLst/>
              <a:gdLst>
                <a:gd name="T0" fmla="*/ 10 w 133"/>
                <a:gd name="T1" fmla="*/ 0 h 54"/>
                <a:gd name="T2" fmla="*/ 133 w 133"/>
                <a:gd name="T3" fmla="*/ 24 h 54"/>
                <a:gd name="T4" fmla="*/ 124 w 133"/>
                <a:gd name="T5" fmla="*/ 54 h 54"/>
                <a:gd name="T6" fmla="*/ 0 w 133"/>
                <a:gd name="T7" fmla="*/ 29 h 54"/>
                <a:gd name="T8" fmla="*/ 10 w 133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54">
                  <a:moveTo>
                    <a:pt x="10" y="0"/>
                  </a:moveTo>
                  <a:lnTo>
                    <a:pt x="133" y="24"/>
                  </a:lnTo>
                  <a:lnTo>
                    <a:pt x="124" y="54"/>
                  </a:lnTo>
                  <a:lnTo>
                    <a:pt x="0" y="29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018" y="2521"/>
              <a:ext cx="134" cy="54"/>
            </a:xfrm>
            <a:custGeom>
              <a:avLst/>
              <a:gdLst>
                <a:gd name="T0" fmla="*/ 0 w 134"/>
                <a:gd name="T1" fmla="*/ 28 h 54"/>
                <a:gd name="T2" fmla="*/ 10 w 134"/>
                <a:gd name="T3" fmla="*/ 0 h 54"/>
                <a:gd name="T4" fmla="*/ 134 w 134"/>
                <a:gd name="T5" fmla="*/ 25 h 54"/>
                <a:gd name="T6" fmla="*/ 126 w 134"/>
                <a:gd name="T7" fmla="*/ 54 h 54"/>
                <a:gd name="T8" fmla="*/ 0 w 134"/>
                <a:gd name="T9" fmla="*/ 28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54">
                  <a:moveTo>
                    <a:pt x="0" y="28"/>
                  </a:moveTo>
                  <a:lnTo>
                    <a:pt x="10" y="0"/>
                  </a:lnTo>
                  <a:lnTo>
                    <a:pt x="134" y="25"/>
                  </a:lnTo>
                  <a:lnTo>
                    <a:pt x="126" y="54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" name="Group 71"/>
          <p:cNvGrpSpPr>
            <a:grpSpLocks/>
          </p:cNvGrpSpPr>
          <p:nvPr/>
        </p:nvGrpSpPr>
        <p:grpSpPr bwMode="auto">
          <a:xfrm>
            <a:off x="3736975" y="2828528"/>
            <a:ext cx="347663" cy="231775"/>
            <a:chOff x="2179" y="2217"/>
            <a:chExt cx="291" cy="195"/>
          </a:xfrm>
        </p:grpSpPr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2179" y="2217"/>
              <a:ext cx="291" cy="195"/>
            </a:xfrm>
            <a:custGeom>
              <a:avLst/>
              <a:gdLst>
                <a:gd name="T0" fmla="*/ 351 w 207"/>
                <a:gd name="T1" fmla="*/ 41 h 139"/>
                <a:gd name="T2" fmla="*/ 375 w 207"/>
                <a:gd name="T3" fmla="*/ 49 h 139"/>
                <a:gd name="T4" fmla="*/ 395 w 207"/>
                <a:gd name="T5" fmla="*/ 63 h 139"/>
                <a:gd name="T6" fmla="*/ 408 w 207"/>
                <a:gd name="T7" fmla="*/ 79 h 139"/>
                <a:gd name="T8" fmla="*/ 409 w 207"/>
                <a:gd name="T9" fmla="*/ 98 h 139"/>
                <a:gd name="T10" fmla="*/ 381 w 207"/>
                <a:gd name="T11" fmla="*/ 234 h 139"/>
                <a:gd name="T12" fmla="*/ 371 w 207"/>
                <a:gd name="T13" fmla="*/ 253 h 139"/>
                <a:gd name="T14" fmla="*/ 351 w 207"/>
                <a:gd name="T15" fmla="*/ 265 h 139"/>
                <a:gd name="T16" fmla="*/ 328 w 207"/>
                <a:gd name="T17" fmla="*/ 272 h 139"/>
                <a:gd name="T18" fmla="*/ 298 w 207"/>
                <a:gd name="T19" fmla="*/ 272 h 139"/>
                <a:gd name="T20" fmla="*/ 55 w 207"/>
                <a:gd name="T21" fmla="*/ 226 h 139"/>
                <a:gd name="T22" fmla="*/ 30 w 207"/>
                <a:gd name="T23" fmla="*/ 216 h 139"/>
                <a:gd name="T24" fmla="*/ 11 w 207"/>
                <a:gd name="T25" fmla="*/ 202 h 139"/>
                <a:gd name="T26" fmla="*/ 1 w 207"/>
                <a:gd name="T27" fmla="*/ 185 h 139"/>
                <a:gd name="T28" fmla="*/ 1 w 207"/>
                <a:gd name="T29" fmla="*/ 166 h 139"/>
                <a:gd name="T30" fmla="*/ 42 w 207"/>
                <a:gd name="T31" fmla="*/ 35 h 139"/>
                <a:gd name="T32" fmla="*/ 52 w 207"/>
                <a:gd name="T33" fmla="*/ 20 h 139"/>
                <a:gd name="T34" fmla="*/ 72 w 207"/>
                <a:gd name="T35" fmla="*/ 8 h 139"/>
                <a:gd name="T36" fmla="*/ 93 w 207"/>
                <a:gd name="T37" fmla="*/ 1 h 139"/>
                <a:gd name="T38" fmla="*/ 121 w 207"/>
                <a:gd name="T39" fmla="*/ 1 h 139"/>
                <a:gd name="T40" fmla="*/ 351 w 207"/>
                <a:gd name="T41" fmla="*/ 41 h 13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207" h="139">
                  <a:moveTo>
                    <a:pt x="178" y="21"/>
                  </a:moveTo>
                  <a:cubicBezTo>
                    <a:pt x="182" y="22"/>
                    <a:pt x="187" y="23"/>
                    <a:pt x="190" y="25"/>
                  </a:cubicBezTo>
                  <a:cubicBezTo>
                    <a:pt x="194" y="27"/>
                    <a:pt x="197" y="29"/>
                    <a:pt x="200" y="32"/>
                  </a:cubicBezTo>
                  <a:cubicBezTo>
                    <a:pt x="203" y="34"/>
                    <a:pt x="205" y="37"/>
                    <a:pt x="206" y="40"/>
                  </a:cubicBezTo>
                  <a:cubicBezTo>
                    <a:pt x="207" y="43"/>
                    <a:pt x="207" y="47"/>
                    <a:pt x="207" y="50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2" y="122"/>
                    <a:pt x="190" y="125"/>
                    <a:pt x="188" y="128"/>
                  </a:cubicBezTo>
                  <a:cubicBezTo>
                    <a:pt x="185" y="131"/>
                    <a:pt x="182" y="133"/>
                    <a:pt x="178" y="135"/>
                  </a:cubicBezTo>
                  <a:cubicBezTo>
                    <a:pt x="175" y="137"/>
                    <a:pt x="170" y="138"/>
                    <a:pt x="166" y="138"/>
                  </a:cubicBezTo>
                  <a:cubicBezTo>
                    <a:pt x="161" y="139"/>
                    <a:pt x="156" y="139"/>
                    <a:pt x="151" y="138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23" y="114"/>
                    <a:pt x="19" y="112"/>
                    <a:pt x="15" y="110"/>
                  </a:cubicBezTo>
                  <a:cubicBezTo>
                    <a:pt x="11" y="108"/>
                    <a:pt x="8" y="106"/>
                    <a:pt x="6" y="103"/>
                  </a:cubicBezTo>
                  <a:cubicBezTo>
                    <a:pt x="3" y="100"/>
                    <a:pt x="2" y="97"/>
                    <a:pt x="1" y="94"/>
                  </a:cubicBezTo>
                  <a:cubicBezTo>
                    <a:pt x="0" y="90"/>
                    <a:pt x="0" y="87"/>
                    <a:pt x="1" y="84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5"/>
                    <a:pt x="24" y="12"/>
                    <a:pt x="26" y="10"/>
                  </a:cubicBezTo>
                  <a:cubicBezTo>
                    <a:pt x="29" y="7"/>
                    <a:pt x="32" y="5"/>
                    <a:pt x="36" y="4"/>
                  </a:cubicBezTo>
                  <a:cubicBezTo>
                    <a:pt x="39" y="2"/>
                    <a:pt x="43" y="1"/>
                    <a:pt x="47" y="1"/>
                  </a:cubicBezTo>
                  <a:cubicBezTo>
                    <a:pt x="52" y="0"/>
                    <a:pt x="56" y="0"/>
                    <a:pt x="61" y="1"/>
                  </a:cubicBezTo>
                  <a:lnTo>
                    <a:pt x="178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59"/>
            <p:cNvSpPr>
              <a:spLocks/>
            </p:cNvSpPr>
            <p:nvPr/>
          </p:nvSpPr>
          <p:spPr bwMode="auto">
            <a:xfrm>
              <a:off x="2241" y="2259"/>
              <a:ext cx="163" cy="107"/>
            </a:xfrm>
            <a:custGeom>
              <a:avLst/>
              <a:gdLst>
                <a:gd name="T0" fmla="*/ 163 w 163"/>
                <a:gd name="T1" fmla="*/ 25 h 107"/>
                <a:gd name="T2" fmla="*/ 115 w 163"/>
                <a:gd name="T3" fmla="*/ 56 h 107"/>
                <a:gd name="T4" fmla="*/ 147 w 163"/>
                <a:gd name="T5" fmla="*/ 107 h 107"/>
                <a:gd name="T6" fmla="*/ 94 w 163"/>
                <a:gd name="T7" fmla="*/ 97 h 107"/>
                <a:gd name="T8" fmla="*/ 80 w 163"/>
                <a:gd name="T9" fmla="*/ 66 h 107"/>
                <a:gd name="T10" fmla="*/ 47 w 163"/>
                <a:gd name="T11" fmla="*/ 89 h 107"/>
                <a:gd name="T12" fmla="*/ 0 w 163"/>
                <a:gd name="T13" fmla="*/ 80 h 107"/>
                <a:gd name="T14" fmla="*/ 53 w 163"/>
                <a:gd name="T15" fmla="*/ 45 h 107"/>
                <a:gd name="T16" fmla="*/ 25 w 163"/>
                <a:gd name="T17" fmla="*/ 0 h 107"/>
                <a:gd name="T18" fmla="*/ 76 w 163"/>
                <a:gd name="T19" fmla="*/ 10 h 107"/>
                <a:gd name="T20" fmla="*/ 88 w 163"/>
                <a:gd name="T21" fmla="*/ 35 h 107"/>
                <a:gd name="T22" fmla="*/ 115 w 163"/>
                <a:gd name="T23" fmla="*/ 17 h 107"/>
                <a:gd name="T24" fmla="*/ 163 w 163"/>
                <a:gd name="T25" fmla="*/ 25 h 10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3" h="107">
                  <a:moveTo>
                    <a:pt x="163" y="25"/>
                  </a:moveTo>
                  <a:lnTo>
                    <a:pt x="115" y="56"/>
                  </a:lnTo>
                  <a:lnTo>
                    <a:pt x="147" y="107"/>
                  </a:lnTo>
                  <a:lnTo>
                    <a:pt x="94" y="97"/>
                  </a:lnTo>
                  <a:lnTo>
                    <a:pt x="80" y="66"/>
                  </a:lnTo>
                  <a:lnTo>
                    <a:pt x="47" y="89"/>
                  </a:lnTo>
                  <a:lnTo>
                    <a:pt x="0" y="80"/>
                  </a:lnTo>
                  <a:lnTo>
                    <a:pt x="53" y="45"/>
                  </a:lnTo>
                  <a:lnTo>
                    <a:pt x="25" y="0"/>
                  </a:lnTo>
                  <a:lnTo>
                    <a:pt x="76" y="10"/>
                  </a:lnTo>
                  <a:lnTo>
                    <a:pt x="88" y="35"/>
                  </a:lnTo>
                  <a:lnTo>
                    <a:pt x="115" y="17"/>
                  </a:lnTo>
                  <a:lnTo>
                    <a:pt x="163" y="25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72"/>
          <p:cNvGrpSpPr>
            <a:grpSpLocks/>
          </p:cNvGrpSpPr>
          <p:nvPr/>
        </p:nvGrpSpPr>
        <p:grpSpPr bwMode="auto">
          <a:xfrm>
            <a:off x="3817938" y="2587228"/>
            <a:ext cx="319087" cy="193675"/>
            <a:chOff x="2246" y="2014"/>
            <a:chExt cx="269" cy="163"/>
          </a:xfrm>
        </p:grpSpPr>
        <p:sp>
          <p:nvSpPr>
            <p:cNvPr id="67" name="Freeform 60"/>
            <p:cNvSpPr>
              <a:spLocks/>
            </p:cNvSpPr>
            <p:nvPr/>
          </p:nvSpPr>
          <p:spPr bwMode="auto">
            <a:xfrm>
              <a:off x="2246" y="2014"/>
              <a:ext cx="269" cy="163"/>
            </a:xfrm>
            <a:custGeom>
              <a:avLst/>
              <a:gdLst>
                <a:gd name="T0" fmla="*/ 324 w 191"/>
                <a:gd name="T1" fmla="*/ 34 h 116"/>
                <a:gd name="T2" fmla="*/ 345 w 191"/>
                <a:gd name="T3" fmla="*/ 39 h 116"/>
                <a:gd name="T4" fmla="*/ 365 w 191"/>
                <a:gd name="T5" fmla="*/ 52 h 116"/>
                <a:gd name="T6" fmla="*/ 375 w 191"/>
                <a:gd name="T7" fmla="*/ 65 h 116"/>
                <a:gd name="T8" fmla="*/ 377 w 191"/>
                <a:gd name="T9" fmla="*/ 82 h 116"/>
                <a:gd name="T10" fmla="*/ 354 w 191"/>
                <a:gd name="T11" fmla="*/ 195 h 116"/>
                <a:gd name="T12" fmla="*/ 345 w 191"/>
                <a:gd name="T13" fmla="*/ 211 h 116"/>
                <a:gd name="T14" fmla="*/ 327 w 191"/>
                <a:gd name="T15" fmla="*/ 223 h 116"/>
                <a:gd name="T16" fmla="*/ 306 w 191"/>
                <a:gd name="T17" fmla="*/ 229 h 116"/>
                <a:gd name="T18" fmla="*/ 280 w 191"/>
                <a:gd name="T19" fmla="*/ 229 h 116"/>
                <a:gd name="T20" fmla="*/ 54 w 191"/>
                <a:gd name="T21" fmla="*/ 191 h 116"/>
                <a:gd name="T22" fmla="*/ 30 w 191"/>
                <a:gd name="T23" fmla="*/ 184 h 116"/>
                <a:gd name="T24" fmla="*/ 11 w 191"/>
                <a:gd name="T25" fmla="*/ 171 h 116"/>
                <a:gd name="T26" fmla="*/ 1 w 191"/>
                <a:gd name="T27" fmla="*/ 156 h 116"/>
                <a:gd name="T28" fmla="*/ 1 w 191"/>
                <a:gd name="T29" fmla="*/ 141 h 116"/>
                <a:gd name="T30" fmla="*/ 35 w 191"/>
                <a:gd name="T31" fmla="*/ 30 h 116"/>
                <a:gd name="T32" fmla="*/ 45 w 191"/>
                <a:gd name="T33" fmla="*/ 15 h 116"/>
                <a:gd name="T34" fmla="*/ 62 w 191"/>
                <a:gd name="T35" fmla="*/ 6 h 116"/>
                <a:gd name="T36" fmla="*/ 83 w 191"/>
                <a:gd name="T37" fmla="*/ 0 h 116"/>
                <a:gd name="T38" fmla="*/ 107 w 191"/>
                <a:gd name="T39" fmla="*/ 1 h 116"/>
                <a:gd name="T40" fmla="*/ 324 w 191"/>
                <a:gd name="T41" fmla="*/ 34 h 11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91" h="116">
                  <a:moveTo>
                    <a:pt x="163" y="17"/>
                  </a:moveTo>
                  <a:cubicBezTo>
                    <a:pt x="167" y="17"/>
                    <a:pt x="171" y="19"/>
                    <a:pt x="174" y="20"/>
                  </a:cubicBezTo>
                  <a:cubicBezTo>
                    <a:pt x="178" y="22"/>
                    <a:pt x="181" y="24"/>
                    <a:pt x="184" y="26"/>
                  </a:cubicBezTo>
                  <a:cubicBezTo>
                    <a:pt x="186" y="28"/>
                    <a:pt x="188" y="30"/>
                    <a:pt x="189" y="33"/>
                  </a:cubicBezTo>
                  <a:cubicBezTo>
                    <a:pt x="190" y="36"/>
                    <a:pt x="191" y="38"/>
                    <a:pt x="190" y="41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8" y="102"/>
                    <a:pt x="176" y="105"/>
                    <a:pt x="174" y="107"/>
                  </a:cubicBezTo>
                  <a:cubicBezTo>
                    <a:pt x="172" y="110"/>
                    <a:pt x="169" y="112"/>
                    <a:pt x="165" y="113"/>
                  </a:cubicBezTo>
                  <a:cubicBezTo>
                    <a:pt x="162" y="114"/>
                    <a:pt x="158" y="116"/>
                    <a:pt x="154" y="116"/>
                  </a:cubicBezTo>
                  <a:cubicBezTo>
                    <a:pt x="150" y="116"/>
                    <a:pt x="145" y="116"/>
                    <a:pt x="141" y="116"/>
                  </a:cubicBezTo>
                  <a:cubicBezTo>
                    <a:pt x="27" y="97"/>
                    <a:pt x="27" y="97"/>
                    <a:pt x="27" y="97"/>
                  </a:cubicBezTo>
                  <a:cubicBezTo>
                    <a:pt x="22" y="96"/>
                    <a:pt x="18" y="95"/>
                    <a:pt x="15" y="93"/>
                  </a:cubicBezTo>
                  <a:cubicBezTo>
                    <a:pt x="11" y="92"/>
                    <a:pt x="8" y="89"/>
                    <a:pt x="6" y="87"/>
                  </a:cubicBezTo>
                  <a:cubicBezTo>
                    <a:pt x="4" y="85"/>
                    <a:pt x="2" y="82"/>
                    <a:pt x="1" y="79"/>
                  </a:cubicBezTo>
                  <a:cubicBezTo>
                    <a:pt x="0" y="77"/>
                    <a:pt x="0" y="74"/>
                    <a:pt x="1" y="7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2"/>
                    <a:pt x="21" y="10"/>
                    <a:pt x="23" y="8"/>
                  </a:cubicBezTo>
                  <a:cubicBezTo>
                    <a:pt x="25" y="6"/>
                    <a:pt x="28" y="4"/>
                    <a:pt x="31" y="3"/>
                  </a:cubicBezTo>
                  <a:cubicBezTo>
                    <a:pt x="34" y="2"/>
                    <a:pt x="38" y="1"/>
                    <a:pt x="42" y="0"/>
                  </a:cubicBezTo>
                  <a:cubicBezTo>
                    <a:pt x="46" y="0"/>
                    <a:pt x="50" y="0"/>
                    <a:pt x="54" y="1"/>
                  </a:cubicBezTo>
                  <a:lnTo>
                    <a:pt x="163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2362" y="2040"/>
              <a:ext cx="50" cy="32"/>
            </a:xfrm>
            <a:custGeom>
              <a:avLst/>
              <a:gdLst>
                <a:gd name="T0" fmla="*/ 40 w 36"/>
                <a:gd name="T1" fmla="*/ 0 h 23"/>
                <a:gd name="T2" fmla="*/ 54 w 36"/>
                <a:gd name="T3" fmla="*/ 4 h 23"/>
                <a:gd name="T4" fmla="*/ 64 w 36"/>
                <a:gd name="T5" fmla="*/ 11 h 23"/>
                <a:gd name="T6" fmla="*/ 69 w 36"/>
                <a:gd name="T7" fmla="*/ 19 h 23"/>
                <a:gd name="T8" fmla="*/ 69 w 36"/>
                <a:gd name="T9" fmla="*/ 26 h 23"/>
                <a:gd name="T10" fmla="*/ 64 w 36"/>
                <a:gd name="T11" fmla="*/ 35 h 23"/>
                <a:gd name="T12" fmla="*/ 56 w 36"/>
                <a:gd name="T13" fmla="*/ 43 h 23"/>
                <a:gd name="T14" fmla="*/ 43 w 36"/>
                <a:gd name="T15" fmla="*/ 45 h 23"/>
                <a:gd name="T16" fmla="*/ 29 w 36"/>
                <a:gd name="T17" fmla="*/ 45 h 23"/>
                <a:gd name="T18" fmla="*/ 15 w 36"/>
                <a:gd name="T19" fmla="*/ 40 h 23"/>
                <a:gd name="T20" fmla="*/ 6 w 36"/>
                <a:gd name="T21" fmla="*/ 35 h 23"/>
                <a:gd name="T22" fmla="*/ 1 w 36"/>
                <a:gd name="T23" fmla="*/ 25 h 23"/>
                <a:gd name="T24" fmla="*/ 0 w 36"/>
                <a:gd name="T25" fmla="*/ 18 h 23"/>
                <a:gd name="T26" fmla="*/ 6 w 36"/>
                <a:gd name="T27" fmla="*/ 10 h 23"/>
                <a:gd name="T28" fmla="*/ 15 w 36"/>
                <a:gd name="T29" fmla="*/ 4 h 23"/>
                <a:gd name="T30" fmla="*/ 26 w 36"/>
                <a:gd name="T31" fmla="*/ 0 h 23"/>
                <a:gd name="T32" fmla="*/ 40 w 36"/>
                <a:gd name="T33" fmla="*/ 0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6" h="23">
                  <a:moveTo>
                    <a:pt x="21" y="0"/>
                  </a:moveTo>
                  <a:cubicBezTo>
                    <a:pt x="23" y="1"/>
                    <a:pt x="26" y="2"/>
                    <a:pt x="28" y="2"/>
                  </a:cubicBezTo>
                  <a:cubicBezTo>
                    <a:pt x="30" y="3"/>
                    <a:pt x="31" y="4"/>
                    <a:pt x="33" y="6"/>
                  </a:cubicBezTo>
                  <a:cubicBezTo>
                    <a:pt x="34" y="7"/>
                    <a:pt x="35" y="8"/>
                    <a:pt x="36" y="10"/>
                  </a:cubicBezTo>
                  <a:cubicBezTo>
                    <a:pt x="36" y="11"/>
                    <a:pt x="36" y="13"/>
                    <a:pt x="36" y="14"/>
                  </a:cubicBezTo>
                  <a:cubicBezTo>
                    <a:pt x="35" y="16"/>
                    <a:pt x="35" y="17"/>
                    <a:pt x="33" y="18"/>
                  </a:cubicBezTo>
                  <a:cubicBezTo>
                    <a:pt x="32" y="20"/>
                    <a:pt x="31" y="21"/>
                    <a:pt x="29" y="22"/>
                  </a:cubicBezTo>
                  <a:cubicBezTo>
                    <a:pt x="27" y="22"/>
                    <a:pt x="25" y="23"/>
                    <a:pt x="22" y="23"/>
                  </a:cubicBezTo>
                  <a:cubicBezTo>
                    <a:pt x="20" y="23"/>
                    <a:pt x="18" y="23"/>
                    <a:pt x="15" y="23"/>
                  </a:cubicBezTo>
                  <a:cubicBezTo>
                    <a:pt x="13" y="23"/>
                    <a:pt x="10" y="22"/>
                    <a:pt x="8" y="21"/>
                  </a:cubicBezTo>
                  <a:cubicBezTo>
                    <a:pt x="6" y="20"/>
                    <a:pt x="5" y="19"/>
                    <a:pt x="3" y="18"/>
                  </a:cubicBezTo>
                  <a:cubicBezTo>
                    <a:pt x="2" y="16"/>
                    <a:pt x="1" y="15"/>
                    <a:pt x="1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4"/>
                    <a:pt x="6" y="3"/>
                    <a:pt x="8" y="2"/>
                  </a:cubicBezTo>
                  <a:cubicBezTo>
                    <a:pt x="9" y="1"/>
                    <a:pt x="12" y="1"/>
                    <a:pt x="14" y="0"/>
                  </a:cubicBezTo>
                  <a:cubicBezTo>
                    <a:pt x="16" y="0"/>
                    <a:pt x="19" y="0"/>
                    <a:pt x="21" y="0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2291" y="2069"/>
              <a:ext cx="175" cy="47"/>
            </a:xfrm>
            <a:custGeom>
              <a:avLst/>
              <a:gdLst>
                <a:gd name="T0" fmla="*/ 175 w 175"/>
                <a:gd name="T1" fmla="*/ 27 h 47"/>
                <a:gd name="T2" fmla="*/ 170 w 175"/>
                <a:gd name="T3" fmla="*/ 47 h 47"/>
                <a:gd name="T4" fmla="*/ 0 w 175"/>
                <a:gd name="T5" fmla="*/ 20 h 47"/>
                <a:gd name="T6" fmla="*/ 6 w 175"/>
                <a:gd name="T7" fmla="*/ 0 h 47"/>
                <a:gd name="T8" fmla="*/ 175 w 175"/>
                <a:gd name="T9" fmla="*/ 2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" h="47">
                  <a:moveTo>
                    <a:pt x="175" y="27"/>
                  </a:moveTo>
                  <a:lnTo>
                    <a:pt x="170" y="47"/>
                  </a:lnTo>
                  <a:lnTo>
                    <a:pt x="0" y="20"/>
                  </a:lnTo>
                  <a:lnTo>
                    <a:pt x="6" y="0"/>
                  </a:lnTo>
                  <a:lnTo>
                    <a:pt x="175" y="27"/>
                  </a:ln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63"/>
            <p:cNvSpPr>
              <a:spLocks/>
            </p:cNvSpPr>
            <p:nvPr/>
          </p:nvSpPr>
          <p:spPr bwMode="auto">
            <a:xfrm>
              <a:off x="2342" y="2113"/>
              <a:ext cx="52" cy="33"/>
            </a:xfrm>
            <a:custGeom>
              <a:avLst/>
              <a:gdLst>
                <a:gd name="T0" fmla="*/ 44 w 37"/>
                <a:gd name="T1" fmla="*/ 0 h 24"/>
                <a:gd name="T2" fmla="*/ 58 w 37"/>
                <a:gd name="T3" fmla="*/ 4 h 24"/>
                <a:gd name="T4" fmla="*/ 67 w 37"/>
                <a:gd name="T5" fmla="*/ 11 h 24"/>
                <a:gd name="T6" fmla="*/ 73 w 37"/>
                <a:gd name="T7" fmla="*/ 19 h 24"/>
                <a:gd name="T8" fmla="*/ 73 w 37"/>
                <a:gd name="T9" fmla="*/ 29 h 24"/>
                <a:gd name="T10" fmla="*/ 67 w 37"/>
                <a:gd name="T11" fmla="*/ 36 h 24"/>
                <a:gd name="T12" fmla="*/ 58 w 37"/>
                <a:gd name="T13" fmla="*/ 41 h 24"/>
                <a:gd name="T14" fmla="*/ 45 w 37"/>
                <a:gd name="T15" fmla="*/ 45 h 24"/>
                <a:gd name="T16" fmla="*/ 31 w 37"/>
                <a:gd name="T17" fmla="*/ 45 h 24"/>
                <a:gd name="T18" fmla="*/ 18 w 37"/>
                <a:gd name="T19" fmla="*/ 41 h 24"/>
                <a:gd name="T20" fmla="*/ 8 w 37"/>
                <a:gd name="T21" fmla="*/ 34 h 24"/>
                <a:gd name="T22" fmla="*/ 1 w 37"/>
                <a:gd name="T23" fmla="*/ 26 h 24"/>
                <a:gd name="T24" fmla="*/ 0 w 37"/>
                <a:gd name="T25" fmla="*/ 17 h 24"/>
                <a:gd name="T26" fmla="*/ 6 w 37"/>
                <a:gd name="T27" fmla="*/ 10 h 24"/>
                <a:gd name="T28" fmla="*/ 15 w 37"/>
                <a:gd name="T29" fmla="*/ 1 h 24"/>
                <a:gd name="T30" fmla="*/ 28 w 37"/>
                <a:gd name="T31" fmla="*/ 0 h 24"/>
                <a:gd name="T32" fmla="*/ 44 w 37"/>
                <a:gd name="T33" fmla="*/ 0 h 2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7" h="24">
                  <a:moveTo>
                    <a:pt x="22" y="0"/>
                  </a:moveTo>
                  <a:cubicBezTo>
                    <a:pt x="24" y="0"/>
                    <a:pt x="26" y="1"/>
                    <a:pt x="29" y="2"/>
                  </a:cubicBezTo>
                  <a:cubicBezTo>
                    <a:pt x="31" y="3"/>
                    <a:pt x="32" y="4"/>
                    <a:pt x="34" y="6"/>
                  </a:cubicBezTo>
                  <a:cubicBezTo>
                    <a:pt x="35" y="7"/>
                    <a:pt x="36" y="8"/>
                    <a:pt x="37" y="10"/>
                  </a:cubicBezTo>
                  <a:cubicBezTo>
                    <a:pt x="37" y="11"/>
                    <a:pt x="37" y="13"/>
                    <a:pt x="37" y="15"/>
                  </a:cubicBezTo>
                  <a:cubicBezTo>
                    <a:pt x="37" y="16"/>
                    <a:pt x="36" y="18"/>
                    <a:pt x="34" y="19"/>
                  </a:cubicBezTo>
                  <a:cubicBezTo>
                    <a:pt x="33" y="20"/>
                    <a:pt x="31" y="22"/>
                    <a:pt x="29" y="22"/>
                  </a:cubicBezTo>
                  <a:cubicBezTo>
                    <a:pt x="28" y="23"/>
                    <a:pt x="25" y="24"/>
                    <a:pt x="23" y="24"/>
                  </a:cubicBezTo>
                  <a:cubicBezTo>
                    <a:pt x="21" y="24"/>
                    <a:pt x="18" y="24"/>
                    <a:pt x="16" y="24"/>
                  </a:cubicBezTo>
                  <a:cubicBezTo>
                    <a:pt x="13" y="23"/>
                    <a:pt x="11" y="23"/>
                    <a:pt x="9" y="22"/>
                  </a:cubicBezTo>
                  <a:cubicBezTo>
                    <a:pt x="7" y="21"/>
                    <a:pt x="5" y="20"/>
                    <a:pt x="4" y="18"/>
                  </a:cubicBezTo>
                  <a:cubicBezTo>
                    <a:pt x="2" y="17"/>
                    <a:pt x="1" y="15"/>
                    <a:pt x="1" y="14"/>
                  </a:cubicBezTo>
                  <a:cubicBezTo>
                    <a:pt x="0" y="12"/>
                    <a:pt x="0" y="11"/>
                    <a:pt x="0" y="9"/>
                  </a:cubicBezTo>
                  <a:cubicBezTo>
                    <a:pt x="1" y="7"/>
                    <a:pt x="2" y="6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1"/>
                    <a:pt x="12" y="0"/>
                    <a:pt x="14" y="0"/>
                  </a:cubicBezTo>
                  <a:cubicBezTo>
                    <a:pt x="17" y="0"/>
                    <a:pt x="19" y="0"/>
                    <a:pt x="22" y="0"/>
                  </a:cubicBezTo>
                  <a:close/>
                </a:path>
              </a:pathLst>
            </a:custGeom>
            <a:solidFill>
              <a:srgbClr val="05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roup 84"/>
          <p:cNvGrpSpPr>
            <a:grpSpLocks/>
          </p:cNvGrpSpPr>
          <p:nvPr/>
        </p:nvGrpSpPr>
        <p:grpSpPr bwMode="auto">
          <a:xfrm>
            <a:off x="4640263" y="3406775"/>
            <a:ext cx="1717675" cy="1449388"/>
            <a:chOff x="2937" y="2859"/>
            <a:chExt cx="1443" cy="1217"/>
          </a:xfrm>
        </p:grpSpPr>
        <p:sp>
          <p:nvSpPr>
            <p:cNvPr id="72" name="Rectangle 85"/>
            <p:cNvSpPr>
              <a:spLocks noChangeArrowheads="1"/>
            </p:cNvSpPr>
            <p:nvPr/>
          </p:nvSpPr>
          <p:spPr bwMode="auto">
            <a:xfrm>
              <a:off x="2997" y="3043"/>
              <a:ext cx="1321" cy="991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73" name="Group 86"/>
            <p:cNvGrpSpPr>
              <a:grpSpLocks/>
            </p:cNvGrpSpPr>
            <p:nvPr/>
          </p:nvGrpSpPr>
          <p:grpSpPr bwMode="auto">
            <a:xfrm>
              <a:off x="2937" y="2859"/>
              <a:ext cx="1443" cy="1217"/>
              <a:chOff x="2937" y="2859"/>
              <a:chExt cx="1443" cy="1217"/>
            </a:xfrm>
          </p:grpSpPr>
          <p:sp>
            <p:nvSpPr>
              <p:cNvPr id="74" name="Freeform 87"/>
              <p:cNvSpPr>
                <a:spLocks/>
              </p:cNvSpPr>
              <p:nvPr/>
            </p:nvSpPr>
            <p:spPr bwMode="auto">
              <a:xfrm>
                <a:off x="2937" y="2860"/>
                <a:ext cx="1443" cy="1216"/>
              </a:xfrm>
              <a:custGeom>
                <a:avLst/>
                <a:gdLst>
                  <a:gd name="T0" fmla="*/ 2029 w 1026"/>
                  <a:gd name="T1" fmla="*/ 1664 h 864"/>
                  <a:gd name="T2" fmla="*/ 2025 w 1026"/>
                  <a:gd name="T3" fmla="*/ 228 h 864"/>
                  <a:gd name="T4" fmla="*/ 2021 w 1026"/>
                  <a:gd name="T5" fmla="*/ 210 h 864"/>
                  <a:gd name="T6" fmla="*/ 2014 w 1026"/>
                  <a:gd name="T7" fmla="*/ 198 h 864"/>
                  <a:gd name="T8" fmla="*/ 2014 w 1026"/>
                  <a:gd name="T9" fmla="*/ 198 h 864"/>
                  <a:gd name="T10" fmla="*/ 1851 w 1026"/>
                  <a:gd name="T11" fmla="*/ 14 h 864"/>
                  <a:gd name="T12" fmla="*/ 1845 w 1026"/>
                  <a:gd name="T13" fmla="*/ 8 h 864"/>
                  <a:gd name="T14" fmla="*/ 1838 w 1026"/>
                  <a:gd name="T15" fmla="*/ 4 h 864"/>
                  <a:gd name="T16" fmla="*/ 1831 w 1026"/>
                  <a:gd name="T17" fmla="*/ 1 h 864"/>
                  <a:gd name="T18" fmla="*/ 1821 w 1026"/>
                  <a:gd name="T19" fmla="*/ 0 h 864"/>
                  <a:gd name="T20" fmla="*/ 201 w 1026"/>
                  <a:gd name="T21" fmla="*/ 1 h 864"/>
                  <a:gd name="T22" fmla="*/ 194 w 1026"/>
                  <a:gd name="T23" fmla="*/ 4 h 864"/>
                  <a:gd name="T24" fmla="*/ 186 w 1026"/>
                  <a:gd name="T25" fmla="*/ 6 h 864"/>
                  <a:gd name="T26" fmla="*/ 179 w 1026"/>
                  <a:gd name="T27" fmla="*/ 10 h 864"/>
                  <a:gd name="T28" fmla="*/ 174 w 1026"/>
                  <a:gd name="T29" fmla="*/ 15 h 864"/>
                  <a:gd name="T30" fmla="*/ 10 w 1026"/>
                  <a:gd name="T31" fmla="*/ 203 h 864"/>
                  <a:gd name="T32" fmla="*/ 4 w 1026"/>
                  <a:gd name="T33" fmla="*/ 214 h 864"/>
                  <a:gd name="T34" fmla="*/ 0 w 1026"/>
                  <a:gd name="T35" fmla="*/ 232 h 864"/>
                  <a:gd name="T36" fmla="*/ 0 w 1026"/>
                  <a:gd name="T37" fmla="*/ 1668 h 864"/>
                  <a:gd name="T38" fmla="*/ 4 w 1026"/>
                  <a:gd name="T39" fmla="*/ 1683 h 864"/>
                  <a:gd name="T40" fmla="*/ 14 w 1026"/>
                  <a:gd name="T41" fmla="*/ 1700 h 864"/>
                  <a:gd name="T42" fmla="*/ 28 w 1026"/>
                  <a:gd name="T43" fmla="*/ 1710 h 864"/>
                  <a:gd name="T44" fmla="*/ 45 w 1026"/>
                  <a:gd name="T45" fmla="*/ 1711 h 864"/>
                  <a:gd name="T46" fmla="*/ 1984 w 1026"/>
                  <a:gd name="T47" fmla="*/ 1710 h 864"/>
                  <a:gd name="T48" fmla="*/ 2001 w 1026"/>
                  <a:gd name="T49" fmla="*/ 1706 h 864"/>
                  <a:gd name="T50" fmla="*/ 2015 w 1026"/>
                  <a:gd name="T51" fmla="*/ 1696 h 864"/>
                  <a:gd name="T52" fmla="*/ 2025 w 1026"/>
                  <a:gd name="T53" fmla="*/ 1682 h 864"/>
                  <a:gd name="T54" fmla="*/ 2029 w 1026"/>
                  <a:gd name="T55" fmla="*/ 1664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6" y="840"/>
                    </a:moveTo>
                    <a:cubicBezTo>
                      <a:pt x="1024" y="115"/>
                      <a:pt x="1024" y="115"/>
                      <a:pt x="1024" y="115"/>
                    </a:cubicBezTo>
                    <a:cubicBezTo>
                      <a:pt x="1024" y="112"/>
                      <a:pt x="1023" y="109"/>
                      <a:pt x="1022" y="106"/>
                    </a:cubicBezTo>
                    <a:cubicBezTo>
                      <a:pt x="1021" y="104"/>
                      <a:pt x="1020" y="102"/>
                      <a:pt x="1018" y="100"/>
                    </a:cubicBezTo>
                    <a:cubicBezTo>
                      <a:pt x="1018" y="100"/>
                      <a:pt x="1018" y="100"/>
                      <a:pt x="1018" y="100"/>
                    </a:cubicBezTo>
                    <a:cubicBezTo>
                      <a:pt x="991" y="69"/>
                      <a:pt x="963" y="38"/>
                      <a:pt x="936" y="7"/>
                    </a:cubicBezTo>
                    <a:cubicBezTo>
                      <a:pt x="935" y="6"/>
                      <a:pt x="934" y="5"/>
                      <a:pt x="933" y="4"/>
                    </a:cubicBezTo>
                    <a:cubicBezTo>
                      <a:pt x="932" y="3"/>
                      <a:pt x="931" y="2"/>
                      <a:pt x="929" y="2"/>
                    </a:cubicBezTo>
                    <a:cubicBezTo>
                      <a:pt x="928" y="1"/>
                      <a:pt x="927" y="1"/>
                      <a:pt x="926" y="1"/>
                    </a:cubicBezTo>
                    <a:cubicBezTo>
                      <a:pt x="924" y="0"/>
                      <a:pt x="923" y="0"/>
                      <a:pt x="921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0" y="1"/>
                      <a:pt x="99" y="2"/>
                      <a:pt x="98" y="2"/>
                    </a:cubicBezTo>
                    <a:cubicBezTo>
                      <a:pt x="96" y="2"/>
                      <a:pt x="95" y="3"/>
                      <a:pt x="94" y="3"/>
                    </a:cubicBezTo>
                    <a:cubicBezTo>
                      <a:pt x="93" y="4"/>
                      <a:pt x="91" y="5"/>
                      <a:pt x="90" y="5"/>
                    </a:cubicBezTo>
                    <a:cubicBezTo>
                      <a:pt x="89" y="6"/>
                      <a:pt x="88" y="7"/>
                      <a:pt x="88" y="8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6" y="102"/>
                      <a:pt x="3" y="106"/>
                      <a:pt x="2" y="108"/>
                    </a:cubicBezTo>
                    <a:cubicBezTo>
                      <a:pt x="0" y="111"/>
                      <a:pt x="0" y="114"/>
                      <a:pt x="0" y="117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0" y="845"/>
                      <a:pt x="1" y="848"/>
                      <a:pt x="2" y="850"/>
                    </a:cubicBezTo>
                    <a:cubicBezTo>
                      <a:pt x="3" y="853"/>
                      <a:pt x="5" y="856"/>
                      <a:pt x="7" y="858"/>
                    </a:cubicBezTo>
                    <a:cubicBezTo>
                      <a:pt x="9" y="860"/>
                      <a:pt x="11" y="861"/>
                      <a:pt x="14" y="863"/>
                    </a:cubicBezTo>
                    <a:cubicBezTo>
                      <a:pt x="17" y="864"/>
                      <a:pt x="20" y="864"/>
                      <a:pt x="23" y="864"/>
                    </a:cubicBezTo>
                    <a:cubicBezTo>
                      <a:pt x="1003" y="863"/>
                      <a:pt x="1003" y="863"/>
                      <a:pt x="1003" y="863"/>
                    </a:cubicBezTo>
                    <a:cubicBezTo>
                      <a:pt x="1006" y="863"/>
                      <a:pt x="1009" y="862"/>
                      <a:pt x="1012" y="861"/>
                    </a:cubicBezTo>
                    <a:cubicBezTo>
                      <a:pt x="1015" y="860"/>
                      <a:pt x="1017" y="858"/>
                      <a:pt x="1019" y="856"/>
                    </a:cubicBezTo>
                    <a:cubicBezTo>
                      <a:pt x="1021" y="854"/>
                      <a:pt x="1023" y="851"/>
                      <a:pt x="1024" y="849"/>
                    </a:cubicBezTo>
                    <a:cubicBezTo>
                      <a:pt x="1025" y="846"/>
                      <a:pt x="1026" y="843"/>
                      <a:pt x="1026" y="84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5" name="Freeform 88"/>
              <p:cNvSpPr>
                <a:spLocks/>
              </p:cNvSpPr>
              <p:nvPr/>
            </p:nvSpPr>
            <p:spPr bwMode="auto">
              <a:xfrm>
                <a:off x="2937" y="2991"/>
                <a:ext cx="1440" cy="48"/>
              </a:xfrm>
              <a:custGeom>
                <a:avLst/>
                <a:gdLst>
                  <a:gd name="T0" fmla="*/ 2025 w 1024"/>
                  <a:gd name="T1" fmla="*/ 62 h 34"/>
                  <a:gd name="T2" fmla="*/ 2025 w 1024"/>
                  <a:gd name="T3" fmla="*/ 44 h 34"/>
                  <a:gd name="T4" fmla="*/ 2021 w 1024"/>
                  <a:gd name="T5" fmla="*/ 25 h 34"/>
                  <a:gd name="T6" fmla="*/ 2011 w 1024"/>
                  <a:gd name="T7" fmla="*/ 11 h 34"/>
                  <a:gd name="T8" fmla="*/ 1997 w 1024"/>
                  <a:gd name="T9" fmla="*/ 1 h 34"/>
                  <a:gd name="T10" fmla="*/ 1980 w 1024"/>
                  <a:gd name="T11" fmla="*/ 0 h 34"/>
                  <a:gd name="T12" fmla="*/ 45 w 1024"/>
                  <a:gd name="T13" fmla="*/ 1 h 34"/>
                  <a:gd name="T14" fmla="*/ 28 w 1024"/>
                  <a:gd name="T15" fmla="*/ 6 h 34"/>
                  <a:gd name="T16" fmla="*/ 14 w 1024"/>
                  <a:gd name="T17" fmla="*/ 16 h 34"/>
                  <a:gd name="T18" fmla="*/ 4 w 1024"/>
                  <a:gd name="T19" fmla="*/ 30 h 34"/>
                  <a:gd name="T20" fmla="*/ 0 w 1024"/>
                  <a:gd name="T21" fmla="*/ 48 h 34"/>
                  <a:gd name="T22" fmla="*/ 0 w 1024"/>
                  <a:gd name="T23" fmla="*/ 68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1"/>
                    </a:moveTo>
                    <a:cubicBezTo>
                      <a:pt x="1024" y="22"/>
                      <a:pt x="1024" y="22"/>
                      <a:pt x="1024" y="22"/>
                    </a:cubicBezTo>
                    <a:cubicBezTo>
                      <a:pt x="1024" y="19"/>
                      <a:pt x="1023" y="16"/>
                      <a:pt x="1022" y="13"/>
                    </a:cubicBezTo>
                    <a:cubicBezTo>
                      <a:pt x="1021" y="11"/>
                      <a:pt x="1019" y="8"/>
                      <a:pt x="1017" y="6"/>
                    </a:cubicBezTo>
                    <a:cubicBezTo>
                      <a:pt x="1015" y="4"/>
                      <a:pt x="1013" y="2"/>
                      <a:pt x="1010" y="1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1"/>
                      <a:pt x="16" y="2"/>
                      <a:pt x="14" y="3"/>
                    </a:cubicBezTo>
                    <a:cubicBezTo>
                      <a:pt x="11" y="4"/>
                      <a:pt x="9" y="6"/>
                      <a:pt x="7" y="8"/>
                    </a:cubicBezTo>
                    <a:cubicBezTo>
                      <a:pt x="4" y="10"/>
                      <a:pt x="3" y="12"/>
                      <a:pt x="2" y="15"/>
                    </a:cubicBezTo>
                    <a:cubicBezTo>
                      <a:pt x="0" y="18"/>
                      <a:pt x="0" y="21"/>
                      <a:pt x="0" y="24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6" name="Freeform 89"/>
              <p:cNvSpPr>
                <a:spLocks/>
              </p:cNvSpPr>
              <p:nvPr/>
            </p:nvSpPr>
            <p:spPr bwMode="auto">
              <a:xfrm>
                <a:off x="2951" y="2859"/>
                <a:ext cx="1415" cy="138"/>
              </a:xfrm>
              <a:custGeom>
                <a:avLst/>
                <a:gdLst>
                  <a:gd name="T0" fmla="*/ 1990 w 1006"/>
                  <a:gd name="T1" fmla="*/ 190 h 98"/>
                  <a:gd name="T2" fmla="*/ 1972 w 1006"/>
                  <a:gd name="T3" fmla="*/ 183 h 98"/>
                  <a:gd name="T4" fmla="*/ 1965 w 1006"/>
                  <a:gd name="T5" fmla="*/ 183 h 98"/>
                  <a:gd name="T6" fmla="*/ 28 w 1006"/>
                  <a:gd name="T7" fmla="*/ 184 h 98"/>
                  <a:gd name="T8" fmla="*/ 18 w 1006"/>
                  <a:gd name="T9" fmla="*/ 186 h 98"/>
                  <a:gd name="T10" fmla="*/ 0 w 1006"/>
                  <a:gd name="T11" fmla="*/ 194 h 98"/>
                  <a:gd name="T12" fmla="*/ 156 w 1006"/>
                  <a:gd name="T13" fmla="*/ 14 h 98"/>
                  <a:gd name="T14" fmla="*/ 162 w 1006"/>
                  <a:gd name="T15" fmla="*/ 10 h 98"/>
                  <a:gd name="T16" fmla="*/ 169 w 1006"/>
                  <a:gd name="T17" fmla="*/ 6 h 98"/>
                  <a:gd name="T18" fmla="*/ 176 w 1006"/>
                  <a:gd name="T19" fmla="*/ 1 h 98"/>
                  <a:gd name="T20" fmla="*/ 184 w 1006"/>
                  <a:gd name="T21" fmla="*/ 1 h 98"/>
                  <a:gd name="T22" fmla="*/ 1806 w 1006"/>
                  <a:gd name="T23" fmla="*/ 0 h 98"/>
                  <a:gd name="T24" fmla="*/ 1814 w 1006"/>
                  <a:gd name="T25" fmla="*/ 0 h 98"/>
                  <a:gd name="T26" fmla="*/ 1821 w 1006"/>
                  <a:gd name="T27" fmla="*/ 1 h 98"/>
                  <a:gd name="T28" fmla="*/ 1829 w 1006"/>
                  <a:gd name="T29" fmla="*/ 6 h 98"/>
                  <a:gd name="T30" fmla="*/ 1834 w 1006"/>
                  <a:gd name="T31" fmla="*/ 11 h 98"/>
                  <a:gd name="T32" fmla="*/ 1990 w 1006"/>
                  <a:gd name="T33" fmla="*/ 19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96"/>
                    </a:moveTo>
                    <a:cubicBezTo>
                      <a:pt x="1006" y="96"/>
                      <a:pt x="999" y="93"/>
                      <a:pt x="997" y="92"/>
                    </a:cubicBezTo>
                    <a:cubicBezTo>
                      <a:pt x="996" y="92"/>
                      <a:pt x="994" y="92"/>
                      <a:pt x="99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3"/>
                      <a:pt x="11" y="94"/>
                      <a:pt x="9" y="94"/>
                    </a:cubicBezTo>
                    <a:cubicBezTo>
                      <a:pt x="7" y="94"/>
                      <a:pt x="0" y="98"/>
                      <a:pt x="0" y="9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0" y="6"/>
                      <a:pt x="81" y="5"/>
                      <a:pt x="82" y="5"/>
                    </a:cubicBezTo>
                    <a:cubicBezTo>
                      <a:pt x="83" y="4"/>
                      <a:pt x="84" y="3"/>
                      <a:pt x="85" y="3"/>
                    </a:cubicBezTo>
                    <a:cubicBezTo>
                      <a:pt x="86" y="2"/>
                      <a:pt x="88" y="2"/>
                      <a:pt x="89" y="1"/>
                    </a:cubicBezTo>
                    <a:cubicBezTo>
                      <a:pt x="90" y="1"/>
                      <a:pt x="92" y="1"/>
                      <a:pt x="93" y="1"/>
                    </a:cubicBezTo>
                    <a:cubicBezTo>
                      <a:pt x="913" y="0"/>
                      <a:pt x="913" y="0"/>
                      <a:pt x="913" y="0"/>
                    </a:cubicBezTo>
                    <a:cubicBezTo>
                      <a:pt x="914" y="0"/>
                      <a:pt x="916" y="0"/>
                      <a:pt x="917" y="0"/>
                    </a:cubicBezTo>
                    <a:cubicBezTo>
                      <a:pt x="918" y="0"/>
                      <a:pt x="920" y="1"/>
                      <a:pt x="921" y="1"/>
                    </a:cubicBezTo>
                    <a:cubicBezTo>
                      <a:pt x="922" y="2"/>
                      <a:pt x="923" y="3"/>
                      <a:pt x="924" y="3"/>
                    </a:cubicBezTo>
                    <a:cubicBezTo>
                      <a:pt x="925" y="4"/>
                      <a:pt x="926" y="5"/>
                      <a:pt x="927" y="6"/>
                    </a:cubicBezTo>
                    <a:cubicBezTo>
                      <a:pt x="955" y="37"/>
                      <a:pt x="1006" y="96"/>
                      <a:pt x="1006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77" name="Group 90"/>
          <p:cNvGrpSpPr>
            <a:grpSpLocks/>
          </p:cNvGrpSpPr>
          <p:nvPr/>
        </p:nvGrpSpPr>
        <p:grpSpPr bwMode="auto">
          <a:xfrm>
            <a:off x="4640263" y="317500"/>
            <a:ext cx="1717675" cy="1447800"/>
            <a:chOff x="2937" y="265"/>
            <a:chExt cx="1443" cy="1216"/>
          </a:xfrm>
        </p:grpSpPr>
        <p:sp>
          <p:nvSpPr>
            <p:cNvPr id="78" name="Rectangle 91"/>
            <p:cNvSpPr>
              <a:spLocks noChangeArrowheads="1"/>
            </p:cNvSpPr>
            <p:nvPr/>
          </p:nvSpPr>
          <p:spPr bwMode="auto">
            <a:xfrm>
              <a:off x="2997" y="307"/>
              <a:ext cx="1321" cy="990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79" name="Group 92"/>
            <p:cNvGrpSpPr>
              <a:grpSpLocks/>
            </p:cNvGrpSpPr>
            <p:nvPr/>
          </p:nvGrpSpPr>
          <p:grpSpPr bwMode="auto">
            <a:xfrm>
              <a:off x="2937" y="265"/>
              <a:ext cx="1443" cy="1216"/>
              <a:chOff x="2937" y="265"/>
              <a:chExt cx="1443" cy="1216"/>
            </a:xfrm>
          </p:grpSpPr>
          <p:sp>
            <p:nvSpPr>
              <p:cNvPr id="80" name="Freeform 93"/>
              <p:cNvSpPr>
                <a:spLocks/>
              </p:cNvSpPr>
              <p:nvPr/>
            </p:nvSpPr>
            <p:spPr bwMode="auto">
              <a:xfrm>
                <a:off x="2937" y="265"/>
                <a:ext cx="1443" cy="1215"/>
              </a:xfrm>
              <a:custGeom>
                <a:avLst/>
                <a:gdLst>
                  <a:gd name="T0" fmla="*/ 2025 w 1026"/>
                  <a:gd name="T1" fmla="*/ 30 h 864"/>
                  <a:gd name="T2" fmla="*/ 2015 w 1026"/>
                  <a:gd name="T3" fmla="*/ 15 h 864"/>
                  <a:gd name="T4" fmla="*/ 2001 w 1026"/>
                  <a:gd name="T5" fmla="*/ 6 h 864"/>
                  <a:gd name="T6" fmla="*/ 1984 w 1026"/>
                  <a:gd name="T7" fmla="*/ 1 h 864"/>
                  <a:gd name="T8" fmla="*/ 45 w 1026"/>
                  <a:gd name="T9" fmla="*/ 0 h 864"/>
                  <a:gd name="T10" fmla="*/ 28 w 1026"/>
                  <a:gd name="T11" fmla="*/ 1 h 864"/>
                  <a:gd name="T12" fmla="*/ 14 w 1026"/>
                  <a:gd name="T13" fmla="*/ 11 h 864"/>
                  <a:gd name="T14" fmla="*/ 4 w 1026"/>
                  <a:gd name="T15" fmla="*/ 25 h 864"/>
                  <a:gd name="T16" fmla="*/ 0 w 1026"/>
                  <a:gd name="T17" fmla="*/ 44 h 864"/>
                  <a:gd name="T18" fmla="*/ 0 w 1026"/>
                  <a:gd name="T19" fmla="*/ 1477 h 864"/>
                  <a:gd name="T20" fmla="*/ 4 w 1026"/>
                  <a:gd name="T21" fmla="*/ 1495 h 864"/>
                  <a:gd name="T22" fmla="*/ 10 w 1026"/>
                  <a:gd name="T23" fmla="*/ 1508 h 864"/>
                  <a:gd name="T24" fmla="*/ 174 w 1026"/>
                  <a:gd name="T25" fmla="*/ 1693 h 864"/>
                  <a:gd name="T26" fmla="*/ 179 w 1026"/>
                  <a:gd name="T27" fmla="*/ 1699 h 864"/>
                  <a:gd name="T28" fmla="*/ 186 w 1026"/>
                  <a:gd name="T29" fmla="*/ 1703 h 864"/>
                  <a:gd name="T30" fmla="*/ 194 w 1026"/>
                  <a:gd name="T31" fmla="*/ 1704 h 864"/>
                  <a:gd name="T32" fmla="*/ 201 w 1026"/>
                  <a:gd name="T33" fmla="*/ 1704 h 864"/>
                  <a:gd name="T34" fmla="*/ 1821 w 1026"/>
                  <a:gd name="T35" fmla="*/ 1709 h 864"/>
                  <a:gd name="T36" fmla="*/ 1831 w 1026"/>
                  <a:gd name="T37" fmla="*/ 1707 h 864"/>
                  <a:gd name="T38" fmla="*/ 1838 w 1026"/>
                  <a:gd name="T39" fmla="*/ 1704 h 864"/>
                  <a:gd name="T40" fmla="*/ 1845 w 1026"/>
                  <a:gd name="T41" fmla="*/ 1700 h 864"/>
                  <a:gd name="T42" fmla="*/ 1851 w 1026"/>
                  <a:gd name="T43" fmla="*/ 1695 h 864"/>
                  <a:gd name="T44" fmla="*/ 2014 w 1026"/>
                  <a:gd name="T45" fmla="*/ 1510 h 864"/>
                  <a:gd name="T46" fmla="*/ 2014 w 1026"/>
                  <a:gd name="T47" fmla="*/ 1510 h 864"/>
                  <a:gd name="T48" fmla="*/ 2021 w 1026"/>
                  <a:gd name="T49" fmla="*/ 1498 h 864"/>
                  <a:gd name="T50" fmla="*/ 2025 w 1026"/>
                  <a:gd name="T51" fmla="*/ 1481 h 864"/>
                  <a:gd name="T52" fmla="*/ 2029 w 1026"/>
                  <a:gd name="T53" fmla="*/ 48 h 864"/>
                  <a:gd name="T54" fmla="*/ 2025 w 1026"/>
                  <a:gd name="T55" fmla="*/ 30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4" y="15"/>
                    </a:moveTo>
                    <a:cubicBezTo>
                      <a:pt x="1023" y="12"/>
                      <a:pt x="1021" y="10"/>
                      <a:pt x="1019" y="8"/>
                    </a:cubicBezTo>
                    <a:cubicBezTo>
                      <a:pt x="1017" y="6"/>
                      <a:pt x="1015" y="4"/>
                      <a:pt x="1012" y="3"/>
                    </a:cubicBezTo>
                    <a:cubicBezTo>
                      <a:pt x="1009" y="2"/>
                      <a:pt x="1006" y="1"/>
                      <a:pt x="100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0"/>
                      <a:pt x="14" y="1"/>
                    </a:cubicBezTo>
                    <a:cubicBezTo>
                      <a:pt x="11" y="2"/>
                      <a:pt x="9" y="4"/>
                      <a:pt x="7" y="6"/>
                    </a:cubicBezTo>
                    <a:cubicBezTo>
                      <a:pt x="5" y="8"/>
                      <a:pt x="3" y="11"/>
                      <a:pt x="2" y="13"/>
                    </a:cubicBezTo>
                    <a:cubicBezTo>
                      <a:pt x="1" y="16"/>
                      <a:pt x="0" y="19"/>
                      <a:pt x="0" y="22"/>
                    </a:cubicBezTo>
                    <a:cubicBezTo>
                      <a:pt x="0" y="747"/>
                      <a:pt x="0" y="747"/>
                      <a:pt x="0" y="747"/>
                    </a:cubicBezTo>
                    <a:cubicBezTo>
                      <a:pt x="0" y="750"/>
                      <a:pt x="0" y="753"/>
                      <a:pt x="2" y="756"/>
                    </a:cubicBezTo>
                    <a:cubicBezTo>
                      <a:pt x="3" y="758"/>
                      <a:pt x="6" y="762"/>
                      <a:pt x="5" y="762"/>
                    </a:cubicBezTo>
                    <a:cubicBezTo>
                      <a:pt x="88" y="856"/>
                      <a:pt x="88" y="856"/>
                      <a:pt x="88" y="856"/>
                    </a:cubicBezTo>
                    <a:cubicBezTo>
                      <a:pt x="88" y="857"/>
                      <a:pt x="89" y="858"/>
                      <a:pt x="90" y="859"/>
                    </a:cubicBezTo>
                    <a:cubicBezTo>
                      <a:pt x="91" y="859"/>
                      <a:pt x="93" y="860"/>
                      <a:pt x="94" y="861"/>
                    </a:cubicBezTo>
                    <a:cubicBezTo>
                      <a:pt x="95" y="861"/>
                      <a:pt x="96" y="862"/>
                      <a:pt x="98" y="862"/>
                    </a:cubicBezTo>
                    <a:cubicBezTo>
                      <a:pt x="99" y="862"/>
                      <a:pt x="100" y="862"/>
                      <a:pt x="102" y="862"/>
                    </a:cubicBezTo>
                    <a:cubicBezTo>
                      <a:pt x="921" y="864"/>
                      <a:pt x="921" y="864"/>
                      <a:pt x="921" y="864"/>
                    </a:cubicBezTo>
                    <a:cubicBezTo>
                      <a:pt x="923" y="864"/>
                      <a:pt x="924" y="864"/>
                      <a:pt x="926" y="863"/>
                    </a:cubicBezTo>
                    <a:cubicBezTo>
                      <a:pt x="927" y="863"/>
                      <a:pt x="928" y="862"/>
                      <a:pt x="929" y="862"/>
                    </a:cubicBezTo>
                    <a:cubicBezTo>
                      <a:pt x="931" y="861"/>
                      <a:pt x="932" y="861"/>
                      <a:pt x="933" y="860"/>
                    </a:cubicBezTo>
                    <a:cubicBezTo>
                      <a:pt x="934" y="859"/>
                      <a:pt x="935" y="858"/>
                      <a:pt x="936" y="857"/>
                    </a:cubicBezTo>
                    <a:cubicBezTo>
                      <a:pt x="963" y="826"/>
                      <a:pt x="991" y="795"/>
                      <a:pt x="1018" y="764"/>
                    </a:cubicBezTo>
                    <a:cubicBezTo>
                      <a:pt x="1018" y="764"/>
                      <a:pt x="1018" y="764"/>
                      <a:pt x="1018" y="764"/>
                    </a:cubicBezTo>
                    <a:cubicBezTo>
                      <a:pt x="1020" y="762"/>
                      <a:pt x="1021" y="760"/>
                      <a:pt x="1022" y="757"/>
                    </a:cubicBezTo>
                    <a:cubicBezTo>
                      <a:pt x="1023" y="755"/>
                      <a:pt x="1024" y="752"/>
                      <a:pt x="1024" y="749"/>
                    </a:cubicBezTo>
                    <a:cubicBezTo>
                      <a:pt x="1026" y="24"/>
                      <a:pt x="1026" y="24"/>
                      <a:pt x="1026" y="24"/>
                    </a:cubicBezTo>
                    <a:cubicBezTo>
                      <a:pt x="1026" y="21"/>
                      <a:pt x="1025" y="18"/>
                      <a:pt x="1024" y="15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Freeform 94"/>
              <p:cNvSpPr>
                <a:spLocks/>
              </p:cNvSpPr>
              <p:nvPr/>
            </p:nvSpPr>
            <p:spPr bwMode="auto">
              <a:xfrm>
                <a:off x="2937" y="1301"/>
                <a:ext cx="1440" cy="48"/>
              </a:xfrm>
              <a:custGeom>
                <a:avLst/>
                <a:gdLst>
                  <a:gd name="T0" fmla="*/ 2025 w 1024"/>
                  <a:gd name="T1" fmla="*/ 6 h 34"/>
                  <a:gd name="T2" fmla="*/ 2025 w 1024"/>
                  <a:gd name="T3" fmla="*/ 24 h 34"/>
                  <a:gd name="T4" fmla="*/ 2021 w 1024"/>
                  <a:gd name="T5" fmla="*/ 40 h 34"/>
                  <a:gd name="T6" fmla="*/ 2011 w 1024"/>
                  <a:gd name="T7" fmla="*/ 56 h 34"/>
                  <a:gd name="T8" fmla="*/ 1997 w 1024"/>
                  <a:gd name="T9" fmla="*/ 66 h 34"/>
                  <a:gd name="T10" fmla="*/ 1980 w 1024"/>
                  <a:gd name="T11" fmla="*/ 68 h 34"/>
                  <a:gd name="T12" fmla="*/ 45 w 1024"/>
                  <a:gd name="T13" fmla="*/ 66 h 34"/>
                  <a:gd name="T14" fmla="*/ 28 w 1024"/>
                  <a:gd name="T15" fmla="*/ 62 h 34"/>
                  <a:gd name="T16" fmla="*/ 14 w 1024"/>
                  <a:gd name="T17" fmla="*/ 52 h 34"/>
                  <a:gd name="T18" fmla="*/ 4 w 1024"/>
                  <a:gd name="T19" fmla="*/ 38 h 34"/>
                  <a:gd name="T20" fmla="*/ 0 w 1024"/>
                  <a:gd name="T21" fmla="*/ 20 h 34"/>
                  <a:gd name="T22" fmla="*/ 0 w 1024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"/>
                    </a:moveTo>
                    <a:cubicBezTo>
                      <a:pt x="1024" y="12"/>
                      <a:pt x="1024" y="12"/>
                      <a:pt x="1024" y="12"/>
                    </a:cubicBezTo>
                    <a:cubicBezTo>
                      <a:pt x="1024" y="15"/>
                      <a:pt x="1023" y="18"/>
                      <a:pt x="1022" y="20"/>
                    </a:cubicBezTo>
                    <a:cubicBezTo>
                      <a:pt x="1021" y="23"/>
                      <a:pt x="1019" y="26"/>
                      <a:pt x="1017" y="28"/>
                    </a:cubicBezTo>
                    <a:cubicBezTo>
                      <a:pt x="1015" y="30"/>
                      <a:pt x="1013" y="31"/>
                      <a:pt x="1010" y="33"/>
                    </a:cubicBezTo>
                    <a:cubicBezTo>
                      <a:pt x="1007" y="34"/>
                      <a:pt x="1004" y="34"/>
                      <a:pt x="1001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3"/>
                      <a:pt x="16" y="32"/>
                      <a:pt x="14" y="31"/>
                    </a:cubicBezTo>
                    <a:cubicBezTo>
                      <a:pt x="11" y="30"/>
                      <a:pt x="9" y="28"/>
                      <a:pt x="7" y="26"/>
                    </a:cubicBezTo>
                    <a:cubicBezTo>
                      <a:pt x="4" y="24"/>
                      <a:pt x="3" y="22"/>
                      <a:pt x="2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Freeform 95"/>
              <p:cNvSpPr>
                <a:spLocks/>
              </p:cNvSpPr>
              <p:nvPr/>
            </p:nvSpPr>
            <p:spPr bwMode="auto">
              <a:xfrm>
                <a:off x="2951" y="1344"/>
                <a:ext cx="1415" cy="137"/>
              </a:xfrm>
              <a:custGeom>
                <a:avLst/>
                <a:gdLst>
                  <a:gd name="T0" fmla="*/ 1990 w 1006"/>
                  <a:gd name="T1" fmla="*/ 1 h 98"/>
                  <a:gd name="T2" fmla="*/ 1972 w 1006"/>
                  <a:gd name="T3" fmla="*/ 10 h 98"/>
                  <a:gd name="T4" fmla="*/ 1965 w 1006"/>
                  <a:gd name="T5" fmla="*/ 11 h 98"/>
                  <a:gd name="T6" fmla="*/ 28 w 1006"/>
                  <a:gd name="T7" fmla="*/ 8 h 98"/>
                  <a:gd name="T8" fmla="*/ 18 w 1006"/>
                  <a:gd name="T9" fmla="*/ 8 h 98"/>
                  <a:gd name="T10" fmla="*/ 0 w 1006"/>
                  <a:gd name="T11" fmla="*/ 0 h 98"/>
                  <a:gd name="T12" fmla="*/ 156 w 1006"/>
                  <a:gd name="T13" fmla="*/ 178 h 98"/>
                  <a:gd name="T14" fmla="*/ 162 w 1006"/>
                  <a:gd name="T15" fmla="*/ 182 h 98"/>
                  <a:gd name="T16" fmla="*/ 169 w 1006"/>
                  <a:gd name="T17" fmla="*/ 186 h 98"/>
                  <a:gd name="T18" fmla="*/ 176 w 1006"/>
                  <a:gd name="T19" fmla="*/ 190 h 98"/>
                  <a:gd name="T20" fmla="*/ 184 w 1006"/>
                  <a:gd name="T21" fmla="*/ 190 h 98"/>
                  <a:gd name="T22" fmla="*/ 1806 w 1006"/>
                  <a:gd name="T23" fmla="*/ 192 h 98"/>
                  <a:gd name="T24" fmla="*/ 1814 w 1006"/>
                  <a:gd name="T25" fmla="*/ 192 h 98"/>
                  <a:gd name="T26" fmla="*/ 1821 w 1006"/>
                  <a:gd name="T27" fmla="*/ 190 h 98"/>
                  <a:gd name="T28" fmla="*/ 1829 w 1006"/>
                  <a:gd name="T29" fmla="*/ 186 h 98"/>
                  <a:gd name="T30" fmla="*/ 1834 w 1006"/>
                  <a:gd name="T31" fmla="*/ 180 h 98"/>
                  <a:gd name="T32" fmla="*/ 1990 w 1006"/>
                  <a:gd name="T33" fmla="*/ 1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1"/>
                    </a:moveTo>
                    <a:cubicBezTo>
                      <a:pt x="1006" y="1"/>
                      <a:pt x="999" y="5"/>
                      <a:pt x="997" y="5"/>
                    </a:cubicBezTo>
                    <a:cubicBezTo>
                      <a:pt x="996" y="6"/>
                      <a:pt x="994" y="6"/>
                      <a:pt x="99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2"/>
                      <a:pt x="81" y="92"/>
                      <a:pt x="82" y="93"/>
                    </a:cubicBezTo>
                    <a:cubicBezTo>
                      <a:pt x="83" y="94"/>
                      <a:pt x="84" y="95"/>
                      <a:pt x="85" y="95"/>
                    </a:cubicBezTo>
                    <a:cubicBezTo>
                      <a:pt x="86" y="96"/>
                      <a:pt x="88" y="96"/>
                      <a:pt x="89" y="97"/>
                    </a:cubicBezTo>
                    <a:cubicBezTo>
                      <a:pt x="90" y="97"/>
                      <a:pt x="92" y="97"/>
                      <a:pt x="93" y="97"/>
                    </a:cubicBezTo>
                    <a:cubicBezTo>
                      <a:pt x="913" y="98"/>
                      <a:pt x="913" y="98"/>
                      <a:pt x="913" y="98"/>
                    </a:cubicBezTo>
                    <a:cubicBezTo>
                      <a:pt x="914" y="98"/>
                      <a:pt x="916" y="98"/>
                      <a:pt x="917" y="98"/>
                    </a:cubicBezTo>
                    <a:cubicBezTo>
                      <a:pt x="918" y="98"/>
                      <a:pt x="920" y="97"/>
                      <a:pt x="921" y="97"/>
                    </a:cubicBezTo>
                    <a:cubicBezTo>
                      <a:pt x="922" y="96"/>
                      <a:pt x="923" y="95"/>
                      <a:pt x="924" y="95"/>
                    </a:cubicBezTo>
                    <a:cubicBezTo>
                      <a:pt x="925" y="94"/>
                      <a:pt x="926" y="93"/>
                      <a:pt x="927" y="92"/>
                    </a:cubicBezTo>
                    <a:cubicBezTo>
                      <a:pt x="955" y="61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83" name="Freeform 96"/>
          <p:cNvSpPr>
            <a:spLocks/>
          </p:cNvSpPr>
          <p:nvPr/>
        </p:nvSpPr>
        <p:spPr bwMode="auto">
          <a:xfrm>
            <a:off x="4638675" y="1946275"/>
            <a:ext cx="1714500" cy="1287463"/>
          </a:xfrm>
          <a:custGeom>
            <a:avLst/>
            <a:gdLst>
              <a:gd name="T0" fmla="*/ 2147483646 w 1024"/>
              <a:gd name="T1" fmla="*/ 7483276 h 769"/>
              <a:gd name="T2" fmla="*/ 2147483646 w 1024"/>
              <a:gd name="T3" fmla="*/ 11225752 h 769"/>
              <a:gd name="T4" fmla="*/ 2147483646 w 1024"/>
              <a:gd name="T5" fmla="*/ 29934781 h 769"/>
              <a:gd name="T6" fmla="*/ 2147483646 w 1024"/>
              <a:gd name="T7" fmla="*/ 59869562 h 769"/>
              <a:gd name="T8" fmla="*/ 2147483646 w 1024"/>
              <a:gd name="T9" fmla="*/ 89806018 h 769"/>
              <a:gd name="T10" fmla="*/ 2147483646 w 1024"/>
              <a:gd name="T11" fmla="*/ 2147483646 h 769"/>
              <a:gd name="T12" fmla="*/ 2147483646 w 1024"/>
              <a:gd name="T13" fmla="*/ 2147483646 h 769"/>
              <a:gd name="T14" fmla="*/ 2147483646 w 1024"/>
              <a:gd name="T15" fmla="*/ 2147483646 h 769"/>
              <a:gd name="T16" fmla="*/ 2147483646 w 1024"/>
              <a:gd name="T17" fmla="*/ 2147483646 h 769"/>
              <a:gd name="T18" fmla="*/ 2147483646 w 1024"/>
              <a:gd name="T19" fmla="*/ 2147483646 h 769"/>
              <a:gd name="T20" fmla="*/ 85969450 w 1024"/>
              <a:gd name="T21" fmla="*/ 2147483646 h 769"/>
              <a:gd name="T22" fmla="*/ 52329085 w 1024"/>
              <a:gd name="T23" fmla="*/ 2147483646 h 769"/>
              <a:gd name="T24" fmla="*/ 26164542 w 1024"/>
              <a:gd name="T25" fmla="*/ 2147483646 h 769"/>
              <a:gd name="T26" fmla="*/ 7475823 w 1024"/>
              <a:gd name="T27" fmla="*/ 2147483646 h 769"/>
              <a:gd name="T28" fmla="*/ 0 w 1024"/>
              <a:gd name="T29" fmla="*/ 2147483646 h 769"/>
              <a:gd name="T30" fmla="*/ 3737074 w 1024"/>
              <a:gd name="T31" fmla="*/ 86063542 h 769"/>
              <a:gd name="T32" fmla="*/ 11212897 w 1024"/>
              <a:gd name="T33" fmla="*/ 52386285 h 769"/>
              <a:gd name="T34" fmla="*/ 26164542 w 1024"/>
              <a:gd name="T35" fmla="*/ 26193980 h 769"/>
              <a:gd name="T36" fmla="*/ 56066159 w 1024"/>
              <a:gd name="T37" fmla="*/ 7483276 h 769"/>
              <a:gd name="T38" fmla="*/ 85969450 w 1024"/>
              <a:gd name="T39" fmla="*/ 0 h 769"/>
              <a:gd name="T40" fmla="*/ 2147483646 w 1024"/>
              <a:gd name="T41" fmla="*/ 7483276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24" h="769">
                <a:moveTo>
                  <a:pt x="1002" y="2"/>
                </a:moveTo>
                <a:cubicBezTo>
                  <a:pt x="1005" y="2"/>
                  <a:pt x="1008" y="2"/>
                  <a:pt x="1010" y="3"/>
                </a:cubicBezTo>
                <a:cubicBezTo>
                  <a:pt x="1013" y="5"/>
                  <a:pt x="1016" y="6"/>
                  <a:pt x="1018" y="8"/>
                </a:cubicBezTo>
                <a:cubicBezTo>
                  <a:pt x="1020" y="10"/>
                  <a:pt x="1021" y="13"/>
                  <a:pt x="1023" y="16"/>
                </a:cubicBezTo>
                <a:cubicBezTo>
                  <a:pt x="1024" y="18"/>
                  <a:pt x="1024" y="21"/>
                  <a:pt x="1024" y="24"/>
                </a:cubicBezTo>
                <a:cubicBezTo>
                  <a:pt x="1022" y="746"/>
                  <a:pt x="1022" y="746"/>
                  <a:pt x="1022" y="746"/>
                </a:cubicBezTo>
                <a:cubicBezTo>
                  <a:pt x="1022" y="749"/>
                  <a:pt x="1022" y="752"/>
                  <a:pt x="1021" y="755"/>
                </a:cubicBezTo>
                <a:cubicBezTo>
                  <a:pt x="1019" y="758"/>
                  <a:pt x="1018" y="760"/>
                  <a:pt x="1016" y="762"/>
                </a:cubicBezTo>
                <a:cubicBezTo>
                  <a:pt x="1014" y="764"/>
                  <a:pt x="1011" y="766"/>
                  <a:pt x="1008" y="767"/>
                </a:cubicBezTo>
                <a:cubicBezTo>
                  <a:pt x="1006" y="768"/>
                  <a:pt x="1003" y="769"/>
                  <a:pt x="1000" y="769"/>
                </a:cubicBezTo>
                <a:cubicBezTo>
                  <a:pt x="23" y="767"/>
                  <a:pt x="23" y="767"/>
                  <a:pt x="23" y="767"/>
                </a:cubicBezTo>
                <a:cubicBezTo>
                  <a:pt x="20" y="767"/>
                  <a:pt x="17" y="767"/>
                  <a:pt x="14" y="765"/>
                </a:cubicBezTo>
                <a:cubicBezTo>
                  <a:pt x="12" y="764"/>
                  <a:pt x="9" y="763"/>
                  <a:pt x="7" y="760"/>
                </a:cubicBezTo>
                <a:cubicBezTo>
                  <a:pt x="5" y="758"/>
                  <a:pt x="3" y="756"/>
                  <a:pt x="2" y="753"/>
                </a:cubicBezTo>
                <a:cubicBezTo>
                  <a:pt x="1" y="751"/>
                  <a:pt x="0" y="748"/>
                  <a:pt x="0" y="74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4" y="11"/>
                  <a:pt x="5" y="9"/>
                  <a:pt x="7" y="7"/>
                </a:cubicBezTo>
                <a:cubicBezTo>
                  <a:pt x="9" y="5"/>
                  <a:pt x="12" y="3"/>
                  <a:pt x="15" y="2"/>
                </a:cubicBezTo>
                <a:cubicBezTo>
                  <a:pt x="17" y="1"/>
                  <a:pt x="20" y="0"/>
                  <a:pt x="23" y="0"/>
                </a:cubicBezTo>
                <a:lnTo>
                  <a:pt x="1002" y="2"/>
                </a:ln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Rectangle 97"/>
          <p:cNvSpPr>
            <a:spLocks noChangeArrowheads="1"/>
          </p:cNvSpPr>
          <p:nvPr/>
        </p:nvSpPr>
        <p:spPr bwMode="auto">
          <a:xfrm>
            <a:off x="4711700" y="2003425"/>
            <a:ext cx="1573213" cy="1177925"/>
          </a:xfrm>
          <a:prstGeom prst="rect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4711700" y="3625850"/>
            <a:ext cx="1573213" cy="1179513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6" name="Rectangle 99"/>
          <p:cNvSpPr>
            <a:spLocks noChangeArrowheads="1"/>
          </p:cNvSpPr>
          <p:nvPr/>
        </p:nvSpPr>
        <p:spPr bwMode="auto">
          <a:xfrm>
            <a:off x="4711700" y="368300"/>
            <a:ext cx="1573213" cy="1177925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7" name="Rectangle 100"/>
          <p:cNvSpPr>
            <a:spLocks noChangeArrowheads="1"/>
          </p:cNvSpPr>
          <p:nvPr/>
        </p:nvSpPr>
        <p:spPr bwMode="auto">
          <a:xfrm>
            <a:off x="4711700" y="1995488"/>
            <a:ext cx="1573213" cy="1179512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8" name="Line 100"/>
          <p:cNvSpPr>
            <a:spLocks noChangeShapeType="1"/>
          </p:cNvSpPr>
          <p:nvPr/>
        </p:nvSpPr>
        <p:spPr bwMode="auto">
          <a:xfrm>
            <a:off x="6341272" y="2620954"/>
            <a:ext cx="2802727" cy="0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98100916"/>
      </p:ext>
    </p:extLst>
  </p:cSld>
  <p:clrMapOvr>
    <a:masterClrMapping/>
  </p:clrMapOvr>
  <p:transition spd="slow" advTm="604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6" presetClass="entr" presetSubtype="2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1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900"/>
                            </p:stCondLst>
                            <p:childTnLst>
                              <p:par>
                                <p:cTn id="12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9091 L -1.38889E-6 3.17141E-6 " pathEditMode="relative" ptsTypes="AA">
                                      <p:cBhvr>
                                        <p:cTn id="13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837 L -1.11111E-6 -5.24636E-6 " pathEditMode="relative" ptsTypes="AA">
                                      <p:cBhvr>
                                        <p:cTn id="13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9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9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1" grpId="0" animBg="1"/>
      <p:bldP spid="13" grpId="0" animBg="1"/>
      <p:bldP spid="14" grpId="0" animBg="1"/>
      <p:bldP spid="15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80"/>
          <p:cNvSpPr>
            <a:spLocks noChangeShapeType="1"/>
          </p:cNvSpPr>
          <p:nvPr/>
        </p:nvSpPr>
        <p:spPr bwMode="auto">
          <a:xfrm>
            <a:off x="3017838" y="2570336"/>
            <a:ext cx="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Line 81"/>
          <p:cNvSpPr>
            <a:spLocks noChangeShapeType="1"/>
          </p:cNvSpPr>
          <p:nvPr/>
        </p:nvSpPr>
        <p:spPr bwMode="auto">
          <a:xfrm>
            <a:off x="3017838" y="2570336"/>
            <a:ext cx="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Line 153"/>
          <p:cNvSpPr>
            <a:spLocks noChangeShapeType="1"/>
          </p:cNvSpPr>
          <p:nvPr/>
        </p:nvSpPr>
        <p:spPr bwMode="auto">
          <a:xfrm flipH="1" flipV="1">
            <a:off x="1722438" y="2740199"/>
            <a:ext cx="96837" cy="149225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reeform 154"/>
          <p:cNvSpPr>
            <a:spLocks/>
          </p:cNvSpPr>
          <p:nvPr/>
        </p:nvSpPr>
        <p:spPr bwMode="auto">
          <a:xfrm>
            <a:off x="1620838" y="3245024"/>
            <a:ext cx="180975" cy="176212"/>
          </a:xfrm>
          <a:custGeom>
            <a:avLst/>
            <a:gdLst>
              <a:gd name="T0" fmla="*/ 287297813 w 152"/>
              <a:gd name="T1" fmla="*/ 268397402 h 148"/>
              <a:gd name="T2" fmla="*/ 209803603 w 152"/>
              <a:gd name="T3" fmla="*/ 279738138 h 148"/>
              <a:gd name="T4" fmla="*/ 0 w 152"/>
              <a:gd name="T5" fmla="*/ 0 h 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2" h="148">
                <a:moveTo>
                  <a:pt x="152" y="142"/>
                </a:moveTo>
                <a:lnTo>
                  <a:pt x="111" y="148"/>
                </a:lnTo>
                <a:lnTo>
                  <a:pt x="0" y="0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" name="Group 224"/>
          <p:cNvGrpSpPr>
            <a:grpSpLocks/>
          </p:cNvGrpSpPr>
          <p:nvPr/>
        </p:nvGrpSpPr>
        <p:grpSpPr bwMode="auto">
          <a:xfrm>
            <a:off x="3094038" y="2771949"/>
            <a:ext cx="161925" cy="273050"/>
            <a:chOff x="1639" y="2180"/>
            <a:chExt cx="136" cy="229"/>
          </a:xfrm>
        </p:grpSpPr>
        <p:sp>
          <p:nvSpPr>
            <p:cNvPr id="7" name="Line 155"/>
            <p:cNvSpPr>
              <a:spLocks noChangeShapeType="1"/>
            </p:cNvSpPr>
            <p:nvPr/>
          </p:nvSpPr>
          <p:spPr bwMode="auto">
            <a:xfrm flipH="1">
              <a:off x="1639" y="2350"/>
              <a:ext cx="128" cy="59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156"/>
            <p:cNvSpPr>
              <a:spLocks/>
            </p:cNvSpPr>
            <p:nvPr/>
          </p:nvSpPr>
          <p:spPr bwMode="auto">
            <a:xfrm>
              <a:off x="1720" y="2180"/>
              <a:ext cx="55" cy="170"/>
            </a:xfrm>
            <a:custGeom>
              <a:avLst/>
              <a:gdLst>
                <a:gd name="T0" fmla="*/ 0 w 55"/>
                <a:gd name="T1" fmla="*/ 0 h 170"/>
                <a:gd name="T2" fmla="*/ 55 w 55"/>
                <a:gd name="T3" fmla="*/ 165 h 170"/>
                <a:gd name="T4" fmla="*/ 47 w 55"/>
                <a:gd name="T5" fmla="*/ 170 h 17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5" h="170">
                  <a:moveTo>
                    <a:pt x="0" y="0"/>
                  </a:moveTo>
                  <a:lnTo>
                    <a:pt x="55" y="165"/>
                  </a:lnTo>
                  <a:lnTo>
                    <a:pt x="47" y="170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222"/>
          <p:cNvGrpSpPr>
            <a:grpSpLocks/>
          </p:cNvGrpSpPr>
          <p:nvPr/>
        </p:nvGrpSpPr>
        <p:grpSpPr bwMode="auto">
          <a:xfrm>
            <a:off x="2116138" y="3610149"/>
            <a:ext cx="219075" cy="161925"/>
            <a:chOff x="817" y="2884"/>
            <a:chExt cx="184" cy="136"/>
          </a:xfrm>
        </p:grpSpPr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954" y="2884"/>
              <a:ext cx="47" cy="5"/>
            </a:xfrm>
            <a:custGeom>
              <a:avLst/>
              <a:gdLst>
                <a:gd name="T0" fmla="*/ 67 w 33"/>
                <a:gd name="T1" fmla="*/ 6 h 4"/>
                <a:gd name="T2" fmla="*/ 58 w 33"/>
                <a:gd name="T3" fmla="*/ 5 h 4"/>
                <a:gd name="T4" fmla="*/ 28 w 33"/>
                <a:gd name="T5" fmla="*/ 4 h 4"/>
                <a:gd name="T6" fmla="*/ 0 w 33"/>
                <a:gd name="T7" fmla="*/ 0 h 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4">
                  <a:moveTo>
                    <a:pt x="33" y="4"/>
                  </a:moveTo>
                  <a:cubicBezTo>
                    <a:pt x="32" y="3"/>
                    <a:pt x="31" y="3"/>
                    <a:pt x="29" y="3"/>
                  </a:cubicBezTo>
                  <a:cubicBezTo>
                    <a:pt x="24" y="3"/>
                    <a:pt x="19" y="3"/>
                    <a:pt x="14" y="2"/>
                  </a:cubicBezTo>
                  <a:cubicBezTo>
                    <a:pt x="9" y="1"/>
                    <a:pt x="4" y="1"/>
                    <a:pt x="0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63"/>
            <p:cNvSpPr>
              <a:spLocks noChangeShapeType="1"/>
            </p:cNvSpPr>
            <p:nvPr/>
          </p:nvSpPr>
          <p:spPr bwMode="auto">
            <a:xfrm flipH="1">
              <a:off x="817" y="2884"/>
              <a:ext cx="137" cy="136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Line 165"/>
          <p:cNvSpPr>
            <a:spLocks noChangeShapeType="1"/>
          </p:cNvSpPr>
          <p:nvPr/>
        </p:nvSpPr>
        <p:spPr bwMode="auto">
          <a:xfrm flipH="1" flipV="1">
            <a:off x="2838450" y="3441874"/>
            <a:ext cx="201613" cy="53975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171"/>
          <p:cNvSpPr>
            <a:spLocks/>
          </p:cNvSpPr>
          <p:nvPr/>
        </p:nvSpPr>
        <p:spPr bwMode="auto">
          <a:xfrm>
            <a:off x="3017838" y="2554461"/>
            <a:ext cx="173037" cy="217488"/>
          </a:xfrm>
          <a:custGeom>
            <a:avLst/>
            <a:gdLst>
              <a:gd name="T0" fmla="*/ 0 w 146"/>
              <a:gd name="T1" fmla="*/ 26461595 h 183"/>
              <a:gd name="T2" fmla="*/ 175781241 w 146"/>
              <a:gd name="T3" fmla="*/ 0 h 183"/>
              <a:gd name="T4" fmla="*/ 275956713 w 146"/>
              <a:gd name="T5" fmla="*/ 345890255 h 18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6" h="183">
                <a:moveTo>
                  <a:pt x="0" y="14"/>
                </a:moveTo>
                <a:lnTo>
                  <a:pt x="93" y="0"/>
                </a:lnTo>
                <a:lnTo>
                  <a:pt x="146" y="183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" name="Group 221"/>
          <p:cNvGrpSpPr>
            <a:grpSpLocks/>
          </p:cNvGrpSpPr>
          <p:nvPr/>
        </p:nvGrpSpPr>
        <p:grpSpPr bwMode="auto">
          <a:xfrm>
            <a:off x="2425700" y="2289349"/>
            <a:ext cx="520700" cy="128587"/>
            <a:chOff x="1077" y="1775"/>
            <a:chExt cx="438" cy="108"/>
          </a:xfrm>
        </p:grpSpPr>
        <p:sp>
          <p:nvSpPr>
            <p:cNvPr id="15" name="Freeform 173"/>
            <p:cNvSpPr>
              <a:spLocks/>
            </p:cNvSpPr>
            <p:nvPr/>
          </p:nvSpPr>
          <p:spPr bwMode="auto">
            <a:xfrm>
              <a:off x="1209" y="1775"/>
              <a:ext cx="306" cy="108"/>
            </a:xfrm>
            <a:custGeom>
              <a:avLst/>
              <a:gdLst>
                <a:gd name="T0" fmla="*/ 0 w 306"/>
                <a:gd name="T1" fmla="*/ 108 h 108"/>
                <a:gd name="T2" fmla="*/ 119 w 306"/>
                <a:gd name="T3" fmla="*/ 0 h 108"/>
                <a:gd name="T4" fmla="*/ 306 w 306"/>
                <a:gd name="T5" fmla="*/ 66 h 1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6" h="108">
                  <a:moveTo>
                    <a:pt x="0" y="108"/>
                  </a:moveTo>
                  <a:lnTo>
                    <a:pt x="119" y="0"/>
                  </a:lnTo>
                  <a:lnTo>
                    <a:pt x="306" y="66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74"/>
            <p:cNvSpPr>
              <a:spLocks/>
            </p:cNvSpPr>
            <p:nvPr/>
          </p:nvSpPr>
          <p:spPr bwMode="auto">
            <a:xfrm>
              <a:off x="1077" y="1782"/>
              <a:ext cx="132" cy="101"/>
            </a:xfrm>
            <a:custGeom>
              <a:avLst/>
              <a:gdLst>
                <a:gd name="T0" fmla="*/ 0 w 94"/>
                <a:gd name="T1" fmla="*/ 0 h 72"/>
                <a:gd name="T2" fmla="*/ 67 w 94"/>
                <a:gd name="T3" fmla="*/ 142 h 72"/>
                <a:gd name="T4" fmla="*/ 97 w 94"/>
                <a:gd name="T5" fmla="*/ 140 h 72"/>
                <a:gd name="T6" fmla="*/ 128 w 94"/>
                <a:gd name="T7" fmla="*/ 140 h 72"/>
                <a:gd name="T8" fmla="*/ 157 w 94"/>
                <a:gd name="T9" fmla="*/ 140 h 72"/>
                <a:gd name="T10" fmla="*/ 185 w 94"/>
                <a:gd name="T11" fmla="*/ 142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4" h="72">
                  <a:moveTo>
                    <a:pt x="0" y="0"/>
                  </a:moveTo>
                  <a:cubicBezTo>
                    <a:pt x="34" y="72"/>
                    <a:pt x="34" y="72"/>
                    <a:pt x="34" y="72"/>
                  </a:cubicBezTo>
                  <a:cubicBezTo>
                    <a:pt x="39" y="72"/>
                    <a:pt x="44" y="71"/>
                    <a:pt x="49" y="71"/>
                  </a:cubicBezTo>
                  <a:cubicBezTo>
                    <a:pt x="55" y="71"/>
                    <a:pt x="60" y="71"/>
                    <a:pt x="65" y="71"/>
                  </a:cubicBezTo>
                  <a:cubicBezTo>
                    <a:pt x="70" y="71"/>
                    <a:pt x="75" y="71"/>
                    <a:pt x="80" y="71"/>
                  </a:cubicBezTo>
                  <a:cubicBezTo>
                    <a:pt x="85" y="71"/>
                    <a:pt x="90" y="72"/>
                    <a:pt x="94" y="72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Freeform 175"/>
          <p:cNvSpPr>
            <a:spLocks/>
          </p:cNvSpPr>
          <p:nvPr/>
        </p:nvSpPr>
        <p:spPr bwMode="auto">
          <a:xfrm>
            <a:off x="2146300" y="2289349"/>
            <a:ext cx="279400" cy="231775"/>
          </a:xfrm>
          <a:custGeom>
            <a:avLst/>
            <a:gdLst>
              <a:gd name="T0" fmla="*/ 0 w 234"/>
              <a:gd name="T1" fmla="*/ 366682338 h 194"/>
              <a:gd name="T2" fmla="*/ 24572097 w 234"/>
              <a:gd name="T3" fmla="*/ 124747599 h 194"/>
              <a:gd name="T4" fmla="*/ 436617274 w 234"/>
              <a:gd name="T5" fmla="*/ 0 h 194"/>
              <a:gd name="T6" fmla="*/ 442287025 w 234"/>
              <a:gd name="T7" fmla="*/ 13231401 h 1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34" h="194">
                <a:moveTo>
                  <a:pt x="0" y="194"/>
                </a:moveTo>
                <a:lnTo>
                  <a:pt x="13" y="66"/>
                </a:lnTo>
                <a:lnTo>
                  <a:pt x="231" y="0"/>
                </a:lnTo>
                <a:lnTo>
                  <a:pt x="234" y="7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176"/>
          <p:cNvSpPr>
            <a:spLocks/>
          </p:cNvSpPr>
          <p:nvPr/>
        </p:nvSpPr>
        <p:spPr bwMode="auto">
          <a:xfrm>
            <a:off x="1722438" y="2521124"/>
            <a:ext cx="423862" cy="220662"/>
          </a:xfrm>
          <a:custGeom>
            <a:avLst/>
            <a:gdLst>
              <a:gd name="T0" fmla="*/ 0 w 254"/>
              <a:gd name="T1" fmla="*/ 490067932 h 132"/>
              <a:gd name="T2" fmla="*/ 388321971 w 254"/>
              <a:gd name="T3" fmla="*/ 44551934 h 132"/>
              <a:gd name="T4" fmla="*/ 757975035 w 254"/>
              <a:gd name="T5" fmla="*/ 122517400 h 132"/>
              <a:gd name="T6" fmla="*/ 802781417 w 254"/>
              <a:gd name="T7" fmla="*/ 92816667 h 132"/>
              <a:gd name="T8" fmla="*/ 851321245 w 254"/>
              <a:gd name="T9" fmla="*/ 59401466 h 132"/>
              <a:gd name="T10" fmla="*/ 899862746 w 254"/>
              <a:gd name="T11" fmla="*/ 29700733 h 132"/>
              <a:gd name="T12" fmla="*/ 948402574 w 254"/>
              <a:gd name="T13" fmla="*/ 0 h 1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4" h="132">
                <a:moveTo>
                  <a:pt x="0" y="132"/>
                </a:moveTo>
                <a:cubicBezTo>
                  <a:pt x="104" y="12"/>
                  <a:pt x="104" y="12"/>
                  <a:pt x="104" y="12"/>
                </a:cubicBezTo>
                <a:cubicBezTo>
                  <a:pt x="203" y="33"/>
                  <a:pt x="203" y="33"/>
                  <a:pt x="203" y="33"/>
                </a:cubicBezTo>
                <a:cubicBezTo>
                  <a:pt x="207" y="30"/>
                  <a:pt x="211" y="27"/>
                  <a:pt x="215" y="25"/>
                </a:cubicBezTo>
                <a:cubicBezTo>
                  <a:pt x="220" y="22"/>
                  <a:pt x="224" y="19"/>
                  <a:pt x="228" y="16"/>
                </a:cubicBezTo>
                <a:cubicBezTo>
                  <a:pt x="232" y="13"/>
                  <a:pt x="237" y="11"/>
                  <a:pt x="241" y="8"/>
                </a:cubicBezTo>
                <a:cubicBezTo>
                  <a:pt x="245" y="5"/>
                  <a:pt x="250" y="3"/>
                  <a:pt x="254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Freeform 178"/>
          <p:cNvSpPr>
            <a:spLocks/>
          </p:cNvSpPr>
          <p:nvPr/>
        </p:nvSpPr>
        <p:spPr bwMode="auto">
          <a:xfrm>
            <a:off x="1612900" y="2889424"/>
            <a:ext cx="206375" cy="355600"/>
          </a:xfrm>
          <a:custGeom>
            <a:avLst/>
            <a:gdLst>
              <a:gd name="T0" fmla="*/ 22330813 w 124"/>
              <a:gd name="T1" fmla="*/ 791744568 h 212"/>
              <a:gd name="T2" fmla="*/ 0 w 124"/>
              <a:gd name="T3" fmla="*/ 276363749 h 212"/>
              <a:gd name="T4" fmla="*/ 435442507 w 124"/>
              <a:gd name="T5" fmla="*/ 78427189 h 212"/>
              <a:gd name="T6" fmla="*/ 450328602 w 124"/>
              <a:gd name="T7" fmla="*/ 26141838 h 212"/>
              <a:gd name="T8" fmla="*/ 461494008 w 124"/>
              <a:gd name="T9" fmla="*/ 0 h 2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4" h="212">
                <a:moveTo>
                  <a:pt x="6" y="212"/>
                </a:moveTo>
                <a:cubicBezTo>
                  <a:pt x="0" y="74"/>
                  <a:pt x="0" y="74"/>
                  <a:pt x="0" y="74"/>
                </a:cubicBezTo>
                <a:cubicBezTo>
                  <a:pt x="117" y="21"/>
                  <a:pt x="117" y="21"/>
                  <a:pt x="117" y="21"/>
                </a:cubicBezTo>
                <a:cubicBezTo>
                  <a:pt x="118" y="16"/>
                  <a:pt x="120" y="11"/>
                  <a:pt x="121" y="7"/>
                </a:cubicBezTo>
                <a:cubicBezTo>
                  <a:pt x="122" y="4"/>
                  <a:pt x="123" y="2"/>
                  <a:pt x="124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0" name="Group 220"/>
          <p:cNvGrpSpPr>
            <a:grpSpLocks/>
          </p:cNvGrpSpPr>
          <p:nvPr/>
        </p:nvGrpSpPr>
        <p:grpSpPr bwMode="auto">
          <a:xfrm>
            <a:off x="1766888" y="3413299"/>
            <a:ext cx="349250" cy="358775"/>
            <a:chOff x="524" y="2719"/>
            <a:chExt cx="293" cy="301"/>
          </a:xfrm>
        </p:grpSpPr>
        <p:sp>
          <p:nvSpPr>
            <p:cNvPr id="21" name="Freeform 164"/>
            <p:cNvSpPr>
              <a:spLocks/>
            </p:cNvSpPr>
            <p:nvPr/>
          </p:nvSpPr>
          <p:spPr bwMode="auto">
            <a:xfrm>
              <a:off x="524" y="2771"/>
              <a:ext cx="293" cy="249"/>
            </a:xfrm>
            <a:custGeom>
              <a:avLst/>
              <a:gdLst>
                <a:gd name="T0" fmla="*/ 293 w 293"/>
                <a:gd name="T1" fmla="*/ 249 h 249"/>
                <a:gd name="T2" fmla="*/ 110 w 293"/>
                <a:gd name="T3" fmla="*/ 144 h 249"/>
                <a:gd name="T4" fmla="*/ 0 w 293"/>
                <a:gd name="T5" fmla="*/ 0 h 24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3" h="249">
                  <a:moveTo>
                    <a:pt x="293" y="249"/>
                  </a:moveTo>
                  <a:lnTo>
                    <a:pt x="110" y="144"/>
                  </a:lnTo>
                  <a:lnTo>
                    <a:pt x="0" y="0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180"/>
            <p:cNvSpPr>
              <a:spLocks noChangeShapeType="1"/>
            </p:cNvSpPr>
            <p:nvPr/>
          </p:nvSpPr>
          <p:spPr bwMode="auto">
            <a:xfrm flipV="1">
              <a:off x="524" y="2719"/>
              <a:ext cx="30" cy="52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3" name="Freeform 183"/>
          <p:cNvSpPr>
            <a:spLocks/>
          </p:cNvSpPr>
          <p:nvPr/>
        </p:nvSpPr>
        <p:spPr bwMode="auto">
          <a:xfrm>
            <a:off x="2338388" y="3622849"/>
            <a:ext cx="403225" cy="173037"/>
          </a:xfrm>
          <a:custGeom>
            <a:avLst/>
            <a:gdLst>
              <a:gd name="T0" fmla="*/ 638859213 w 338"/>
              <a:gd name="T1" fmla="*/ 136087945 h 145"/>
              <a:gd name="T2" fmla="*/ 172001153 w 338"/>
              <a:gd name="T3" fmla="*/ 274065405 h 145"/>
              <a:gd name="T4" fmla="*/ 0 w 338"/>
              <a:gd name="T5" fmla="*/ 0 h 1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8" h="145">
                <a:moveTo>
                  <a:pt x="338" y="72"/>
                </a:moveTo>
                <a:lnTo>
                  <a:pt x="91" y="145"/>
                </a:lnTo>
                <a:lnTo>
                  <a:pt x="0" y="0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4" name="Group 223"/>
          <p:cNvGrpSpPr>
            <a:grpSpLocks/>
          </p:cNvGrpSpPr>
          <p:nvPr/>
        </p:nvGrpSpPr>
        <p:grpSpPr bwMode="auto">
          <a:xfrm>
            <a:off x="2741613" y="3441874"/>
            <a:ext cx="96837" cy="266700"/>
            <a:chOff x="1342" y="2743"/>
            <a:chExt cx="82" cy="224"/>
          </a:xfrm>
        </p:grpSpPr>
        <p:sp>
          <p:nvSpPr>
            <p:cNvPr id="25" name="Freeform 160"/>
            <p:cNvSpPr>
              <a:spLocks/>
            </p:cNvSpPr>
            <p:nvPr/>
          </p:nvSpPr>
          <p:spPr bwMode="auto">
            <a:xfrm>
              <a:off x="1345" y="2743"/>
              <a:ext cx="79" cy="56"/>
            </a:xfrm>
            <a:custGeom>
              <a:avLst/>
              <a:gdLst>
                <a:gd name="T0" fmla="*/ 111 w 56"/>
                <a:gd name="T1" fmla="*/ 0 h 40"/>
                <a:gd name="T2" fmla="*/ 86 w 56"/>
                <a:gd name="T3" fmla="*/ 21 h 40"/>
                <a:gd name="T4" fmla="*/ 58 w 56"/>
                <a:gd name="T5" fmla="*/ 41 h 40"/>
                <a:gd name="T6" fmla="*/ 30 w 56"/>
                <a:gd name="T7" fmla="*/ 60 h 40"/>
                <a:gd name="T8" fmla="*/ 0 w 56"/>
                <a:gd name="T9" fmla="*/ 78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40">
                  <a:moveTo>
                    <a:pt x="56" y="0"/>
                  </a:moveTo>
                  <a:cubicBezTo>
                    <a:pt x="52" y="3"/>
                    <a:pt x="47" y="7"/>
                    <a:pt x="43" y="11"/>
                  </a:cubicBezTo>
                  <a:cubicBezTo>
                    <a:pt x="38" y="14"/>
                    <a:pt x="34" y="18"/>
                    <a:pt x="29" y="21"/>
                  </a:cubicBezTo>
                  <a:cubicBezTo>
                    <a:pt x="24" y="24"/>
                    <a:pt x="19" y="27"/>
                    <a:pt x="15" y="31"/>
                  </a:cubicBezTo>
                  <a:cubicBezTo>
                    <a:pt x="10" y="34"/>
                    <a:pt x="5" y="37"/>
                    <a:pt x="0" y="4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185"/>
            <p:cNvSpPr>
              <a:spLocks noChangeShapeType="1"/>
            </p:cNvSpPr>
            <p:nvPr/>
          </p:nvSpPr>
          <p:spPr bwMode="auto">
            <a:xfrm flipH="1">
              <a:off x="1342" y="2799"/>
              <a:ext cx="3" cy="168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" name="Line 201"/>
          <p:cNvSpPr>
            <a:spLocks noChangeShapeType="1"/>
          </p:cNvSpPr>
          <p:nvPr/>
        </p:nvSpPr>
        <p:spPr bwMode="auto">
          <a:xfrm>
            <a:off x="2946400" y="2368724"/>
            <a:ext cx="71438" cy="201612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8" name="Group 253"/>
          <p:cNvGrpSpPr>
            <a:grpSpLocks/>
          </p:cNvGrpSpPr>
          <p:nvPr/>
        </p:nvGrpSpPr>
        <p:grpSpPr bwMode="auto">
          <a:xfrm>
            <a:off x="2427288" y="1617836"/>
            <a:ext cx="1976437" cy="1092200"/>
            <a:chOff x="1078" y="1211"/>
            <a:chExt cx="1660" cy="917"/>
          </a:xfrm>
        </p:grpSpPr>
        <p:sp>
          <p:nvSpPr>
            <p:cNvPr id="29" name="Line 84"/>
            <p:cNvSpPr>
              <a:spLocks noChangeShapeType="1"/>
            </p:cNvSpPr>
            <p:nvPr/>
          </p:nvSpPr>
          <p:spPr bwMode="auto">
            <a:xfrm flipH="1" flipV="1">
              <a:off x="1445" y="1975"/>
              <a:ext cx="1" cy="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>
              <a:off x="1629" y="1348"/>
              <a:ext cx="79" cy="149"/>
            </a:xfrm>
            <a:custGeom>
              <a:avLst/>
              <a:gdLst>
                <a:gd name="T0" fmla="*/ 1 w 79"/>
                <a:gd name="T1" fmla="*/ 80 h 149"/>
                <a:gd name="T2" fmla="*/ 0 w 79"/>
                <a:gd name="T3" fmla="*/ 77 h 149"/>
                <a:gd name="T4" fmla="*/ 37 w 79"/>
                <a:gd name="T5" fmla="*/ 0 h 149"/>
                <a:gd name="T6" fmla="*/ 79 w 79"/>
                <a:gd name="T7" fmla="*/ 149 h 14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9" h="149">
                  <a:moveTo>
                    <a:pt x="1" y="80"/>
                  </a:moveTo>
                  <a:lnTo>
                    <a:pt x="0" y="77"/>
                  </a:lnTo>
                  <a:lnTo>
                    <a:pt x="37" y="0"/>
                  </a:lnTo>
                  <a:lnTo>
                    <a:pt x="79" y="14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187"/>
            <p:cNvSpPr>
              <a:spLocks noChangeShapeType="1"/>
            </p:cNvSpPr>
            <p:nvPr/>
          </p:nvSpPr>
          <p:spPr bwMode="auto">
            <a:xfrm>
              <a:off x="1193" y="1679"/>
              <a:ext cx="1" cy="1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188"/>
            <p:cNvSpPr>
              <a:spLocks/>
            </p:cNvSpPr>
            <p:nvPr/>
          </p:nvSpPr>
          <p:spPr bwMode="auto">
            <a:xfrm>
              <a:off x="1078" y="1591"/>
              <a:ext cx="90" cy="167"/>
            </a:xfrm>
            <a:custGeom>
              <a:avLst/>
              <a:gdLst>
                <a:gd name="T0" fmla="*/ 72 w 90"/>
                <a:gd name="T1" fmla="*/ 167 h 167"/>
                <a:gd name="T2" fmla="*/ 0 w 90"/>
                <a:gd name="T3" fmla="*/ 0 h 167"/>
                <a:gd name="T4" fmla="*/ 90 w 90"/>
                <a:gd name="T5" fmla="*/ 26 h 167"/>
                <a:gd name="T6" fmla="*/ 90 w 90"/>
                <a:gd name="T7" fmla="*/ 29 h 1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167">
                  <a:moveTo>
                    <a:pt x="72" y="167"/>
                  </a:moveTo>
                  <a:lnTo>
                    <a:pt x="0" y="0"/>
                  </a:lnTo>
                  <a:lnTo>
                    <a:pt x="90" y="26"/>
                  </a:lnTo>
                  <a:lnTo>
                    <a:pt x="90" y="2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189"/>
            <p:cNvSpPr>
              <a:spLocks/>
            </p:cNvSpPr>
            <p:nvPr/>
          </p:nvSpPr>
          <p:spPr bwMode="auto">
            <a:xfrm>
              <a:off x="1746" y="1511"/>
              <a:ext cx="35" cy="87"/>
            </a:xfrm>
            <a:custGeom>
              <a:avLst/>
              <a:gdLst>
                <a:gd name="T0" fmla="*/ 5 w 35"/>
                <a:gd name="T1" fmla="*/ 87 h 87"/>
                <a:gd name="T2" fmla="*/ 0 w 35"/>
                <a:gd name="T3" fmla="*/ 64 h 87"/>
                <a:gd name="T4" fmla="*/ 15 w 35"/>
                <a:gd name="T5" fmla="*/ 0 h 87"/>
                <a:gd name="T6" fmla="*/ 35 w 35"/>
                <a:gd name="T7" fmla="*/ 74 h 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87">
                  <a:moveTo>
                    <a:pt x="5" y="87"/>
                  </a:moveTo>
                  <a:lnTo>
                    <a:pt x="0" y="64"/>
                  </a:lnTo>
                  <a:lnTo>
                    <a:pt x="15" y="0"/>
                  </a:lnTo>
                  <a:lnTo>
                    <a:pt x="35" y="7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190"/>
            <p:cNvSpPr>
              <a:spLocks/>
            </p:cNvSpPr>
            <p:nvPr/>
          </p:nvSpPr>
          <p:spPr bwMode="auto">
            <a:xfrm>
              <a:off x="1635" y="1575"/>
              <a:ext cx="116" cy="206"/>
            </a:xfrm>
            <a:custGeom>
              <a:avLst/>
              <a:gdLst>
                <a:gd name="T0" fmla="*/ 95 w 116"/>
                <a:gd name="T1" fmla="*/ 193 h 206"/>
                <a:gd name="T2" fmla="*/ 52 w 116"/>
                <a:gd name="T3" fmla="*/ 206 h 206"/>
                <a:gd name="T4" fmla="*/ 0 w 116"/>
                <a:gd name="T5" fmla="*/ 33 h 206"/>
                <a:gd name="T6" fmla="*/ 111 w 116"/>
                <a:gd name="T7" fmla="*/ 0 h 206"/>
                <a:gd name="T8" fmla="*/ 116 w 116"/>
                <a:gd name="T9" fmla="*/ 23 h 2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6" h="206">
                  <a:moveTo>
                    <a:pt x="95" y="193"/>
                  </a:moveTo>
                  <a:lnTo>
                    <a:pt x="52" y="206"/>
                  </a:lnTo>
                  <a:lnTo>
                    <a:pt x="0" y="33"/>
                  </a:lnTo>
                  <a:lnTo>
                    <a:pt x="111" y="0"/>
                  </a:lnTo>
                  <a:lnTo>
                    <a:pt x="116" y="23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191"/>
            <p:cNvSpPr>
              <a:spLocks/>
            </p:cNvSpPr>
            <p:nvPr/>
          </p:nvSpPr>
          <p:spPr bwMode="auto">
            <a:xfrm>
              <a:off x="1573" y="1608"/>
              <a:ext cx="114" cy="234"/>
            </a:xfrm>
            <a:custGeom>
              <a:avLst/>
              <a:gdLst>
                <a:gd name="T0" fmla="*/ 87 w 81"/>
                <a:gd name="T1" fmla="*/ 0 h 167"/>
                <a:gd name="T2" fmla="*/ 160 w 81"/>
                <a:gd name="T3" fmla="*/ 241 h 167"/>
                <a:gd name="T4" fmla="*/ 145 w 81"/>
                <a:gd name="T5" fmla="*/ 265 h 167"/>
                <a:gd name="T6" fmla="*/ 125 w 81"/>
                <a:gd name="T7" fmla="*/ 287 h 167"/>
                <a:gd name="T8" fmla="*/ 103 w 81"/>
                <a:gd name="T9" fmla="*/ 308 h 167"/>
                <a:gd name="T10" fmla="*/ 79 w 81"/>
                <a:gd name="T11" fmla="*/ 328 h 167"/>
                <a:gd name="T12" fmla="*/ 0 w 81"/>
                <a:gd name="T13" fmla="*/ 88 h 167"/>
                <a:gd name="T14" fmla="*/ 25 w 81"/>
                <a:gd name="T15" fmla="*/ 69 h 167"/>
                <a:gd name="T16" fmla="*/ 48 w 81"/>
                <a:gd name="T17" fmla="*/ 48 h 167"/>
                <a:gd name="T18" fmla="*/ 69 w 81"/>
                <a:gd name="T19" fmla="*/ 24 h 167"/>
                <a:gd name="T20" fmla="*/ 87 w 81"/>
                <a:gd name="T21" fmla="*/ 0 h 1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1" h="167">
                  <a:moveTo>
                    <a:pt x="44" y="0"/>
                  </a:moveTo>
                  <a:cubicBezTo>
                    <a:pt x="81" y="123"/>
                    <a:pt x="81" y="123"/>
                    <a:pt x="81" y="123"/>
                  </a:cubicBezTo>
                  <a:cubicBezTo>
                    <a:pt x="79" y="127"/>
                    <a:pt x="76" y="131"/>
                    <a:pt x="73" y="135"/>
                  </a:cubicBezTo>
                  <a:cubicBezTo>
                    <a:pt x="70" y="139"/>
                    <a:pt x="66" y="143"/>
                    <a:pt x="63" y="146"/>
                  </a:cubicBezTo>
                  <a:cubicBezTo>
                    <a:pt x="59" y="150"/>
                    <a:pt x="56" y="154"/>
                    <a:pt x="52" y="157"/>
                  </a:cubicBezTo>
                  <a:cubicBezTo>
                    <a:pt x="48" y="161"/>
                    <a:pt x="44" y="164"/>
                    <a:pt x="40" y="1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" y="42"/>
                    <a:pt x="9" y="38"/>
                    <a:pt x="13" y="35"/>
                  </a:cubicBezTo>
                  <a:cubicBezTo>
                    <a:pt x="17" y="31"/>
                    <a:pt x="21" y="27"/>
                    <a:pt x="24" y="24"/>
                  </a:cubicBezTo>
                  <a:cubicBezTo>
                    <a:pt x="28" y="20"/>
                    <a:pt x="31" y="16"/>
                    <a:pt x="35" y="12"/>
                  </a:cubicBezTo>
                  <a:cubicBezTo>
                    <a:pt x="38" y="8"/>
                    <a:pt x="41" y="4"/>
                    <a:pt x="44" y="0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192"/>
            <p:cNvSpPr>
              <a:spLocks/>
            </p:cNvSpPr>
            <p:nvPr/>
          </p:nvSpPr>
          <p:spPr bwMode="auto">
            <a:xfrm>
              <a:off x="1210" y="1741"/>
              <a:ext cx="118" cy="118"/>
            </a:xfrm>
            <a:custGeom>
              <a:avLst/>
              <a:gdLst>
                <a:gd name="T0" fmla="*/ 26 w 118"/>
                <a:gd name="T1" fmla="*/ 118 h 118"/>
                <a:gd name="T2" fmla="*/ 0 w 118"/>
                <a:gd name="T3" fmla="*/ 58 h 118"/>
                <a:gd name="T4" fmla="*/ 104 w 118"/>
                <a:gd name="T5" fmla="*/ 0 h 118"/>
                <a:gd name="T6" fmla="*/ 118 w 118"/>
                <a:gd name="T7" fmla="*/ 34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8" h="118">
                  <a:moveTo>
                    <a:pt x="26" y="118"/>
                  </a:moveTo>
                  <a:lnTo>
                    <a:pt x="0" y="58"/>
                  </a:lnTo>
                  <a:lnTo>
                    <a:pt x="104" y="0"/>
                  </a:lnTo>
                  <a:lnTo>
                    <a:pt x="118" y="3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193"/>
            <p:cNvSpPr>
              <a:spLocks/>
            </p:cNvSpPr>
            <p:nvPr/>
          </p:nvSpPr>
          <p:spPr bwMode="auto">
            <a:xfrm>
              <a:off x="1148" y="1765"/>
              <a:ext cx="88" cy="118"/>
            </a:xfrm>
            <a:custGeom>
              <a:avLst/>
              <a:gdLst>
                <a:gd name="T0" fmla="*/ 52 w 88"/>
                <a:gd name="T1" fmla="*/ 118 h 118"/>
                <a:gd name="T2" fmla="*/ 0 w 88"/>
                <a:gd name="T3" fmla="*/ 0 h 118"/>
                <a:gd name="T4" fmla="*/ 62 w 88"/>
                <a:gd name="T5" fmla="*/ 34 h 118"/>
                <a:gd name="T6" fmla="*/ 88 w 88"/>
                <a:gd name="T7" fmla="*/ 94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118">
                  <a:moveTo>
                    <a:pt x="52" y="118"/>
                  </a:moveTo>
                  <a:lnTo>
                    <a:pt x="0" y="0"/>
                  </a:lnTo>
                  <a:lnTo>
                    <a:pt x="62" y="34"/>
                  </a:lnTo>
                  <a:lnTo>
                    <a:pt x="88" y="9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194"/>
            <p:cNvSpPr>
              <a:spLocks/>
            </p:cNvSpPr>
            <p:nvPr/>
          </p:nvSpPr>
          <p:spPr bwMode="auto">
            <a:xfrm>
              <a:off x="1314" y="1740"/>
              <a:ext cx="127" cy="74"/>
            </a:xfrm>
            <a:custGeom>
              <a:avLst/>
              <a:gdLst>
                <a:gd name="T0" fmla="*/ 20 w 90"/>
                <a:gd name="T1" fmla="*/ 49 h 53"/>
                <a:gd name="T2" fmla="*/ 0 w 90"/>
                <a:gd name="T3" fmla="*/ 1 h 53"/>
                <a:gd name="T4" fmla="*/ 28 w 90"/>
                <a:gd name="T5" fmla="*/ 4 h 53"/>
                <a:gd name="T6" fmla="*/ 54 w 90"/>
                <a:gd name="T7" fmla="*/ 6 h 53"/>
                <a:gd name="T8" fmla="*/ 82 w 90"/>
                <a:gd name="T9" fmla="*/ 6 h 53"/>
                <a:gd name="T10" fmla="*/ 111 w 90"/>
                <a:gd name="T11" fmla="*/ 4 h 53"/>
                <a:gd name="T12" fmla="*/ 120 w 90"/>
                <a:gd name="T13" fmla="*/ 1 h 53"/>
                <a:gd name="T14" fmla="*/ 126 w 90"/>
                <a:gd name="T15" fmla="*/ 1 h 53"/>
                <a:gd name="T16" fmla="*/ 134 w 90"/>
                <a:gd name="T17" fmla="*/ 0 h 53"/>
                <a:gd name="T18" fmla="*/ 140 w 90"/>
                <a:gd name="T19" fmla="*/ 0 h 53"/>
                <a:gd name="T20" fmla="*/ 179 w 90"/>
                <a:gd name="T21" fmla="*/ 103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0" h="53">
                  <a:moveTo>
                    <a:pt x="10" y="25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2"/>
                    <a:pt x="9" y="2"/>
                    <a:pt x="14" y="2"/>
                  </a:cubicBezTo>
                  <a:cubicBezTo>
                    <a:pt x="18" y="3"/>
                    <a:pt x="23" y="3"/>
                    <a:pt x="27" y="3"/>
                  </a:cubicBezTo>
                  <a:cubicBezTo>
                    <a:pt x="32" y="3"/>
                    <a:pt x="37" y="3"/>
                    <a:pt x="41" y="3"/>
                  </a:cubicBezTo>
                  <a:cubicBezTo>
                    <a:pt x="46" y="3"/>
                    <a:pt x="51" y="2"/>
                    <a:pt x="56" y="2"/>
                  </a:cubicBezTo>
                  <a:cubicBezTo>
                    <a:pt x="57" y="2"/>
                    <a:pt x="58" y="1"/>
                    <a:pt x="60" y="1"/>
                  </a:cubicBezTo>
                  <a:cubicBezTo>
                    <a:pt x="61" y="1"/>
                    <a:pt x="62" y="1"/>
                    <a:pt x="63" y="1"/>
                  </a:cubicBezTo>
                  <a:cubicBezTo>
                    <a:pt x="64" y="1"/>
                    <a:pt x="66" y="0"/>
                    <a:pt x="67" y="0"/>
                  </a:cubicBezTo>
                  <a:cubicBezTo>
                    <a:pt x="68" y="0"/>
                    <a:pt x="69" y="0"/>
                    <a:pt x="70" y="0"/>
                  </a:cubicBezTo>
                  <a:cubicBezTo>
                    <a:pt x="90" y="53"/>
                    <a:pt x="90" y="53"/>
                    <a:pt x="90" y="53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Freeform 195"/>
            <p:cNvSpPr>
              <a:spLocks/>
            </p:cNvSpPr>
            <p:nvPr/>
          </p:nvSpPr>
          <p:spPr bwMode="auto">
            <a:xfrm>
              <a:off x="1573" y="1671"/>
              <a:ext cx="56" cy="258"/>
            </a:xfrm>
            <a:custGeom>
              <a:avLst/>
              <a:gdLst>
                <a:gd name="T0" fmla="*/ 0 w 56"/>
                <a:gd name="T1" fmla="*/ 0 h 258"/>
                <a:gd name="T2" fmla="*/ 56 w 56"/>
                <a:gd name="T3" fmla="*/ 171 h 258"/>
                <a:gd name="T4" fmla="*/ 56 w 56"/>
                <a:gd name="T5" fmla="*/ 258 h 258"/>
                <a:gd name="T6" fmla="*/ 0 w 56"/>
                <a:gd name="T7" fmla="*/ 87 h 258"/>
                <a:gd name="T8" fmla="*/ 0 w 56"/>
                <a:gd name="T9" fmla="*/ 0 h 2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258">
                  <a:moveTo>
                    <a:pt x="0" y="0"/>
                  </a:moveTo>
                  <a:lnTo>
                    <a:pt x="56" y="171"/>
                  </a:lnTo>
                  <a:lnTo>
                    <a:pt x="56" y="258"/>
                  </a:lnTo>
                  <a:lnTo>
                    <a:pt x="0" y="8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Freeform 196"/>
            <p:cNvSpPr>
              <a:spLocks/>
            </p:cNvSpPr>
            <p:nvPr/>
          </p:nvSpPr>
          <p:spPr bwMode="auto">
            <a:xfrm>
              <a:off x="1413" y="1740"/>
              <a:ext cx="88" cy="95"/>
            </a:xfrm>
            <a:custGeom>
              <a:avLst/>
              <a:gdLst>
                <a:gd name="T0" fmla="*/ 28 w 88"/>
                <a:gd name="T1" fmla="*/ 74 h 95"/>
                <a:gd name="T2" fmla="*/ 0 w 88"/>
                <a:gd name="T3" fmla="*/ 0 h 95"/>
                <a:gd name="T4" fmla="*/ 74 w 88"/>
                <a:gd name="T5" fmla="*/ 56 h 95"/>
                <a:gd name="T6" fmla="*/ 88 w 88"/>
                <a:gd name="T7" fmla="*/ 95 h 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95">
                  <a:moveTo>
                    <a:pt x="28" y="74"/>
                  </a:moveTo>
                  <a:lnTo>
                    <a:pt x="0" y="0"/>
                  </a:lnTo>
                  <a:lnTo>
                    <a:pt x="74" y="56"/>
                  </a:lnTo>
                  <a:lnTo>
                    <a:pt x="88" y="95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197"/>
            <p:cNvSpPr>
              <a:spLocks/>
            </p:cNvSpPr>
            <p:nvPr/>
          </p:nvSpPr>
          <p:spPr bwMode="auto">
            <a:xfrm>
              <a:off x="1078" y="1320"/>
              <a:ext cx="683" cy="479"/>
            </a:xfrm>
            <a:custGeom>
              <a:avLst/>
              <a:gdLst>
                <a:gd name="T0" fmla="*/ 822 w 486"/>
                <a:gd name="T1" fmla="*/ 230 h 341"/>
                <a:gd name="T2" fmla="*/ 960 w 486"/>
                <a:gd name="T3" fmla="*/ 268 h 341"/>
                <a:gd name="T4" fmla="*/ 939 w 486"/>
                <a:gd name="T5" fmla="*/ 360 h 341"/>
                <a:gd name="T6" fmla="*/ 783 w 486"/>
                <a:gd name="T7" fmla="*/ 405 h 341"/>
                <a:gd name="T8" fmla="*/ 765 w 486"/>
                <a:gd name="T9" fmla="*/ 428 h 341"/>
                <a:gd name="T10" fmla="*/ 742 w 486"/>
                <a:gd name="T11" fmla="*/ 452 h 341"/>
                <a:gd name="T12" fmla="*/ 721 w 486"/>
                <a:gd name="T13" fmla="*/ 473 h 341"/>
                <a:gd name="T14" fmla="*/ 696 w 486"/>
                <a:gd name="T15" fmla="*/ 493 h 341"/>
                <a:gd name="T16" fmla="*/ 696 w 486"/>
                <a:gd name="T17" fmla="*/ 615 h 341"/>
                <a:gd name="T18" fmla="*/ 575 w 486"/>
                <a:gd name="T19" fmla="*/ 669 h 341"/>
                <a:gd name="T20" fmla="*/ 469 w 486"/>
                <a:gd name="T21" fmla="*/ 590 h 341"/>
                <a:gd name="T22" fmla="*/ 464 w 486"/>
                <a:gd name="T23" fmla="*/ 590 h 341"/>
                <a:gd name="T24" fmla="*/ 457 w 486"/>
                <a:gd name="T25" fmla="*/ 591 h 341"/>
                <a:gd name="T26" fmla="*/ 450 w 486"/>
                <a:gd name="T27" fmla="*/ 591 h 341"/>
                <a:gd name="T28" fmla="*/ 443 w 486"/>
                <a:gd name="T29" fmla="*/ 594 h 341"/>
                <a:gd name="T30" fmla="*/ 413 w 486"/>
                <a:gd name="T31" fmla="*/ 596 h 341"/>
                <a:gd name="T32" fmla="*/ 385 w 486"/>
                <a:gd name="T33" fmla="*/ 596 h 341"/>
                <a:gd name="T34" fmla="*/ 360 w 486"/>
                <a:gd name="T35" fmla="*/ 594 h 341"/>
                <a:gd name="T36" fmla="*/ 332 w 486"/>
                <a:gd name="T37" fmla="*/ 591 h 341"/>
                <a:gd name="T38" fmla="*/ 186 w 486"/>
                <a:gd name="T39" fmla="*/ 673 h 341"/>
                <a:gd name="T40" fmla="*/ 98 w 486"/>
                <a:gd name="T41" fmla="*/ 625 h 341"/>
                <a:gd name="T42" fmla="*/ 162 w 486"/>
                <a:gd name="T43" fmla="*/ 503 h 341"/>
                <a:gd name="T44" fmla="*/ 148 w 486"/>
                <a:gd name="T45" fmla="*/ 483 h 341"/>
                <a:gd name="T46" fmla="*/ 138 w 486"/>
                <a:gd name="T47" fmla="*/ 464 h 341"/>
                <a:gd name="T48" fmla="*/ 131 w 486"/>
                <a:gd name="T49" fmla="*/ 442 h 341"/>
                <a:gd name="T50" fmla="*/ 126 w 486"/>
                <a:gd name="T51" fmla="*/ 419 h 341"/>
                <a:gd name="T52" fmla="*/ 0 w 486"/>
                <a:gd name="T53" fmla="*/ 381 h 341"/>
                <a:gd name="T54" fmla="*/ 25 w 486"/>
                <a:gd name="T55" fmla="*/ 294 h 341"/>
                <a:gd name="T56" fmla="*/ 177 w 486"/>
                <a:gd name="T57" fmla="*/ 249 h 341"/>
                <a:gd name="T58" fmla="*/ 198 w 486"/>
                <a:gd name="T59" fmla="*/ 228 h 341"/>
                <a:gd name="T60" fmla="*/ 218 w 486"/>
                <a:gd name="T61" fmla="*/ 205 h 341"/>
                <a:gd name="T62" fmla="*/ 240 w 486"/>
                <a:gd name="T63" fmla="*/ 185 h 341"/>
                <a:gd name="T64" fmla="*/ 264 w 486"/>
                <a:gd name="T65" fmla="*/ 166 h 341"/>
                <a:gd name="T66" fmla="*/ 273 w 486"/>
                <a:gd name="T67" fmla="*/ 58 h 341"/>
                <a:gd name="T68" fmla="*/ 379 w 486"/>
                <a:gd name="T69" fmla="*/ 14 h 341"/>
                <a:gd name="T70" fmla="*/ 474 w 486"/>
                <a:gd name="T71" fmla="*/ 79 h 341"/>
                <a:gd name="T72" fmla="*/ 481 w 486"/>
                <a:gd name="T73" fmla="*/ 77 h 341"/>
                <a:gd name="T74" fmla="*/ 488 w 486"/>
                <a:gd name="T75" fmla="*/ 77 h 341"/>
                <a:gd name="T76" fmla="*/ 493 w 486"/>
                <a:gd name="T77" fmla="*/ 74 h 341"/>
                <a:gd name="T78" fmla="*/ 500 w 486"/>
                <a:gd name="T79" fmla="*/ 74 h 341"/>
                <a:gd name="T80" fmla="*/ 527 w 486"/>
                <a:gd name="T81" fmla="*/ 72 h 341"/>
                <a:gd name="T82" fmla="*/ 552 w 486"/>
                <a:gd name="T83" fmla="*/ 72 h 341"/>
                <a:gd name="T84" fmla="*/ 579 w 486"/>
                <a:gd name="T85" fmla="*/ 72 h 341"/>
                <a:gd name="T86" fmla="*/ 603 w 486"/>
                <a:gd name="T87" fmla="*/ 73 h 341"/>
                <a:gd name="T88" fmla="*/ 735 w 486"/>
                <a:gd name="T89" fmla="*/ 0 h 341"/>
                <a:gd name="T90" fmla="*/ 825 w 486"/>
                <a:gd name="T91" fmla="*/ 39 h 341"/>
                <a:gd name="T92" fmla="*/ 774 w 486"/>
                <a:gd name="T93" fmla="*/ 147 h 341"/>
                <a:gd name="T94" fmla="*/ 790 w 486"/>
                <a:gd name="T95" fmla="*/ 166 h 341"/>
                <a:gd name="T96" fmla="*/ 804 w 486"/>
                <a:gd name="T97" fmla="*/ 187 h 341"/>
                <a:gd name="T98" fmla="*/ 814 w 486"/>
                <a:gd name="T99" fmla="*/ 206 h 341"/>
                <a:gd name="T100" fmla="*/ 822 w 486"/>
                <a:gd name="T101" fmla="*/ 230 h 34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486" h="341">
                  <a:moveTo>
                    <a:pt x="416" y="117"/>
                  </a:moveTo>
                  <a:cubicBezTo>
                    <a:pt x="486" y="136"/>
                    <a:pt x="486" y="136"/>
                    <a:pt x="486" y="136"/>
                  </a:cubicBezTo>
                  <a:cubicBezTo>
                    <a:pt x="475" y="182"/>
                    <a:pt x="475" y="182"/>
                    <a:pt x="475" y="182"/>
                  </a:cubicBezTo>
                  <a:cubicBezTo>
                    <a:pt x="396" y="205"/>
                    <a:pt x="396" y="205"/>
                    <a:pt x="396" y="205"/>
                  </a:cubicBezTo>
                  <a:cubicBezTo>
                    <a:pt x="393" y="209"/>
                    <a:pt x="390" y="213"/>
                    <a:pt x="387" y="217"/>
                  </a:cubicBezTo>
                  <a:cubicBezTo>
                    <a:pt x="383" y="221"/>
                    <a:pt x="380" y="225"/>
                    <a:pt x="376" y="229"/>
                  </a:cubicBezTo>
                  <a:cubicBezTo>
                    <a:pt x="373" y="232"/>
                    <a:pt x="369" y="236"/>
                    <a:pt x="365" y="240"/>
                  </a:cubicBezTo>
                  <a:cubicBezTo>
                    <a:pt x="361" y="243"/>
                    <a:pt x="356" y="247"/>
                    <a:pt x="352" y="250"/>
                  </a:cubicBezTo>
                  <a:cubicBezTo>
                    <a:pt x="352" y="312"/>
                    <a:pt x="352" y="312"/>
                    <a:pt x="352" y="312"/>
                  </a:cubicBezTo>
                  <a:cubicBezTo>
                    <a:pt x="291" y="339"/>
                    <a:pt x="291" y="339"/>
                    <a:pt x="291" y="339"/>
                  </a:cubicBezTo>
                  <a:cubicBezTo>
                    <a:pt x="238" y="299"/>
                    <a:pt x="238" y="299"/>
                    <a:pt x="238" y="299"/>
                  </a:cubicBezTo>
                  <a:cubicBezTo>
                    <a:pt x="237" y="299"/>
                    <a:pt x="236" y="299"/>
                    <a:pt x="235" y="299"/>
                  </a:cubicBezTo>
                  <a:cubicBezTo>
                    <a:pt x="234" y="299"/>
                    <a:pt x="232" y="300"/>
                    <a:pt x="231" y="300"/>
                  </a:cubicBezTo>
                  <a:cubicBezTo>
                    <a:pt x="230" y="300"/>
                    <a:pt x="229" y="300"/>
                    <a:pt x="228" y="300"/>
                  </a:cubicBezTo>
                  <a:cubicBezTo>
                    <a:pt x="226" y="300"/>
                    <a:pt x="225" y="301"/>
                    <a:pt x="224" y="301"/>
                  </a:cubicBezTo>
                  <a:cubicBezTo>
                    <a:pt x="219" y="301"/>
                    <a:pt x="214" y="302"/>
                    <a:pt x="209" y="302"/>
                  </a:cubicBezTo>
                  <a:cubicBezTo>
                    <a:pt x="205" y="302"/>
                    <a:pt x="200" y="302"/>
                    <a:pt x="195" y="302"/>
                  </a:cubicBezTo>
                  <a:cubicBezTo>
                    <a:pt x="191" y="302"/>
                    <a:pt x="186" y="302"/>
                    <a:pt x="182" y="301"/>
                  </a:cubicBezTo>
                  <a:cubicBezTo>
                    <a:pt x="177" y="301"/>
                    <a:pt x="173" y="301"/>
                    <a:pt x="168" y="300"/>
                  </a:cubicBezTo>
                  <a:cubicBezTo>
                    <a:pt x="94" y="341"/>
                    <a:pt x="94" y="341"/>
                    <a:pt x="94" y="341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82" y="255"/>
                    <a:pt x="82" y="255"/>
                    <a:pt x="82" y="255"/>
                  </a:cubicBezTo>
                  <a:cubicBezTo>
                    <a:pt x="79" y="252"/>
                    <a:pt x="77" y="249"/>
                    <a:pt x="75" y="245"/>
                  </a:cubicBezTo>
                  <a:cubicBezTo>
                    <a:pt x="73" y="242"/>
                    <a:pt x="71" y="239"/>
                    <a:pt x="70" y="235"/>
                  </a:cubicBezTo>
                  <a:cubicBezTo>
                    <a:pt x="68" y="231"/>
                    <a:pt x="67" y="228"/>
                    <a:pt x="66" y="224"/>
                  </a:cubicBezTo>
                  <a:cubicBezTo>
                    <a:pt x="65" y="220"/>
                    <a:pt x="64" y="216"/>
                    <a:pt x="64" y="212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13" y="149"/>
                    <a:pt x="13" y="149"/>
                    <a:pt x="13" y="149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93" y="123"/>
                    <a:pt x="96" y="119"/>
                    <a:pt x="100" y="115"/>
                  </a:cubicBezTo>
                  <a:cubicBezTo>
                    <a:pt x="103" y="111"/>
                    <a:pt x="107" y="108"/>
                    <a:pt x="110" y="104"/>
                  </a:cubicBezTo>
                  <a:cubicBezTo>
                    <a:pt x="114" y="101"/>
                    <a:pt x="118" y="97"/>
                    <a:pt x="122" y="94"/>
                  </a:cubicBezTo>
                  <a:cubicBezTo>
                    <a:pt x="126" y="90"/>
                    <a:pt x="130" y="87"/>
                    <a:pt x="134" y="84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92" y="7"/>
                    <a:pt x="192" y="7"/>
                    <a:pt x="192" y="7"/>
                  </a:cubicBezTo>
                  <a:cubicBezTo>
                    <a:pt x="240" y="40"/>
                    <a:pt x="240" y="40"/>
                    <a:pt x="240" y="40"/>
                  </a:cubicBezTo>
                  <a:cubicBezTo>
                    <a:pt x="241" y="40"/>
                    <a:pt x="242" y="39"/>
                    <a:pt x="243" y="39"/>
                  </a:cubicBezTo>
                  <a:cubicBezTo>
                    <a:pt x="244" y="39"/>
                    <a:pt x="246" y="39"/>
                    <a:pt x="247" y="39"/>
                  </a:cubicBezTo>
                  <a:cubicBezTo>
                    <a:pt x="248" y="39"/>
                    <a:pt x="249" y="38"/>
                    <a:pt x="250" y="38"/>
                  </a:cubicBezTo>
                  <a:cubicBezTo>
                    <a:pt x="251" y="38"/>
                    <a:pt x="252" y="38"/>
                    <a:pt x="253" y="38"/>
                  </a:cubicBezTo>
                  <a:cubicBezTo>
                    <a:pt x="258" y="37"/>
                    <a:pt x="262" y="37"/>
                    <a:pt x="267" y="36"/>
                  </a:cubicBezTo>
                  <a:cubicBezTo>
                    <a:pt x="271" y="36"/>
                    <a:pt x="276" y="36"/>
                    <a:pt x="280" y="36"/>
                  </a:cubicBezTo>
                  <a:cubicBezTo>
                    <a:pt x="284" y="36"/>
                    <a:pt x="289" y="36"/>
                    <a:pt x="293" y="36"/>
                  </a:cubicBezTo>
                  <a:cubicBezTo>
                    <a:pt x="297" y="36"/>
                    <a:pt x="301" y="37"/>
                    <a:pt x="305" y="37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418" y="20"/>
                    <a:pt x="418" y="20"/>
                    <a:pt x="418" y="20"/>
                  </a:cubicBezTo>
                  <a:cubicBezTo>
                    <a:pt x="392" y="75"/>
                    <a:pt x="392" y="75"/>
                    <a:pt x="392" y="75"/>
                  </a:cubicBezTo>
                  <a:cubicBezTo>
                    <a:pt x="395" y="78"/>
                    <a:pt x="398" y="81"/>
                    <a:pt x="400" y="84"/>
                  </a:cubicBezTo>
                  <a:cubicBezTo>
                    <a:pt x="403" y="88"/>
                    <a:pt x="405" y="91"/>
                    <a:pt x="407" y="95"/>
                  </a:cubicBezTo>
                  <a:cubicBezTo>
                    <a:pt x="409" y="98"/>
                    <a:pt x="411" y="102"/>
                    <a:pt x="412" y="105"/>
                  </a:cubicBezTo>
                  <a:cubicBezTo>
                    <a:pt x="414" y="109"/>
                    <a:pt x="415" y="113"/>
                    <a:pt x="416" y="117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Freeform 198"/>
            <p:cNvSpPr>
              <a:spLocks/>
            </p:cNvSpPr>
            <p:nvPr/>
          </p:nvSpPr>
          <p:spPr bwMode="auto">
            <a:xfrm>
              <a:off x="1487" y="1758"/>
              <a:ext cx="142" cy="202"/>
            </a:xfrm>
            <a:custGeom>
              <a:avLst/>
              <a:gdLst>
                <a:gd name="T0" fmla="*/ 14 w 142"/>
                <a:gd name="T1" fmla="*/ 79 h 202"/>
                <a:gd name="T2" fmla="*/ 0 w 142"/>
                <a:gd name="T3" fmla="*/ 38 h 202"/>
                <a:gd name="T4" fmla="*/ 86 w 142"/>
                <a:gd name="T5" fmla="*/ 0 h 202"/>
                <a:gd name="T6" fmla="*/ 142 w 142"/>
                <a:gd name="T7" fmla="*/ 171 h 202"/>
                <a:gd name="T8" fmla="*/ 70 w 142"/>
                <a:gd name="T9" fmla="*/ 202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" h="202">
                  <a:moveTo>
                    <a:pt x="14" y="79"/>
                  </a:moveTo>
                  <a:lnTo>
                    <a:pt x="0" y="38"/>
                  </a:lnTo>
                  <a:lnTo>
                    <a:pt x="86" y="0"/>
                  </a:lnTo>
                  <a:lnTo>
                    <a:pt x="142" y="171"/>
                  </a:lnTo>
                  <a:lnTo>
                    <a:pt x="70" y="202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Freeform 199"/>
            <p:cNvSpPr>
              <a:spLocks/>
            </p:cNvSpPr>
            <p:nvPr/>
          </p:nvSpPr>
          <p:spPr bwMode="auto">
            <a:xfrm>
              <a:off x="1241" y="1424"/>
              <a:ext cx="349" cy="261"/>
            </a:xfrm>
            <a:custGeom>
              <a:avLst/>
              <a:gdLst>
                <a:gd name="T0" fmla="*/ 263 w 248"/>
                <a:gd name="T1" fmla="*/ 4 h 186"/>
                <a:gd name="T2" fmla="*/ 355 w 248"/>
                <a:gd name="T3" fmla="*/ 6 h 186"/>
                <a:gd name="T4" fmla="*/ 428 w 248"/>
                <a:gd name="T5" fmla="*/ 34 h 186"/>
                <a:gd name="T6" fmla="*/ 476 w 248"/>
                <a:gd name="T7" fmla="*/ 83 h 186"/>
                <a:gd name="T8" fmla="*/ 490 w 248"/>
                <a:gd name="T9" fmla="*/ 152 h 186"/>
                <a:gd name="T10" fmla="*/ 463 w 248"/>
                <a:gd name="T11" fmla="*/ 225 h 186"/>
                <a:gd name="T12" fmla="*/ 404 w 248"/>
                <a:gd name="T13" fmla="*/ 288 h 186"/>
                <a:gd name="T14" fmla="*/ 321 w 248"/>
                <a:gd name="T15" fmla="*/ 337 h 186"/>
                <a:gd name="T16" fmla="*/ 224 w 248"/>
                <a:gd name="T17" fmla="*/ 362 h 186"/>
                <a:gd name="T18" fmla="*/ 128 w 248"/>
                <a:gd name="T19" fmla="*/ 358 h 186"/>
                <a:gd name="T20" fmla="*/ 55 w 248"/>
                <a:gd name="T21" fmla="*/ 327 h 186"/>
                <a:gd name="T22" fmla="*/ 11 w 248"/>
                <a:gd name="T23" fmla="*/ 275 h 186"/>
                <a:gd name="T24" fmla="*/ 1 w 248"/>
                <a:gd name="T25" fmla="*/ 206 h 186"/>
                <a:gd name="T26" fmla="*/ 32 w 248"/>
                <a:gd name="T27" fmla="*/ 136 h 186"/>
                <a:gd name="T28" fmla="*/ 89 w 248"/>
                <a:gd name="T29" fmla="*/ 74 h 186"/>
                <a:gd name="T30" fmla="*/ 170 w 248"/>
                <a:gd name="T31" fmla="*/ 28 h 186"/>
                <a:gd name="T32" fmla="*/ 263 w 248"/>
                <a:gd name="T33" fmla="*/ 4 h 1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8" h="186">
                  <a:moveTo>
                    <a:pt x="133" y="2"/>
                  </a:moveTo>
                  <a:cubicBezTo>
                    <a:pt x="149" y="0"/>
                    <a:pt x="165" y="0"/>
                    <a:pt x="179" y="3"/>
                  </a:cubicBezTo>
                  <a:cubicBezTo>
                    <a:pt x="193" y="6"/>
                    <a:pt x="206" y="11"/>
                    <a:pt x="216" y="17"/>
                  </a:cubicBezTo>
                  <a:cubicBezTo>
                    <a:pt x="226" y="24"/>
                    <a:pt x="234" y="33"/>
                    <a:pt x="240" y="42"/>
                  </a:cubicBezTo>
                  <a:cubicBezTo>
                    <a:pt x="245" y="52"/>
                    <a:pt x="248" y="64"/>
                    <a:pt x="247" y="77"/>
                  </a:cubicBezTo>
                  <a:cubicBezTo>
                    <a:pt x="246" y="89"/>
                    <a:pt x="241" y="102"/>
                    <a:pt x="234" y="114"/>
                  </a:cubicBezTo>
                  <a:cubicBezTo>
                    <a:pt x="227" y="125"/>
                    <a:pt x="216" y="137"/>
                    <a:pt x="204" y="146"/>
                  </a:cubicBezTo>
                  <a:cubicBezTo>
                    <a:pt x="192" y="156"/>
                    <a:pt x="178" y="165"/>
                    <a:pt x="162" y="171"/>
                  </a:cubicBezTo>
                  <a:cubicBezTo>
                    <a:pt x="147" y="178"/>
                    <a:pt x="130" y="182"/>
                    <a:pt x="113" y="184"/>
                  </a:cubicBezTo>
                  <a:cubicBezTo>
                    <a:pt x="95" y="186"/>
                    <a:pt x="79" y="185"/>
                    <a:pt x="65" y="182"/>
                  </a:cubicBezTo>
                  <a:cubicBezTo>
                    <a:pt x="51" y="179"/>
                    <a:pt x="38" y="173"/>
                    <a:pt x="28" y="166"/>
                  </a:cubicBezTo>
                  <a:cubicBezTo>
                    <a:pt x="18" y="159"/>
                    <a:pt x="11" y="150"/>
                    <a:pt x="6" y="140"/>
                  </a:cubicBezTo>
                  <a:cubicBezTo>
                    <a:pt x="1" y="129"/>
                    <a:pt x="0" y="118"/>
                    <a:pt x="1" y="105"/>
                  </a:cubicBezTo>
                  <a:cubicBezTo>
                    <a:pt x="3" y="93"/>
                    <a:pt x="8" y="80"/>
                    <a:pt x="16" y="69"/>
                  </a:cubicBezTo>
                  <a:cubicBezTo>
                    <a:pt x="23" y="58"/>
                    <a:pt x="33" y="47"/>
                    <a:pt x="45" y="38"/>
                  </a:cubicBezTo>
                  <a:cubicBezTo>
                    <a:pt x="57" y="29"/>
                    <a:pt x="71" y="21"/>
                    <a:pt x="86" y="14"/>
                  </a:cubicBezTo>
                  <a:cubicBezTo>
                    <a:pt x="100" y="8"/>
                    <a:pt x="116" y="4"/>
                    <a:pt x="133" y="2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200"/>
            <p:cNvSpPr>
              <a:spLocks/>
            </p:cNvSpPr>
            <p:nvPr/>
          </p:nvSpPr>
          <p:spPr bwMode="auto">
            <a:xfrm>
              <a:off x="1369" y="1518"/>
              <a:ext cx="90" cy="67"/>
            </a:xfrm>
            <a:custGeom>
              <a:avLst/>
              <a:gdLst>
                <a:gd name="T0" fmla="*/ 58 w 64"/>
                <a:gd name="T1" fmla="*/ 92 h 48"/>
                <a:gd name="T2" fmla="*/ 83 w 64"/>
                <a:gd name="T3" fmla="*/ 85 h 48"/>
                <a:gd name="T4" fmla="*/ 105 w 64"/>
                <a:gd name="T5" fmla="*/ 74 h 48"/>
                <a:gd name="T6" fmla="*/ 118 w 64"/>
                <a:gd name="T7" fmla="*/ 59 h 48"/>
                <a:gd name="T8" fmla="*/ 125 w 64"/>
                <a:gd name="T9" fmla="*/ 39 h 48"/>
                <a:gd name="T10" fmla="*/ 122 w 64"/>
                <a:gd name="T11" fmla="*/ 24 h 48"/>
                <a:gd name="T12" fmla="*/ 111 w 64"/>
                <a:gd name="T13" fmla="*/ 10 h 48"/>
                <a:gd name="T14" fmla="*/ 93 w 64"/>
                <a:gd name="T15" fmla="*/ 1 h 48"/>
                <a:gd name="T16" fmla="*/ 69 w 64"/>
                <a:gd name="T17" fmla="*/ 1 h 48"/>
                <a:gd name="T18" fmla="*/ 44 w 64"/>
                <a:gd name="T19" fmla="*/ 8 h 48"/>
                <a:gd name="T20" fmla="*/ 24 w 64"/>
                <a:gd name="T21" fmla="*/ 20 h 48"/>
                <a:gd name="T22" fmla="*/ 8 w 64"/>
                <a:gd name="T23" fmla="*/ 35 h 48"/>
                <a:gd name="T24" fmla="*/ 1 w 64"/>
                <a:gd name="T25" fmla="*/ 54 h 48"/>
                <a:gd name="T26" fmla="*/ 4 w 64"/>
                <a:gd name="T27" fmla="*/ 70 h 48"/>
                <a:gd name="T28" fmla="*/ 15 w 64"/>
                <a:gd name="T29" fmla="*/ 84 h 48"/>
                <a:gd name="T30" fmla="*/ 34 w 64"/>
                <a:gd name="T31" fmla="*/ 92 h 48"/>
                <a:gd name="T32" fmla="*/ 58 w 64"/>
                <a:gd name="T33" fmla="*/ 92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4" h="48">
                  <a:moveTo>
                    <a:pt x="29" y="47"/>
                  </a:moveTo>
                  <a:cubicBezTo>
                    <a:pt x="34" y="47"/>
                    <a:pt x="38" y="46"/>
                    <a:pt x="42" y="44"/>
                  </a:cubicBezTo>
                  <a:cubicBezTo>
                    <a:pt x="46" y="42"/>
                    <a:pt x="49" y="40"/>
                    <a:pt x="53" y="38"/>
                  </a:cubicBezTo>
                  <a:cubicBezTo>
                    <a:pt x="56" y="35"/>
                    <a:pt x="58" y="33"/>
                    <a:pt x="60" y="30"/>
                  </a:cubicBezTo>
                  <a:cubicBezTo>
                    <a:pt x="62" y="27"/>
                    <a:pt x="63" y="23"/>
                    <a:pt x="63" y="20"/>
                  </a:cubicBezTo>
                  <a:cubicBezTo>
                    <a:pt x="64" y="17"/>
                    <a:pt x="63" y="14"/>
                    <a:pt x="62" y="12"/>
                  </a:cubicBezTo>
                  <a:cubicBezTo>
                    <a:pt x="61" y="9"/>
                    <a:pt x="59" y="7"/>
                    <a:pt x="56" y="5"/>
                  </a:cubicBezTo>
                  <a:cubicBezTo>
                    <a:pt x="53" y="3"/>
                    <a:pt x="50" y="2"/>
                    <a:pt x="47" y="1"/>
                  </a:cubicBezTo>
                  <a:cubicBezTo>
                    <a:pt x="43" y="0"/>
                    <a:pt x="39" y="0"/>
                    <a:pt x="35" y="1"/>
                  </a:cubicBezTo>
                  <a:cubicBezTo>
                    <a:pt x="30" y="1"/>
                    <a:pt x="26" y="2"/>
                    <a:pt x="22" y="4"/>
                  </a:cubicBezTo>
                  <a:cubicBezTo>
                    <a:pt x="18" y="6"/>
                    <a:pt x="15" y="8"/>
                    <a:pt x="12" y="10"/>
                  </a:cubicBezTo>
                  <a:cubicBezTo>
                    <a:pt x="9" y="13"/>
                    <a:pt x="6" y="15"/>
                    <a:pt x="4" y="18"/>
                  </a:cubicBezTo>
                  <a:cubicBezTo>
                    <a:pt x="2" y="21"/>
                    <a:pt x="1" y="24"/>
                    <a:pt x="1" y="28"/>
                  </a:cubicBezTo>
                  <a:cubicBezTo>
                    <a:pt x="0" y="31"/>
                    <a:pt x="1" y="34"/>
                    <a:pt x="2" y="36"/>
                  </a:cubicBezTo>
                  <a:cubicBezTo>
                    <a:pt x="3" y="39"/>
                    <a:pt x="5" y="41"/>
                    <a:pt x="8" y="43"/>
                  </a:cubicBezTo>
                  <a:cubicBezTo>
                    <a:pt x="11" y="45"/>
                    <a:pt x="14" y="46"/>
                    <a:pt x="17" y="47"/>
                  </a:cubicBezTo>
                  <a:cubicBezTo>
                    <a:pt x="21" y="48"/>
                    <a:pt x="25" y="48"/>
                    <a:pt x="29" y="4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202"/>
            <p:cNvSpPr>
              <a:spLocks/>
            </p:cNvSpPr>
            <p:nvPr/>
          </p:nvSpPr>
          <p:spPr bwMode="auto">
            <a:xfrm>
              <a:off x="1747" y="1466"/>
              <a:ext cx="93" cy="121"/>
            </a:xfrm>
            <a:custGeom>
              <a:avLst/>
              <a:gdLst>
                <a:gd name="T0" fmla="*/ 32 w 93"/>
                <a:gd name="T1" fmla="*/ 121 h 121"/>
                <a:gd name="T2" fmla="*/ 0 w 93"/>
                <a:gd name="T3" fmla="*/ 0 h 121"/>
                <a:gd name="T4" fmla="*/ 93 w 93"/>
                <a:gd name="T5" fmla="*/ 56 h 12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3" h="121">
                  <a:moveTo>
                    <a:pt x="32" y="121"/>
                  </a:moveTo>
                  <a:lnTo>
                    <a:pt x="0" y="0"/>
                  </a:lnTo>
                  <a:lnTo>
                    <a:pt x="93" y="56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Freeform 203"/>
            <p:cNvSpPr>
              <a:spLocks/>
            </p:cNvSpPr>
            <p:nvPr/>
          </p:nvSpPr>
          <p:spPr bwMode="auto">
            <a:xfrm>
              <a:off x="2495" y="1262"/>
              <a:ext cx="60" cy="124"/>
            </a:xfrm>
            <a:custGeom>
              <a:avLst/>
              <a:gdLst>
                <a:gd name="T0" fmla="*/ 0 w 60"/>
                <a:gd name="T1" fmla="*/ 96 h 124"/>
                <a:gd name="T2" fmla="*/ 49 w 60"/>
                <a:gd name="T3" fmla="*/ 0 h 124"/>
                <a:gd name="T4" fmla="*/ 60 w 60"/>
                <a:gd name="T5" fmla="*/ 124 h 1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124">
                  <a:moveTo>
                    <a:pt x="0" y="96"/>
                  </a:moveTo>
                  <a:lnTo>
                    <a:pt x="49" y="0"/>
                  </a:lnTo>
                  <a:lnTo>
                    <a:pt x="60" y="124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Freeform 204"/>
            <p:cNvSpPr>
              <a:spLocks/>
            </p:cNvSpPr>
            <p:nvPr/>
          </p:nvSpPr>
          <p:spPr bwMode="auto">
            <a:xfrm>
              <a:off x="1725" y="1730"/>
              <a:ext cx="157" cy="190"/>
            </a:xfrm>
            <a:custGeom>
              <a:avLst/>
              <a:gdLst>
                <a:gd name="T0" fmla="*/ 123 w 157"/>
                <a:gd name="T1" fmla="*/ 181 h 190"/>
                <a:gd name="T2" fmla="*/ 50 w 157"/>
                <a:gd name="T3" fmla="*/ 190 h 190"/>
                <a:gd name="T4" fmla="*/ 0 w 157"/>
                <a:gd name="T5" fmla="*/ 17 h 190"/>
                <a:gd name="T6" fmla="*/ 140 w 157"/>
                <a:gd name="T7" fmla="*/ 0 h 190"/>
                <a:gd name="T8" fmla="*/ 157 w 157"/>
                <a:gd name="T9" fmla="*/ 6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7" h="190">
                  <a:moveTo>
                    <a:pt x="123" y="181"/>
                  </a:moveTo>
                  <a:lnTo>
                    <a:pt x="50" y="190"/>
                  </a:lnTo>
                  <a:lnTo>
                    <a:pt x="0" y="17"/>
                  </a:lnTo>
                  <a:lnTo>
                    <a:pt x="140" y="0"/>
                  </a:lnTo>
                  <a:lnTo>
                    <a:pt x="157" y="67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205"/>
            <p:cNvSpPr>
              <a:spLocks/>
            </p:cNvSpPr>
            <p:nvPr/>
          </p:nvSpPr>
          <p:spPr bwMode="auto">
            <a:xfrm>
              <a:off x="1865" y="1730"/>
              <a:ext cx="34" cy="67"/>
            </a:xfrm>
            <a:custGeom>
              <a:avLst/>
              <a:gdLst>
                <a:gd name="T0" fmla="*/ 24 w 24"/>
                <a:gd name="T1" fmla="*/ 94 h 48"/>
                <a:gd name="T2" fmla="*/ 0 w 24"/>
                <a:gd name="T3" fmla="*/ 0 h 48"/>
                <a:gd name="T4" fmla="*/ 10 w 24"/>
                <a:gd name="T5" fmla="*/ 14 h 48"/>
                <a:gd name="T6" fmla="*/ 23 w 24"/>
                <a:gd name="T7" fmla="*/ 28 h 48"/>
                <a:gd name="T8" fmla="*/ 37 w 24"/>
                <a:gd name="T9" fmla="*/ 39 h 48"/>
                <a:gd name="T10" fmla="*/ 48 w 24"/>
                <a:gd name="T11" fmla="*/ 5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" h="48">
                  <a:moveTo>
                    <a:pt x="12" y="4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3" y="5"/>
                    <a:pt x="5" y="7"/>
                  </a:cubicBezTo>
                  <a:cubicBezTo>
                    <a:pt x="7" y="9"/>
                    <a:pt x="9" y="12"/>
                    <a:pt x="11" y="14"/>
                  </a:cubicBezTo>
                  <a:cubicBezTo>
                    <a:pt x="13" y="16"/>
                    <a:pt x="15" y="18"/>
                    <a:pt x="18" y="20"/>
                  </a:cubicBezTo>
                  <a:cubicBezTo>
                    <a:pt x="20" y="22"/>
                    <a:pt x="22" y="24"/>
                    <a:pt x="24" y="26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206"/>
            <p:cNvSpPr>
              <a:spLocks/>
            </p:cNvSpPr>
            <p:nvPr/>
          </p:nvSpPr>
          <p:spPr bwMode="auto">
            <a:xfrm>
              <a:off x="2593" y="1494"/>
              <a:ext cx="145" cy="199"/>
            </a:xfrm>
            <a:custGeom>
              <a:avLst/>
              <a:gdLst>
                <a:gd name="T0" fmla="*/ 4 w 145"/>
                <a:gd name="T1" fmla="*/ 105 h 199"/>
                <a:gd name="T2" fmla="*/ 0 w 145"/>
                <a:gd name="T3" fmla="*/ 53 h 199"/>
                <a:gd name="T4" fmla="*/ 134 w 145"/>
                <a:gd name="T5" fmla="*/ 0 h 199"/>
                <a:gd name="T6" fmla="*/ 145 w 145"/>
                <a:gd name="T7" fmla="*/ 187 h 199"/>
                <a:gd name="T8" fmla="*/ 111 w 145"/>
                <a:gd name="T9" fmla="*/ 199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" h="199">
                  <a:moveTo>
                    <a:pt x="4" y="105"/>
                  </a:moveTo>
                  <a:lnTo>
                    <a:pt x="0" y="53"/>
                  </a:lnTo>
                  <a:lnTo>
                    <a:pt x="134" y="0"/>
                  </a:lnTo>
                  <a:lnTo>
                    <a:pt x="145" y="187"/>
                  </a:lnTo>
                  <a:lnTo>
                    <a:pt x="111" y="199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207"/>
            <p:cNvSpPr>
              <a:spLocks/>
            </p:cNvSpPr>
            <p:nvPr/>
          </p:nvSpPr>
          <p:spPr bwMode="auto">
            <a:xfrm>
              <a:off x="2585" y="1547"/>
              <a:ext cx="12" cy="52"/>
            </a:xfrm>
            <a:custGeom>
              <a:avLst/>
              <a:gdLst>
                <a:gd name="T0" fmla="*/ 0 w 9"/>
                <a:gd name="T1" fmla="*/ 63 h 37"/>
                <a:gd name="T2" fmla="*/ 4 w 9"/>
                <a:gd name="T3" fmla="*/ 48 h 37"/>
                <a:gd name="T4" fmla="*/ 7 w 9"/>
                <a:gd name="T5" fmla="*/ 31 h 37"/>
                <a:gd name="T6" fmla="*/ 9 w 9"/>
                <a:gd name="T7" fmla="*/ 15 h 37"/>
                <a:gd name="T8" fmla="*/ 11 w 9"/>
                <a:gd name="T9" fmla="*/ 0 h 37"/>
                <a:gd name="T10" fmla="*/ 16 w 9"/>
                <a:gd name="T11" fmla="*/ 73 h 3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" h="37">
                  <a:moveTo>
                    <a:pt x="0" y="32"/>
                  </a:moveTo>
                  <a:cubicBezTo>
                    <a:pt x="1" y="30"/>
                    <a:pt x="1" y="27"/>
                    <a:pt x="2" y="24"/>
                  </a:cubicBezTo>
                  <a:cubicBezTo>
                    <a:pt x="3" y="22"/>
                    <a:pt x="3" y="19"/>
                    <a:pt x="4" y="16"/>
                  </a:cubicBezTo>
                  <a:cubicBezTo>
                    <a:pt x="4" y="14"/>
                    <a:pt x="5" y="11"/>
                    <a:pt x="5" y="8"/>
                  </a:cubicBezTo>
                  <a:cubicBezTo>
                    <a:pt x="5" y="6"/>
                    <a:pt x="5" y="3"/>
                    <a:pt x="6" y="0"/>
                  </a:cubicBezTo>
                  <a:cubicBezTo>
                    <a:pt x="9" y="37"/>
                    <a:pt x="9" y="37"/>
                    <a:pt x="9" y="3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208"/>
            <p:cNvSpPr>
              <a:spLocks/>
            </p:cNvSpPr>
            <p:nvPr/>
          </p:nvSpPr>
          <p:spPr bwMode="auto">
            <a:xfrm>
              <a:off x="2101" y="1848"/>
              <a:ext cx="96" cy="178"/>
            </a:xfrm>
            <a:custGeom>
              <a:avLst/>
              <a:gdLst>
                <a:gd name="T0" fmla="*/ 86 w 68"/>
                <a:gd name="T1" fmla="*/ 4 h 127"/>
                <a:gd name="T2" fmla="*/ 136 w 68"/>
                <a:gd name="T3" fmla="*/ 249 h 127"/>
                <a:gd name="T4" fmla="*/ 113 w 68"/>
                <a:gd name="T5" fmla="*/ 249 h 127"/>
                <a:gd name="T6" fmla="*/ 92 w 68"/>
                <a:gd name="T7" fmla="*/ 249 h 127"/>
                <a:gd name="T8" fmla="*/ 72 w 68"/>
                <a:gd name="T9" fmla="*/ 248 h 127"/>
                <a:gd name="T10" fmla="*/ 52 w 68"/>
                <a:gd name="T11" fmla="*/ 245 h 127"/>
                <a:gd name="T12" fmla="*/ 0 w 68"/>
                <a:gd name="T13" fmla="*/ 0 h 127"/>
                <a:gd name="T14" fmla="*/ 20 w 68"/>
                <a:gd name="T15" fmla="*/ 1 h 127"/>
                <a:gd name="T16" fmla="*/ 42 w 68"/>
                <a:gd name="T17" fmla="*/ 4 h 127"/>
                <a:gd name="T18" fmla="*/ 64 w 68"/>
                <a:gd name="T19" fmla="*/ 4 h 127"/>
                <a:gd name="T20" fmla="*/ 86 w 68"/>
                <a:gd name="T21" fmla="*/ 4 h 1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8" h="127">
                  <a:moveTo>
                    <a:pt x="43" y="2"/>
                  </a:moveTo>
                  <a:cubicBezTo>
                    <a:pt x="68" y="127"/>
                    <a:pt x="68" y="127"/>
                    <a:pt x="68" y="127"/>
                  </a:cubicBezTo>
                  <a:cubicBezTo>
                    <a:pt x="64" y="127"/>
                    <a:pt x="60" y="127"/>
                    <a:pt x="57" y="127"/>
                  </a:cubicBezTo>
                  <a:cubicBezTo>
                    <a:pt x="53" y="127"/>
                    <a:pt x="50" y="127"/>
                    <a:pt x="46" y="127"/>
                  </a:cubicBezTo>
                  <a:cubicBezTo>
                    <a:pt x="43" y="126"/>
                    <a:pt x="40" y="126"/>
                    <a:pt x="36" y="126"/>
                  </a:cubicBezTo>
                  <a:cubicBezTo>
                    <a:pt x="33" y="125"/>
                    <a:pt x="29" y="125"/>
                    <a:pt x="26" y="1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7" y="1"/>
                    <a:pt x="10" y="1"/>
                  </a:cubicBezTo>
                  <a:cubicBezTo>
                    <a:pt x="14" y="1"/>
                    <a:pt x="17" y="2"/>
                    <a:pt x="21" y="2"/>
                  </a:cubicBezTo>
                  <a:cubicBezTo>
                    <a:pt x="25" y="2"/>
                    <a:pt x="28" y="2"/>
                    <a:pt x="32" y="2"/>
                  </a:cubicBezTo>
                  <a:cubicBezTo>
                    <a:pt x="36" y="2"/>
                    <a:pt x="39" y="2"/>
                    <a:pt x="43" y="2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209"/>
            <p:cNvSpPr>
              <a:spLocks/>
            </p:cNvSpPr>
            <p:nvPr/>
          </p:nvSpPr>
          <p:spPr bwMode="auto">
            <a:xfrm>
              <a:off x="2404" y="1757"/>
              <a:ext cx="78" cy="213"/>
            </a:xfrm>
            <a:custGeom>
              <a:avLst/>
              <a:gdLst>
                <a:gd name="T0" fmla="*/ 78 w 56"/>
                <a:gd name="T1" fmla="*/ 0 h 152"/>
                <a:gd name="T2" fmla="*/ 109 w 56"/>
                <a:gd name="T3" fmla="*/ 251 h 152"/>
                <a:gd name="T4" fmla="*/ 91 w 56"/>
                <a:gd name="T5" fmla="*/ 263 h 152"/>
                <a:gd name="T6" fmla="*/ 72 w 56"/>
                <a:gd name="T7" fmla="*/ 277 h 152"/>
                <a:gd name="T8" fmla="*/ 54 w 56"/>
                <a:gd name="T9" fmla="*/ 287 h 152"/>
                <a:gd name="T10" fmla="*/ 35 w 56"/>
                <a:gd name="T11" fmla="*/ 298 h 152"/>
                <a:gd name="T12" fmla="*/ 0 w 56"/>
                <a:gd name="T13" fmla="*/ 49 h 152"/>
                <a:gd name="T14" fmla="*/ 21 w 56"/>
                <a:gd name="T15" fmla="*/ 38 h 152"/>
                <a:gd name="T16" fmla="*/ 40 w 56"/>
                <a:gd name="T17" fmla="*/ 25 h 152"/>
                <a:gd name="T18" fmla="*/ 60 w 56"/>
                <a:gd name="T19" fmla="*/ 14 h 152"/>
                <a:gd name="T20" fmla="*/ 78 w 56"/>
                <a:gd name="T21" fmla="*/ 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6" h="152">
                  <a:moveTo>
                    <a:pt x="40" y="0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53" y="130"/>
                    <a:pt x="50" y="132"/>
                    <a:pt x="47" y="134"/>
                  </a:cubicBezTo>
                  <a:cubicBezTo>
                    <a:pt x="44" y="137"/>
                    <a:pt x="41" y="139"/>
                    <a:pt x="37" y="141"/>
                  </a:cubicBezTo>
                  <a:cubicBezTo>
                    <a:pt x="34" y="143"/>
                    <a:pt x="31" y="145"/>
                    <a:pt x="28" y="146"/>
                  </a:cubicBezTo>
                  <a:cubicBezTo>
                    <a:pt x="24" y="148"/>
                    <a:pt x="21" y="150"/>
                    <a:pt x="18" y="15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4" y="23"/>
                    <a:pt x="7" y="21"/>
                    <a:pt x="11" y="19"/>
                  </a:cubicBezTo>
                  <a:cubicBezTo>
                    <a:pt x="14" y="17"/>
                    <a:pt x="18" y="15"/>
                    <a:pt x="21" y="13"/>
                  </a:cubicBezTo>
                  <a:cubicBezTo>
                    <a:pt x="24" y="11"/>
                    <a:pt x="28" y="9"/>
                    <a:pt x="31" y="7"/>
                  </a:cubicBezTo>
                  <a:cubicBezTo>
                    <a:pt x="34" y="4"/>
                    <a:pt x="37" y="2"/>
                    <a:pt x="40" y="0"/>
                  </a:cubicBez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210"/>
            <p:cNvSpPr>
              <a:spLocks/>
            </p:cNvSpPr>
            <p:nvPr/>
          </p:nvSpPr>
          <p:spPr bwMode="auto">
            <a:xfrm>
              <a:off x="1838" y="1875"/>
              <a:ext cx="200" cy="237"/>
            </a:xfrm>
            <a:custGeom>
              <a:avLst/>
              <a:gdLst>
                <a:gd name="T0" fmla="*/ 159 w 200"/>
                <a:gd name="T1" fmla="*/ 64 h 237"/>
                <a:gd name="T2" fmla="*/ 200 w 200"/>
                <a:gd name="T3" fmla="*/ 237 h 237"/>
                <a:gd name="T4" fmla="*/ 48 w 200"/>
                <a:gd name="T5" fmla="*/ 173 h 237"/>
                <a:gd name="T6" fmla="*/ 0 w 200"/>
                <a:gd name="T7" fmla="*/ 0 h 237"/>
                <a:gd name="T8" fmla="*/ 159 w 200"/>
                <a:gd name="T9" fmla="*/ 64 h 2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37">
                  <a:moveTo>
                    <a:pt x="159" y="64"/>
                  </a:moveTo>
                  <a:lnTo>
                    <a:pt x="200" y="237"/>
                  </a:lnTo>
                  <a:lnTo>
                    <a:pt x="48" y="173"/>
                  </a:lnTo>
                  <a:lnTo>
                    <a:pt x="0" y="0"/>
                  </a:lnTo>
                  <a:lnTo>
                    <a:pt x="159" y="64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Freeform 211"/>
            <p:cNvSpPr>
              <a:spLocks/>
            </p:cNvSpPr>
            <p:nvPr/>
          </p:nvSpPr>
          <p:spPr bwMode="auto">
            <a:xfrm>
              <a:off x="1997" y="1848"/>
              <a:ext cx="141" cy="264"/>
            </a:xfrm>
            <a:custGeom>
              <a:avLst/>
              <a:gdLst>
                <a:gd name="T0" fmla="*/ 104 w 141"/>
                <a:gd name="T1" fmla="*/ 0 h 264"/>
                <a:gd name="T2" fmla="*/ 141 w 141"/>
                <a:gd name="T3" fmla="*/ 176 h 264"/>
                <a:gd name="T4" fmla="*/ 41 w 141"/>
                <a:gd name="T5" fmla="*/ 264 h 264"/>
                <a:gd name="T6" fmla="*/ 0 w 141"/>
                <a:gd name="T7" fmla="*/ 91 h 264"/>
                <a:gd name="T8" fmla="*/ 104 w 141"/>
                <a:gd name="T9" fmla="*/ 0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" h="264">
                  <a:moveTo>
                    <a:pt x="104" y="0"/>
                  </a:moveTo>
                  <a:lnTo>
                    <a:pt x="141" y="176"/>
                  </a:lnTo>
                  <a:lnTo>
                    <a:pt x="41" y="264"/>
                  </a:lnTo>
                  <a:lnTo>
                    <a:pt x="0" y="91"/>
                  </a:lnTo>
                  <a:lnTo>
                    <a:pt x="104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212"/>
            <p:cNvSpPr>
              <a:spLocks/>
            </p:cNvSpPr>
            <p:nvPr/>
          </p:nvSpPr>
          <p:spPr bwMode="auto">
            <a:xfrm>
              <a:off x="2606" y="1657"/>
              <a:ext cx="108" cy="312"/>
            </a:xfrm>
            <a:custGeom>
              <a:avLst/>
              <a:gdLst>
                <a:gd name="T0" fmla="*/ 95 w 108"/>
                <a:gd name="T1" fmla="*/ 0 h 312"/>
                <a:gd name="T2" fmla="*/ 108 w 108"/>
                <a:gd name="T3" fmla="*/ 184 h 312"/>
                <a:gd name="T4" fmla="*/ 17 w 108"/>
                <a:gd name="T5" fmla="*/ 312 h 312"/>
                <a:gd name="T6" fmla="*/ 0 w 108"/>
                <a:gd name="T7" fmla="*/ 131 h 312"/>
                <a:gd name="T8" fmla="*/ 95 w 108"/>
                <a:gd name="T9" fmla="*/ 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8" h="312">
                  <a:moveTo>
                    <a:pt x="95" y="0"/>
                  </a:moveTo>
                  <a:lnTo>
                    <a:pt x="108" y="184"/>
                  </a:lnTo>
                  <a:lnTo>
                    <a:pt x="17" y="312"/>
                  </a:lnTo>
                  <a:lnTo>
                    <a:pt x="0" y="131"/>
                  </a:lnTo>
                  <a:lnTo>
                    <a:pt x="95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213"/>
            <p:cNvSpPr>
              <a:spLocks/>
            </p:cNvSpPr>
            <p:nvPr/>
          </p:nvSpPr>
          <p:spPr bwMode="auto">
            <a:xfrm>
              <a:off x="2460" y="1757"/>
              <a:ext cx="163" cy="212"/>
            </a:xfrm>
            <a:custGeom>
              <a:avLst/>
              <a:gdLst>
                <a:gd name="T0" fmla="*/ 146 w 163"/>
                <a:gd name="T1" fmla="*/ 31 h 212"/>
                <a:gd name="T2" fmla="*/ 163 w 163"/>
                <a:gd name="T3" fmla="*/ 212 h 212"/>
                <a:gd name="T4" fmla="*/ 22 w 163"/>
                <a:gd name="T5" fmla="*/ 179 h 212"/>
                <a:gd name="T6" fmla="*/ 0 w 163"/>
                <a:gd name="T7" fmla="*/ 0 h 212"/>
                <a:gd name="T8" fmla="*/ 146 w 163"/>
                <a:gd name="T9" fmla="*/ 31 h 2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212">
                  <a:moveTo>
                    <a:pt x="146" y="31"/>
                  </a:moveTo>
                  <a:lnTo>
                    <a:pt x="163" y="212"/>
                  </a:lnTo>
                  <a:lnTo>
                    <a:pt x="22" y="179"/>
                  </a:lnTo>
                  <a:lnTo>
                    <a:pt x="0" y="0"/>
                  </a:lnTo>
                  <a:lnTo>
                    <a:pt x="146" y="31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214"/>
            <p:cNvSpPr>
              <a:spLocks/>
            </p:cNvSpPr>
            <p:nvPr/>
          </p:nvSpPr>
          <p:spPr bwMode="auto">
            <a:xfrm>
              <a:off x="2162" y="1851"/>
              <a:ext cx="90" cy="277"/>
            </a:xfrm>
            <a:custGeom>
              <a:avLst/>
              <a:gdLst>
                <a:gd name="T0" fmla="*/ 57 w 90"/>
                <a:gd name="T1" fmla="*/ 102 h 277"/>
                <a:gd name="T2" fmla="*/ 90 w 90"/>
                <a:gd name="T3" fmla="*/ 277 h 277"/>
                <a:gd name="T4" fmla="*/ 35 w 90"/>
                <a:gd name="T5" fmla="*/ 175 h 277"/>
                <a:gd name="T6" fmla="*/ 0 w 90"/>
                <a:gd name="T7" fmla="*/ 0 h 277"/>
                <a:gd name="T8" fmla="*/ 57 w 90"/>
                <a:gd name="T9" fmla="*/ 102 h 2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0" h="277">
                  <a:moveTo>
                    <a:pt x="57" y="102"/>
                  </a:moveTo>
                  <a:lnTo>
                    <a:pt x="90" y="277"/>
                  </a:lnTo>
                  <a:lnTo>
                    <a:pt x="35" y="175"/>
                  </a:lnTo>
                  <a:lnTo>
                    <a:pt x="0" y="0"/>
                  </a:lnTo>
                  <a:lnTo>
                    <a:pt x="57" y="102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215"/>
            <p:cNvSpPr>
              <a:spLocks/>
            </p:cNvSpPr>
            <p:nvPr/>
          </p:nvSpPr>
          <p:spPr bwMode="auto">
            <a:xfrm>
              <a:off x="2219" y="1904"/>
              <a:ext cx="218" cy="224"/>
            </a:xfrm>
            <a:custGeom>
              <a:avLst/>
              <a:gdLst>
                <a:gd name="T0" fmla="*/ 194 w 218"/>
                <a:gd name="T1" fmla="*/ 0 h 224"/>
                <a:gd name="T2" fmla="*/ 218 w 218"/>
                <a:gd name="T3" fmla="*/ 179 h 224"/>
                <a:gd name="T4" fmla="*/ 33 w 218"/>
                <a:gd name="T5" fmla="*/ 224 h 224"/>
                <a:gd name="T6" fmla="*/ 0 w 218"/>
                <a:gd name="T7" fmla="*/ 49 h 224"/>
                <a:gd name="T8" fmla="*/ 194 w 218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224">
                  <a:moveTo>
                    <a:pt x="194" y="0"/>
                  </a:moveTo>
                  <a:lnTo>
                    <a:pt x="218" y="179"/>
                  </a:lnTo>
                  <a:lnTo>
                    <a:pt x="33" y="224"/>
                  </a:lnTo>
                  <a:lnTo>
                    <a:pt x="0" y="49"/>
                  </a:lnTo>
                  <a:lnTo>
                    <a:pt x="194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16"/>
            <p:cNvSpPr>
              <a:spLocks/>
            </p:cNvSpPr>
            <p:nvPr/>
          </p:nvSpPr>
          <p:spPr bwMode="auto">
            <a:xfrm>
              <a:off x="2404" y="1792"/>
              <a:ext cx="33" cy="291"/>
            </a:xfrm>
            <a:custGeom>
              <a:avLst/>
              <a:gdLst>
                <a:gd name="T0" fmla="*/ 0 w 33"/>
                <a:gd name="T1" fmla="*/ 0 h 291"/>
                <a:gd name="T2" fmla="*/ 25 w 33"/>
                <a:gd name="T3" fmla="*/ 178 h 291"/>
                <a:gd name="T4" fmla="*/ 33 w 33"/>
                <a:gd name="T5" fmla="*/ 291 h 291"/>
                <a:gd name="T6" fmla="*/ 9 w 33"/>
                <a:gd name="T7" fmla="*/ 112 h 291"/>
                <a:gd name="T8" fmla="*/ 0 w 33"/>
                <a:gd name="T9" fmla="*/ 0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" h="291">
                  <a:moveTo>
                    <a:pt x="0" y="0"/>
                  </a:moveTo>
                  <a:lnTo>
                    <a:pt x="25" y="178"/>
                  </a:lnTo>
                  <a:lnTo>
                    <a:pt x="33" y="291"/>
                  </a:lnTo>
                  <a:lnTo>
                    <a:pt x="9" y="11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Freeform 217"/>
            <p:cNvSpPr>
              <a:spLocks/>
            </p:cNvSpPr>
            <p:nvPr/>
          </p:nvSpPr>
          <p:spPr bwMode="auto">
            <a:xfrm>
              <a:off x="1697" y="1211"/>
              <a:ext cx="1030" cy="742"/>
            </a:xfrm>
            <a:custGeom>
              <a:avLst/>
              <a:gdLst>
                <a:gd name="T0" fmla="*/ 1260 w 733"/>
                <a:gd name="T1" fmla="*/ 472 h 528"/>
                <a:gd name="T2" fmla="*/ 1258 w 733"/>
                <a:gd name="T3" fmla="*/ 488 h 528"/>
                <a:gd name="T4" fmla="*/ 1256 w 733"/>
                <a:gd name="T5" fmla="*/ 503 h 528"/>
                <a:gd name="T6" fmla="*/ 1252 w 733"/>
                <a:gd name="T7" fmla="*/ 520 h 528"/>
                <a:gd name="T8" fmla="*/ 1248 w 733"/>
                <a:gd name="T9" fmla="*/ 535 h 528"/>
                <a:gd name="T10" fmla="*/ 1412 w 733"/>
                <a:gd name="T11" fmla="*/ 625 h 528"/>
                <a:gd name="T12" fmla="*/ 1277 w 733"/>
                <a:gd name="T13" fmla="*/ 809 h 528"/>
                <a:gd name="T14" fmla="*/ 1072 w 733"/>
                <a:gd name="T15" fmla="*/ 766 h 528"/>
                <a:gd name="T16" fmla="*/ 1054 w 733"/>
                <a:gd name="T17" fmla="*/ 780 h 528"/>
                <a:gd name="T18" fmla="*/ 1034 w 733"/>
                <a:gd name="T19" fmla="*/ 793 h 528"/>
                <a:gd name="T20" fmla="*/ 1015 w 733"/>
                <a:gd name="T21" fmla="*/ 804 h 528"/>
                <a:gd name="T22" fmla="*/ 993 w 733"/>
                <a:gd name="T23" fmla="*/ 815 h 528"/>
                <a:gd name="T24" fmla="*/ 1008 w 733"/>
                <a:gd name="T25" fmla="*/ 974 h 528"/>
                <a:gd name="T26" fmla="*/ 735 w 733"/>
                <a:gd name="T27" fmla="*/ 1043 h 528"/>
                <a:gd name="T28" fmla="*/ 653 w 733"/>
                <a:gd name="T29" fmla="*/ 898 h 528"/>
                <a:gd name="T30" fmla="*/ 632 w 733"/>
                <a:gd name="T31" fmla="*/ 898 h 528"/>
                <a:gd name="T32" fmla="*/ 610 w 733"/>
                <a:gd name="T33" fmla="*/ 898 h 528"/>
                <a:gd name="T34" fmla="*/ 589 w 733"/>
                <a:gd name="T35" fmla="*/ 897 h 528"/>
                <a:gd name="T36" fmla="*/ 569 w 733"/>
                <a:gd name="T37" fmla="*/ 895 h 528"/>
                <a:gd name="T38" fmla="*/ 423 w 733"/>
                <a:gd name="T39" fmla="*/ 1023 h 528"/>
                <a:gd name="T40" fmla="*/ 200 w 733"/>
                <a:gd name="T41" fmla="*/ 932 h 528"/>
                <a:gd name="T42" fmla="*/ 284 w 733"/>
                <a:gd name="T43" fmla="*/ 780 h 528"/>
                <a:gd name="T44" fmla="*/ 273 w 733"/>
                <a:gd name="T45" fmla="*/ 769 h 528"/>
                <a:gd name="T46" fmla="*/ 259 w 733"/>
                <a:gd name="T47" fmla="*/ 756 h 528"/>
                <a:gd name="T48" fmla="*/ 247 w 733"/>
                <a:gd name="T49" fmla="*/ 742 h 528"/>
                <a:gd name="T50" fmla="*/ 237 w 733"/>
                <a:gd name="T51" fmla="*/ 729 h 528"/>
                <a:gd name="T52" fmla="*/ 39 w 733"/>
                <a:gd name="T53" fmla="*/ 752 h 528"/>
                <a:gd name="T54" fmla="*/ 0 w 733"/>
                <a:gd name="T55" fmla="*/ 573 h 528"/>
                <a:gd name="T56" fmla="*/ 184 w 733"/>
                <a:gd name="T57" fmla="*/ 500 h 528"/>
                <a:gd name="T58" fmla="*/ 185 w 733"/>
                <a:gd name="T59" fmla="*/ 483 h 528"/>
                <a:gd name="T60" fmla="*/ 191 w 733"/>
                <a:gd name="T61" fmla="*/ 468 h 528"/>
                <a:gd name="T62" fmla="*/ 195 w 733"/>
                <a:gd name="T63" fmla="*/ 453 h 528"/>
                <a:gd name="T64" fmla="*/ 201 w 733"/>
                <a:gd name="T65" fmla="*/ 437 h 528"/>
                <a:gd name="T66" fmla="*/ 72 w 733"/>
                <a:gd name="T67" fmla="*/ 357 h 528"/>
                <a:gd name="T68" fmla="*/ 211 w 733"/>
                <a:gd name="T69" fmla="*/ 201 h 528"/>
                <a:gd name="T70" fmla="*/ 381 w 733"/>
                <a:gd name="T71" fmla="*/ 230 h 528"/>
                <a:gd name="T72" fmla="*/ 399 w 733"/>
                <a:gd name="T73" fmla="*/ 221 h 528"/>
                <a:gd name="T74" fmla="*/ 415 w 733"/>
                <a:gd name="T75" fmla="*/ 211 h 528"/>
                <a:gd name="T76" fmla="*/ 434 w 733"/>
                <a:gd name="T77" fmla="*/ 200 h 528"/>
                <a:gd name="T78" fmla="*/ 452 w 733"/>
                <a:gd name="T79" fmla="*/ 191 h 528"/>
                <a:gd name="T80" fmla="*/ 450 w 733"/>
                <a:gd name="T81" fmla="*/ 62 h 528"/>
                <a:gd name="T82" fmla="*/ 687 w 733"/>
                <a:gd name="T83" fmla="*/ 0 h 528"/>
                <a:gd name="T84" fmla="*/ 760 w 733"/>
                <a:gd name="T85" fmla="*/ 112 h 528"/>
                <a:gd name="T86" fmla="*/ 780 w 733"/>
                <a:gd name="T87" fmla="*/ 111 h 528"/>
                <a:gd name="T88" fmla="*/ 802 w 733"/>
                <a:gd name="T89" fmla="*/ 111 h 528"/>
                <a:gd name="T90" fmla="*/ 822 w 733"/>
                <a:gd name="T91" fmla="*/ 112 h 528"/>
                <a:gd name="T92" fmla="*/ 842 w 733"/>
                <a:gd name="T93" fmla="*/ 112 h 528"/>
                <a:gd name="T94" fmla="*/ 971 w 733"/>
                <a:gd name="T95" fmla="*/ 1 h 528"/>
                <a:gd name="T96" fmla="*/ 1190 w 733"/>
                <a:gd name="T97" fmla="*/ 72 h 528"/>
                <a:gd name="T98" fmla="*/ 1121 w 733"/>
                <a:gd name="T99" fmla="*/ 205 h 528"/>
                <a:gd name="T100" fmla="*/ 1135 w 733"/>
                <a:gd name="T101" fmla="*/ 215 h 528"/>
                <a:gd name="T102" fmla="*/ 1147 w 733"/>
                <a:gd name="T103" fmla="*/ 228 h 528"/>
                <a:gd name="T104" fmla="*/ 1161 w 733"/>
                <a:gd name="T105" fmla="*/ 237 h 528"/>
                <a:gd name="T106" fmla="*/ 1173 w 733"/>
                <a:gd name="T107" fmla="*/ 249 h 528"/>
                <a:gd name="T108" fmla="*/ 1374 w 733"/>
                <a:gd name="T109" fmla="*/ 223 h 528"/>
                <a:gd name="T110" fmla="*/ 1447 w 733"/>
                <a:gd name="T111" fmla="*/ 396 h 528"/>
                <a:gd name="T112" fmla="*/ 1260 w 733"/>
                <a:gd name="T113" fmla="*/ 472 h 5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733" h="528">
                  <a:moveTo>
                    <a:pt x="638" y="239"/>
                  </a:moveTo>
                  <a:cubicBezTo>
                    <a:pt x="637" y="242"/>
                    <a:pt x="637" y="245"/>
                    <a:pt x="637" y="247"/>
                  </a:cubicBezTo>
                  <a:cubicBezTo>
                    <a:pt x="637" y="250"/>
                    <a:pt x="636" y="253"/>
                    <a:pt x="636" y="255"/>
                  </a:cubicBezTo>
                  <a:cubicBezTo>
                    <a:pt x="635" y="258"/>
                    <a:pt x="635" y="261"/>
                    <a:pt x="634" y="263"/>
                  </a:cubicBezTo>
                  <a:cubicBezTo>
                    <a:pt x="633" y="266"/>
                    <a:pt x="633" y="269"/>
                    <a:pt x="632" y="271"/>
                  </a:cubicBezTo>
                  <a:cubicBezTo>
                    <a:pt x="715" y="317"/>
                    <a:pt x="715" y="317"/>
                    <a:pt x="715" y="317"/>
                  </a:cubicBezTo>
                  <a:cubicBezTo>
                    <a:pt x="647" y="410"/>
                    <a:pt x="647" y="410"/>
                    <a:pt x="647" y="410"/>
                  </a:cubicBezTo>
                  <a:cubicBezTo>
                    <a:pt x="543" y="388"/>
                    <a:pt x="543" y="388"/>
                    <a:pt x="543" y="388"/>
                  </a:cubicBezTo>
                  <a:cubicBezTo>
                    <a:pt x="540" y="390"/>
                    <a:pt x="537" y="392"/>
                    <a:pt x="534" y="395"/>
                  </a:cubicBezTo>
                  <a:cubicBezTo>
                    <a:pt x="531" y="397"/>
                    <a:pt x="527" y="399"/>
                    <a:pt x="524" y="401"/>
                  </a:cubicBezTo>
                  <a:cubicBezTo>
                    <a:pt x="521" y="403"/>
                    <a:pt x="517" y="405"/>
                    <a:pt x="514" y="407"/>
                  </a:cubicBezTo>
                  <a:cubicBezTo>
                    <a:pt x="510" y="409"/>
                    <a:pt x="507" y="411"/>
                    <a:pt x="503" y="413"/>
                  </a:cubicBezTo>
                  <a:cubicBezTo>
                    <a:pt x="510" y="493"/>
                    <a:pt x="510" y="493"/>
                    <a:pt x="510" y="493"/>
                  </a:cubicBezTo>
                  <a:cubicBezTo>
                    <a:pt x="372" y="528"/>
                    <a:pt x="372" y="528"/>
                    <a:pt x="372" y="528"/>
                  </a:cubicBezTo>
                  <a:cubicBezTo>
                    <a:pt x="331" y="455"/>
                    <a:pt x="331" y="455"/>
                    <a:pt x="331" y="455"/>
                  </a:cubicBezTo>
                  <a:cubicBezTo>
                    <a:pt x="327" y="455"/>
                    <a:pt x="324" y="455"/>
                    <a:pt x="320" y="455"/>
                  </a:cubicBezTo>
                  <a:cubicBezTo>
                    <a:pt x="316" y="455"/>
                    <a:pt x="313" y="455"/>
                    <a:pt x="309" y="455"/>
                  </a:cubicBezTo>
                  <a:cubicBezTo>
                    <a:pt x="305" y="455"/>
                    <a:pt x="302" y="454"/>
                    <a:pt x="298" y="454"/>
                  </a:cubicBezTo>
                  <a:cubicBezTo>
                    <a:pt x="295" y="454"/>
                    <a:pt x="291" y="453"/>
                    <a:pt x="288" y="453"/>
                  </a:cubicBezTo>
                  <a:cubicBezTo>
                    <a:pt x="214" y="518"/>
                    <a:pt x="214" y="518"/>
                    <a:pt x="214" y="518"/>
                  </a:cubicBezTo>
                  <a:cubicBezTo>
                    <a:pt x="101" y="472"/>
                    <a:pt x="101" y="472"/>
                    <a:pt x="101" y="472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2" y="393"/>
                    <a:pt x="140" y="391"/>
                    <a:pt x="138" y="389"/>
                  </a:cubicBezTo>
                  <a:cubicBezTo>
                    <a:pt x="135" y="387"/>
                    <a:pt x="133" y="385"/>
                    <a:pt x="131" y="383"/>
                  </a:cubicBezTo>
                  <a:cubicBezTo>
                    <a:pt x="129" y="381"/>
                    <a:pt x="127" y="378"/>
                    <a:pt x="125" y="376"/>
                  </a:cubicBezTo>
                  <a:cubicBezTo>
                    <a:pt x="123" y="374"/>
                    <a:pt x="122" y="372"/>
                    <a:pt x="120" y="369"/>
                  </a:cubicBezTo>
                  <a:cubicBezTo>
                    <a:pt x="20" y="381"/>
                    <a:pt x="20" y="381"/>
                    <a:pt x="20" y="381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93" y="251"/>
                    <a:pt x="94" y="248"/>
                    <a:pt x="94" y="245"/>
                  </a:cubicBezTo>
                  <a:cubicBezTo>
                    <a:pt x="95" y="243"/>
                    <a:pt x="96" y="240"/>
                    <a:pt x="97" y="237"/>
                  </a:cubicBezTo>
                  <a:cubicBezTo>
                    <a:pt x="98" y="235"/>
                    <a:pt x="98" y="232"/>
                    <a:pt x="99" y="229"/>
                  </a:cubicBezTo>
                  <a:cubicBezTo>
                    <a:pt x="100" y="227"/>
                    <a:pt x="101" y="224"/>
                    <a:pt x="102" y="221"/>
                  </a:cubicBezTo>
                  <a:cubicBezTo>
                    <a:pt x="36" y="181"/>
                    <a:pt x="36" y="181"/>
                    <a:pt x="36" y="181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93" y="117"/>
                    <a:pt x="193" y="117"/>
                    <a:pt x="193" y="117"/>
                  </a:cubicBezTo>
                  <a:cubicBezTo>
                    <a:pt x="196" y="116"/>
                    <a:pt x="199" y="114"/>
                    <a:pt x="202" y="112"/>
                  </a:cubicBezTo>
                  <a:cubicBezTo>
                    <a:pt x="205" y="110"/>
                    <a:pt x="208" y="108"/>
                    <a:pt x="210" y="107"/>
                  </a:cubicBezTo>
                  <a:cubicBezTo>
                    <a:pt x="213" y="105"/>
                    <a:pt x="216" y="103"/>
                    <a:pt x="220" y="101"/>
                  </a:cubicBezTo>
                  <a:cubicBezTo>
                    <a:pt x="223" y="100"/>
                    <a:pt x="226" y="98"/>
                    <a:pt x="229" y="97"/>
                  </a:cubicBezTo>
                  <a:cubicBezTo>
                    <a:pt x="228" y="31"/>
                    <a:pt x="228" y="31"/>
                    <a:pt x="228" y="31"/>
                  </a:cubicBezTo>
                  <a:cubicBezTo>
                    <a:pt x="348" y="0"/>
                    <a:pt x="348" y="0"/>
                    <a:pt x="348" y="0"/>
                  </a:cubicBezTo>
                  <a:cubicBezTo>
                    <a:pt x="385" y="57"/>
                    <a:pt x="385" y="57"/>
                    <a:pt x="385" y="57"/>
                  </a:cubicBezTo>
                  <a:cubicBezTo>
                    <a:pt x="388" y="56"/>
                    <a:pt x="392" y="56"/>
                    <a:pt x="395" y="56"/>
                  </a:cubicBezTo>
                  <a:cubicBezTo>
                    <a:pt x="399" y="56"/>
                    <a:pt x="402" y="56"/>
                    <a:pt x="406" y="56"/>
                  </a:cubicBezTo>
                  <a:cubicBezTo>
                    <a:pt x="409" y="56"/>
                    <a:pt x="413" y="56"/>
                    <a:pt x="416" y="57"/>
                  </a:cubicBezTo>
                  <a:cubicBezTo>
                    <a:pt x="419" y="57"/>
                    <a:pt x="423" y="57"/>
                    <a:pt x="426" y="57"/>
                  </a:cubicBezTo>
                  <a:cubicBezTo>
                    <a:pt x="492" y="1"/>
                    <a:pt x="492" y="1"/>
                    <a:pt x="492" y="1"/>
                  </a:cubicBezTo>
                  <a:cubicBezTo>
                    <a:pt x="603" y="36"/>
                    <a:pt x="603" y="36"/>
                    <a:pt x="603" y="36"/>
                  </a:cubicBezTo>
                  <a:cubicBezTo>
                    <a:pt x="568" y="104"/>
                    <a:pt x="568" y="104"/>
                    <a:pt x="568" y="104"/>
                  </a:cubicBezTo>
                  <a:cubicBezTo>
                    <a:pt x="570" y="106"/>
                    <a:pt x="573" y="108"/>
                    <a:pt x="575" y="109"/>
                  </a:cubicBezTo>
                  <a:cubicBezTo>
                    <a:pt x="577" y="111"/>
                    <a:pt x="579" y="113"/>
                    <a:pt x="581" y="115"/>
                  </a:cubicBezTo>
                  <a:cubicBezTo>
                    <a:pt x="584" y="116"/>
                    <a:pt x="586" y="118"/>
                    <a:pt x="588" y="120"/>
                  </a:cubicBezTo>
                  <a:cubicBezTo>
                    <a:pt x="590" y="122"/>
                    <a:pt x="592" y="124"/>
                    <a:pt x="594" y="126"/>
                  </a:cubicBezTo>
                  <a:cubicBezTo>
                    <a:pt x="696" y="113"/>
                    <a:pt x="696" y="113"/>
                    <a:pt x="696" y="113"/>
                  </a:cubicBezTo>
                  <a:cubicBezTo>
                    <a:pt x="733" y="201"/>
                    <a:pt x="733" y="201"/>
                    <a:pt x="733" y="201"/>
                  </a:cubicBezTo>
                  <a:lnTo>
                    <a:pt x="638" y="239"/>
                  </a:lnTo>
                  <a:close/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218"/>
            <p:cNvSpPr>
              <a:spLocks noEditPoints="1"/>
            </p:cNvSpPr>
            <p:nvPr/>
          </p:nvSpPr>
          <p:spPr bwMode="auto">
            <a:xfrm>
              <a:off x="1941" y="1372"/>
              <a:ext cx="527" cy="385"/>
            </a:xfrm>
            <a:custGeom>
              <a:avLst/>
              <a:gdLst>
                <a:gd name="T0" fmla="*/ 357 w 375"/>
                <a:gd name="T1" fmla="*/ 6 h 274"/>
                <a:gd name="T2" fmla="*/ 497 w 375"/>
                <a:gd name="T3" fmla="*/ 8 h 274"/>
                <a:gd name="T4" fmla="*/ 616 w 375"/>
                <a:gd name="T5" fmla="*/ 49 h 274"/>
                <a:gd name="T6" fmla="*/ 701 w 375"/>
                <a:gd name="T7" fmla="*/ 121 h 274"/>
                <a:gd name="T8" fmla="*/ 739 w 375"/>
                <a:gd name="T9" fmla="*/ 219 h 274"/>
                <a:gd name="T10" fmla="*/ 717 w 375"/>
                <a:gd name="T11" fmla="*/ 327 h 274"/>
                <a:gd name="T12" fmla="*/ 639 w 375"/>
                <a:gd name="T13" fmla="*/ 424 h 274"/>
                <a:gd name="T14" fmla="*/ 521 w 375"/>
                <a:gd name="T15" fmla="*/ 497 h 274"/>
                <a:gd name="T16" fmla="*/ 374 w 375"/>
                <a:gd name="T17" fmla="*/ 535 h 274"/>
                <a:gd name="T18" fmla="*/ 225 w 375"/>
                <a:gd name="T19" fmla="*/ 530 h 274"/>
                <a:gd name="T20" fmla="*/ 107 w 375"/>
                <a:gd name="T21" fmla="*/ 482 h 274"/>
                <a:gd name="T22" fmla="*/ 28 w 375"/>
                <a:gd name="T23" fmla="*/ 403 h 274"/>
                <a:gd name="T24" fmla="*/ 0 w 375"/>
                <a:gd name="T25" fmla="*/ 302 h 274"/>
                <a:gd name="T26" fmla="*/ 30 w 375"/>
                <a:gd name="T27" fmla="*/ 198 h 274"/>
                <a:gd name="T28" fmla="*/ 107 w 375"/>
                <a:gd name="T29" fmla="*/ 108 h 274"/>
                <a:gd name="T30" fmla="*/ 219 w 375"/>
                <a:gd name="T31" fmla="*/ 42 h 274"/>
                <a:gd name="T32" fmla="*/ 357 w 375"/>
                <a:gd name="T33" fmla="*/ 6 h 274"/>
                <a:gd name="T34" fmla="*/ 367 w 375"/>
                <a:gd name="T35" fmla="*/ 330 h 274"/>
                <a:gd name="T36" fmla="*/ 405 w 375"/>
                <a:gd name="T37" fmla="*/ 320 h 274"/>
                <a:gd name="T38" fmla="*/ 434 w 375"/>
                <a:gd name="T39" fmla="*/ 302 h 274"/>
                <a:gd name="T40" fmla="*/ 454 w 375"/>
                <a:gd name="T41" fmla="*/ 278 h 274"/>
                <a:gd name="T42" fmla="*/ 460 w 375"/>
                <a:gd name="T43" fmla="*/ 250 h 274"/>
                <a:gd name="T44" fmla="*/ 453 w 375"/>
                <a:gd name="T45" fmla="*/ 225 h 274"/>
                <a:gd name="T46" fmla="*/ 430 w 375"/>
                <a:gd name="T47" fmla="*/ 208 h 274"/>
                <a:gd name="T48" fmla="*/ 401 w 375"/>
                <a:gd name="T49" fmla="*/ 195 h 274"/>
                <a:gd name="T50" fmla="*/ 364 w 375"/>
                <a:gd name="T51" fmla="*/ 194 h 274"/>
                <a:gd name="T52" fmla="*/ 327 w 375"/>
                <a:gd name="T53" fmla="*/ 204 h 274"/>
                <a:gd name="T54" fmla="*/ 298 w 375"/>
                <a:gd name="T55" fmla="*/ 221 h 274"/>
                <a:gd name="T56" fmla="*/ 278 w 375"/>
                <a:gd name="T57" fmla="*/ 244 h 274"/>
                <a:gd name="T58" fmla="*/ 273 w 375"/>
                <a:gd name="T59" fmla="*/ 273 h 274"/>
                <a:gd name="T60" fmla="*/ 281 w 375"/>
                <a:gd name="T61" fmla="*/ 298 h 274"/>
                <a:gd name="T62" fmla="*/ 301 w 375"/>
                <a:gd name="T63" fmla="*/ 318 h 274"/>
                <a:gd name="T64" fmla="*/ 330 w 375"/>
                <a:gd name="T65" fmla="*/ 327 h 274"/>
                <a:gd name="T66" fmla="*/ 367 w 375"/>
                <a:gd name="T67" fmla="*/ 330 h 27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5" h="274">
                  <a:moveTo>
                    <a:pt x="181" y="3"/>
                  </a:moveTo>
                  <a:cubicBezTo>
                    <a:pt x="206" y="0"/>
                    <a:pt x="230" y="0"/>
                    <a:pt x="252" y="4"/>
                  </a:cubicBezTo>
                  <a:cubicBezTo>
                    <a:pt x="275" y="8"/>
                    <a:pt x="295" y="15"/>
                    <a:pt x="312" y="25"/>
                  </a:cubicBezTo>
                  <a:cubicBezTo>
                    <a:pt x="330" y="34"/>
                    <a:pt x="345" y="47"/>
                    <a:pt x="355" y="61"/>
                  </a:cubicBezTo>
                  <a:cubicBezTo>
                    <a:pt x="366" y="76"/>
                    <a:pt x="373" y="93"/>
                    <a:pt x="374" y="111"/>
                  </a:cubicBezTo>
                  <a:cubicBezTo>
                    <a:pt x="375" y="130"/>
                    <a:pt x="371" y="149"/>
                    <a:pt x="363" y="166"/>
                  </a:cubicBezTo>
                  <a:cubicBezTo>
                    <a:pt x="354" y="184"/>
                    <a:pt x="341" y="201"/>
                    <a:pt x="324" y="215"/>
                  </a:cubicBezTo>
                  <a:cubicBezTo>
                    <a:pt x="308" y="230"/>
                    <a:pt x="287" y="243"/>
                    <a:pt x="264" y="252"/>
                  </a:cubicBezTo>
                  <a:cubicBezTo>
                    <a:pt x="241" y="262"/>
                    <a:pt x="216" y="269"/>
                    <a:pt x="189" y="271"/>
                  </a:cubicBezTo>
                  <a:cubicBezTo>
                    <a:pt x="163" y="274"/>
                    <a:pt x="137" y="273"/>
                    <a:pt x="114" y="268"/>
                  </a:cubicBezTo>
                  <a:cubicBezTo>
                    <a:pt x="91" y="263"/>
                    <a:pt x="71" y="255"/>
                    <a:pt x="54" y="244"/>
                  </a:cubicBezTo>
                  <a:cubicBezTo>
                    <a:pt x="37" y="233"/>
                    <a:pt x="23" y="220"/>
                    <a:pt x="14" y="204"/>
                  </a:cubicBezTo>
                  <a:cubicBezTo>
                    <a:pt x="5" y="189"/>
                    <a:pt x="0" y="172"/>
                    <a:pt x="0" y="153"/>
                  </a:cubicBezTo>
                  <a:cubicBezTo>
                    <a:pt x="1" y="135"/>
                    <a:pt x="6" y="117"/>
                    <a:pt x="15" y="100"/>
                  </a:cubicBezTo>
                  <a:cubicBezTo>
                    <a:pt x="25" y="84"/>
                    <a:pt x="38" y="68"/>
                    <a:pt x="54" y="55"/>
                  </a:cubicBezTo>
                  <a:cubicBezTo>
                    <a:pt x="71" y="41"/>
                    <a:pt x="90" y="30"/>
                    <a:pt x="111" y="21"/>
                  </a:cubicBezTo>
                  <a:cubicBezTo>
                    <a:pt x="133" y="12"/>
                    <a:pt x="156" y="6"/>
                    <a:pt x="181" y="3"/>
                  </a:cubicBezTo>
                  <a:close/>
                  <a:moveTo>
                    <a:pt x="186" y="167"/>
                  </a:moveTo>
                  <a:cubicBezTo>
                    <a:pt x="193" y="166"/>
                    <a:pt x="199" y="165"/>
                    <a:pt x="205" y="162"/>
                  </a:cubicBezTo>
                  <a:cubicBezTo>
                    <a:pt x="211" y="160"/>
                    <a:pt x="216" y="157"/>
                    <a:pt x="220" y="153"/>
                  </a:cubicBezTo>
                  <a:cubicBezTo>
                    <a:pt x="224" y="150"/>
                    <a:pt x="228" y="145"/>
                    <a:pt x="230" y="141"/>
                  </a:cubicBezTo>
                  <a:cubicBezTo>
                    <a:pt x="232" y="137"/>
                    <a:pt x="233" y="132"/>
                    <a:pt x="233" y="127"/>
                  </a:cubicBezTo>
                  <a:cubicBezTo>
                    <a:pt x="233" y="122"/>
                    <a:pt x="231" y="118"/>
                    <a:pt x="229" y="114"/>
                  </a:cubicBezTo>
                  <a:cubicBezTo>
                    <a:pt x="226" y="110"/>
                    <a:pt x="222" y="107"/>
                    <a:pt x="218" y="105"/>
                  </a:cubicBezTo>
                  <a:cubicBezTo>
                    <a:pt x="214" y="102"/>
                    <a:pt x="208" y="100"/>
                    <a:pt x="203" y="99"/>
                  </a:cubicBezTo>
                  <a:cubicBezTo>
                    <a:pt x="197" y="98"/>
                    <a:pt x="191" y="98"/>
                    <a:pt x="184" y="98"/>
                  </a:cubicBezTo>
                  <a:cubicBezTo>
                    <a:pt x="178" y="99"/>
                    <a:pt x="171" y="101"/>
                    <a:pt x="166" y="103"/>
                  </a:cubicBezTo>
                  <a:cubicBezTo>
                    <a:pt x="160" y="106"/>
                    <a:pt x="155" y="109"/>
                    <a:pt x="151" y="112"/>
                  </a:cubicBezTo>
                  <a:cubicBezTo>
                    <a:pt x="147" y="116"/>
                    <a:pt x="143" y="120"/>
                    <a:pt x="141" y="124"/>
                  </a:cubicBezTo>
                  <a:cubicBezTo>
                    <a:pt x="139" y="128"/>
                    <a:pt x="137" y="133"/>
                    <a:pt x="138" y="138"/>
                  </a:cubicBezTo>
                  <a:cubicBezTo>
                    <a:pt x="138" y="143"/>
                    <a:pt x="139" y="147"/>
                    <a:pt x="142" y="151"/>
                  </a:cubicBezTo>
                  <a:cubicBezTo>
                    <a:pt x="144" y="155"/>
                    <a:pt x="148" y="158"/>
                    <a:pt x="152" y="161"/>
                  </a:cubicBezTo>
                  <a:cubicBezTo>
                    <a:pt x="156" y="163"/>
                    <a:pt x="162" y="165"/>
                    <a:pt x="167" y="166"/>
                  </a:cubicBezTo>
                  <a:cubicBezTo>
                    <a:pt x="173" y="168"/>
                    <a:pt x="180" y="168"/>
                    <a:pt x="186" y="167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2" name="Line 219"/>
          <p:cNvSpPr>
            <a:spLocks noChangeShapeType="1"/>
          </p:cNvSpPr>
          <p:nvPr/>
        </p:nvSpPr>
        <p:spPr bwMode="auto">
          <a:xfrm>
            <a:off x="1" y="2746549"/>
            <a:ext cx="1722438" cy="0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3" name="Group 233"/>
          <p:cNvGrpSpPr>
            <a:grpSpLocks/>
          </p:cNvGrpSpPr>
          <p:nvPr/>
        </p:nvGrpSpPr>
        <p:grpSpPr bwMode="auto">
          <a:xfrm>
            <a:off x="3040063" y="3046586"/>
            <a:ext cx="158750" cy="449263"/>
            <a:chOff x="1593" y="2410"/>
            <a:chExt cx="134" cy="378"/>
          </a:xfrm>
        </p:grpSpPr>
        <p:sp>
          <p:nvSpPr>
            <p:cNvPr id="64" name="Freeform 168"/>
            <p:cNvSpPr>
              <a:spLocks/>
            </p:cNvSpPr>
            <p:nvPr/>
          </p:nvSpPr>
          <p:spPr bwMode="auto">
            <a:xfrm>
              <a:off x="1593" y="2430"/>
              <a:ext cx="134" cy="358"/>
            </a:xfrm>
            <a:custGeom>
              <a:avLst/>
              <a:gdLst>
                <a:gd name="T0" fmla="*/ 75 w 134"/>
                <a:gd name="T1" fmla="*/ 0 h 358"/>
                <a:gd name="T2" fmla="*/ 134 w 134"/>
                <a:gd name="T3" fmla="*/ 160 h 358"/>
                <a:gd name="T4" fmla="*/ 0 w 134"/>
                <a:gd name="T5" fmla="*/ 358 h 3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4" h="358">
                  <a:moveTo>
                    <a:pt x="75" y="0"/>
                  </a:moveTo>
                  <a:lnTo>
                    <a:pt x="134" y="160"/>
                  </a:lnTo>
                  <a:lnTo>
                    <a:pt x="0" y="358"/>
                  </a:ln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232"/>
            <p:cNvSpPr>
              <a:spLocks noChangeShapeType="1"/>
            </p:cNvSpPr>
            <p:nvPr/>
          </p:nvSpPr>
          <p:spPr bwMode="auto">
            <a:xfrm>
              <a:off x="1636" y="2410"/>
              <a:ext cx="29" cy="21"/>
            </a:xfrm>
            <a:prstGeom prst="line">
              <a:avLst/>
            </a:prstGeom>
            <a:noFill/>
            <a:ln w="17463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6" name="Group 252"/>
          <p:cNvGrpSpPr>
            <a:grpSpLocks/>
          </p:cNvGrpSpPr>
          <p:nvPr/>
        </p:nvGrpSpPr>
        <p:grpSpPr bwMode="auto">
          <a:xfrm>
            <a:off x="1622425" y="2368724"/>
            <a:ext cx="1568450" cy="1403350"/>
            <a:chOff x="402" y="1841"/>
            <a:chExt cx="1318" cy="1179"/>
          </a:xfrm>
        </p:grpSpPr>
        <p:sp>
          <p:nvSpPr>
            <p:cNvPr id="67" name="Freeform 170"/>
            <p:cNvSpPr>
              <a:spLocks/>
            </p:cNvSpPr>
            <p:nvPr/>
          </p:nvSpPr>
          <p:spPr bwMode="auto">
            <a:xfrm>
              <a:off x="1532" y="2180"/>
              <a:ext cx="188" cy="229"/>
            </a:xfrm>
            <a:custGeom>
              <a:avLst/>
              <a:gdLst>
                <a:gd name="T0" fmla="*/ 264 w 134"/>
                <a:gd name="T1" fmla="*/ 0 h 163"/>
                <a:gd name="T2" fmla="*/ 25 w 134"/>
                <a:gd name="T3" fmla="*/ 108 h 163"/>
                <a:gd name="T4" fmla="*/ 21 w 134"/>
                <a:gd name="T5" fmla="*/ 136 h 163"/>
                <a:gd name="T6" fmla="*/ 15 w 134"/>
                <a:gd name="T7" fmla="*/ 166 h 163"/>
                <a:gd name="T8" fmla="*/ 10 w 134"/>
                <a:gd name="T9" fmla="*/ 194 h 163"/>
                <a:gd name="T10" fmla="*/ 0 w 134"/>
                <a:gd name="T11" fmla="*/ 221 h 163"/>
                <a:gd name="T12" fmla="*/ 150 w 134"/>
                <a:gd name="T13" fmla="*/ 322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4" h="163">
                  <a:moveTo>
                    <a:pt x="134" y="0"/>
                  </a:move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2" y="65"/>
                    <a:pt x="11" y="69"/>
                  </a:cubicBezTo>
                  <a:cubicBezTo>
                    <a:pt x="10" y="74"/>
                    <a:pt x="9" y="79"/>
                    <a:pt x="8" y="84"/>
                  </a:cubicBezTo>
                  <a:cubicBezTo>
                    <a:pt x="7" y="89"/>
                    <a:pt x="6" y="93"/>
                    <a:pt x="5" y="98"/>
                  </a:cubicBezTo>
                  <a:cubicBezTo>
                    <a:pt x="3" y="103"/>
                    <a:pt x="2" y="107"/>
                    <a:pt x="0" y="112"/>
                  </a:cubicBezTo>
                  <a:cubicBezTo>
                    <a:pt x="76" y="163"/>
                    <a:pt x="76" y="163"/>
                    <a:pt x="76" y="163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" name="Group 236"/>
            <p:cNvGrpSpPr>
              <a:grpSpLocks/>
            </p:cNvGrpSpPr>
            <p:nvPr/>
          </p:nvGrpSpPr>
          <p:grpSpPr bwMode="auto">
            <a:xfrm>
              <a:off x="402" y="1841"/>
              <a:ext cx="1318" cy="1179"/>
              <a:chOff x="402" y="1841"/>
              <a:chExt cx="1318" cy="1179"/>
            </a:xfrm>
          </p:grpSpPr>
          <p:sp>
            <p:nvSpPr>
              <p:cNvPr id="69" name="Freeform 237"/>
              <p:cNvSpPr>
                <a:spLocks/>
              </p:cNvSpPr>
              <p:nvPr/>
            </p:nvSpPr>
            <p:spPr bwMode="auto">
              <a:xfrm>
                <a:off x="524" y="2771"/>
                <a:ext cx="262" cy="106"/>
              </a:xfrm>
              <a:custGeom>
                <a:avLst/>
                <a:gdLst>
                  <a:gd name="T0" fmla="*/ 262 w 262"/>
                  <a:gd name="T1" fmla="*/ 35 h 106"/>
                  <a:gd name="T2" fmla="*/ 189 w 262"/>
                  <a:gd name="T3" fmla="*/ 106 h 106"/>
                  <a:gd name="T4" fmla="*/ 0 w 262"/>
                  <a:gd name="T5" fmla="*/ 0 h 10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2" h="106">
                    <a:moveTo>
                      <a:pt x="262" y="35"/>
                    </a:moveTo>
                    <a:lnTo>
                      <a:pt x="189" y="106"/>
                    </a:lnTo>
                    <a:lnTo>
                      <a:pt x="0" y="0"/>
                    </a:lnTo>
                  </a:path>
                </a:pathLst>
              </a:custGeom>
              <a:noFill/>
              <a:ln w="17463" cap="rnd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0" name="Group 238"/>
              <p:cNvGrpSpPr>
                <a:grpSpLocks/>
              </p:cNvGrpSpPr>
              <p:nvPr/>
            </p:nvGrpSpPr>
            <p:grpSpPr bwMode="auto">
              <a:xfrm>
                <a:off x="402" y="1841"/>
                <a:ext cx="1318" cy="1179"/>
                <a:chOff x="402" y="1841"/>
                <a:chExt cx="1318" cy="1179"/>
              </a:xfrm>
            </p:grpSpPr>
            <p:sp>
              <p:nvSpPr>
                <p:cNvPr id="71" name="Freeform 239"/>
                <p:cNvSpPr>
                  <a:spLocks/>
                </p:cNvSpPr>
                <p:nvPr/>
              </p:nvSpPr>
              <p:spPr bwMode="auto">
                <a:xfrm>
                  <a:off x="953" y="2209"/>
                  <a:ext cx="178" cy="152"/>
                </a:xfrm>
                <a:custGeom>
                  <a:avLst/>
                  <a:gdLst>
                    <a:gd name="T0" fmla="*/ 108 w 127"/>
                    <a:gd name="T1" fmla="*/ 213 h 108"/>
                    <a:gd name="T2" fmla="*/ 157 w 127"/>
                    <a:gd name="T3" fmla="*/ 198 h 108"/>
                    <a:gd name="T4" fmla="*/ 200 w 127"/>
                    <a:gd name="T5" fmla="*/ 172 h 108"/>
                    <a:gd name="T6" fmla="*/ 231 w 127"/>
                    <a:gd name="T7" fmla="*/ 137 h 108"/>
                    <a:gd name="T8" fmla="*/ 248 w 127"/>
                    <a:gd name="T9" fmla="*/ 96 h 108"/>
                    <a:gd name="T10" fmla="*/ 244 w 127"/>
                    <a:gd name="T11" fmla="*/ 53 h 108"/>
                    <a:gd name="T12" fmla="*/ 221 w 127"/>
                    <a:gd name="T13" fmla="*/ 24 h 108"/>
                    <a:gd name="T14" fmla="*/ 186 w 127"/>
                    <a:gd name="T15" fmla="*/ 6 h 108"/>
                    <a:gd name="T16" fmla="*/ 142 w 127"/>
                    <a:gd name="T17" fmla="*/ 1 h 108"/>
                    <a:gd name="T18" fmla="*/ 93 w 127"/>
                    <a:gd name="T19" fmla="*/ 14 h 108"/>
                    <a:gd name="T20" fmla="*/ 50 w 127"/>
                    <a:gd name="T21" fmla="*/ 39 h 108"/>
                    <a:gd name="T22" fmla="*/ 20 w 127"/>
                    <a:gd name="T23" fmla="*/ 73 h 108"/>
                    <a:gd name="T24" fmla="*/ 1 w 127"/>
                    <a:gd name="T25" fmla="*/ 115 h 108"/>
                    <a:gd name="T26" fmla="*/ 6 w 127"/>
                    <a:gd name="T27" fmla="*/ 156 h 108"/>
                    <a:gd name="T28" fmla="*/ 25 w 127"/>
                    <a:gd name="T29" fmla="*/ 189 h 108"/>
                    <a:gd name="T30" fmla="*/ 60 w 127"/>
                    <a:gd name="T31" fmla="*/ 208 h 108"/>
                    <a:gd name="T32" fmla="*/ 108 w 127"/>
                    <a:gd name="T33" fmla="*/ 213 h 10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27" h="108">
                      <a:moveTo>
                        <a:pt x="55" y="107"/>
                      </a:moveTo>
                      <a:cubicBezTo>
                        <a:pt x="64" y="106"/>
                        <a:pt x="72" y="104"/>
                        <a:pt x="80" y="100"/>
                      </a:cubicBezTo>
                      <a:cubicBezTo>
                        <a:pt x="88" y="97"/>
                        <a:pt x="96" y="93"/>
                        <a:pt x="102" y="87"/>
                      </a:cubicBezTo>
                      <a:cubicBezTo>
                        <a:pt x="108" y="82"/>
                        <a:pt x="114" y="76"/>
                        <a:pt x="118" y="69"/>
                      </a:cubicBezTo>
                      <a:cubicBezTo>
                        <a:pt x="122" y="62"/>
                        <a:pt x="125" y="55"/>
                        <a:pt x="126" y="48"/>
                      </a:cubicBezTo>
                      <a:cubicBezTo>
                        <a:pt x="127" y="40"/>
                        <a:pt x="126" y="34"/>
                        <a:pt x="124" y="27"/>
                      </a:cubicBezTo>
                      <a:cubicBezTo>
                        <a:pt x="122" y="21"/>
                        <a:pt x="118" y="16"/>
                        <a:pt x="113" y="12"/>
                      </a:cubicBezTo>
                      <a:cubicBezTo>
                        <a:pt x="108" y="8"/>
                        <a:pt x="102" y="4"/>
                        <a:pt x="95" y="3"/>
                      </a:cubicBezTo>
                      <a:cubicBezTo>
                        <a:pt x="88" y="1"/>
                        <a:pt x="80" y="0"/>
                        <a:pt x="72" y="1"/>
                      </a:cubicBezTo>
                      <a:cubicBezTo>
                        <a:pt x="63" y="1"/>
                        <a:pt x="55" y="3"/>
                        <a:pt x="47" y="7"/>
                      </a:cubicBezTo>
                      <a:cubicBezTo>
                        <a:pt x="39" y="10"/>
                        <a:pt x="32" y="14"/>
                        <a:pt x="26" y="20"/>
                      </a:cubicBezTo>
                      <a:cubicBezTo>
                        <a:pt x="19" y="25"/>
                        <a:pt x="14" y="31"/>
                        <a:pt x="10" y="37"/>
                      </a:cubicBezTo>
                      <a:cubicBezTo>
                        <a:pt x="6" y="44"/>
                        <a:pt x="3" y="51"/>
                        <a:pt x="1" y="58"/>
                      </a:cubicBezTo>
                      <a:cubicBezTo>
                        <a:pt x="0" y="66"/>
                        <a:pt x="1" y="73"/>
                        <a:pt x="3" y="79"/>
                      </a:cubicBezTo>
                      <a:cubicBezTo>
                        <a:pt x="5" y="85"/>
                        <a:pt x="8" y="90"/>
                        <a:pt x="13" y="95"/>
                      </a:cubicBezTo>
                      <a:cubicBezTo>
                        <a:pt x="18" y="99"/>
                        <a:pt x="24" y="102"/>
                        <a:pt x="31" y="105"/>
                      </a:cubicBezTo>
                      <a:cubicBezTo>
                        <a:pt x="38" y="107"/>
                        <a:pt x="46" y="108"/>
                        <a:pt x="55" y="107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Freeform 240"/>
                <p:cNvSpPr>
                  <a:spLocks/>
                </p:cNvSpPr>
                <p:nvPr/>
              </p:nvSpPr>
              <p:spPr bwMode="auto">
                <a:xfrm>
                  <a:off x="1550" y="2180"/>
                  <a:ext cx="170" cy="202"/>
                </a:xfrm>
                <a:custGeom>
                  <a:avLst/>
                  <a:gdLst>
                    <a:gd name="T0" fmla="*/ 48 w 170"/>
                    <a:gd name="T1" fmla="*/ 202 h 202"/>
                    <a:gd name="T2" fmla="*/ 0 w 170"/>
                    <a:gd name="T3" fmla="*/ 77 h 202"/>
                    <a:gd name="T4" fmla="*/ 170 w 170"/>
                    <a:gd name="T5" fmla="*/ 0 h 20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0" h="202">
                      <a:moveTo>
                        <a:pt x="48" y="202"/>
                      </a:moveTo>
                      <a:lnTo>
                        <a:pt x="0" y="77"/>
                      </a:lnTo>
                      <a:lnTo>
                        <a:pt x="170" y="0"/>
                      </a:ln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3" name="Freeform 241"/>
                <p:cNvSpPr>
                  <a:spLocks/>
                </p:cNvSpPr>
                <p:nvPr/>
              </p:nvSpPr>
              <p:spPr bwMode="auto">
                <a:xfrm>
                  <a:off x="857" y="2736"/>
                  <a:ext cx="97" cy="148"/>
                </a:xfrm>
                <a:custGeom>
                  <a:avLst/>
                  <a:gdLst>
                    <a:gd name="T0" fmla="*/ 136 w 69"/>
                    <a:gd name="T1" fmla="*/ 209 h 105"/>
                    <a:gd name="T2" fmla="*/ 0 w 69"/>
                    <a:gd name="T3" fmla="*/ 0 h 105"/>
                    <a:gd name="T4" fmla="*/ 31 w 69"/>
                    <a:gd name="T5" fmla="*/ 4 h 105"/>
                    <a:gd name="T6" fmla="*/ 62 w 69"/>
                    <a:gd name="T7" fmla="*/ 6 h 105"/>
                    <a:gd name="T8" fmla="*/ 93 w 69"/>
                    <a:gd name="T9" fmla="*/ 8 h 105"/>
                    <a:gd name="T10" fmla="*/ 127 w 69"/>
                    <a:gd name="T11" fmla="*/ 8 h 105"/>
                    <a:gd name="T12" fmla="*/ 128 w 69"/>
                    <a:gd name="T13" fmla="*/ 11 h 10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9" h="105">
                      <a:moveTo>
                        <a:pt x="69" y="105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1"/>
                        <a:pt x="10" y="1"/>
                        <a:pt x="16" y="2"/>
                      </a:cubicBezTo>
                      <a:cubicBezTo>
                        <a:pt x="21" y="2"/>
                        <a:pt x="26" y="3"/>
                        <a:pt x="31" y="3"/>
                      </a:cubicBezTo>
                      <a:cubicBezTo>
                        <a:pt x="37" y="3"/>
                        <a:pt x="42" y="4"/>
                        <a:pt x="47" y="4"/>
                      </a:cubicBezTo>
                      <a:cubicBezTo>
                        <a:pt x="53" y="4"/>
                        <a:pt x="58" y="4"/>
                        <a:pt x="64" y="4"/>
                      </a:cubicBezTo>
                      <a:cubicBezTo>
                        <a:pt x="65" y="6"/>
                        <a:pt x="65" y="6"/>
                        <a:pt x="65" y="6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1266" y="2646"/>
                  <a:ext cx="79" cy="15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713" y="2877"/>
                  <a:ext cx="104" cy="14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Line 244"/>
                <p:cNvSpPr>
                  <a:spLocks noChangeShapeType="1"/>
                </p:cNvSpPr>
                <p:nvPr/>
              </p:nvSpPr>
              <p:spPr bwMode="auto">
                <a:xfrm>
                  <a:off x="1526" y="2632"/>
                  <a:ext cx="67" cy="156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1351" y="2590"/>
                  <a:ext cx="73" cy="153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8" name="Freeform 246"/>
                <p:cNvSpPr>
                  <a:spLocks/>
                </p:cNvSpPr>
                <p:nvPr/>
              </p:nvSpPr>
              <p:spPr bwMode="auto">
                <a:xfrm>
                  <a:off x="1445" y="1841"/>
                  <a:ext cx="129" cy="184"/>
                </a:xfrm>
                <a:custGeom>
                  <a:avLst/>
                  <a:gdLst>
                    <a:gd name="T0" fmla="*/ 98 w 92"/>
                    <a:gd name="T1" fmla="*/ 0 h 131"/>
                    <a:gd name="T2" fmla="*/ 0 w 92"/>
                    <a:gd name="T3" fmla="*/ 187 h 131"/>
                    <a:gd name="T4" fmla="*/ 18 w 92"/>
                    <a:gd name="T5" fmla="*/ 204 h 131"/>
                    <a:gd name="T6" fmla="*/ 35 w 92"/>
                    <a:gd name="T7" fmla="*/ 221 h 131"/>
                    <a:gd name="T8" fmla="*/ 50 w 92"/>
                    <a:gd name="T9" fmla="*/ 239 h 131"/>
                    <a:gd name="T10" fmla="*/ 65 w 92"/>
                    <a:gd name="T11" fmla="*/ 258 h 131"/>
                    <a:gd name="T12" fmla="*/ 181 w 92"/>
                    <a:gd name="T13" fmla="*/ 239 h 13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2" h="131">
                      <a:moveTo>
                        <a:pt x="50" y="0"/>
                      </a:moveTo>
                      <a:cubicBezTo>
                        <a:pt x="0" y="95"/>
                        <a:pt x="0" y="95"/>
                        <a:pt x="0" y="95"/>
                      </a:cubicBezTo>
                      <a:cubicBezTo>
                        <a:pt x="3" y="98"/>
                        <a:pt x="6" y="101"/>
                        <a:pt x="9" y="103"/>
                      </a:cubicBezTo>
                      <a:cubicBezTo>
                        <a:pt x="12" y="106"/>
                        <a:pt x="15" y="109"/>
                        <a:pt x="18" y="112"/>
                      </a:cubicBezTo>
                      <a:cubicBezTo>
                        <a:pt x="21" y="115"/>
                        <a:pt x="23" y="118"/>
                        <a:pt x="26" y="121"/>
                      </a:cubicBezTo>
                      <a:cubicBezTo>
                        <a:pt x="29" y="124"/>
                        <a:pt x="31" y="127"/>
                        <a:pt x="33" y="131"/>
                      </a:cubicBezTo>
                      <a:cubicBezTo>
                        <a:pt x="92" y="121"/>
                        <a:pt x="92" y="121"/>
                        <a:pt x="92" y="121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Freeform 247"/>
                <p:cNvSpPr>
                  <a:spLocks/>
                </p:cNvSpPr>
                <p:nvPr/>
              </p:nvSpPr>
              <p:spPr bwMode="auto">
                <a:xfrm>
                  <a:off x="486" y="2154"/>
                  <a:ext cx="102" cy="125"/>
                </a:xfrm>
                <a:custGeom>
                  <a:avLst/>
                  <a:gdLst>
                    <a:gd name="T0" fmla="*/ 116 w 72"/>
                    <a:gd name="T1" fmla="*/ 176 h 89"/>
                    <a:gd name="T2" fmla="*/ 120 w 72"/>
                    <a:gd name="T3" fmla="*/ 162 h 89"/>
                    <a:gd name="T4" fmla="*/ 133 w 72"/>
                    <a:gd name="T5" fmla="*/ 136 h 89"/>
                    <a:gd name="T6" fmla="*/ 145 w 72"/>
                    <a:gd name="T7" fmla="*/ 111 h 89"/>
                    <a:gd name="T8" fmla="*/ 0 w 72"/>
                    <a:gd name="T9" fmla="*/ 0 h 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89">
                      <a:moveTo>
                        <a:pt x="58" y="89"/>
                      </a:moveTo>
                      <a:cubicBezTo>
                        <a:pt x="59" y="87"/>
                        <a:pt x="59" y="84"/>
                        <a:pt x="60" y="82"/>
                      </a:cubicBezTo>
                      <a:cubicBezTo>
                        <a:pt x="62" y="78"/>
                        <a:pt x="64" y="73"/>
                        <a:pt x="66" y="69"/>
                      </a:cubicBezTo>
                      <a:cubicBezTo>
                        <a:pt x="67" y="64"/>
                        <a:pt x="70" y="60"/>
                        <a:pt x="72" y="56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 248"/>
                <p:cNvSpPr>
                  <a:spLocks/>
                </p:cNvSpPr>
                <p:nvPr/>
              </p:nvSpPr>
              <p:spPr bwMode="auto">
                <a:xfrm>
                  <a:off x="402" y="2552"/>
                  <a:ext cx="215" cy="167"/>
                </a:xfrm>
                <a:custGeom>
                  <a:avLst/>
                  <a:gdLst>
                    <a:gd name="T0" fmla="*/ 214 w 153"/>
                    <a:gd name="T1" fmla="*/ 234 h 119"/>
                    <a:gd name="T2" fmla="*/ 302 w 153"/>
                    <a:gd name="T3" fmla="*/ 84 h 119"/>
                    <a:gd name="T4" fmla="*/ 287 w 153"/>
                    <a:gd name="T5" fmla="*/ 65 h 119"/>
                    <a:gd name="T6" fmla="*/ 271 w 153"/>
                    <a:gd name="T7" fmla="*/ 44 h 119"/>
                    <a:gd name="T8" fmla="*/ 257 w 153"/>
                    <a:gd name="T9" fmla="*/ 21 h 119"/>
                    <a:gd name="T10" fmla="*/ 245 w 153"/>
                    <a:gd name="T11" fmla="*/ 0 h 119"/>
                    <a:gd name="T12" fmla="*/ 0 w 153"/>
                    <a:gd name="T13" fmla="*/ 35 h 1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53" h="119">
                      <a:moveTo>
                        <a:pt x="108" y="119"/>
                      </a:moveTo>
                      <a:cubicBezTo>
                        <a:pt x="153" y="43"/>
                        <a:pt x="153" y="43"/>
                        <a:pt x="153" y="43"/>
                      </a:cubicBezTo>
                      <a:cubicBezTo>
                        <a:pt x="150" y="40"/>
                        <a:pt x="147" y="36"/>
                        <a:pt x="145" y="33"/>
                      </a:cubicBezTo>
                      <a:cubicBezTo>
                        <a:pt x="142" y="29"/>
                        <a:pt x="140" y="26"/>
                        <a:pt x="137" y="22"/>
                      </a:cubicBezTo>
                      <a:cubicBezTo>
                        <a:pt x="135" y="19"/>
                        <a:pt x="132" y="15"/>
                        <a:pt x="130" y="11"/>
                      </a:cubicBezTo>
                      <a:cubicBezTo>
                        <a:pt x="128" y="7"/>
                        <a:pt x="126" y="4"/>
                        <a:pt x="124" y="0"/>
                      </a:cubicBezTo>
                      <a:cubicBezTo>
                        <a:pt x="0" y="18"/>
                        <a:pt x="0" y="18"/>
                        <a:pt x="0" y="18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 249"/>
                <p:cNvSpPr>
                  <a:spLocks/>
                </p:cNvSpPr>
                <p:nvPr/>
              </p:nvSpPr>
              <p:spPr bwMode="auto">
                <a:xfrm>
                  <a:off x="697" y="2000"/>
                  <a:ext cx="697" cy="593"/>
                </a:xfrm>
                <a:custGeom>
                  <a:avLst/>
                  <a:gdLst>
                    <a:gd name="T0" fmla="*/ 417 w 496"/>
                    <a:gd name="T1" fmla="*/ 829 h 422"/>
                    <a:gd name="T2" fmla="*/ 620 w 496"/>
                    <a:gd name="T3" fmla="*/ 780 h 422"/>
                    <a:gd name="T4" fmla="*/ 793 w 496"/>
                    <a:gd name="T5" fmla="*/ 672 h 422"/>
                    <a:gd name="T6" fmla="*/ 916 w 496"/>
                    <a:gd name="T7" fmla="*/ 526 h 422"/>
                    <a:gd name="T8" fmla="*/ 974 w 496"/>
                    <a:gd name="T9" fmla="*/ 357 h 422"/>
                    <a:gd name="T10" fmla="*/ 950 w 496"/>
                    <a:gd name="T11" fmla="*/ 201 h 422"/>
                    <a:gd name="T12" fmla="*/ 861 w 496"/>
                    <a:gd name="T13" fmla="*/ 87 h 422"/>
                    <a:gd name="T14" fmla="*/ 722 w 496"/>
                    <a:gd name="T15" fmla="*/ 20 h 422"/>
                    <a:gd name="T16" fmla="*/ 547 w 496"/>
                    <a:gd name="T17" fmla="*/ 8 h 422"/>
                    <a:gd name="T18" fmla="*/ 364 w 496"/>
                    <a:gd name="T19" fmla="*/ 53 h 422"/>
                    <a:gd name="T20" fmla="*/ 204 w 496"/>
                    <a:gd name="T21" fmla="*/ 148 h 422"/>
                    <a:gd name="T22" fmla="*/ 79 w 496"/>
                    <a:gd name="T23" fmla="*/ 281 h 422"/>
                    <a:gd name="T24" fmla="*/ 11 w 496"/>
                    <a:gd name="T25" fmla="*/ 440 h 422"/>
                    <a:gd name="T26" fmla="*/ 15 w 496"/>
                    <a:gd name="T27" fmla="*/ 599 h 422"/>
                    <a:gd name="T28" fmla="*/ 91 w 496"/>
                    <a:gd name="T29" fmla="*/ 725 h 422"/>
                    <a:gd name="T30" fmla="*/ 229 w 496"/>
                    <a:gd name="T31" fmla="*/ 808 h 422"/>
                    <a:gd name="T32" fmla="*/ 417 w 496"/>
                    <a:gd name="T33" fmla="*/ 829 h 42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96" h="422">
                      <a:moveTo>
                        <a:pt x="211" y="420"/>
                      </a:moveTo>
                      <a:cubicBezTo>
                        <a:pt x="247" y="417"/>
                        <a:pt x="281" y="408"/>
                        <a:pt x="314" y="395"/>
                      </a:cubicBezTo>
                      <a:cubicBezTo>
                        <a:pt x="346" y="381"/>
                        <a:pt x="376" y="362"/>
                        <a:pt x="401" y="340"/>
                      </a:cubicBezTo>
                      <a:cubicBezTo>
                        <a:pt x="427" y="318"/>
                        <a:pt x="448" y="293"/>
                        <a:pt x="464" y="266"/>
                      </a:cubicBezTo>
                      <a:cubicBezTo>
                        <a:pt x="480" y="239"/>
                        <a:pt x="490" y="210"/>
                        <a:pt x="493" y="181"/>
                      </a:cubicBezTo>
                      <a:cubicBezTo>
                        <a:pt x="496" y="152"/>
                        <a:pt x="491" y="126"/>
                        <a:pt x="481" y="102"/>
                      </a:cubicBezTo>
                      <a:cubicBezTo>
                        <a:pt x="472" y="79"/>
                        <a:pt x="456" y="60"/>
                        <a:pt x="436" y="44"/>
                      </a:cubicBezTo>
                      <a:cubicBezTo>
                        <a:pt x="417" y="28"/>
                        <a:pt x="393" y="17"/>
                        <a:pt x="366" y="10"/>
                      </a:cubicBezTo>
                      <a:cubicBezTo>
                        <a:pt x="339" y="3"/>
                        <a:pt x="309" y="0"/>
                        <a:pt x="277" y="4"/>
                      </a:cubicBezTo>
                      <a:cubicBezTo>
                        <a:pt x="244" y="7"/>
                        <a:pt x="213" y="15"/>
                        <a:pt x="184" y="27"/>
                      </a:cubicBezTo>
                      <a:cubicBezTo>
                        <a:pt x="154" y="40"/>
                        <a:pt x="127" y="56"/>
                        <a:pt x="103" y="75"/>
                      </a:cubicBezTo>
                      <a:cubicBezTo>
                        <a:pt x="78" y="95"/>
                        <a:pt x="57" y="118"/>
                        <a:pt x="40" y="142"/>
                      </a:cubicBezTo>
                      <a:cubicBezTo>
                        <a:pt x="24" y="167"/>
                        <a:pt x="12" y="194"/>
                        <a:pt x="6" y="223"/>
                      </a:cubicBezTo>
                      <a:cubicBezTo>
                        <a:pt x="0" y="251"/>
                        <a:pt x="1" y="278"/>
                        <a:pt x="8" y="303"/>
                      </a:cubicBezTo>
                      <a:cubicBezTo>
                        <a:pt x="15" y="327"/>
                        <a:pt x="28" y="349"/>
                        <a:pt x="46" y="367"/>
                      </a:cubicBezTo>
                      <a:cubicBezTo>
                        <a:pt x="65" y="386"/>
                        <a:pt x="88" y="400"/>
                        <a:pt x="116" y="409"/>
                      </a:cubicBezTo>
                      <a:cubicBezTo>
                        <a:pt x="144" y="418"/>
                        <a:pt x="176" y="422"/>
                        <a:pt x="211" y="420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Line 250"/>
                <p:cNvSpPr>
                  <a:spLocks noChangeShapeType="1"/>
                </p:cNvSpPr>
                <p:nvPr/>
              </p:nvSpPr>
              <p:spPr bwMode="auto">
                <a:xfrm flipH="1" flipV="1">
                  <a:off x="1262" y="2818"/>
                  <a:ext cx="80" cy="149"/>
                </a:xfrm>
                <a:prstGeom prst="line">
                  <a:avLst/>
                </a:prstGeom>
                <a:noFill/>
                <a:ln w="17463" cap="rnd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Freeform 251"/>
                <p:cNvSpPr>
                  <a:spLocks/>
                </p:cNvSpPr>
                <p:nvPr/>
              </p:nvSpPr>
              <p:spPr bwMode="auto">
                <a:xfrm>
                  <a:off x="782" y="2431"/>
                  <a:ext cx="883" cy="466"/>
                </a:xfrm>
                <a:custGeom>
                  <a:avLst/>
                  <a:gdLst>
                    <a:gd name="T0" fmla="*/ 1242 w 628"/>
                    <a:gd name="T1" fmla="*/ 0 h 331"/>
                    <a:gd name="T2" fmla="*/ 1042 w 628"/>
                    <a:gd name="T3" fmla="*/ 286 h 331"/>
                    <a:gd name="T4" fmla="*/ 794 w 628"/>
                    <a:gd name="T5" fmla="*/ 224 h 331"/>
                    <a:gd name="T6" fmla="*/ 768 w 628"/>
                    <a:gd name="T7" fmla="*/ 246 h 331"/>
                    <a:gd name="T8" fmla="*/ 737 w 628"/>
                    <a:gd name="T9" fmla="*/ 266 h 331"/>
                    <a:gd name="T10" fmla="*/ 707 w 628"/>
                    <a:gd name="T11" fmla="*/ 287 h 331"/>
                    <a:gd name="T12" fmla="*/ 676 w 628"/>
                    <a:gd name="T13" fmla="*/ 306 h 331"/>
                    <a:gd name="T14" fmla="*/ 671 w 628"/>
                    <a:gd name="T15" fmla="*/ 548 h 331"/>
                    <a:gd name="T16" fmla="*/ 307 w 628"/>
                    <a:gd name="T17" fmla="*/ 656 h 331"/>
                    <a:gd name="T18" fmla="*/ 228 w 628"/>
                    <a:gd name="T19" fmla="*/ 441 h 331"/>
                    <a:gd name="T20" fmla="*/ 194 w 628"/>
                    <a:gd name="T21" fmla="*/ 441 h 331"/>
                    <a:gd name="T22" fmla="*/ 162 w 628"/>
                    <a:gd name="T23" fmla="*/ 438 h 331"/>
                    <a:gd name="T24" fmla="*/ 132 w 628"/>
                    <a:gd name="T25" fmla="*/ 436 h 331"/>
                    <a:gd name="T26" fmla="*/ 101 w 628"/>
                    <a:gd name="T27" fmla="*/ 432 h 331"/>
                    <a:gd name="T28" fmla="*/ 0 w 628"/>
                    <a:gd name="T29" fmla="*/ 531 h 33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28" h="331">
                      <a:moveTo>
                        <a:pt x="628" y="0"/>
                      </a:moveTo>
                      <a:cubicBezTo>
                        <a:pt x="527" y="144"/>
                        <a:pt x="527" y="144"/>
                        <a:pt x="527" y="144"/>
                      </a:cubicBezTo>
                      <a:cubicBezTo>
                        <a:pt x="402" y="113"/>
                        <a:pt x="402" y="113"/>
                        <a:pt x="402" y="113"/>
                      </a:cubicBezTo>
                      <a:cubicBezTo>
                        <a:pt x="397" y="116"/>
                        <a:pt x="392" y="120"/>
                        <a:pt x="388" y="124"/>
                      </a:cubicBezTo>
                      <a:cubicBezTo>
                        <a:pt x="383" y="127"/>
                        <a:pt x="378" y="131"/>
                        <a:pt x="373" y="134"/>
                      </a:cubicBezTo>
                      <a:cubicBezTo>
                        <a:pt x="368" y="138"/>
                        <a:pt x="363" y="141"/>
                        <a:pt x="358" y="145"/>
                      </a:cubicBezTo>
                      <a:cubicBezTo>
                        <a:pt x="353" y="148"/>
                        <a:pt x="347" y="151"/>
                        <a:pt x="342" y="154"/>
                      </a:cubicBezTo>
                      <a:cubicBezTo>
                        <a:pt x="339" y="276"/>
                        <a:pt x="339" y="276"/>
                        <a:pt x="339" y="276"/>
                      </a:cubicBezTo>
                      <a:cubicBezTo>
                        <a:pt x="155" y="331"/>
                        <a:pt x="155" y="331"/>
                        <a:pt x="155" y="331"/>
                      </a:cubicBezTo>
                      <a:cubicBezTo>
                        <a:pt x="115" y="222"/>
                        <a:pt x="115" y="222"/>
                        <a:pt x="115" y="222"/>
                      </a:cubicBezTo>
                      <a:cubicBezTo>
                        <a:pt x="109" y="222"/>
                        <a:pt x="104" y="222"/>
                        <a:pt x="98" y="222"/>
                      </a:cubicBezTo>
                      <a:cubicBezTo>
                        <a:pt x="93" y="222"/>
                        <a:pt x="88" y="221"/>
                        <a:pt x="82" y="221"/>
                      </a:cubicBezTo>
                      <a:cubicBezTo>
                        <a:pt x="77" y="221"/>
                        <a:pt x="72" y="220"/>
                        <a:pt x="67" y="220"/>
                      </a:cubicBezTo>
                      <a:cubicBezTo>
                        <a:pt x="61" y="219"/>
                        <a:pt x="56" y="219"/>
                        <a:pt x="51" y="218"/>
                      </a:cubicBezTo>
                      <a:cubicBezTo>
                        <a:pt x="0" y="268"/>
                        <a:pt x="0" y="268"/>
                        <a:pt x="0" y="268"/>
                      </a:cubicBezTo>
                    </a:path>
                  </a:pathLst>
                </a:custGeom>
                <a:noFill/>
                <a:ln w="174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grpSp>
        <p:nvGrpSpPr>
          <p:cNvPr id="84" name="Group 254"/>
          <p:cNvGrpSpPr>
            <a:grpSpLocks/>
          </p:cNvGrpSpPr>
          <p:nvPr/>
        </p:nvGrpSpPr>
        <p:grpSpPr bwMode="auto">
          <a:xfrm>
            <a:off x="4640263" y="3402013"/>
            <a:ext cx="1717675" cy="1449387"/>
            <a:chOff x="2937" y="2859"/>
            <a:chExt cx="1443" cy="1217"/>
          </a:xfrm>
        </p:grpSpPr>
        <p:sp>
          <p:nvSpPr>
            <p:cNvPr id="85" name="Rectangle 255"/>
            <p:cNvSpPr>
              <a:spLocks noChangeArrowheads="1"/>
            </p:cNvSpPr>
            <p:nvPr/>
          </p:nvSpPr>
          <p:spPr bwMode="auto">
            <a:xfrm>
              <a:off x="2997" y="3043"/>
              <a:ext cx="1321" cy="991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86" name="Group 256"/>
            <p:cNvGrpSpPr>
              <a:grpSpLocks/>
            </p:cNvGrpSpPr>
            <p:nvPr/>
          </p:nvGrpSpPr>
          <p:grpSpPr bwMode="auto">
            <a:xfrm>
              <a:off x="2937" y="2859"/>
              <a:ext cx="1443" cy="1217"/>
              <a:chOff x="2937" y="2859"/>
              <a:chExt cx="1443" cy="1217"/>
            </a:xfrm>
          </p:grpSpPr>
          <p:sp>
            <p:nvSpPr>
              <p:cNvPr id="87" name="Freeform 257"/>
              <p:cNvSpPr>
                <a:spLocks/>
              </p:cNvSpPr>
              <p:nvPr/>
            </p:nvSpPr>
            <p:spPr bwMode="auto">
              <a:xfrm>
                <a:off x="2937" y="2860"/>
                <a:ext cx="1443" cy="1216"/>
              </a:xfrm>
              <a:custGeom>
                <a:avLst/>
                <a:gdLst>
                  <a:gd name="T0" fmla="*/ 2029 w 1026"/>
                  <a:gd name="T1" fmla="*/ 1664 h 864"/>
                  <a:gd name="T2" fmla="*/ 2025 w 1026"/>
                  <a:gd name="T3" fmla="*/ 228 h 864"/>
                  <a:gd name="T4" fmla="*/ 2021 w 1026"/>
                  <a:gd name="T5" fmla="*/ 210 h 864"/>
                  <a:gd name="T6" fmla="*/ 2014 w 1026"/>
                  <a:gd name="T7" fmla="*/ 198 h 864"/>
                  <a:gd name="T8" fmla="*/ 2014 w 1026"/>
                  <a:gd name="T9" fmla="*/ 198 h 864"/>
                  <a:gd name="T10" fmla="*/ 1851 w 1026"/>
                  <a:gd name="T11" fmla="*/ 14 h 864"/>
                  <a:gd name="T12" fmla="*/ 1845 w 1026"/>
                  <a:gd name="T13" fmla="*/ 8 h 864"/>
                  <a:gd name="T14" fmla="*/ 1838 w 1026"/>
                  <a:gd name="T15" fmla="*/ 4 h 864"/>
                  <a:gd name="T16" fmla="*/ 1831 w 1026"/>
                  <a:gd name="T17" fmla="*/ 1 h 864"/>
                  <a:gd name="T18" fmla="*/ 1821 w 1026"/>
                  <a:gd name="T19" fmla="*/ 0 h 864"/>
                  <a:gd name="T20" fmla="*/ 201 w 1026"/>
                  <a:gd name="T21" fmla="*/ 1 h 864"/>
                  <a:gd name="T22" fmla="*/ 194 w 1026"/>
                  <a:gd name="T23" fmla="*/ 4 h 864"/>
                  <a:gd name="T24" fmla="*/ 186 w 1026"/>
                  <a:gd name="T25" fmla="*/ 6 h 864"/>
                  <a:gd name="T26" fmla="*/ 179 w 1026"/>
                  <a:gd name="T27" fmla="*/ 10 h 864"/>
                  <a:gd name="T28" fmla="*/ 174 w 1026"/>
                  <a:gd name="T29" fmla="*/ 15 h 864"/>
                  <a:gd name="T30" fmla="*/ 10 w 1026"/>
                  <a:gd name="T31" fmla="*/ 203 h 864"/>
                  <a:gd name="T32" fmla="*/ 4 w 1026"/>
                  <a:gd name="T33" fmla="*/ 214 h 864"/>
                  <a:gd name="T34" fmla="*/ 0 w 1026"/>
                  <a:gd name="T35" fmla="*/ 232 h 864"/>
                  <a:gd name="T36" fmla="*/ 0 w 1026"/>
                  <a:gd name="T37" fmla="*/ 1668 h 864"/>
                  <a:gd name="T38" fmla="*/ 4 w 1026"/>
                  <a:gd name="T39" fmla="*/ 1683 h 864"/>
                  <a:gd name="T40" fmla="*/ 14 w 1026"/>
                  <a:gd name="T41" fmla="*/ 1700 h 864"/>
                  <a:gd name="T42" fmla="*/ 28 w 1026"/>
                  <a:gd name="T43" fmla="*/ 1710 h 864"/>
                  <a:gd name="T44" fmla="*/ 45 w 1026"/>
                  <a:gd name="T45" fmla="*/ 1711 h 864"/>
                  <a:gd name="T46" fmla="*/ 1984 w 1026"/>
                  <a:gd name="T47" fmla="*/ 1710 h 864"/>
                  <a:gd name="T48" fmla="*/ 2001 w 1026"/>
                  <a:gd name="T49" fmla="*/ 1706 h 864"/>
                  <a:gd name="T50" fmla="*/ 2015 w 1026"/>
                  <a:gd name="T51" fmla="*/ 1696 h 864"/>
                  <a:gd name="T52" fmla="*/ 2025 w 1026"/>
                  <a:gd name="T53" fmla="*/ 1682 h 864"/>
                  <a:gd name="T54" fmla="*/ 2029 w 1026"/>
                  <a:gd name="T55" fmla="*/ 1664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6" y="840"/>
                    </a:moveTo>
                    <a:cubicBezTo>
                      <a:pt x="1024" y="115"/>
                      <a:pt x="1024" y="115"/>
                      <a:pt x="1024" y="115"/>
                    </a:cubicBezTo>
                    <a:cubicBezTo>
                      <a:pt x="1024" y="112"/>
                      <a:pt x="1023" y="109"/>
                      <a:pt x="1022" y="106"/>
                    </a:cubicBezTo>
                    <a:cubicBezTo>
                      <a:pt x="1021" y="104"/>
                      <a:pt x="1020" y="102"/>
                      <a:pt x="1018" y="100"/>
                    </a:cubicBezTo>
                    <a:cubicBezTo>
                      <a:pt x="1018" y="100"/>
                      <a:pt x="1018" y="100"/>
                      <a:pt x="1018" y="100"/>
                    </a:cubicBezTo>
                    <a:cubicBezTo>
                      <a:pt x="991" y="69"/>
                      <a:pt x="963" y="38"/>
                      <a:pt x="936" y="7"/>
                    </a:cubicBezTo>
                    <a:cubicBezTo>
                      <a:pt x="935" y="6"/>
                      <a:pt x="934" y="5"/>
                      <a:pt x="933" y="4"/>
                    </a:cubicBezTo>
                    <a:cubicBezTo>
                      <a:pt x="932" y="3"/>
                      <a:pt x="931" y="2"/>
                      <a:pt x="929" y="2"/>
                    </a:cubicBezTo>
                    <a:cubicBezTo>
                      <a:pt x="928" y="1"/>
                      <a:pt x="927" y="1"/>
                      <a:pt x="926" y="1"/>
                    </a:cubicBezTo>
                    <a:cubicBezTo>
                      <a:pt x="924" y="0"/>
                      <a:pt x="923" y="0"/>
                      <a:pt x="921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0" y="1"/>
                      <a:pt x="99" y="2"/>
                      <a:pt x="98" y="2"/>
                    </a:cubicBezTo>
                    <a:cubicBezTo>
                      <a:pt x="96" y="2"/>
                      <a:pt x="95" y="3"/>
                      <a:pt x="94" y="3"/>
                    </a:cubicBezTo>
                    <a:cubicBezTo>
                      <a:pt x="93" y="4"/>
                      <a:pt x="91" y="5"/>
                      <a:pt x="90" y="5"/>
                    </a:cubicBezTo>
                    <a:cubicBezTo>
                      <a:pt x="89" y="6"/>
                      <a:pt x="88" y="7"/>
                      <a:pt x="88" y="8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6" y="102"/>
                      <a:pt x="3" y="106"/>
                      <a:pt x="2" y="108"/>
                    </a:cubicBezTo>
                    <a:cubicBezTo>
                      <a:pt x="0" y="111"/>
                      <a:pt x="0" y="114"/>
                      <a:pt x="0" y="117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0" y="845"/>
                      <a:pt x="1" y="848"/>
                      <a:pt x="2" y="850"/>
                    </a:cubicBezTo>
                    <a:cubicBezTo>
                      <a:pt x="3" y="853"/>
                      <a:pt x="5" y="856"/>
                      <a:pt x="7" y="858"/>
                    </a:cubicBezTo>
                    <a:cubicBezTo>
                      <a:pt x="9" y="860"/>
                      <a:pt x="11" y="861"/>
                      <a:pt x="14" y="863"/>
                    </a:cubicBezTo>
                    <a:cubicBezTo>
                      <a:pt x="17" y="864"/>
                      <a:pt x="20" y="864"/>
                      <a:pt x="23" y="864"/>
                    </a:cubicBezTo>
                    <a:cubicBezTo>
                      <a:pt x="1003" y="863"/>
                      <a:pt x="1003" y="863"/>
                      <a:pt x="1003" y="863"/>
                    </a:cubicBezTo>
                    <a:cubicBezTo>
                      <a:pt x="1006" y="863"/>
                      <a:pt x="1009" y="862"/>
                      <a:pt x="1012" y="861"/>
                    </a:cubicBezTo>
                    <a:cubicBezTo>
                      <a:pt x="1015" y="860"/>
                      <a:pt x="1017" y="858"/>
                      <a:pt x="1019" y="856"/>
                    </a:cubicBezTo>
                    <a:cubicBezTo>
                      <a:pt x="1021" y="854"/>
                      <a:pt x="1023" y="851"/>
                      <a:pt x="1024" y="849"/>
                    </a:cubicBezTo>
                    <a:cubicBezTo>
                      <a:pt x="1025" y="846"/>
                      <a:pt x="1026" y="843"/>
                      <a:pt x="1026" y="84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Freeform 258"/>
              <p:cNvSpPr>
                <a:spLocks/>
              </p:cNvSpPr>
              <p:nvPr/>
            </p:nvSpPr>
            <p:spPr bwMode="auto">
              <a:xfrm>
                <a:off x="2937" y="2991"/>
                <a:ext cx="1440" cy="48"/>
              </a:xfrm>
              <a:custGeom>
                <a:avLst/>
                <a:gdLst>
                  <a:gd name="T0" fmla="*/ 2025 w 1024"/>
                  <a:gd name="T1" fmla="*/ 62 h 34"/>
                  <a:gd name="T2" fmla="*/ 2025 w 1024"/>
                  <a:gd name="T3" fmla="*/ 44 h 34"/>
                  <a:gd name="T4" fmla="*/ 2021 w 1024"/>
                  <a:gd name="T5" fmla="*/ 25 h 34"/>
                  <a:gd name="T6" fmla="*/ 2011 w 1024"/>
                  <a:gd name="T7" fmla="*/ 11 h 34"/>
                  <a:gd name="T8" fmla="*/ 1997 w 1024"/>
                  <a:gd name="T9" fmla="*/ 1 h 34"/>
                  <a:gd name="T10" fmla="*/ 1980 w 1024"/>
                  <a:gd name="T11" fmla="*/ 0 h 34"/>
                  <a:gd name="T12" fmla="*/ 45 w 1024"/>
                  <a:gd name="T13" fmla="*/ 1 h 34"/>
                  <a:gd name="T14" fmla="*/ 28 w 1024"/>
                  <a:gd name="T15" fmla="*/ 6 h 34"/>
                  <a:gd name="T16" fmla="*/ 14 w 1024"/>
                  <a:gd name="T17" fmla="*/ 16 h 34"/>
                  <a:gd name="T18" fmla="*/ 4 w 1024"/>
                  <a:gd name="T19" fmla="*/ 30 h 34"/>
                  <a:gd name="T20" fmla="*/ 0 w 1024"/>
                  <a:gd name="T21" fmla="*/ 48 h 34"/>
                  <a:gd name="T22" fmla="*/ 0 w 1024"/>
                  <a:gd name="T23" fmla="*/ 68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1"/>
                    </a:moveTo>
                    <a:cubicBezTo>
                      <a:pt x="1024" y="22"/>
                      <a:pt x="1024" y="22"/>
                      <a:pt x="1024" y="22"/>
                    </a:cubicBezTo>
                    <a:cubicBezTo>
                      <a:pt x="1024" y="19"/>
                      <a:pt x="1023" y="16"/>
                      <a:pt x="1022" y="13"/>
                    </a:cubicBezTo>
                    <a:cubicBezTo>
                      <a:pt x="1021" y="11"/>
                      <a:pt x="1019" y="8"/>
                      <a:pt x="1017" y="6"/>
                    </a:cubicBezTo>
                    <a:cubicBezTo>
                      <a:pt x="1015" y="4"/>
                      <a:pt x="1013" y="2"/>
                      <a:pt x="1010" y="1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1"/>
                      <a:pt x="16" y="2"/>
                      <a:pt x="14" y="3"/>
                    </a:cubicBezTo>
                    <a:cubicBezTo>
                      <a:pt x="11" y="4"/>
                      <a:pt x="9" y="6"/>
                      <a:pt x="7" y="8"/>
                    </a:cubicBezTo>
                    <a:cubicBezTo>
                      <a:pt x="4" y="10"/>
                      <a:pt x="3" y="12"/>
                      <a:pt x="2" y="15"/>
                    </a:cubicBezTo>
                    <a:cubicBezTo>
                      <a:pt x="0" y="18"/>
                      <a:pt x="0" y="21"/>
                      <a:pt x="0" y="24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Freeform 259"/>
              <p:cNvSpPr>
                <a:spLocks/>
              </p:cNvSpPr>
              <p:nvPr/>
            </p:nvSpPr>
            <p:spPr bwMode="auto">
              <a:xfrm>
                <a:off x="2951" y="2859"/>
                <a:ext cx="1415" cy="138"/>
              </a:xfrm>
              <a:custGeom>
                <a:avLst/>
                <a:gdLst>
                  <a:gd name="T0" fmla="*/ 1990 w 1006"/>
                  <a:gd name="T1" fmla="*/ 190 h 98"/>
                  <a:gd name="T2" fmla="*/ 1972 w 1006"/>
                  <a:gd name="T3" fmla="*/ 183 h 98"/>
                  <a:gd name="T4" fmla="*/ 1965 w 1006"/>
                  <a:gd name="T5" fmla="*/ 183 h 98"/>
                  <a:gd name="T6" fmla="*/ 28 w 1006"/>
                  <a:gd name="T7" fmla="*/ 184 h 98"/>
                  <a:gd name="T8" fmla="*/ 18 w 1006"/>
                  <a:gd name="T9" fmla="*/ 186 h 98"/>
                  <a:gd name="T10" fmla="*/ 0 w 1006"/>
                  <a:gd name="T11" fmla="*/ 194 h 98"/>
                  <a:gd name="T12" fmla="*/ 156 w 1006"/>
                  <a:gd name="T13" fmla="*/ 14 h 98"/>
                  <a:gd name="T14" fmla="*/ 162 w 1006"/>
                  <a:gd name="T15" fmla="*/ 10 h 98"/>
                  <a:gd name="T16" fmla="*/ 169 w 1006"/>
                  <a:gd name="T17" fmla="*/ 6 h 98"/>
                  <a:gd name="T18" fmla="*/ 176 w 1006"/>
                  <a:gd name="T19" fmla="*/ 1 h 98"/>
                  <a:gd name="T20" fmla="*/ 184 w 1006"/>
                  <a:gd name="T21" fmla="*/ 1 h 98"/>
                  <a:gd name="T22" fmla="*/ 1806 w 1006"/>
                  <a:gd name="T23" fmla="*/ 0 h 98"/>
                  <a:gd name="T24" fmla="*/ 1814 w 1006"/>
                  <a:gd name="T25" fmla="*/ 0 h 98"/>
                  <a:gd name="T26" fmla="*/ 1821 w 1006"/>
                  <a:gd name="T27" fmla="*/ 1 h 98"/>
                  <a:gd name="T28" fmla="*/ 1829 w 1006"/>
                  <a:gd name="T29" fmla="*/ 6 h 98"/>
                  <a:gd name="T30" fmla="*/ 1834 w 1006"/>
                  <a:gd name="T31" fmla="*/ 11 h 98"/>
                  <a:gd name="T32" fmla="*/ 1990 w 1006"/>
                  <a:gd name="T33" fmla="*/ 19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96"/>
                    </a:moveTo>
                    <a:cubicBezTo>
                      <a:pt x="1006" y="96"/>
                      <a:pt x="999" y="93"/>
                      <a:pt x="997" y="92"/>
                    </a:cubicBezTo>
                    <a:cubicBezTo>
                      <a:pt x="996" y="92"/>
                      <a:pt x="994" y="92"/>
                      <a:pt x="99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3"/>
                      <a:pt x="11" y="94"/>
                      <a:pt x="9" y="94"/>
                    </a:cubicBezTo>
                    <a:cubicBezTo>
                      <a:pt x="7" y="94"/>
                      <a:pt x="0" y="98"/>
                      <a:pt x="0" y="9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0" y="6"/>
                      <a:pt x="81" y="5"/>
                      <a:pt x="82" y="5"/>
                    </a:cubicBezTo>
                    <a:cubicBezTo>
                      <a:pt x="83" y="4"/>
                      <a:pt x="84" y="3"/>
                      <a:pt x="85" y="3"/>
                    </a:cubicBezTo>
                    <a:cubicBezTo>
                      <a:pt x="86" y="2"/>
                      <a:pt x="88" y="2"/>
                      <a:pt x="89" y="1"/>
                    </a:cubicBezTo>
                    <a:cubicBezTo>
                      <a:pt x="90" y="1"/>
                      <a:pt x="92" y="1"/>
                      <a:pt x="93" y="1"/>
                    </a:cubicBezTo>
                    <a:cubicBezTo>
                      <a:pt x="913" y="0"/>
                      <a:pt x="913" y="0"/>
                      <a:pt x="913" y="0"/>
                    </a:cubicBezTo>
                    <a:cubicBezTo>
                      <a:pt x="914" y="0"/>
                      <a:pt x="916" y="0"/>
                      <a:pt x="917" y="0"/>
                    </a:cubicBezTo>
                    <a:cubicBezTo>
                      <a:pt x="918" y="0"/>
                      <a:pt x="920" y="1"/>
                      <a:pt x="921" y="1"/>
                    </a:cubicBezTo>
                    <a:cubicBezTo>
                      <a:pt x="922" y="2"/>
                      <a:pt x="923" y="3"/>
                      <a:pt x="924" y="3"/>
                    </a:cubicBezTo>
                    <a:cubicBezTo>
                      <a:pt x="925" y="4"/>
                      <a:pt x="926" y="5"/>
                      <a:pt x="927" y="6"/>
                    </a:cubicBezTo>
                    <a:cubicBezTo>
                      <a:pt x="955" y="37"/>
                      <a:pt x="1006" y="96"/>
                      <a:pt x="1006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90" name="Group 260"/>
          <p:cNvGrpSpPr>
            <a:grpSpLocks/>
          </p:cNvGrpSpPr>
          <p:nvPr/>
        </p:nvGrpSpPr>
        <p:grpSpPr bwMode="auto">
          <a:xfrm>
            <a:off x="4640263" y="314325"/>
            <a:ext cx="1717675" cy="1447800"/>
            <a:chOff x="2937" y="265"/>
            <a:chExt cx="1443" cy="1216"/>
          </a:xfrm>
        </p:grpSpPr>
        <p:sp>
          <p:nvSpPr>
            <p:cNvPr id="91" name="Rectangle 261"/>
            <p:cNvSpPr>
              <a:spLocks noChangeArrowheads="1"/>
            </p:cNvSpPr>
            <p:nvPr/>
          </p:nvSpPr>
          <p:spPr bwMode="auto">
            <a:xfrm>
              <a:off x="2997" y="307"/>
              <a:ext cx="1321" cy="990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92" name="Group 262"/>
            <p:cNvGrpSpPr>
              <a:grpSpLocks/>
            </p:cNvGrpSpPr>
            <p:nvPr/>
          </p:nvGrpSpPr>
          <p:grpSpPr bwMode="auto">
            <a:xfrm>
              <a:off x="2937" y="265"/>
              <a:ext cx="1443" cy="1216"/>
              <a:chOff x="2937" y="265"/>
              <a:chExt cx="1443" cy="1216"/>
            </a:xfrm>
          </p:grpSpPr>
          <p:sp>
            <p:nvSpPr>
              <p:cNvPr id="93" name="Freeform 263"/>
              <p:cNvSpPr>
                <a:spLocks/>
              </p:cNvSpPr>
              <p:nvPr/>
            </p:nvSpPr>
            <p:spPr bwMode="auto">
              <a:xfrm>
                <a:off x="2937" y="265"/>
                <a:ext cx="1443" cy="1215"/>
              </a:xfrm>
              <a:custGeom>
                <a:avLst/>
                <a:gdLst>
                  <a:gd name="T0" fmla="*/ 2025 w 1026"/>
                  <a:gd name="T1" fmla="*/ 30 h 864"/>
                  <a:gd name="T2" fmla="*/ 2015 w 1026"/>
                  <a:gd name="T3" fmla="*/ 15 h 864"/>
                  <a:gd name="T4" fmla="*/ 2001 w 1026"/>
                  <a:gd name="T5" fmla="*/ 6 h 864"/>
                  <a:gd name="T6" fmla="*/ 1984 w 1026"/>
                  <a:gd name="T7" fmla="*/ 1 h 864"/>
                  <a:gd name="T8" fmla="*/ 45 w 1026"/>
                  <a:gd name="T9" fmla="*/ 0 h 864"/>
                  <a:gd name="T10" fmla="*/ 28 w 1026"/>
                  <a:gd name="T11" fmla="*/ 1 h 864"/>
                  <a:gd name="T12" fmla="*/ 14 w 1026"/>
                  <a:gd name="T13" fmla="*/ 11 h 864"/>
                  <a:gd name="T14" fmla="*/ 4 w 1026"/>
                  <a:gd name="T15" fmla="*/ 25 h 864"/>
                  <a:gd name="T16" fmla="*/ 0 w 1026"/>
                  <a:gd name="T17" fmla="*/ 44 h 864"/>
                  <a:gd name="T18" fmla="*/ 0 w 1026"/>
                  <a:gd name="T19" fmla="*/ 1477 h 864"/>
                  <a:gd name="T20" fmla="*/ 4 w 1026"/>
                  <a:gd name="T21" fmla="*/ 1495 h 864"/>
                  <a:gd name="T22" fmla="*/ 10 w 1026"/>
                  <a:gd name="T23" fmla="*/ 1508 h 864"/>
                  <a:gd name="T24" fmla="*/ 174 w 1026"/>
                  <a:gd name="T25" fmla="*/ 1693 h 864"/>
                  <a:gd name="T26" fmla="*/ 179 w 1026"/>
                  <a:gd name="T27" fmla="*/ 1699 h 864"/>
                  <a:gd name="T28" fmla="*/ 186 w 1026"/>
                  <a:gd name="T29" fmla="*/ 1703 h 864"/>
                  <a:gd name="T30" fmla="*/ 194 w 1026"/>
                  <a:gd name="T31" fmla="*/ 1704 h 864"/>
                  <a:gd name="T32" fmla="*/ 201 w 1026"/>
                  <a:gd name="T33" fmla="*/ 1704 h 864"/>
                  <a:gd name="T34" fmla="*/ 1821 w 1026"/>
                  <a:gd name="T35" fmla="*/ 1709 h 864"/>
                  <a:gd name="T36" fmla="*/ 1831 w 1026"/>
                  <a:gd name="T37" fmla="*/ 1707 h 864"/>
                  <a:gd name="T38" fmla="*/ 1838 w 1026"/>
                  <a:gd name="T39" fmla="*/ 1704 h 864"/>
                  <a:gd name="T40" fmla="*/ 1845 w 1026"/>
                  <a:gd name="T41" fmla="*/ 1700 h 864"/>
                  <a:gd name="T42" fmla="*/ 1851 w 1026"/>
                  <a:gd name="T43" fmla="*/ 1695 h 864"/>
                  <a:gd name="T44" fmla="*/ 2014 w 1026"/>
                  <a:gd name="T45" fmla="*/ 1510 h 864"/>
                  <a:gd name="T46" fmla="*/ 2014 w 1026"/>
                  <a:gd name="T47" fmla="*/ 1510 h 864"/>
                  <a:gd name="T48" fmla="*/ 2021 w 1026"/>
                  <a:gd name="T49" fmla="*/ 1498 h 864"/>
                  <a:gd name="T50" fmla="*/ 2025 w 1026"/>
                  <a:gd name="T51" fmla="*/ 1481 h 864"/>
                  <a:gd name="T52" fmla="*/ 2029 w 1026"/>
                  <a:gd name="T53" fmla="*/ 48 h 864"/>
                  <a:gd name="T54" fmla="*/ 2025 w 1026"/>
                  <a:gd name="T55" fmla="*/ 30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4" y="15"/>
                    </a:moveTo>
                    <a:cubicBezTo>
                      <a:pt x="1023" y="12"/>
                      <a:pt x="1021" y="10"/>
                      <a:pt x="1019" y="8"/>
                    </a:cubicBezTo>
                    <a:cubicBezTo>
                      <a:pt x="1017" y="6"/>
                      <a:pt x="1015" y="4"/>
                      <a:pt x="1012" y="3"/>
                    </a:cubicBezTo>
                    <a:cubicBezTo>
                      <a:pt x="1009" y="2"/>
                      <a:pt x="1006" y="1"/>
                      <a:pt x="100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0"/>
                      <a:pt x="14" y="1"/>
                    </a:cubicBezTo>
                    <a:cubicBezTo>
                      <a:pt x="11" y="2"/>
                      <a:pt x="9" y="4"/>
                      <a:pt x="7" y="6"/>
                    </a:cubicBezTo>
                    <a:cubicBezTo>
                      <a:pt x="5" y="8"/>
                      <a:pt x="3" y="11"/>
                      <a:pt x="2" y="13"/>
                    </a:cubicBezTo>
                    <a:cubicBezTo>
                      <a:pt x="1" y="16"/>
                      <a:pt x="0" y="19"/>
                      <a:pt x="0" y="22"/>
                    </a:cubicBezTo>
                    <a:cubicBezTo>
                      <a:pt x="0" y="747"/>
                      <a:pt x="0" y="747"/>
                      <a:pt x="0" y="747"/>
                    </a:cubicBezTo>
                    <a:cubicBezTo>
                      <a:pt x="0" y="750"/>
                      <a:pt x="0" y="753"/>
                      <a:pt x="2" y="756"/>
                    </a:cubicBezTo>
                    <a:cubicBezTo>
                      <a:pt x="3" y="758"/>
                      <a:pt x="6" y="762"/>
                      <a:pt x="5" y="762"/>
                    </a:cubicBezTo>
                    <a:cubicBezTo>
                      <a:pt x="88" y="856"/>
                      <a:pt x="88" y="856"/>
                      <a:pt x="88" y="856"/>
                    </a:cubicBezTo>
                    <a:cubicBezTo>
                      <a:pt x="88" y="857"/>
                      <a:pt x="89" y="858"/>
                      <a:pt x="90" y="859"/>
                    </a:cubicBezTo>
                    <a:cubicBezTo>
                      <a:pt x="91" y="859"/>
                      <a:pt x="93" y="860"/>
                      <a:pt x="94" y="861"/>
                    </a:cubicBezTo>
                    <a:cubicBezTo>
                      <a:pt x="95" y="861"/>
                      <a:pt x="96" y="862"/>
                      <a:pt x="98" y="862"/>
                    </a:cubicBezTo>
                    <a:cubicBezTo>
                      <a:pt x="99" y="862"/>
                      <a:pt x="100" y="862"/>
                      <a:pt x="102" y="862"/>
                    </a:cubicBezTo>
                    <a:cubicBezTo>
                      <a:pt x="921" y="864"/>
                      <a:pt x="921" y="864"/>
                      <a:pt x="921" y="864"/>
                    </a:cubicBezTo>
                    <a:cubicBezTo>
                      <a:pt x="923" y="864"/>
                      <a:pt x="924" y="864"/>
                      <a:pt x="926" y="863"/>
                    </a:cubicBezTo>
                    <a:cubicBezTo>
                      <a:pt x="927" y="863"/>
                      <a:pt x="928" y="862"/>
                      <a:pt x="929" y="862"/>
                    </a:cubicBezTo>
                    <a:cubicBezTo>
                      <a:pt x="931" y="861"/>
                      <a:pt x="932" y="861"/>
                      <a:pt x="933" y="860"/>
                    </a:cubicBezTo>
                    <a:cubicBezTo>
                      <a:pt x="934" y="859"/>
                      <a:pt x="935" y="858"/>
                      <a:pt x="936" y="857"/>
                    </a:cubicBezTo>
                    <a:cubicBezTo>
                      <a:pt x="963" y="826"/>
                      <a:pt x="991" y="795"/>
                      <a:pt x="1018" y="764"/>
                    </a:cubicBezTo>
                    <a:cubicBezTo>
                      <a:pt x="1018" y="764"/>
                      <a:pt x="1018" y="764"/>
                      <a:pt x="1018" y="764"/>
                    </a:cubicBezTo>
                    <a:cubicBezTo>
                      <a:pt x="1020" y="762"/>
                      <a:pt x="1021" y="760"/>
                      <a:pt x="1022" y="757"/>
                    </a:cubicBezTo>
                    <a:cubicBezTo>
                      <a:pt x="1023" y="755"/>
                      <a:pt x="1024" y="752"/>
                      <a:pt x="1024" y="749"/>
                    </a:cubicBezTo>
                    <a:cubicBezTo>
                      <a:pt x="1026" y="24"/>
                      <a:pt x="1026" y="24"/>
                      <a:pt x="1026" y="24"/>
                    </a:cubicBezTo>
                    <a:cubicBezTo>
                      <a:pt x="1026" y="21"/>
                      <a:pt x="1025" y="18"/>
                      <a:pt x="1024" y="15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4" name="Freeform 264"/>
              <p:cNvSpPr>
                <a:spLocks/>
              </p:cNvSpPr>
              <p:nvPr/>
            </p:nvSpPr>
            <p:spPr bwMode="auto">
              <a:xfrm>
                <a:off x="2937" y="1301"/>
                <a:ext cx="1440" cy="48"/>
              </a:xfrm>
              <a:custGeom>
                <a:avLst/>
                <a:gdLst>
                  <a:gd name="T0" fmla="*/ 2025 w 1024"/>
                  <a:gd name="T1" fmla="*/ 6 h 34"/>
                  <a:gd name="T2" fmla="*/ 2025 w 1024"/>
                  <a:gd name="T3" fmla="*/ 24 h 34"/>
                  <a:gd name="T4" fmla="*/ 2021 w 1024"/>
                  <a:gd name="T5" fmla="*/ 40 h 34"/>
                  <a:gd name="T6" fmla="*/ 2011 w 1024"/>
                  <a:gd name="T7" fmla="*/ 56 h 34"/>
                  <a:gd name="T8" fmla="*/ 1997 w 1024"/>
                  <a:gd name="T9" fmla="*/ 66 h 34"/>
                  <a:gd name="T10" fmla="*/ 1980 w 1024"/>
                  <a:gd name="T11" fmla="*/ 68 h 34"/>
                  <a:gd name="T12" fmla="*/ 45 w 1024"/>
                  <a:gd name="T13" fmla="*/ 66 h 34"/>
                  <a:gd name="T14" fmla="*/ 28 w 1024"/>
                  <a:gd name="T15" fmla="*/ 62 h 34"/>
                  <a:gd name="T16" fmla="*/ 14 w 1024"/>
                  <a:gd name="T17" fmla="*/ 52 h 34"/>
                  <a:gd name="T18" fmla="*/ 4 w 1024"/>
                  <a:gd name="T19" fmla="*/ 38 h 34"/>
                  <a:gd name="T20" fmla="*/ 0 w 1024"/>
                  <a:gd name="T21" fmla="*/ 20 h 34"/>
                  <a:gd name="T22" fmla="*/ 0 w 1024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"/>
                    </a:moveTo>
                    <a:cubicBezTo>
                      <a:pt x="1024" y="12"/>
                      <a:pt x="1024" y="12"/>
                      <a:pt x="1024" y="12"/>
                    </a:cubicBezTo>
                    <a:cubicBezTo>
                      <a:pt x="1024" y="15"/>
                      <a:pt x="1023" y="18"/>
                      <a:pt x="1022" y="20"/>
                    </a:cubicBezTo>
                    <a:cubicBezTo>
                      <a:pt x="1021" y="23"/>
                      <a:pt x="1019" y="26"/>
                      <a:pt x="1017" y="28"/>
                    </a:cubicBezTo>
                    <a:cubicBezTo>
                      <a:pt x="1015" y="30"/>
                      <a:pt x="1013" y="31"/>
                      <a:pt x="1010" y="33"/>
                    </a:cubicBezTo>
                    <a:cubicBezTo>
                      <a:pt x="1007" y="34"/>
                      <a:pt x="1004" y="34"/>
                      <a:pt x="1001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3"/>
                      <a:pt x="16" y="32"/>
                      <a:pt x="14" y="31"/>
                    </a:cubicBezTo>
                    <a:cubicBezTo>
                      <a:pt x="11" y="30"/>
                      <a:pt x="9" y="28"/>
                      <a:pt x="7" y="26"/>
                    </a:cubicBezTo>
                    <a:cubicBezTo>
                      <a:pt x="4" y="24"/>
                      <a:pt x="3" y="22"/>
                      <a:pt x="2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5" name="Freeform 265"/>
              <p:cNvSpPr>
                <a:spLocks/>
              </p:cNvSpPr>
              <p:nvPr/>
            </p:nvSpPr>
            <p:spPr bwMode="auto">
              <a:xfrm>
                <a:off x="2951" y="1344"/>
                <a:ext cx="1415" cy="137"/>
              </a:xfrm>
              <a:custGeom>
                <a:avLst/>
                <a:gdLst>
                  <a:gd name="T0" fmla="*/ 1990 w 1006"/>
                  <a:gd name="T1" fmla="*/ 1 h 98"/>
                  <a:gd name="T2" fmla="*/ 1972 w 1006"/>
                  <a:gd name="T3" fmla="*/ 10 h 98"/>
                  <a:gd name="T4" fmla="*/ 1965 w 1006"/>
                  <a:gd name="T5" fmla="*/ 11 h 98"/>
                  <a:gd name="T6" fmla="*/ 28 w 1006"/>
                  <a:gd name="T7" fmla="*/ 8 h 98"/>
                  <a:gd name="T8" fmla="*/ 18 w 1006"/>
                  <a:gd name="T9" fmla="*/ 8 h 98"/>
                  <a:gd name="T10" fmla="*/ 0 w 1006"/>
                  <a:gd name="T11" fmla="*/ 0 h 98"/>
                  <a:gd name="T12" fmla="*/ 156 w 1006"/>
                  <a:gd name="T13" fmla="*/ 178 h 98"/>
                  <a:gd name="T14" fmla="*/ 162 w 1006"/>
                  <a:gd name="T15" fmla="*/ 182 h 98"/>
                  <a:gd name="T16" fmla="*/ 169 w 1006"/>
                  <a:gd name="T17" fmla="*/ 186 h 98"/>
                  <a:gd name="T18" fmla="*/ 176 w 1006"/>
                  <a:gd name="T19" fmla="*/ 190 h 98"/>
                  <a:gd name="T20" fmla="*/ 184 w 1006"/>
                  <a:gd name="T21" fmla="*/ 190 h 98"/>
                  <a:gd name="T22" fmla="*/ 1806 w 1006"/>
                  <a:gd name="T23" fmla="*/ 192 h 98"/>
                  <a:gd name="T24" fmla="*/ 1814 w 1006"/>
                  <a:gd name="T25" fmla="*/ 192 h 98"/>
                  <a:gd name="T26" fmla="*/ 1821 w 1006"/>
                  <a:gd name="T27" fmla="*/ 190 h 98"/>
                  <a:gd name="T28" fmla="*/ 1829 w 1006"/>
                  <a:gd name="T29" fmla="*/ 186 h 98"/>
                  <a:gd name="T30" fmla="*/ 1834 w 1006"/>
                  <a:gd name="T31" fmla="*/ 180 h 98"/>
                  <a:gd name="T32" fmla="*/ 1990 w 1006"/>
                  <a:gd name="T33" fmla="*/ 1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1"/>
                    </a:moveTo>
                    <a:cubicBezTo>
                      <a:pt x="1006" y="1"/>
                      <a:pt x="999" y="5"/>
                      <a:pt x="997" y="5"/>
                    </a:cubicBezTo>
                    <a:cubicBezTo>
                      <a:pt x="996" y="6"/>
                      <a:pt x="994" y="6"/>
                      <a:pt x="99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2"/>
                      <a:pt x="81" y="92"/>
                      <a:pt x="82" y="93"/>
                    </a:cubicBezTo>
                    <a:cubicBezTo>
                      <a:pt x="83" y="94"/>
                      <a:pt x="84" y="95"/>
                      <a:pt x="85" y="95"/>
                    </a:cubicBezTo>
                    <a:cubicBezTo>
                      <a:pt x="86" y="96"/>
                      <a:pt x="88" y="96"/>
                      <a:pt x="89" y="97"/>
                    </a:cubicBezTo>
                    <a:cubicBezTo>
                      <a:pt x="90" y="97"/>
                      <a:pt x="92" y="97"/>
                      <a:pt x="93" y="97"/>
                    </a:cubicBezTo>
                    <a:cubicBezTo>
                      <a:pt x="913" y="98"/>
                      <a:pt x="913" y="98"/>
                      <a:pt x="913" y="98"/>
                    </a:cubicBezTo>
                    <a:cubicBezTo>
                      <a:pt x="914" y="98"/>
                      <a:pt x="916" y="98"/>
                      <a:pt x="917" y="98"/>
                    </a:cubicBezTo>
                    <a:cubicBezTo>
                      <a:pt x="918" y="98"/>
                      <a:pt x="920" y="97"/>
                      <a:pt x="921" y="97"/>
                    </a:cubicBezTo>
                    <a:cubicBezTo>
                      <a:pt x="922" y="96"/>
                      <a:pt x="923" y="95"/>
                      <a:pt x="924" y="95"/>
                    </a:cubicBezTo>
                    <a:cubicBezTo>
                      <a:pt x="925" y="94"/>
                      <a:pt x="926" y="93"/>
                      <a:pt x="927" y="92"/>
                    </a:cubicBezTo>
                    <a:cubicBezTo>
                      <a:pt x="955" y="61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6" name="Freeform 266"/>
          <p:cNvSpPr>
            <a:spLocks/>
          </p:cNvSpPr>
          <p:nvPr/>
        </p:nvSpPr>
        <p:spPr bwMode="auto">
          <a:xfrm>
            <a:off x="4638675" y="1941513"/>
            <a:ext cx="1714500" cy="1289050"/>
          </a:xfrm>
          <a:custGeom>
            <a:avLst/>
            <a:gdLst>
              <a:gd name="T0" fmla="*/ 2147483646 w 1024"/>
              <a:gd name="T1" fmla="*/ 7483276 h 769"/>
              <a:gd name="T2" fmla="*/ 2147483646 w 1024"/>
              <a:gd name="T3" fmla="*/ 11225752 h 769"/>
              <a:gd name="T4" fmla="*/ 2147483646 w 1024"/>
              <a:gd name="T5" fmla="*/ 29934781 h 769"/>
              <a:gd name="T6" fmla="*/ 2147483646 w 1024"/>
              <a:gd name="T7" fmla="*/ 59869562 h 769"/>
              <a:gd name="T8" fmla="*/ 2147483646 w 1024"/>
              <a:gd name="T9" fmla="*/ 89806018 h 769"/>
              <a:gd name="T10" fmla="*/ 2147483646 w 1024"/>
              <a:gd name="T11" fmla="*/ 2147483646 h 769"/>
              <a:gd name="T12" fmla="*/ 2147483646 w 1024"/>
              <a:gd name="T13" fmla="*/ 2147483646 h 769"/>
              <a:gd name="T14" fmla="*/ 2147483646 w 1024"/>
              <a:gd name="T15" fmla="*/ 2147483646 h 769"/>
              <a:gd name="T16" fmla="*/ 2147483646 w 1024"/>
              <a:gd name="T17" fmla="*/ 2147483646 h 769"/>
              <a:gd name="T18" fmla="*/ 2147483646 w 1024"/>
              <a:gd name="T19" fmla="*/ 2147483646 h 769"/>
              <a:gd name="T20" fmla="*/ 85969450 w 1024"/>
              <a:gd name="T21" fmla="*/ 2147483646 h 769"/>
              <a:gd name="T22" fmla="*/ 52329085 w 1024"/>
              <a:gd name="T23" fmla="*/ 2147483646 h 769"/>
              <a:gd name="T24" fmla="*/ 26164542 w 1024"/>
              <a:gd name="T25" fmla="*/ 2147483646 h 769"/>
              <a:gd name="T26" fmla="*/ 7475823 w 1024"/>
              <a:gd name="T27" fmla="*/ 2147483646 h 769"/>
              <a:gd name="T28" fmla="*/ 0 w 1024"/>
              <a:gd name="T29" fmla="*/ 2147483646 h 769"/>
              <a:gd name="T30" fmla="*/ 3737074 w 1024"/>
              <a:gd name="T31" fmla="*/ 86063542 h 769"/>
              <a:gd name="T32" fmla="*/ 11212897 w 1024"/>
              <a:gd name="T33" fmla="*/ 52386285 h 769"/>
              <a:gd name="T34" fmla="*/ 26164542 w 1024"/>
              <a:gd name="T35" fmla="*/ 26193980 h 769"/>
              <a:gd name="T36" fmla="*/ 56066159 w 1024"/>
              <a:gd name="T37" fmla="*/ 7483276 h 769"/>
              <a:gd name="T38" fmla="*/ 85969450 w 1024"/>
              <a:gd name="T39" fmla="*/ 0 h 769"/>
              <a:gd name="T40" fmla="*/ 2147483646 w 1024"/>
              <a:gd name="T41" fmla="*/ 7483276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24" h="769">
                <a:moveTo>
                  <a:pt x="1002" y="2"/>
                </a:moveTo>
                <a:cubicBezTo>
                  <a:pt x="1005" y="2"/>
                  <a:pt x="1008" y="2"/>
                  <a:pt x="1010" y="3"/>
                </a:cubicBezTo>
                <a:cubicBezTo>
                  <a:pt x="1013" y="5"/>
                  <a:pt x="1016" y="6"/>
                  <a:pt x="1018" y="8"/>
                </a:cubicBezTo>
                <a:cubicBezTo>
                  <a:pt x="1020" y="10"/>
                  <a:pt x="1021" y="13"/>
                  <a:pt x="1023" y="16"/>
                </a:cubicBezTo>
                <a:cubicBezTo>
                  <a:pt x="1024" y="18"/>
                  <a:pt x="1024" y="21"/>
                  <a:pt x="1024" y="24"/>
                </a:cubicBezTo>
                <a:cubicBezTo>
                  <a:pt x="1022" y="746"/>
                  <a:pt x="1022" y="746"/>
                  <a:pt x="1022" y="746"/>
                </a:cubicBezTo>
                <a:cubicBezTo>
                  <a:pt x="1022" y="749"/>
                  <a:pt x="1022" y="752"/>
                  <a:pt x="1021" y="755"/>
                </a:cubicBezTo>
                <a:cubicBezTo>
                  <a:pt x="1019" y="758"/>
                  <a:pt x="1018" y="760"/>
                  <a:pt x="1016" y="762"/>
                </a:cubicBezTo>
                <a:cubicBezTo>
                  <a:pt x="1014" y="764"/>
                  <a:pt x="1011" y="766"/>
                  <a:pt x="1008" y="767"/>
                </a:cubicBezTo>
                <a:cubicBezTo>
                  <a:pt x="1006" y="768"/>
                  <a:pt x="1003" y="769"/>
                  <a:pt x="1000" y="769"/>
                </a:cubicBezTo>
                <a:cubicBezTo>
                  <a:pt x="23" y="767"/>
                  <a:pt x="23" y="767"/>
                  <a:pt x="23" y="767"/>
                </a:cubicBezTo>
                <a:cubicBezTo>
                  <a:pt x="20" y="767"/>
                  <a:pt x="17" y="767"/>
                  <a:pt x="14" y="765"/>
                </a:cubicBezTo>
                <a:cubicBezTo>
                  <a:pt x="12" y="764"/>
                  <a:pt x="9" y="763"/>
                  <a:pt x="7" y="760"/>
                </a:cubicBezTo>
                <a:cubicBezTo>
                  <a:pt x="5" y="758"/>
                  <a:pt x="3" y="756"/>
                  <a:pt x="2" y="753"/>
                </a:cubicBezTo>
                <a:cubicBezTo>
                  <a:pt x="1" y="751"/>
                  <a:pt x="0" y="748"/>
                  <a:pt x="0" y="74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4" y="11"/>
                  <a:pt x="5" y="9"/>
                  <a:pt x="7" y="7"/>
                </a:cubicBezTo>
                <a:cubicBezTo>
                  <a:pt x="9" y="5"/>
                  <a:pt x="12" y="3"/>
                  <a:pt x="15" y="2"/>
                </a:cubicBezTo>
                <a:cubicBezTo>
                  <a:pt x="17" y="1"/>
                  <a:pt x="20" y="0"/>
                  <a:pt x="23" y="0"/>
                </a:cubicBezTo>
                <a:lnTo>
                  <a:pt x="1002" y="2"/>
                </a:ln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Rectangle 267"/>
          <p:cNvSpPr>
            <a:spLocks noChangeArrowheads="1"/>
          </p:cNvSpPr>
          <p:nvPr/>
        </p:nvSpPr>
        <p:spPr bwMode="auto">
          <a:xfrm>
            <a:off x="4711700" y="1998663"/>
            <a:ext cx="1573213" cy="1179512"/>
          </a:xfrm>
          <a:prstGeom prst="rect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8" name="Rectangle 268"/>
          <p:cNvSpPr>
            <a:spLocks noChangeArrowheads="1"/>
          </p:cNvSpPr>
          <p:nvPr/>
        </p:nvSpPr>
        <p:spPr bwMode="auto">
          <a:xfrm>
            <a:off x="4711700" y="3622675"/>
            <a:ext cx="1573213" cy="1179513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9" name="Rectangle 269"/>
          <p:cNvSpPr>
            <a:spLocks noChangeArrowheads="1"/>
          </p:cNvSpPr>
          <p:nvPr/>
        </p:nvSpPr>
        <p:spPr bwMode="auto">
          <a:xfrm>
            <a:off x="4711700" y="365125"/>
            <a:ext cx="1573213" cy="1177925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0" name="Rectangle 270"/>
          <p:cNvSpPr>
            <a:spLocks noChangeArrowheads="1"/>
          </p:cNvSpPr>
          <p:nvPr/>
        </p:nvSpPr>
        <p:spPr bwMode="auto">
          <a:xfrm>
            <a:off x="4711700" y="1992313"/>
            <a:ext cx="1573213" cy="1177925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1" name="Freeform 36"/>
          <p:cNvSpPr>
            <a:spLocks/>
          </p:cNvSpPr>
          <p:nvPr/>
        </p:nvSpPr>
        <p:spPr bwMode="auto">
          <a:xfrm flipV="1">
            <a:off x="6364092" y="2749547"/>
            <a:ext cx="2779908" cy="1512657"/>
          </a:xfrm>
          <a:custGeom>
            <a:avLst/>
            <a:gdLst>
              <a:gd name="T0" fmla="*/ 0 w 594"/>
              <a:gd name="T1" fmla="*/ 0 h 372"/>
              <a:gd name="T2" fmla="*/ 1452036842 w 594"/>
              <a:gd name="T3" fmla="*/ 0 h 372"/>
              <a:gd name="T4" fmla="*/ 1720107618 w 594"/>
              <a:gd name="T5" fmla="*/ 149183244 h 372"/>
              <a:gd name="T6" fmla="*/ 2147483646 w 594"/>
              <a:gd name="T7" fmla="*/ 2147483646 h 372"/>
              <a:gd name="T8" fmla="*/ 2147483646 w 594"/>
              <a:gd name="T9" fmla="*/ 2147483646 h 372"/>
              <a:gd name="T10" fmla="*/ 2147483646 w 594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4" h="372">
                <a:moveTo>
                  <a:pt x="0" y="0"/>
                </a:moveTo>
                <a:cubicBezTo>
                  <a:pt x="195" y="0"/>
                  <a:pt x="195" y="0"/>
                  <a:pt x="195" y="0"/>
                </a:cubicBezTo>
                <a:cubicBezTo>
                  <a:pt x="209" y="0"/>
                  <a:pt x="225" y="9"/>
                  <a:pt x="231" y="20"/>
                </a:cubicBezTo>
                <a:cubicBezTo>
                  <a:pt x="423" y="351"/>
                  <a:pt x="423" y="351"/>
                  <a:pt x="423" y="351"/>
                </a:cubicBezTo>
                <a:cubicBezTo>
                  <a:pt x="429" y="362"/>
                  <a:pt x="445" y="372"/>
                  <a:pt x="459" y="372"/>
                </a:cubicBezTo>
                <a:cubicBezTo>
                  <a:pt x="594" y="372"/>
                  <a:pt x="594" y="372"/>
                  <a:pt x="594" y="372"/>
                </a:cubicBezTo>
              </a:path>
            </a:pathLst>
          </a:cu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41064"/>
      </p:ext>
    </p:extLst>
  </p:cSld>
  <p:clrMapOvr>
    <a:masterClrMapping/>
  </p:clrMapOvr>
  <p:transition spd="slow" advTm="607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900"/>
                            </p:stCondLst>
                            <p:childTnLst>
                              <p:par>
                                <p:cTn id="6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9091 L -1.38889E-6 3.17141E-6 " pathEditMode="relative" ptsTypes="AA">
                                      <p:cBhvr>
                                        <p:cTn id="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837 L -1.11111E-6 -5.24636E-6 " pathEditMode="relative" ptsTypes="AA">
                                      <p:cBhvr>
                                        <p:cTn id="8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3" grpId="0" animBg="1"/>
      <p:bldP spid="27" grpId="0" animBg="1"/>
      <p:bldP spid="62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55"/>
          <p:cNvSpPr>
            <a:spLocks/>
          </p:cNvSpPr>
          <p:nvPr/>
        </p:nvSpPr>
        <p:spPr bwMode="auto">
          <a:xfrm>
            <a:off x="1517650" y="2744837"/>
            <a:ext cx="568325" cy="835025"/>
          </a:xfrm>
          <a:custGeom>
            <a:avLst/>
            <a:gdLst>
              <a:gd name="T0" fmla="*/ 3742629 w 339"/>
              <a:gd name="T1" fmla="*/ 0 h 499"/>
              <a:gd name="T2" fmla="*/ 7483582 w 339"/>
              <a:gd name="T3" fmla="*/ 26111009 h 499"/>
              <a:gd name="T4" fmla="*/ 969226930 w 339"/>
              <a:gd name="T5" fmla="*/ 1794194769 h 499"/>
              <a:gd name="T6" fmla="*/ 1006648192 w 339"/>
              <a:gd name="T7" fmla="*/ 1827765588 h 499"/>
              <a:gd name="T8" fmla="*/ 1059039969 w 339"/>
              <a:gd name="T9" fmla="*/ 1853876597 h 499"/>
              <a:gd name="T10" fmla="*/ 1122656281 w 339"/>
              <a:gd name="T11" fmla="*/ 1861336407 h 499"/>
              <a:gd name="T12" fmla="*/ 1193757851 w 339"/>
              <a:gd name="T13" fmla="*/ 1853876597 h 499"/>
              <a:gd name="T14" fmla="*/ 1268602050 w 339"/>
              <a:gd name="T15" fmla="*/ 1835225398 h 4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39" h="499">
                <a:moveTo>
                  <a:pt x="1" y="0"/>
                </a:moveTo>
                <a:cubicBezTo>
                  <a:pt x="0" y="2"/>
                  <a:pt x="0" y="5"/>
                  <a:pt x="2" y="7"/>
                </a:cubicBezTo>
                <a:cubicBezTo>
                  <a:pt x="259" y="481"/>
                  <a:pt x="259" y="481"/>
                  <a:pt x="259" y="481"/>
                </a:cubicBezTo>
                <a:cubicBezTo>
                  <a:pt x="261" y="484"/>
                  <a:pt x="265" y="488"/>
                  <a:pt x="269" y="490"/>
                </a:cubicBezTo>
                <a:cubicBezTo>
                  <a:pt x="273" y="493"/>
                  <a:pt x="277" y="495"/>
                  <a:pt x="283" y="497"/>
                </a:cubicBezTo>
                <a:cubicBezTo>
                  <a:pt x="288" y="498"/>
                  <a:pt x="294" y="499"/>
                  <a:pt x="300" y="499"/>
                </a:cubicBezTo>
                <a:cubicBezTo>
                  <a:pt x="306" y="499"/>
                  <a:pt x="313" y="499"/>
                  <a:pt x="319" y="497"/>
                </a:cubicBezTo>
                <a:cubicBezTo>
                  <a:pt x="339" y="492"/>
                  <a:pt x="339" y="492"/>
                  <a:pt x="339" y="492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857"/>
          <p:cNvSpPr>
            <a:spLocks/>
          </p:cNvSpPr>
          <p:nvPr/>
        </p:nvSpPr>
        <p:spPr bwMode="auto">
          <a:xfrm>
            <a:off x="1519238" y="2519412"/>
            <a:ext cx="1171575" cy="227012"/>
          </a:xfrm>
          <a:custGeom>
            <a:avLst/>
            <a:gdLst>
              <a:gd name="T0" fmla="*/ 2147483646 w 699"/>
              <a:gd name="T1" fmla="*/ 0 h 135"/>
              <a:gd name="T2" fmla="*/ 101132566 w 699"/>
              <a:gd name="T3" fmla="*/ 445529104 h 135"/>
              <a:gd name="T4" fmla="*/ 52439295 w 699"/>
              <a:gd name="T5" fmla="*/ 460504802 h 135"/>
              <a:gd name="T6" fmla="*/ 18728439 w 699"/>
              <a:gd name="T7" fmla="*/ 479224005 h 135"/>
              <a:gd name="T8" fmla="*/ 0 w 699"/>
              <a:gd name="T9" fmla="*/ 505431895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9" h="135">
                <a:moveTo>
                  <a:pt x="699" y="0"/>
                </a:moveTo>
                <a:cubicBezTo>
                  <a:pt x="27" y="119"/>
                  <a:pt x="27" y="119"/>
                  <a:pt x="27" y="119"/>
                </a:cubicBezTo>
                <a:cubicBezTo>
                  <a:pt x="22" y="120"/>
                  <a:pt x="18" y="121"/>
                  <a:pt x="14" y="123"/>
                </a:cubicBezTo>
                <a:cubicBezTo>
                  <a:pt x="10" y="124"/>
                  <a:pt x="7" y="126"/>
                  <a:pt x="5" y="128"/>
                </a:cubicBezTo>
                <a:cubicBezTo>
                  <a:pt x="2" y="130"/>
                  <a:pt x="1" y="133"/>
                  <a:pt x="0" y="135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Line 852"/>
          <p:cNvSpPr>
            <a:spLocks noChangeShapeType="1"/>
          </p:cNvSpPr>
          <p:nvPr/>
        </p:nvSpPr>
        <p:spPr bwMode="auto">
          <a:xfrm flipH="1" flipV="1">
            <a:off x="3944938" y="2779762"/>
            <a:ext cx="268287" cy="204787"/>
          </a:xfrm>
          <a:prstGeom prst="line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853"/>
          <p:cNvSpPr>
            <a:spLocks/>
          </p:cNvSpPr>
          <p:nvPr/>
        </p:nvSpPr>
        <p:spPr bwMode="auto">
          <a:xfrm>
            <a:off x="2085975" y="2979787"/>
            <a:ext cx="2159000" cy="590550"/>
          </a:xfrm>
          <a:custGeom>
            <a:avLst/>
            <a:gdLst>
              <a:gd name="T0" fmla="*/ 0 w 1289"/>
              <a:gd name="T1" fmla="*/ 1321020085 h 352"/>
              <a:gd name="T2" fmla="*/ 2147483646 w 1289"/>
              <a:gd name="T3" fmla="*/ 138856424 h 352"/>
              <a:gd name="T4" fmla="*/ 2147483646 w 1289"/>
              <a:gd name="T5" fmla="*/ 123846052 h 352"/>
              <a:gd name="T6" fmla="*/ 2147483646 w 1289"/>
              <a:gd name="T7" fmla="*/ 97574966 h 352"/>
              <a:gd name="T8" fmla="*/ 2147483646 w 1289"/>
              <a:gd name="T9" fmla="*/ 67552545 h 352"/>
              <a:gd name="T10" fmla="*/ 2147483646 w 1289"/>
              <a:gd name="T11" fmla="*/ 37528446 h 352"/>
              <a:gd name="T12" fmla="*/ 2147483646 w 1289"/>
              <a:gd name="T13" fmla="*/ 0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89" h="352">
                <a:moveTo>
                  <a:pt x="0" y="352"/>
                </a:moveTo>
                <a:cubicBezTo>
                  <a:pt x="1274" y="37"/>
                  <a:pt x="1274" y="37"/>
                  <a:pt x="1274" y="37"/>
                </a:cubicBezTo>
                <a:cubicBezTo>
                  <a:pt x="1278" y="36"/>
                  <a:pt x="1282" y="35"/>
                  <a:pt x="1284" y="33"/>
                </a:cubicBezTo>
                <a:cubicBezTo>
                  <a:pt x="1286" y="31"/>
                  <a:pt x="1288" y="29"/>
                  <a:pt x="1288" y="26"/>
                </a:cubicBezTo>
                <a:cubicBezTo>
                  <a:pt x="1289" y="24"/>
                  <a:pt x="1288" y="21"/>
                  <a:pt x="1287" y="18"/>
                </a:cubicBezTo>
                <a:cubicBezTo>
                  <a:pt x="1285" y="16"/>
                  <a:pt x="1283" y="13"/>
                  <a:pt x="1279" y="10"/>
                </a:cubicBezTo>
                <a:cubicBezTo>
                  <a:pt x="1266" y="0"/>
                  <a:pt x="1266" y="0"/>
                  <a:pt x="1266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" name="Group 948"/>
          <p:cNvGrpSpPr>
            <a:grpSpLocks/>
          </p:cNvGrpSpPr>
          <p:nvPr/>
        </p:nvGrpSpPr>
        <p:grpSpPr bwMode="auto">
          <a:xfrm>
            <a:off x="1792288" y="2865487"/>
            <a:ext cx="444500" cy="244475"/>
            <a:chOff x="546" y="2271"/>
            <a:chExt cx="372" cy="205"/>
          </a:xfrm>
        </p:grpSpPr>
        <p:sp>
          <p:nvSpPr>
            <p:cNvPr id="8" name="Freeform 859"/>
            <p:cNvSpPr>
              <a:spLocks/>
            </p:cNvSpPr>
            <p:nvPr/>
          </p:nvSpPr>
          <p:spPr bwMode="auto">
            <a:xfrm>
              <a:off x="613" y="2431"/>
              <a:ext cx="94" cy="45"/>
            </a:xfrm>
            <a:custGeom>
              <a:avLst/>
              <a:gdLst>
                <a:gd name="T0" fmla="*/ 102 w 67"/>
                <a:gd name="T1" fmla="*/ 0 h 32"/>
                <a:gd name="T2" fmla="*/ 0 w 67"/>
                <a:gd name="T3" fmla="*/ 21 h 32"/>
                <a:gd name="T4" fmla="*/ 18 w 67"/>
                <a:gd name="T5" fmla="*/ 49 h 32"/>
                <a:gd name="T6" fmla="*/ 24 w 67"/>
                <a:gd name="T7" fmla="*/ 55 h 32"/>
                <a:gd name="T8" fmla="*/ 35 w 67"/>
                <a:gd name="T9" fmla="*/ 62 h 32"/>
                <a:gd name="T10" fmla="*/ 48 w 67"/>
                <a:gd name="T11" fmla="*/ 63 h 32"/>
                <a:gd name="T12" fmla="*/ 60 w 67"/>
                <a:gd name="T13" fmla="*/ 62 h 32"/>
                <a:gd name="T14" fmla="*/ 132 w 67"/>
                <a:gd name="T15" fmla="*/ 45 h 32"/>
                <a:gd name="T16" fmla="*/ 102 w 67"/>
                <a:gd name="T17" fmla="*/ 0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7" h="32">
                  <a:moveTo>
                    <a:pt x="52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6"/>
                    <a:pt x="11" y="28"/>
                    <a:pt x="12" y="28"/>
                  </a:cubicBezTo>
                  <a:cubicBezTo>
                    <a:pt x="14" y="29"/>
                    <a:pt x="16" y="30"/>
                    <a:pt x="18" y="31"/>
                  </a:cubicBezTo>
                  <a:cubicBezTo>
                    <a:pt x="20" y="31"/>
                    <a:pt x="22" y="31"/>
                    <a:pt x="24" y="32"/>
                  </a:cubicBezTo>
                  <a:cubicBezTo>
                    <a:pt x="26" y="32"/>
                    <a:pt x="29" y="31"/>
                    <a:pt x="31" y="31"/>
                  </a:cubicBezTo>
                  <a:cubicBezTo>
                    <a:pt x="67" y="23"/>
                    <a:pt x="67" y="23"/>
                    <a:pt x="67" y="23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860"/>
            <p:cNvSpPr>
              <a:spLocks/>
            </p:cNvSpPr>
            <p:nvPr/>
          </p:nvSpPr>
          <p:spPr bwMode="auto">
            <a:xfrm>
              <a:off x="698" y="2406"/>
              <a:ext cx="133" cy="56"/>
            </a:xfrm>
            <a:custGeom>
              <a:avLst/>
              <a:gdLst>
                <a:gd name="T0" fmla="*/ 112 w 133"/>
                <a:gd name="T1" fmla="*/ 0 h 56"/>
                <a:gd name="T2" fmla="*/ 0 w 133"/>
                <a:gd name="T3" fmla="*/ 22 h 56"/>
                <a:gd name="T4" fmla="*/ 21 w 133"/>
                <a:gd name="T5" fmla="*/ 56 h 56"/>
                <a:gd name="T6" fmla="*/ 133 w 133"/>
                <a:gd name="T7" fmla="*/ 32 h 56"/>
                <a:gd name="T8" fmla="*/ 112 w 133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56">
                  <a:moveTo>
                    <a:pt x="112" y="0"/>
                  </a:moveTo>
                  <a:lnTo>
                    <a:pt x="0" y="22"/>
                  </a:lnTo>
                  <a:lnTo>
                    <a:pt x="21" y="56"/>
                  </a:lnTo>
                  <a:lnTo>
                    <a:pt x="133" y="3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861"/>
            <p:cNvSpPr>
              <a:spLocks/>
            </p:cNvSpPr>
            <p:nvPr/>
          </p:nvSpPr>
          <p:spPr bwMode="auto">
            <a:xfrm>
              <a:off x="698" y="2406"/>
              <a:ext cx="133" cy="56"/>
            </a:xfrm>
            <a:custGeom>
              <a:avLst/>
              <a:gdLst>
                <a:gd name="T0" fmla="*/ 112 w 133"/>
                <a:gd name="T1" fmla="*/ 0 h 56"/>
                <a:gd name="T2" fmla="*/ 0 w 133"/>
                <a:gd name="T3" fmla="*/ 22 h 56"/>
                <a:gd name="T4" fmla="*/ 21 w 133"/>
                <a:gd name="T5" fmla="*/ 56 h 56"/>
                <a:gd name="T6" fmla="*/ 133 w 133"/>
                <a:gd name="T7" fmla="*/ 32 h 56"/>
                <a:gd name="T8" fmla="*/ 112 w 133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" h="56">
                  <a:moveTo>
                    <a:pt x="112" y="0"/>
                  </a:moveTo>
                  <a:lnTo>
                    <a:pt x="0" y="22"/>
                  </a:lnTo>
                  <a:lnTo>
                    <a:pt x="21" y="56"/>
                  </a:lnTo>
                  <a:lnTo>
                    <a:pt x="133" y="32"/>
                  </a:lnTo>
                  <a:lnTo>
                    <a:pt x="1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862"/>
            <p:cNvSpPr>
              <a:spLocks/>
            </p:cNvSpPr>
            <p:nvPr/>
          </p:nvSpPr>
          <p:spPr bwMode="auto">
            <a:xfrm>
              <a:off x="821" y="2386"/>
              <a:ext cx="97" cy="49"/>
            </a:xfrm>
            <a:custGeom>
              <a:avLst/>
              <a:gdLst>
                <a:gd name="T0" fmla="*/ 115 w 69"/>
                <a:gd name="T1" fmla="*/ 0 h 35"/>
                <a:gd name="T2" fmla="*/ 0 w 69"/>
                <a:gd name="T3" fmla="*/ 24 h 35"/>
                <a:gd name="T4" fmla="*/ 31 w 69"/>
                <a:gd name="T5" fmla="*/ 69 h 35"/>
                <a:gd name="T6" fmla="*/ 115 w 69"/>
                <a:gd name="T7" fmla="*/ 50 h 35"/>
                <a:gd name="T8" fmla="*/ 127 w 69"/>
                <a:gd name="T9" fmla="*/ 48 h 35"/>
                <a:gd name="T10" fmla="*/ 132 w 69"/>
                <a:gd name="T11" fmla="*/ 41 h 35"/>
                <a:gd name="T12" fmla="*/ 136 w 69"/>
                <a:gd name="T13" fmla="*/ 35 h 35"/>
                <a:gd name="T14" fmla="*/ 135 w 69"/>
                <a:gd name="T15" fmla="*/ 28 h 35"/>
                <a:gd name="T16" fmla="*/ 115 w 69"/>
                <a:gd name="T17" fmla="*/ 0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9" h="35">
                  <a:moveTo>
                    <a:pt x="58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60" y="26"/>
                    <a:pt x="62" y="25"/>
                    <a:pt x="64" y="24"/>
                  </a:cubicBezTo>
                  <a:cubicBezTo>
                    <a:pt x="65" y="23"/>
                    <a:pt x="67" y="22"/>
                    <a:pt x="67" y="21"/>
                  </a:cubicBezTo>
                  <a:cubicBezTo>
                    <a:pt x="68" y="20"/>
                    <a:pt x="69" y="19"/>
                    <a:pt x="69" y="18"/>
                  </a:cubicBezTo>
                  <a:cubicBezTo>
                    <a:pt x="69" y="16"/>
                    <a:pt x="69" y="15"/>
                    <a:pt x="68" y="14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863"/>
            <p:cNvSpPr>
              <a:spLocks/>
            </p:cNvSpPr>
            <p:nvPr/>
          </p:nvSpPr>
          <p:spPr bwMode="auto">
            <a:xfrm>
              <a:off x="589" y="2390"/>
              <a:ext cx="93" cy="50"/>
            </a:xfrm>
            <a:custGeom>
              <a:avLst/>
              <a:gdLst>
                <a:gd name="T0" fmla="*/ 72 w 93"/>
                <a:gd name="T1" fmla="*/ 0 h 50"/>
                <a:gd name="T2" fmla="*/ 0 w 93"/>
                <a:gd name="T3" fmla="*/ 16 h 50"/>
                <a:gd name="T4" fmla="*/ 20 w 93"/>
                <a:gd name="T5" fmla="*/ 50 h 50"/>
                <a:gd name="T6" fmla="*/ 93 w 93"/>
                <a:gd name="T7" fmla="*/ 36 h 50"/>
                <a:gd name="T8" fmla="*/ 72 w 93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0">
                  <a:moveTo>
                    <a:pt x="72" y="0"/>
                  </a:moveTo>
                  <a:lnTo>
                    <a:pt x="0" y="16"/>
                  </a:lnTo>
                  <a:lnTo>
                    <a:pt x="20" y="50"/>
                  </a:lnTo>
                  <a:lnTo>
                    <a:pt x="93" y="3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864"/>
            <p:cNvSpPr>
              <a:spLocks/>
            </p:cNvSpPr>
            <p:nvPr/>
          </p:nvSpPr>
          <p:spPr bwMode="auto">
            <a:xfrm>
              <a:off x="589" y="2390"/>
              <a:ext cx="93" cy="50"/>
            </a:xfrm>
            <a:custGeom>
              <a:avLst/>
              <a:gdLst>
                <a:gd name="T0" fmla="*/ 72 w 93"/>
                <a:gd name="T1" fmla="*/ 0 h 50"/>
                <a:gd name="T2" fmla="*/ 0 w 93"/>
                <a:gd name="T3" fmla="*/ 16 h 50"/>
                <a:gd name="T4" fmla="*/ 20 w 93"/>
                <a:gd name="T5" fmla="*/ 50 h 50"/>
                <a:gd name="T6" fmla="*/ 93 w 93"/>
                <a:gd name="T7" fmla="*/ 36 h 50"/>
                <a:gd name="T8" fmla="*/ 72 w 93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50">
                  <a:moveTo>
                    <a:pt x="72" y="0"/>
                  </a:moveTo>
                  <a:lnTo>
                    <a:pt x="0" y="16"/>
                  </a:lnTo>
                  <a:lnTo>
                    <a:pt x="20" y="50"/>
                  </a:lnTo>
                  <a:lnTo>
                    <a:pt x="93" y="36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865"/>
            <p:cNvSpPr>
              <a:spLocks/>
            </p:cNvSpPr>
            <p:nvPr/>
          </p:nvSpPr>
          <p:spPr bwMode="auto">
            <a:xfrm>
              <a:off x="795" y="2348"/>
              <a:ext cx="104" cy="49"/>
            </a:xfrm>
            <a:custGeom>
              <a:avLst/>
              <a:gdLst>
                <a:gd name="T0" fmla="*/ 80 w 104"/>
                <a:gd name="T1" fmla="*/ 0 h 49"/>
                <a:gd name="T2" fmla="*/ 0 w 104"/>
                <a:gd name="T3" fmla="*/ 16 h 49"/>
                <a:gd name="T4" fmla="*/ 22 w 104"/>
                <a:gd name="T5" fmla="*/ 49 h 49"/>
                <a:gd name="T6" fmla="*/ 104 w 104"/>
                <a:gd name="T7" fmla="*/ 33 h 49"/>
                <a:gd name="T8" fmla="*/ 80 w 10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49">
                  <a:moveTo>
                    <a:pt x="80" y="0"/>
                  </a:moveTo>
                  <a:lnTo>
                    <a:pt x="0" y="16"/>
                  </a:lnTo>
                  <a:lnTo>
                    <a:pt x="22" y="49"/>
                  </a:lnTo>
                  <a:lnTo>
                    <a:pt x="104" y="3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866"/>
            <p:cNvSpPr>
              <a:spLocks/>
            </p:cNvSpPr>
            <p:nvPr/>
          </p:nvSpPr>
          <p:spPr bwMode="auto">
            <a:xfrm>
              <a:off x="795" y="2348"/>
              <a:ext cx="104" cy="49"/>
            </a:xfrm>
            <a:custGeom>
              <a:avLst/>
              <a:gdLst>
                <a:gd name="T0" fmla="*/ 80 w 104"/>
                <a:gd name="T1" fmla="*/ 0 h 49"/>
                <a:gd name="T2" fmla="*/ 0 w 104"/>
                <a:gd name="T3" fmla="*/ 16 h 49"/>
                <a:gd name="T4" fmla="*/ 22 w 104"/>
                <a:gd name="T5" fmla="*/ 49 h 49"/>
                <a:gd name="T6" fmla="*/ 104 w 104"/>
                <a:gd name="T7" fmla="*/ 33 h 49"/>
                <a:gd name="T8" fmla="*/ 80 w 104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4" h="49">
                  <a:moveTo>
                    <a:pt x="80" y="0"/>
                  </a:moveTo>
                  <a:lnTo>
                    <a:pt x="0" y="16"/>
                  </a:lnTo>
                  <a:lnTo>
                    <a:pt x="22" y="49"/>
                  </a:lnTo>
                  <a:lnTo>
                    <a:pt x="104" y="33"/>
                  </a:lnTo>
                  <a:lnTo>
                    <a:pt x="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867"/>
            <p:cNvSpPr>
              <a:spLocks/>
            </p:cNvSpPr>
            <p:nvPr/>
          </p:nvSpPr>
          <p:spPr bwMode="auto">
            <a:xfrm>
              <a:off x="565" y="2352"/>
              <a:ext cx="93" cy="48"/>
            </a:xfrm>
            <a:custGeom>
              <a:avLst/>
              <a:gdLst>
                <a:gd name="T0" fmla="*/ 72 w 93"/>
                <a:gd name="T1" fmla="*/ 0 h 48"/>
                <a:gd name="T2" fmla="*/ 0 w 93"/>
                <a:gd name="T3" fmla="*/ 14 h 48"/>
                <a:gd name="T4" fmla="*/ 20 w 93"/>
                <a:gd name="T5" fmla="*/ 48 h 48"/>
                <a:gd name="T6" fmla="*/ 93 w 93"/>
                <a:gd name="T7" fmla="*/ 33 h 48"/>
                <a:gd name="T8" fmla="*/ 72 w 9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8">
                  <a:moveTo>
                    <a:pt x="72" y="0"/>
                  </a:moveTo>
                  <a:lnTo>
                    <a:pt x="0" y="14"/>
                  </a:lnTo>
                  <a:lnTo>
                    <a:pt x="20" y="48"/>
                  </a:lnTo>
                  <a:lnTo>
                    <a:pt x="93" y="3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868"/>
            <p:cNvSpPr>
              <a:spLocks/>
            </p:cNvSpPr>
            <p:nvPr/>
          </p:nvSpPr>
          <p:spPr bwMode="auto">
            <a:xfrm>
              <a:off x="565" y="2352"/>
              <a:ext cx="93" cy="48"/>
            </a:xfrm>
            <a:custGeom>
              <a:avLst/>
              <a:gdLst>
                <a:gd name="T0" fmla="*/ 72 w 93"/>
                <a:gd name="T1" fmla="*/ 0 h 48"/>
                <a:gd name="T2" fmla="*/ 0 w 93"/>
                <a:gd name="T3" fmla="*/ 14 h 48"/>
                <a:gd name="T4" fmla="*/ 20 w 93"/>
                <a:gd name="T5" fmla="*/ 48 h 48"/>
                <a:gd name="T6" fmla="*/ 93 w 93"/>
                <a:gd name="T7" fmla="*/ 33 h 48"/>
                <a:gd name="T8" fmla="*/ 72 w 9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48">
                  <a:moveTo>
                    <a:pt x="72" y="0"/>
                  </a:moveTo>
                  <a:lnTo>
                    <a:pt x="0" y="14"/>
                  </a:lnTo>
                  <a:lnTo>
                    <a:pt x="20" y="48"/>
                  </a:lnTo>
                  <a:lnTo>
                    <a:pt x="93" y="33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869"/>
            <p:cNvSpPr>
              <a:spLocks/>
            </p:cNvSpPr>
            <p:nvPr/>
          </p:nvSpPr>
          <p:spPr bwMode="auto">
            <a:xfrm>
              <a:off x="648" y="2328"/>
              <a:ext cx="158" cy="95"/>
            </a:xfrm>
            <a:custGeom>
              <a:avLst/>
              <a:gdLst>
                <a:gd name="T0" fmla="*/ 110 w 158"/>
                <a:gd name="T1" fmla="*/ 0 h 95"/>
                <a:gd name="T2" fmla="*/ 0 w 158"/>
                <a:gd name="T3" fmla="*/ 22 h 95"/>
                <a:gd name="T4" fmla="*/ 45 w 158"/>
                <a:gd name="T5" fmla="*/ 95 h 95"/>
                <a:gd name="T6" fmla="*/ 158 w 158"/>
                <a:gd name="T7" fmla="*/ 72 h 95"/>
                <a:gd name="T8" fmla="*/ 135 w 158"/>
                <a:gd name="T9" fmla="*/ 38 h 95"/>
                <a:gd name="T10" fmla="*/ 135 w 158"/>
                <a:gd name="T11" fmla="*/ 38 h 95"/>
                <a:gd name="T12" fmla="*/ 131 w 158"/>
                <a:gd name="T13" fmla="*/ 33 h 95"/>
                <a:gd name="T14" fmla="*/ 131 w 158"/>
                <a:gd name="T15" fmla="*/ 33 h 95"/>
                <a:gd name="T16" fmla="*/ 110 w 158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95">
                  <a:moveTo>
                    <a:pt x="110" y="0"/>
                  </a:moveTo>
                  <a:lnTo>
                    <a:pt x="0" y="22"/>
                  </a:lnTo>
                  <a:lnTo>
                    <a:pt x="45" y="95"/>
                  </a:lnTo>
                  <a:lnTo>
                    <a:pt x="158" y="72"/>
                  </a:lnTo>
                  <a:lnTo>
                    <a:pt x="135" y="38"/>
                  </a:lnTo>
                  <a:lnTo>
                    <a:pt x="131" y="33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Freeform 870"/>
            <p:cNvSpPr>
              <a:spLocks/>
            </p:cNvSpPr>
            <p:nvPr/>
          </p:nvSpPr>
          <p:spPr bwMode="auto">
            <a:xfrm>
              <a:off x="648" y="2328"/>
              <a:ext cx="158" cy="95"/>
            </a:xfrm>
            <a:custGeom>
              <a:avLst/>
              <a:gdLst>
                <a:gd name="T0" fmla="*/ 110 w 158"/>
                <a:gd name="T1" fmla="*/ 0 h 95"/>
                <a:gd name="T2" fmla="*/ 0 w 158"/>
                <a:gd name="T3" fmla="*/ 22 h 95"/>
                <a:gd name="T4" fmla="*/ 45 w 158"/>
                <a:gd name="T5" fmla="*/ 95 h 95"/>
                <a:gd name="T6" fmla="*/ 158 w 158"/>
                <a:gd name="T7" fmla="*/ 72 h 95"/>
                <a:gd name="T8" fmla="*/ 135 w 158"/>
                <a:gd name="T9" fmla="*/ 38 h 95"/>
                <a:gd name="T10" fmla="*/ 135 w 158"/>
                <a:gd name="T11" fmla="*/ 38 h 95"/>
                <a:gd name="T12" fmla="*/ 131 w 158"/>
                <a:gd name="T13" fmla="*/ 33 h 95"/>
                <a:gd name="T14" fmla="*/ 131 w 158"/>
                <a:gd name="T15" fmla="*/ 33 h 95"/>
                <a:gd name="T16" fmla="*/ 110 w 158"/>
                <a:gd name="T17" fmla="*/ 0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" h="95">
                  <a:moveTo>
                    <a:pt x="110" y="0"/>
                  </a:moveTo>
                  <a:lnTo>
                    <a:pt x="0" y="22"/>
                  </a:lnTo>
                  <a:lnTo>
                    <a:pt x="45" y="95"/>
                  </a:lnTo>
                  <a:lnTo>
                    <a:pt x="158" y="72"/>
                  </a:lnTo>
                  <a:lnTo>
                    <a:pt x="135" y="38"/>
                  </a:lnTo>
                  <a:lnTo>
                    <a:pt x="131" y="33"/>
                  </a:lnTo>
                  <a:lnTo>
                    <a:pt x="11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871"/>
            <p:cNvSpPr>
              <a:spLocks/>
            </p:cNvSpPr>
            <p:nvPr/>
          </p:nvSpPr>
          <p:spPr bwMode="auto">
            <a:xfrm>
              <a:off x="769" y="2310"/>
              <a:ext cx="103" cy="48"/>
            </a:xfrm>
            <a:custGeom>
              <a:avLst/>
              <a:gdLst>
                <a:gd name="T0" fmla="*/ 79 w 103"/>
                <a:gd name="T1" fmla="*/ 0 h 48"/>
                <a:gd name="T2" fmla="*/ 0 w 103"/>
                <a:gd name="T3" fmla="*/ 16 h 48"/>
                <a:gd name="T4" fmla="*/ 21 w 103"/>
                <a:gd name="T5" fmla="*/ 48 h 48"/>
                <a:gd name="T6" fmla="*/ 103 w 103"/>
                <a:gd name="T7" fmla="*/ 33 h 48"/>
                <a:gd name="T8" fmla="*/ 79 w 10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48">
                  <a:moveTo>
                    <a:pt x="79" y="0"/>
                  </a:moveTo>
                  <a:lnTo>
                    <a:pt x="0" y="16"/>
                  </a:lnTo>
                  <a:lnTo>
                    <a:pt x="21" y="48"/>
                  </a:lnTo>
                  <a:lnTo>
                    <a:pt x="103" y="3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872"/>
            <p:cNvSpPr>
              <a:spLocks/>
            </p:cNvSpPr>
            <p:nvPr/>
          </p:nvSpPr>
          <p:spPr bwMode="auto">
            <a:xfrm>
              <a:off x="769" y="2310"/>
              <a:ext cx="103" cy="48"/>
            </a:xfrm>
            <a:custGeom>
              <a:avLst/>
              <a:gdLst>
                <a:gd name="T0" fmla="*/ 79 w 103"/>
                <a:gd name="T1" fmla="*/ 0 h 48"/>
                <a:gd name="T2" fmla="*/ 0 w 103"/>
                <a:gd name="T3" fmla="*/ 16 h 48"/>
                <a:gd name="T4" fmla="*/ 21 w 103"/>
                <a:gd name="T5" fmla="*/ 48 h 48"/>
                <a:gd name="T6" fmla="*/ 103 w 103"/>
                <a:gd name="T7" fmla="*/ 33 h 48"/>
                <a:gd name="T8" fmla="*/ 79 w 103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" h="48">
                  <a:moveTo>
                    <a:pt x="79" y="0"/>
                  </a:moveTo>
                  <a:lnTo>
                    <a:pt x="0" y="16"/>
                  </a:lnTo>
                  <a:lnTo>
                    <a:pt x="21" y="48"/>
                  </a:lnTo>
                  <a:lnTo>
                    <a:pt x="103" y="33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873"/>
            <p:cNvSpPr>
              <a:spLocks/>
            </p:cNvSpPr>
            <p:nvPr/>
          </p:nvSpPr>
          <p:spPr bwMode="auto">
            <a:xfrm>
              <a:off x="546" y="2309"/>
              <a:ext cx="87" cy="52"/>
            </a:xfrm>
            <a:custGeom>
              <a:avLst/>
              <a:gdLst>
                <a:gd name="T0" fmla="*/ 91 w 62"/>
                <a:gd name="T1" fmla="*/ 0 h 37"/>
                <a:gd name="T2" fmla="*/ 21 w 62"/>
                <a:gd name="T3" fmla="*/ 11 h 37"/>
                <a:gd name="T4" fmla="*/ 11 w 62"/>
                <a:gd name="T5" fmla="*/ 15 h 37"/>
                <a:gd name="T6" fmla="*/ 4 w 62"/>
                <a:gd name="T7" fmla="*/ 21 h 37"/>
                <a:gd name="T8" fmla="*/ 0 w 62"/>
                <a:gd name="T9" fmla="*/ 28 h 37"/>
                <a:gd name="T10" fmla="*/ 1 w 62"/>
                <a:gd name="T11" fmla="*/ 35 h 37"/>
                <a:gd name="T12" fmla="*/ 24 w 62"/>
                <a:gd name="T13" fmla="*/ 73 h 37"/>
                <a:gd name="T14" fmla="*/ 122 w 62"/>
                <a:gd name="T15" fmla="*/ 53 h 37"/>
                <a:gd name="T16" fmla="*/ 91 w 62"/>
                <a:gd name="T17" fmla="*/ 0 h 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37">
                  <a:moveTo>
                    <a:pt x="46" y="0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9" y="7"/>
                    <a:pt x="7" y="7"/>
                    <a:pt x="6" y="8"/>
                  </a:cubicBezTo>
                  <a:cubicBezTo>
                    <a:pt x="4" y="9"/>
                    <a:pt x="3" y="10"/>
                    <a:pt x="2" y="11"/>
                  </a:cubicBezTo>
                  <a:cubicBezTo>
                    <a:pt x="1" y="12"/>
                    <a:pt x="0" y="13"/>
                    <a:pt x="0" y="14"/>
                  </a:cubicBezTo>
                  <a:cubicBezTo>
                    <a:pt x="0" y="16"/>
                    <a:pt x="0" y="17"/>
                    <a:pt x="1" y="18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874"/>
            <p:cNvSpPr>
              <a:spLocks/>
            </p:cNvSpPr>
            <p:nvPr/>
          </p:nvSpPr>
          <p:spPr bwMode="auto">
            <a:xfrm>
              <a:off x="620" y="2285"/>
              <a:ext cx="134" cy="59"/>
            </a:xfrm>
            <a:custGeom>
              <a:avLst/>
              <a:gdLst>
                <a:gd name="T0" fmla="*/ 109 w 134"/>
                <a:gd name="T1" fmla="*/ 0 h 59"/>
                <a:gd name="T2" fmla="*/ 0 w 134"/>
                <a:gd name="T3" fmla="*/ 21 h 59"/>
                <a:gd name="T4" fmla="*/ 24 w 134"/>
                <a:gd name="T5" fmla="*/ 59 h 59"/>
                <a:gd name="T6" fmla="*/ 134 w 134"/>
                <a:gd name="T7" fmla="*/ 38 h 59"/>
                <a:gd name="T8" fmla="*/ 109 w 134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59">
                  <a:moveTo>
                    <a:pt x="109" y="0"/>
                  </a:moveTo>
                  <a:lnTo>
                    <a:pt x="0" y="21"/>
                  </a:lnTo>
                  <a:lnTo>
                    <a:pt x="24" y="59"/>
                  </a:lnTo>
                  <a:lnTo>
                    <a:pt x="134" y="38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875"/>
            <p:cNvSpPr>
              <a:spLocks/>
            </p:cNvSpPr>
            <p:nvPr/>
          </p:nvSpPr>
          <p:spPr bwMode="auto">
            <a:xfrm>
              <a:off x="620" y="2285"/>
              <a:ext cx="134" cy="59"/>
            </a:xfrm>
            <a:custGeom>
              <a:avLst/>
              <a:gdLst>
                <a:gd name="T0" fmla="*/ 109 w 134"/>
                <a:gd name="T1" fmla="*/ 0 h 59"/>
                <a:gd name="T2" fmla="*/ 0 w 134"/>
                <a:gd name="T3" fmla="*/ 21 h 59"/>
                <a:gd name="T4" fmla="*/ 24 w 134"/>
                <a:gd name="T5" fmla="*/ 59 h 59"/>
                <a:gd name="T6" fmla="*/ 134 w 134"/>
                <a:gd name="T7" fmla="*/ 38 h 59"/>
                <a:gd name="T8" fmla="*/ 109 w 134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59">
                  <a:moveTo>
                    <a:pt x="109" y="0"/>
                  </a:moveTo>
                  <a:lnTo>
                    <a:pt x="0" y="21"/>
                  </a:lnTo>
                  <a:lnTo>
                    <a:pt x="24" y="59"/>
                  </a:lnTo>
                  <a:lnTo>
                    <a:pt x="134" y="38"/>
                  </a:lnTo>
                  <a:lnTo>
                    <a:pt x="10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876"/>
            <p:cNvSpPr>
              <a:spLocks/>
            </p:cNvSpPr>
            <p:nvPr/>
          </p:nvSpPr>
          <p:spPr bwMode="auto">
            <a:xfrm>
              <a:off x="740" y="2271"/>
              <a:ext cx="105" cy="49"/>
            </a:xfrm>
            <a:custGeom>
              <a:avLst/>
              <a:gdLst>
                <a:gd name="T0" fmla="*/ 80 w 75"/>
                <a:gd name="T1" fmla="*/ 1 h 35"/>
                <a:gd name="T2" fmla="*/ 0 w 75"/>
                <a:gd name="T3" fmla="*/ 18 h 35"/>
                <a:gd name="T4" fmla="*/ 35 w 75"/>
                <a:gd name="T5" fmla="*/ 69 h 35"/>
                <a:gd name="T6" fmla="*/ 147 w 75"/>
                <a:gd name="T7" fmla="*/ 48 h 35"/>
                <a:gd name="T8" fmla="*/ 122 w 75"/>
                <a:gd name="T9" fmla="*/ 11 h 35"/>
                <a:gd name="T10" fmla="*/ 113 w 75"/>
                <a:gd name="T11" fmla="*/ 6 h 35"/>
                <a:gd name="T12" fmla="*/ 104 w 75"/>
                <a:gd name="T13" fmla="*/ 1 h 35"/>
                <a:gd name="T14" fmla="*/ 92 w 75"/>
                <a:gd name="T15" fmla="*/ 0 h 35"/>
                <a:gd name="T16" fmla="*/ 80 w 75"/>
                <a:gd name="T17" fmla="*/ 1 h 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5" h="35">
                  <a:moveTo>
                    <a:pt x="41" y="1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1" y="5"/>
                    <a:pt x="60" y="4"/>
                    <a:pt x="58" y="3"/>
                  </a:cubicBezTo>
                  <a:cubicBezTo>
                    <a:pt x="57" y="2"/>
                    <a:pt x="55" y="2"/>
                    <a:pt x="53" y="1"/>
                  </a:cubicBezTo>
                  <a:cubicBezTo>
                    <a:pt x="51" y="1"/>
                    <a:pt x="49" y="0"/>
                    <a:pt x="47" y="0"/>
                  </a:cubicBezTo>
                  <a:cubicBezTo>
                    <a:pt x="45" y="0"/>
                    <a:pt x="43" y="0"/>
                    <a:pt x="41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879"/>
            <p:cNvSpPr>
              <a:spLocks/>
            </p:cNvSpPr>
            <p:nvPr/>
          </p:nvSpPr>
          <p:spPr bwMode="auto">
            <a:xfrm>
              <a:off x="686" y="2428"/>
              <a:ext cx="34" cy="40"/>
            </a:xfrm>
            <a:custGeom>
              <a:avLst/>
              <a:gdLst>
                <a:gd name="T0" fmla="*/ 12 w 34"/>
                <a:gd name="T1" fmla="*/ 0 h 40"/>
                <a:gd name="T2" fmla="*/ 0 w 34"/>
                <a:gd name="T3" fmla="*/ 3 h 40"/>
                <a:gd name="T4" fmla="*/ 21 w 34"/>
                <a:gd name="T5" fmla="*/ 36 h 40"/>
                <a:gd name="T6" fmla="*/ 23 w 34"/>
                <a:gd name="T7" fmla="*/ 40 h 40"/>
                <a:gd name="T8" fmla="*/ 34 w 34"/>
                <a:gd name="T9" fmla="*/ 37 h 40"/>
                <a:gd name="T10" fmla="*/ 33 w 34"/>
                <a:gd name="T11" fmla="*/ 34 h 40"/>
                <a:gd name="T12" fmla="*/ 12 w 3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40">
                  <a:moveTo>
                    <a:pt x="12" y="0"/>
                  </a:moveTo>
                  <a:lnTo>
                    <a:pt x="0" y="3"/>
                  </a:lnTo>
                  <a:lnTo>
                    <a:pt x="21" y="36"/>
                  </a:lnTo>
                  <a:lnTo>
                    <a:pt x="23" y="40"/>
                  </a:lnTo>
                  <a:lnTo>
                    <a:pt x="34" y="37"/>
                  </a:lnTo>
                  <a:lnTo>
                    <a:pt x="33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880"/>
            <p:cNvSpPr>
              <a:spLocks/>
            </p:cNvSpPr>
            <p:nvPr/>
          </p:nvSpPr>
          <p:spPr bwMode="auto">
            <a:xfrm>
              <a:off x="686" y="2428"/>
              <a:ext cx="34" cy="40"/>
            </a:xfrm>
            <a:custGeom>
              <a:avLst/>
              <a:gdLst>
                <a:gd name="T0" fmla="*/ 12 w 34"/>
                <a:gd name="T1" fmla="*/ 0 h 40"/>
                <a:gd name="T2" fmla="*/ 0 w 34"/>
                <a:gd name="T3" fmla="*/ 3 h 40"/>
                <a:gd name="T4" fmla="*/ 21 w 34"/>
                <a:gd name="T5" fmla="*/ 36 h 40"/>
                <a:gd name="T6" fmla="*/ 23 w 34"/>
                <a:gd name="T7" fmla="*/ 40 h 40"/>
                <a:gd name="T8" fmla="*/ 34 w 34"/>
                <a:gd name="T9" fmla="*/ 37 h 40"/>
                <a:gd name="T10" fmla="*/ 33 w 34"/>
                <a:gd name="T11" fmla="*/ 34 h 40"/>
                <a:gd name="T12" fmla="*/ 12 w 3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" h="40">
                  <a:moveTo>
                    <a:pt x="12" y="0"/>
                  </a:moveTo>
                  <a:lnTo>
                    <a:pt x="0" y="3"/>
                  </a:lnTo>
                  <a:lnTo>
                    <a:pt x="21" y="36"/>
                  </a:lnTo>
                  <a:lnTo>
                    <a:pt x="23" y="40"/>
                  </a:lnTo>
                  <a:lnTo>
                    <a:pt x="34" y="37"/>
                  </a:lnTo>
                  <a:lnTo>
                    <a:pt x="33" y="34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881"/>
            <p:cNvSpPr>
              <a:spLocks/>
            </p:cNvSpPr>
            <p:nvPr/>
          </p:nvSpPr>
          <p:spPr bwMode="auto">
            <a:xfrm>
              <a:off x="637" y="2350"/>
              <a:ext cx="56" cy="76"/>
            </a:xfrm>
            <a:custGeom>
              <a:avLst/>
              <a:gdLst>
                <a:gd name="T0" fmla="*/ 11 w 56"/>
                <a:gd name="T1" fmla="*/ 0 h 76"/>
                <a:gd name="T2" fmla="*/ 0 w 56"/>
                <a:gd name="T3" fmla="*/ 2 h 76"/>
                <a:gd name="T4" fmla="*/ 21 w 56"/>
                <a:gd name="T5" fmla="*/ 35 h 76"/>
                <a:gd name="T6" fmla="*/ 27 w 56"/>
                <a:gd name="T7" fmla="*/ 35 h 76"/>
                <a:gd name="T8" fmla="*/ 30 w 56"/>
                <a:gd name="T9" fmla="*/ 40 h 76"/>
                <a:gd name="T10" fmla="*/ 24 w 56"/>
                <a:gd name="T11" fmla="*/ 40 h 76"/>
                <a:gd name="T12" fmla="*/ 45 w 56"/>
                <a:gd name="T13" fmla="*/ 76 h 76"/>
                <a:gd name="T14" fmla="*/ 56 w 56"/>
                <a:gd name="T15" fmla="*/ 73 h 76"/>
                <a:gd name="T16" fmla="*/ 11 w 56"/>
                <a:gd name="T17" fmla="*/ 0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76">
                  <a:moveTo>
                    <a:pt x="11" y="0"/>
                  </a:moveTo>
                  <a:lnTo>
                    <a:pt x="0" y="2"/>
                  </a:lnTo>
                  <a:lnTo>
                    <a:pt x="21" y="35"/>
                  </a:lnTo>
                  <a:lnTo>
                    <a:pt x="27" y="35"/>
                  </a:lnTo>
                  <a:lnTo>
                    <a:pt x="30" y="40"/>
                  </a:lnTo>
                  <a:lnTo>
                    <a:pt x="24" y="40"/>
                  </a:lnTo>
                  <a:lnTo>
                    <a:pt x="45" y="76"/>
                  </a:lnTo>
                  <a:lnTo>
                    <a:pt x="56" y="7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882"/>
            <p:cNvSpPr>
              <a:spLocks/>
            </p:cNvSpPr>
            <p:nvPr/>
          </p:nvSpPr>
          <p:spPr bwMode="auto">
            <a:xfrm>
              <a:off x="637" y="2350"/>
              <a:ext cx="56" cy="76"/>
            </a:xfrm>
            <a:custGeom>
              <a:avLst/>
              <a:gdLst>
                <a:gd name="T0" fmla="*/ 11 w 56"/>
                <a:gd name="T1" fmla="*/ 0 h 76"/>
                <a:gd name="T2" fmla="*/ 0 w 56"/>
                <a:gd name="T3" fmla="*/ 2 h 76"/>
                <a:gd name="T4" fmla="*/ 21 w 56"/>
                <a:gd name="T5" fmla="*/ 35 h 76"/>
                <a:gd name="T6" fmla="*/ 27 w 56"/>
                <a:gd name="T7" fmla="*/ 35 h 76"/>
                <a:gd name="T8" fmla="*/ 30 w 56"/>
                <a:gd name="T9" fmla="*/ 40 h 76"/>
                <a:gd name="T10" fmla="*/ 24 w 56"/>
                <a:gd name="T11" fmla="*/ 40 h 76"/>
                <a:gd name="T12" fmla="*/ 45 w 56"/>
                <a:gd name="T13" fmla="*/ 76 h 76"/>
                <a:gd name="T14" fmla="*/ 56 w 56"/>
                <a:gd name="T15" fmla="*/ 73 h 76"/>
                <a:gd name="T16" fmla="*/ 11 w 56"/>
                <a:gd name="T17" fmla="*/ 0 h 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6" h="76">
                  <a:moveTo>
                    <a:pt x="11" y="0"/>
                  </a:moveTo>
                  <a:lnTo>
                    <a:pt x="0" y="2"/>
                  </a:lnTo>
                  <a:lnTo>
                    <a:pt x="21" y="35"/>
                  </a:lnTo>
                  <a:lnTo>
                    <a:pt x="27" y="35"/>
                  </a:lnTo>
                  <a:lnTo>
                    <a:pt x="30" y="40"/>
                  </a:lnTo>
                  <a:lnTo>
                    <a:pt x="24" y="40"/>
                  </a:lnTo>
                  <a:lnTo>
                    <a:pt x="45" y="76"/>
                  </a:lnTo>
                  <a:lnTo>
                    <a:pt x="56" y="73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883"/>
            <p:cNvSpPr>
              <a:spLocks/>
            </p:cNvSpPr>
            <p:nvPr/>
          </p:nvSpPr>
          <p:spPr bwMode="auto">
            <a:xfrm>
              <a:off x="608" y="2303"/>
              <a:ext cx="36" cy="44"/>
            </a:xfrm>
            <a:custGeom>
              <a:avLst/>
              <a:gdLst>
                <a:gd name="T0" fmla="*/ 11 w 36"/>
                <a:gd name="T1" fmla="*/ 0 h 44"/>
                <a:gd name="T2" fmla="*/ 0 w 36"/>
                <a:gd name="T3" fmla="*/ 3 h 44"/>
                <a:gd name="T4" fmla="*/ 2 w 36"/>
                <a:gd name="T5" fmla="*/ 6 h 44"/>
                <a:gd name="T6" fmla="*/ 25 w 36"/>
                <a:gd name="T7" fmla="*/ 44 h 44"/>
                <a:gd name="T8" fmla="*/ 36 w 36"/>
                <a:gd name="T9" fmla="*/ 41 h 44"/>
                <a:gd name="T10" fmla="*/ 12 w 36"/>
                <a:gd name="T11" fmla="*/ 3 h 44"/>
                <a:gd name="T12" fmla="*/ 11 w 36"/>
                <a:gd name="T13" fmla="*/ 0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44">
                  <a:moveTo>
                    <a:pt x="11" y="0"/>
                  </a:moveTo>
                  <a:lnTo>
                    <a:pt x="0" y="3"/>
                  </a:lnTo>
                  <a:lnTo>
                    <a:pt x="2" y="6"/>
                  </a:lnTo>
                  <a:lnTo>
                    <a:pt x="25" y="44"/>
                  </a:lnTo>
                  <a:lnTo>
                    <a:pt x="36" y="41"/>
                  </a:lnTo>
                  <a:lnTo>
                    <a:pt x="12" y="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885"/>
            <p:cNvSpPr>
              <a:spLocks/>
            </p:cNvSpPr>
            <p:nvPr/>
          </p:nvSpPr>
          <p:spPr bwMode="auto">
            <a:xfrm>
              <a:off x="810" y="2403"/>
              <a:ext cx="35" cy="38"/>
            </a:xfrm>
            <a:custGeom>
              <a:avLst/>
              <a:gdLst>
                <a:gd name="T0" fmla="*/ 11 w 35"/>
                <a:gd name="T1" fmla="*/ 0 h 38"/>
                <a:gd name="T2" fmla="*/ 0 w 35"/>
                <a:gd name="T3" fmla="*/ 3 h 38"/>
                <a:gd name="T4" fmla="*/ 21 w 35"/>
                <a:gd name="T5" fmla="*/ 35 h 38"/>
                <a:gd name="T6" fmla="*/ 24 w 35"/>
                <a:gd name="T7" fmla="*/ 38 h 38"/>
                <a:gd name="T8" fmla="*/ 35 w 35"/>
                <a:gd name="T9" fmla="*/ 35 h 38"/>
                <a:gd name="T10" fmla="*/ 34 w 35"/>
                <a:gd name="T11" fmla="*/ 32 h 38"/>
                <a:gd name="T12" fmla="*/ 11 w 35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38">
                  <a:moveTo>
                    <a:pt x="11" y="0"/>
                  </a:moveTo>
                  <a:lnTo>
                    <a:pt x="0" y="3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886"/>
            <p:cNvSpPr>
              <a:spLocks/>
            </p:cNvSpPr>
            <p:nvPr/>
          </p:nvSpPr>
          <p:spPr bwMode="auto">
            <a:xfrm>
              <a:off x="810" y="2403"/>
              <a:ext cx="35" cy="38"/>
            </a:xfrm>
            <a:custGeom>
              <a:avLst/>
              <a:gdLst>
                <a:gd name="T0" fmla="*/ 11 w 35"/>
                <a:gd name="T1" fmla="*/ 0 h 38"/>
                <a:gd name="T2" fmla="*/ 0 w 35"/>
                <a:gd name="T3" fmla="*/ 3 h 38"/>
                <a:gd name="T4" fmla="*/ 21 w 35"/>
                <a:gd name="T5" fmla="*/ 35 h 38"/>
                <a:gd name="T6" fmla="*/ 24 w 35"/>
                <a:gd name="T7" fmla="*/ 38 h 38"/>
                <a:gd name="T8" fmla="*/ 35 w 35"/>
                <a:gd name="T9" fmla="*/ 35 h 38"/>
                <a:gd name="T10" fmla="*/ 34 w 35"/>
                <a:gd name="T11" fmla="*/ 32 h 38"/>
                <a:gd name="T12" fmla="*/ 11 w 35"/>
                <a:gd name="T13" fmla="*/ 0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38">
                  <a:moveTo>
                    <a:pt x="11" y="0"/>
                  </a:moveTo>
                  <a:lnTo>
                    <a:pt x="0" y="3"/>
                  </a:lnTo>
                  <a:lnTo>
                    <a:pt x="21" y="35"/>
                  </a:lnTo>
                  <a:lnTo>
                    <a:pt x="24" y="38"/>
                  </a:lnTo>
                  <a:lnTo>
                    <a:pt x="35" y="35"/>
                  </a:lnTo>
                  <a:lnTo>
                    <a:pt x="34" y="3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Freeform 887"/>
            <p:cNvSpPr>
              <a:spLocks/>
            </p:cNvSpPr>
            <p:nvPr/>
          </p:nvSpPr>
          <p:spPr bwMode="auto">
            <a:xfrm>
              <a:off x="783" y="2364"/>
              <a:ext cx="34" cy="36"/>
            </a:xfrm>
            <a:custGeom>
              <a:avLst/>
              <a:gdLst>
                <a:gd name="T0" fmla="*/ 12 w 34"/>
                <a:gd name="T1" fmla="*/ 0 h 36"/>
                <a:gd name="T2" fmla="*/ 0 w 34"/>
                <a:gd name="T3" fmla="*/ 2 h 36"/>
                <a:gd name="T4" fmla="*/ 23 w 34"/>
                <a:gd name="T5" fmla="*/ 36 h 36"/>
                <a:gd name="T6" fmla="*/ 34 w 34"/>
                <a:gd name="T7" fmla="*/ 33 h 36"/>
                <a:gd name="T8" fmla="*/ 12 w 34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36">
                  <a:moveTo>
                    <a:pt x="12" y="0"/>
                  </a:moveTo>
                  <a:lnTo>
                    <a:pt x="0" y="2"/>
                  </a:lnTo>
                  <a:lnTo>
                    <a:pt x="23" y="36"/>
                  </a:lnTo>
                  <a:lnTo>
                    <a:pt x="34" y="3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Freeform 889"/>
            <p:cNvSpPr>
              <a:spLocks/>
            </p:cNvSpPr>
            <p:nvPr/>
          </p:nvSpPr>
          <p:spPr bwMode="auto">
            <a:xfrm>
              <a:off x="758" y="2326"/>
              <a:ext cx="32" cy="35"/>
            </a:xfrm>
            <a:custGeom>
              <a:avLst/>
              <a:gdLst>
                <a:gd name="T0" fmla="*/ 11 w 32"/>
                <a:gd name="T1" fmla="*/ 0 h 35"/>
                <a:gd name="T2" fmla="*/ 0 w 32"/>
                <a:gd name="T3" fmla="*/ 2 h 35"/>
                <a:gd name="T4" fmla="*/ 21 w 32"/>
                <a:gd name="T5" fmla="*/ 35 h 35"/>
                <a:gd name="T6" fmla="*/ 32 w 32"/>
                <a:gd name="T7" fmla="*/ 32 h 35"/>
                <a:gd name="T8" fmla="*/ 11 w 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11" y="0"/>
                  </a:moveTo>
                  <a:lnTo>
                    <a:pt x="0" y="2"/>
                  </a:lnTo>
                  <a:lnTo>
                    <a:pt x="21" y="35"/>
                  </a:lnTo>
                  <a:lnTo>
                    <a:pt x="32" y="3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890"/>
            <p:cNvSpPr>
              <a:spLocks/>
            </p:cNvSpPr>
            <p:nvPr/>
          </p:nvSpPr>
          <p:spPr bwMode="auto">
            <a:xfrm>
              <a:off x="758" y="2326"/>
              <a:ext cx="32" cy="35"/>
            </a:xfrm>
            <a:custGeom>
              <a:avLst/>
              <a:gdLst>
                <a:gd name="T0" fmla="*/ 11 w 32"/>
                <a:gd name="T1" fmla="*/ 0 h 35"/>
                <a:gd name="T2" fmla="*/ 0 w 32"/>
                <a:gd name="T3" fmla="*/ 2 h 35"/>
                <a:gd name="T4" fmla="*/ 21 w 32"/>
                <a:gd name="T5" fmla="*/ 35 h 35"/>
                <a:gd name="T6" fmla="*/ 32 w 32"/>
                <a:gd name="T7" fmla="*/ 32 h 35"/>
                <a:gd name="T8" fmla="*/ 11 w 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" h="35">
                  <a:moveTo>
                    <a:pt x="11" y="0"/>
                  </a:moveTo>
                  <a:lnTo>
                    <a:pt x="0" y="2"/>
                  </a:lnTo>
                  <a:lnTo>
                    <a:pt x="21" y="35"/>
                  </a:lnTo>
                  <a:lnTo>
                    <a:pt x="32" y="32"/>
                  </a:lnTo>
                  <a:lnTo>
                    <a:pt x="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891"/>
            <p:cNvSpPr>
              <a:spLocks/>
            </p:cNvSpPr>
            <p:nvPr/>
          </p:nvSpPr>
          <p:spPr bwMode="auto">
            <a:xfrm>
              <a:off x="727" y="2281"/>
              <a:ext cx="38" cy="42"/>
            </a:xfrm>
            <a:custGeom>
              <a:avLst/>
              <a:gdLst>
                <a:gd name="T0" fmla="*/ 11 w 38"/>
                <a:gd name="T1" fmla="*/ 0 h 42"/>
                <a:gd name="T2" fmla="*/ 0 w 38"/>
                <a:gd name="T3" fmla="*/ 1 h 42"/>
                <a:gd name="T4" fmla="*/ 2 w 38"/>
                <a:gd name="T5" fmla="*/ 4 h 42"/>
                <a:gd name="T6" fmla="*/ 27 w 38"/>
                <a:gd name="T7" fmla="*/ 42 h 42"/>
                <a:gd name="T8" fmla="*/ 38 w 38"/>
                <a:gd name="T9" fmla="*/ 39 h 42"/>
                <a:gd name="T10" fmla="*/ 13 w 38"/>
                <a:gd name="T11" fmla="*/ 2 h 42"/>
                <a:gd name="T12" fmla="*/ 11 w 38"/>
                <a:gd name="T13" fmla="*/ 0 h 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42">
                  <a:moveTo>
                    <a:pt x="11" y="0"/>
                  </a:moveTo>
                  <a:lnTo>
                    <a:pt x="0" y="1"/>
                  </a:lnTo>
                  <a:lnTo>
                    <a:pt x="2" y="4"/>
                  </a:lnTo>
                  <a:lnTo>
                    <a:pt x="27" y="42"/>
                  </a:lnTo>
                  <a:lnTo>
                    <a:pt x="38" y="39"/>
                  </a:lnTo>
                  <a:lnTo>
                    <a:pt x="13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895"/>
            <p:cNvSpPr>
              <a:spLocks/>
            </p:cNvSpPr>
            <p:nvPr/>
          </p:nvSpPr>
          <p:spPr bwMode="auto">
            <a:xfrm>
              <a:off x="579" y="2385"/>
              <a:ext cx="88" cy="22"/>
            </a:xfrm>
            <a:custGeom>
              <a:avLst/>
              <a:gdLst>
                <a:gd name="T0" fmla="*/ 85 w 88"/>
                <a:gd name="T1" fmla="*/ 0 h 22"/>
                <a:gd name="T2" fmla="*/ 79 w 88"/>
                <a:gd name="T3" fmla="*/ 0 h 22"/>
                <a:gd name="T4" fmla="*/ 6 w 88"/>
                <a:gd name="T5" fmla="*/ 15 h 22"/>
                <a:gd name="T6" fmla="*/ 0 w 88"/>
                <a:gd name="T7" fmla="*/ 17 h 22"/>
                <a:gd name="T8" fmla="*/ 5 w 88"/>
                <a:gd name="T9" fmla="*/ 22 h 22"/>
                <a:gd name="T10" fmla="*/ 10 w 88"/>
                <a:gd name="T11" fmla="*/ 21 h 22"/>
                <a:gd name="T12" fmla="*/ 82 w 88"/>
                <a:gd name="T13" fmla="*/ 5 h 22"/>
                <a:gd name="T14" fmla="*/ 88 w 88"/>
                <a:gd name="T15" fmla="*/ 5 h 22"/>
                <a:gd name="T16" fmla="*/ 85 w 8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22">
                  <a:moveTo>
                    <a:pt x="85" y="0"/>
                  </a:moveTo>
                  <a:lnTo>
                    <a:pt x="79" y="0"/>
                  </a:lnTo>
                  <a:lnTo>
                    <a:pt x="6" y="15"/>
                  </a:lnTo>
                  <a:lnTo>
                    <a:pt x="0" y="17"/>
                  </a:lnTo>
                  <a:lnTo>
                    <a:pt x="5" y="22"/>
                  </a:lnTo>
                  <a:lnTo>
                    <a:pt x="10" y="21"/>
                  </a:lnTo>
                  <a:lnTo>
                    <a:pt x="82" y="5"/>
                  </a:lnTo>
                  <a:lnTo>
                    <a:pt x="88" y="5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079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Freeform 896"/>
            <p:cNvSpPr>
              <a:spLocks/>
            </p:cNvSpPr>
            <p:nvPr/>
          </p:nvSpPr>
          <p:spPr bwMode="auto">
            <a:xfrm>
              <a:off x="579" y="2385"/>
              <a:ext cx="88" cy="22"/>
            </a:xfrm>
            <a:custGeom>
              <a:avLst/>
              <a:gdLst>
                <a:gd name="T0" fmla="*/ 85 w 88"/>
                <a:gd name="T1" fmla="*/ 0 h 22"/>
                <a:gd name="T2" fmla="*/ 79 w 88"/>
                <a:gd name="T3" fmla="*/ 0 h 22"/>
                <a:gd name="T4" fmla="*/ 6 w 88"/>
                <a:gd name="T5" fmla="*/ 15 h 22"/>
                <a:gd name="T6" fmla="*/ 0 w 88"/>
                <a:gd name="T7" fmla="*/ 17 h 22"/>
                <a:gd name="T8" fmla="*/ 5 w 88"/>
                <a:gd name="T9" fmla="*/ 22 h 22"/>
                <a:gd name="T10" fmla="*/ 10 w 88"/>
                <a:gd name="T11" fmla="*/ 21 h 22"/>
                <a:gd name="T12" fmla="*/ 82 w 88"/>
                <a:gd name="T13" fmla="*/ 5 h 22"/>
                <a:gd name="T14" fmla="*/ 88 w 88"/>
                <a:gd name="T15" fmla="*/ 5 h 22"/>
                <a:gd name="T16" fmla="*/ 85 w 88"/>
                <a:gd name="T17" fmla="*/ 0 h 2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8" h="22">
                  <a:moveTo>
                    <a:pt x="85" y="0"/>
                  </a:moveTo>
                  <a:lnTo>
                    <a:pt x="79" y="0"/>
                  </a:lnTo>
                  <a:lnTo>
                    <a:pt x="6" y="15"/>
                  </a:lnTo>
                  <a:lnTo>
                    <a:pt x="0" y="17"/>
                  </a:lnTo>
                  <a:lnTo>
                    <a:pt x="5" y="22"/>
                  </a:lnTo>
                  <a:lnTo>
                    <a:pt x="10" y="21"/>
                  </a:lnTo>
                  <a:lnTo>
                    <a:pt x="82" y="5"/>
                  </a:lnTo>
                  <a:lnTo>
                    <a:pt x="88" y="5"/>
                  </a:lnTo>
                  <a:lnTo>
                    <a:pt x="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Freeform 901"/>
          <p:cNvSpPr>
            <a:spLocks/>
          </p:cNvSpPr>
          <p:nvPr/>
        </p:nvSpPr>
        <p:spPr bwMode="auto">
          <a:xfrm>
            <a:off x="1566863" y="2549574"/>
            <a:ext cx="1417637" cy="244475"/>
          </a:xfrm>
          <a:custGeom>
            <a:avLst/>
            <a:gdLst>
              <a:gd name="T0" fmla="*/ 2147483646 w 847"/>
              <a:gd name="T1" fmla="*/ 0 h 146"/>
              <a:gd name="T2" fmla="*/ 2147483646 w 847"/>
              <a:gd name="T3" fmla="*/ 11179107 h 146"/>
              <a:gd name="T4" fmla="*/ 1506088779 w 847"/>
              <a:gd name="T5" fmla="*/ 149056428 h 146"/>
              <a:gd name="T6" fmla="*/ 1102472824 w 847"/>
              <a:gd name="T7" fmla="*/ 231036545 h 146"/>
              <a:gd name="T8" fmla="*/ 717540778 w 847"/>
              <a:gd name="T9" fmla="*/ 320471070 h 146"/>
              <a:gd name="T10" fmla="*/ 347559207 w 847"/>
              <a:gd name="T11" fmla="*/ 424809400 h 146"/>
              <a:gd name="T12" fmla="*/ 0 w 847"/>
              <a:gd name="T13" fmla="*/ 544054877 h 146"/>
              <a:gd name="T14" fmla="*/ 254129618 w 847"/>
              <a:gd name="T15" fmla="*/ 476980237 h 146"/>
              <a:gd name="T16" fmla="*/ 511996018 w 847"/>
              <a:gd name="T17" fmla="*/ 413630293 h 146"/>
              <a:gd name="T18" fmla="*/ 777335982 w 847"/>
              <a:gd name="T19" fmla="*/ 357734760 h 146"/>
              <a:gd name="T20" fmla="*/ 1042677620 w 847"/>
              <a:gd name="T21" fmla="*/ 305565595 h 146"/>
              <a:gd name="T22" fmla="*/ 2147483646 w 847"/>
              <a:gd name="T23" fmla="*/ 149056428 h 146"/>
              <a:gd name="T24" fmla="*/ 2147483646 w 847"/>
              <a:gd name="T25" fmla="*/ 126698215 h 146"/>
              <a:gd name="T26" fmla="*/ 2147483646 w 847"/>
              <a:gd name="T27" fmla="*/ 70801009 h 146"/>
              <a:gd name="T28" fmla="*/ 2147483646 w 847"/>
              <a:gd name="T29" fmla="*/ 0 h 14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47" h="146">
                <a:moveTo>
                  <a:pt x="779" y="0"/>
                </a:moveTo>
                <a:cubicBezTo>
                  <a:pt x="754" y="0"/>
                  <a:pt x="730" y="2"/>
                  <a:pt x="705" y="3"/>
                </a:cubicBezTo>
                <a:cubicBezTo>
                  <a:pt x="609" y="10"/>
                  <a:pt x="507" y="22"/>
                  <a:pt x="403" y="40"/>
                </a:cubicBezTo>
                <a:cubicBezTo>
                  <a:pt x="366" y="47"/>
                  <a:pt x="330" y="54"/>
                  <a:pt x="295" y="62"/>
                </a:cubicBezTo>
                <a:cubicBezTo>
                  <a:pt x="260" y="69"/>
                  <a:pt x="225" y="78"/>
                  <a:pt x="192" y="86"/>
                </a:cubicBezTo>
                <a:cubicBezTo>
                  <a:pt x="158" y="95"/>
                  <a:pt x="125" y="105"/>
                  <a:pt x="93" y="114"/>
                </a:cubicBezTo>
                <a:cubicBezTo>
                  <a:pt x="61" y="124"/>
                  <a:pt x="30" y="135"/>
                  <a:pt x="0" y="146"/>
                </a:cubicBezTo>
                <a:cubicBezTo>
                  <a:pt x="22" y="139"/>
                  <a:pt x="45" y="134"/>
                  <a:pt x="68" y="128"/>
                </a:cubicBezTo>
                <a:cubicBezTo>
                  <a:pt x="91" y="122"/>
                  <a:pt x="114" y="117"/>
                  <a:pt x="137" y="111"/>
                </a:cubicBezTo>
                <a:cubicBezTo>
                  <a:pt x="160" y="106"/>
                  <a:pt x="184" y="101"/>
                  <a:pt x="208" y="96"/>
                </a:cubicBezTo>
                <a:cubicBezTo>
                  <a:pt x="231" y="91"/>
                  <a:pt x="255" y="87"/>
                  <a:pt x="279" y="82"/>
                </a:cubicBezTo>
                <a:cubicBezTo>
                  <a:pt x="395" y="62"/>
                  <a:pt x="506" y="48"/>
                  <a:pt x="609" y="40"/>
                </a:cubicBezTo>
                <a:cubicBezTo>
                  <a:pt x="693" y="34"/>
                  <a:pt x="773" y="32"/>
                  <a:pt x="847" y="34"/>
                </a:cubicBezTo>
                <a:cubicBezTo>
                  <a:pt x="833" y="29"/>
                  <a:pt x="821" y="25"/>
                  <a:pt x="810" y="19"/>
                </a:cubicBezTo>
                <a:cubicBezTo>
                  <a:pt x="798" y="13"/>
                  <a:pt x="787" y="7"/>
                  <a:pt x="779" y="0"/>
                </a:cubicBezTo>
                <a:close/>
              </a:path>
            </a:pathLst>
          </a:cu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Freeform 902"/>
          <p:cNvSpPr>
            <a:spLocks/>
          </p:cNvSpPr>
          <p:nvPr/>
        </p:nvSpPr>
        <p:spPr bwMode="auto">
          <a:xfrm>
            <a:off x="3527425" y="2833737"/>
            <a:ext cx="354013" cy="366712"/>
          </a:xfrm>
          <a:custGeom>
            <a:avLst/>
            <a:gdLst>
              <a:gd name="T0" fmla="*/ 782675688 w 211"/>
              <a:gd name="T1" fmla="*/ 0 h 219"/>
              <a:gd name="T2" fmla="*/ 546749122 w 211"/>
              <a:gd name="T3" fmla="*/ 112155571 h 219"/>
              <a:gd name="T4" fmla="*/ 539259523 w 211"/>
              <a:gd name="T5" fmla="*/ 228051949 h 219"/>
              <a:gd name="T6" fmla="*/ 453128294 w 211"/>
              <a:gd name="T7" fmla="*/ 414978459 h 219"/>
              <a:gd name="T8" fmla="*/ 273374561 w 211"/>
              <a:gd name="T9" fmla="*/ 613120693 h 219"/>
              <a:gd name="T10" fmla="*/ 0 w 211"/>
              <a:gd name="T11" fmla="*/ 818741193 h 219"/>
              <a:gd name="T12" fmla="*/ 479342729 w 211"/>
              <a:gd name="T13" fmla="*/ 512180847 h 219"/>
              <a:gd name="T14" fmla="*/ 733992455 w 211"/>
              <a:gd name="T15" fmla="*/ 220573683 h 219"/>
              <a:gd name="T16" fmla="*/ 782675688 w 211"/>
              <a:gd name="T17" fmla="*/ 0 h 21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11" h="219">
                <a:moveTo>
                  <a:pt x="209" y="0"/>
                </a:moveTo>
                <a:cubicBezTo>
                  <a:pt x="190" y="12"/>
                  <a:pt x="168" y="23"/>
                  <a:pt x="146" y="30"/>
                </a:cubicBezTo>
                <a:cubicBezTo>
                  <a:pt x="147" y="40"/>
                  <a:pt x="146" y="50"/>
                  <a:pt x="144" y="61"/>
                </a:cubicBezTo>
                <a:cubicBezTo>
                  <a:pt x="141" y="77"/>
                  <a:pt x="133" y="94"/>
                  <a:pt x="121" y="111"/>
                </a:cubicBezTo>
                <a:cubicBezTo>
                  <a:pt x="110" y="128"/>
                  <a:pt x="94" y="146"/>
                  <a:pt x="73" y="164"/>
                </a:cubicBezTo>
                <a:cubicBezTo>
                  <a:pt x="53" y="182"/>
                  <a:pt x="28" y="201"/>
                  <a:pt x="0" y="219"/>
                </a:cubicBezTo>
                <a:cubicBezTo>
                  <a:pt x="52" y="192"/>
                  <a:pt x="95" y="165"/>
                  <a:pt x="128" y="137"/>
                </a:cubicBezTo>
                <a:cubicBezTo>
                  <a:pt x="160" y="111"/>
                  <a:pt x="183" y="84"/>
                  <a:pt x="196" y="59"/>
                </a:cubicBezTo>
                <a:cubicBezTo>
                  <a:pt x="207" y="39"/>
                  <a:pt x="211" y="19"/>
                  <a:pt x="209" y="0"/>
                </a:cubicBezTo>
                <a:close/>
              </a:path>
            </a:pathLst>
          </a:custGeom>
          <a:solidFill>
            <a:srgbClr val="7BA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Freeform 903"/>
          <p:cNvSpPr>
            <a:spLocks noEditPoints="1"/>
          </p:cNvSpPr>
          <p:nvPr/>
        </p:nvSpPr>
        <p:spPr bwMode="auto">
          <a:xfrm>
            <a:off x="1954213" y="3168699"/>
            <a:ext cx="111125" cy="80963"/>
          </a:xfrm>
          <a:custGeom>
            <a:avLst/>
            <a:gdLst>
              <a:gd name="T0" fmla="*/ 108834863 w 66"/>
              <a:gd name="T1" fmla="*/ 159321690 h 48"/>
              <a:gd name="T2" fmla="*/ 37528742 w 66"/>
              <a:gd name="T3" fmla="*/ 45521447 h 48"/>
              <a:gd name="T4" fmla="*/ 138859199 w 66"/>
              <a:gd name="T5" fmla="*/ 22760723 h 48"/>
              <a:gd name="T6" fmla="*/ 210165320 w 66"/>
              <a:gd name="T7" fmla="*/ 136562654 h 48"/>
              <a:gd name="T8" fmla="*/ 108834863 w 66"/>
              <a:gd name="T9" fmla="*/ 159321690 h 48"/>
              <a:gd name="T10" fmla="*/ 127600073 w 66"/>
              <a:gd name="T11" fmla="*/ 3793454 h 48"/>
              <a:gd name="T12" fmla="*/ 26271294 w 66"/>
              <a:gd name="T13" fmla="*/ 22760723 h 48"/>
              <a:gd name="T14" fmla="*/ 15012168 w 66"/>
              <a:gd name="T15" fmla="*/ 30347631 h 48"/>
              <a:gd name="T16" fmla="*/ 3753042 w 66"/>
              <a:gd name="T17" fmla="*/ 34141085 h 48"/>
              <a:gd name="T18" fmla="*/ 0 w 66"/>
              <a:gd name="T19" fmla="*/ 41727993 h 48"/>
              <a:gd name="T20" fmla="*/ 3753042 w 66"/>
              <a:gd name="T21" fmla="*/ 53106668 h 48"/>
              <a:gd name="T22" fmla="*/ 71306121 w 66"/>
              <a:gd name="T23" fmla="*/ 166908598 h 48"/>
              <a:gd name="T24" fmla="*/ 78812205 w 66"/>
              <a:gd name="T25" fmla="*/ 174495506 h 48"/>
              <a:gd name="T26" fmla="*/ 90071331 w 66"/>
              <a:gd name="T27" fmla="*/ 182082414 h 48"/>
              <a:gd name="T28" fmla="*/ 105081821 w 66"/>
              <a:gd name="T29" fmla="*/ 182082414 h 48"/>
              <a:gd name="T30" fmla="*/ 120093989 w 66"/>
              <a:gd name="T31" fmla="*/ 182082414 h 48"/>
              <a:gd name="T32" fmla="*/ 221422768 w 66"/>
              <a:gd name="T33" fmla="*/ 159321690 h 48"/>
              <a:gd name="T34" fmla="*/ 236434936 w 66"/>
              <a:gd name="T35" fmla="*/ 151734782 h 48"/>
              <a:gd name="T36" fmla="*/ 243941020 w 66"/>
              <a:gd name="T37" fmla="*/ 147941328 h 48"/>
              <a:gd name="T38" fmla="*/ 247694062 w 66"/>
              <a:gd name="T39" fmla="*/ 140354421 h 48"/>
              <a:gd name="T40" fmla="*/ 243941020 w 66"/>
              <a:gd name="T41" fmla="*/ 128975746 h 48"/>
              <a:gd name="T42" fmla="*/ 172634900 w 66"/>
              <a:gd name="T43" fmla="*/ 15173816 h 48"/>
              <a:gd name="T44" fmla="*/ 165128816 w 66"/>
              <a:gd name="T45" fmla="*/ 7586908 h 48"/>
              <a:gd name="T46" fmla="*/ 153871367 w 66"/>
              <a:gd name="T47" fmla="*/ 3793454 h 48"/>
              <a:gd name="T48" fmla="*/ 142612241 w 66"/>
              <a:gd name="T49" fmla="*/ 0 h 48"/>
              <a:gd name="T50" fmla="*/ 127600073 w 66"/>
              <a:gd name="T51" fmla="*/ 3793454 h 4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6" h="48">
                <a:moveTo>
                  <a:pt x="29" y="42"/>
                </a:moveTo>
                <a:cubicBezTo>
                  <a:pt x="10" y="12"/>
                  <a:pt x="10" y="12"/>
                  <a:pt x="10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56" y="36"/>
                  <a:pt x="56" y="36"/>
                  <a:pt x="56" y="36"/>
                </a:cubicBezTo>
                <a:cubicBezTo>
                  <a:pt x="29" y="42"/>
                  <a:pt x="29" y="42"/>
                  <a:pt x="29" y="42"/>
                </a:cubicBezTo>
                <a:moveTo>
                  <a:pt x="34" y="1"/>
                </a:moveTo>
                <a:cubicBezTo>
                  <a:pt x="7" y="6"/>
                  <a:pt x="7" y="6"/>
                  <a:pt x="7" y="6"/>
                </a:cubicBezTo>
                <a:cubicBezTo>
                  <a:pt x="6" y="7"/>
                  <a:pt x="5" y="7"/>
                  <a:pt x="4" y="8"/>
                </a:cubicBezTo>
                <a:cubicBezTo>
                  <a:pt x="3" y="8"/>
                  <a:pt x="2" y="9"/>
                  <a:pt x="1" y="9"/>
                </a:cubicBezTo>
                <a:cubicBezTo>
                  <a:pt x="1" y="10"/>
                  <a:pt x="1" y="11"/>
                  <a:pt x="0" y="11"/>
                </a:cubicBezTo>
                <a:cubicBezTo>
                  <a:pt x="0" y="12"/>
                  <a:pt x="1" y="13"/>
                  <a:pt x="1" y="1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5"/>
                  <a:pt x="21" y="46"/>
                  <a:pt x="21" y="46"/>
                </a:cubicBezTo>
                <a:cubicBezTo>
                  <a:pt x="22" y="47"/>
                  <a:pt x="23" y="47"/>
                  <a:pt x="24" y="48"/>
                </a:cubicBezTo>
                <a:cubicBezTo>
                  <a:pt x="26" y="48"/>
                  <a:pt x="27" y="48"/>
                  <a:pt x="28" y="48"/>
                </a:cubicBezTo>
                <a:cubicBezTo>
                  <a:pt x="29" y="48"/>
                  <a:pt x="31" y="48"/>
                  <a:pt x="32" y="48"/>
                </a:cubicBezTo>
                <a:cubicBezTo>
                  <a:pt x="59" y="42"/>
                  <a:pt x="59" y="42"/>
                  <a:pt x="59" y="42"/>
                </a:cubicBezTo>
                <a:cubicBezTo>
                  <a:pt x="61" y="41"/>
                  <a:pt x="62" y="41"/>
                  <a:pt x="63" y="40"/>
                </a:cubicBezTo>
                <a:cubicBezTo>
                  <a:pt x="64" y="40"/>
                  <a:pt x="65" y="39"/>
                  <a:pt x="65" y="39"/>
                </a:cubicBezTo>
                <a:cubicBezTo>
                  <a:pt x="66" y="38"/>
                  <a:pt x="66" y="37"/>
                  <a:pt x="66" y="37"/>
                </a:cubicBezTo>
                <a:cubicBezTo>
                  <a:pt x="66" y="36"/>
                  <a:pt x="66" y="35"/>
                  <a:pt x="65" y="34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3"/>
                  <a:pt x="45" y="2"/>
                  <a:pt x="44" y="2"/>
                </a:cubicBezTo>
                <a:cubicBezTo>
                  <a:pt x="44" y="1"/>
                  <a:pt x="43" y="1"/>
                  <a:pt x="41" y="1"/>
                </a:cubicBezTo>
                <a:cubicBezTo>
                  <a:pt x="40" y="0"/>
                  <a:pt x="39" y="0"/>
                  <a:pt x="38" y="0"/>
                </a:cubicBezTo>
                <a:cubicBezTo>
                  <a:pt x="37" y="0"/>
                  <a:pt x="35" y="0"/>
                  <a:pt x="34" y="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Freeform 904"/>
          <p:cNvSpPr>
            <a:spLocks/>
          </p:cNvSpPr>
          <p:nvPr/>
        </p:nvSpPr>
        <p:spPr bwMode="auto">
          <a:xfrm>
            <a:off x="2065338" y="3149649"/>
            <a:ext cx="114300" cy="76200"/>
          </a:xfrm>
          <a:custGeom>
            <a:avLst/>
            <a:gdLst>
              <a:gd name="T0" fmla="*/ 97119562 w 69"/>
              <a:gd name="T1" fmla="*/ 0 h 46"/>
              <a:gd name="T2" fmla="*/ 11205975 w 69"/>
              <a:gd name="T3" fmla="*/ 18292970 h 46"/>
              <a:gd name="T4" fmla="*/ 7470092 w 69"/>
              <a:gd name="T5" fmla="*/ 21952226 h 46"/>
              <a:gd name="T6" fmla="*/ 3735883 w 69"/>
              <a:gd name="T7" fmla="*/ 21952226 h 46"/>
              <a:gd name="T8" fmla="*/ 0 w 69"/>
              <a:gd name="T9" fmla="*/ 25611483 h 46"/>
              <a:gd name="T10" fmla="*/ 0 w 69"/>
              <a:gd name="T11" fmla="*/ 32928339 h 46"/>
              <a:gd name="T12" fmla="*/ 7470092 w 69"/>
              <a:gd name="T13" fmla="*/ 36587596 h 46"/>
              <a:gd name="T14" fmla="*/ 11205975 w 69"/>
              <a:gd name="T15" fmla="*/ 36587596 h 46"/>
              <a:gd name="T16" fmla="*/ 18677740 w 69"/>
              <a:gd name="T17" fmla="*/ 40246852 h 46"/>
              <a:gd name="T18" fmla="*/ 26147832 w 69"/>
              <a:gd name="T19" fmla="*/ 36587596 h 46"/>
              <a:gd name="T20" fmla="*/ 74707613 w 69"/>
              <a:gd name="T21" fmla="*/ 25611483 h 46"/>
              <a:gd name="T22" fmla="*/ 145681017 w 69"/>
              <a:gd name="T23" fmla="*/ 139031870 h 46"/>
              <a:gd name="T24" fmla="*/ 97119562 w 69"/>
              <a:gd name="T25" fmla="*/ 150009639 h 46"/>
              <a:gd name="T26" fmla="*/ 89649470 w 69"/>
              <a:gd name="T27" fmla="*/ 150009639 h 46"/>
              <a:gd name="T28" fmla="*/ 85913588 w 69"/>
              <a:gd name="T29" fmla="*/ 153667239 h 46"/>
              <a:gd name="T30" fmla="*/ 85913588 w 69"/>
              <a:gd name="T31" fmla="*/ 157326496 h 46"/>
              <a:gd name="T32" fmla="*/ 85913588 w 69"/>
              <a:gd name="T33" fmla="*/ 160985752 h 46"/>
              <a:gd name="T34" fmla="*/ 89649470 w 69"/>
              <a:gd name="T35" fmla="*/ 164643352 h 46"/>
              <a:gd name="T36" fmla="*/ 97119562 w 69"/>
              <a:gd name="T37" fmla="*/ 168302609 h 46"/>
              <a:gd name="T38" fmla="*/ 100855445 w 69"/>
              <a:gd name="T39" fmla="*/ 168302609 h 46"/>
              <a:gd name="T40" fmla="*/ 108327210 w 69"/>
              <a:gd name="T41" fmla="*/ 168302609 h 46"/>
              <a:gd name="T42" fmla="*/ 242800579 w 69"/>
              <a:gd name="T43" fmla="*/ 139031870 h 46"/>
              <a:gd name="T44" fmla="*/ 250272345 w 69"/>
              <a:gd name="T45" fmla="*/ 135374270 h 46"/>
              <a:gd name="T46" fmla="*/ 254006554 w 69"/>
              <a:gd name="T47" fmla="*/ 135374270 h 46"/>
              <a:gd name="T48" fmla="*/ 257742436 w 69"/>
              <a:gd name="T49" fmla="*/ 131715013 h 46"/>
              <a:gd name="T50" fmla="*/ 254006554 w 69"/>
              <a:gd name="T51" fmla="*/ 124398157 h 46"/>
              <a:gd name="T52" fmla="*/ 224124513 w 69"/>
              <a:gd name="T53" fmla="*/ 76834448 h 46"/>
              <a:gd name="T54" fmla="*/ 220388630 w 69"/>
              <a:gd name="T55" fmla="*/ 73175191 h 46"/>
              <a:gd name="T56" fmla="*/ 212916864 w 69"/>
              <a:gd name="T57" fmla="*/ 69515935 h 46"/>
              <a:gd name="T58" fmla="*/ 209182655 w 69"/>
              <a:gd name="T59" fmla="*/ 69515935 h 46"/>
              <a:gd name="T60" fmla="*/ 197976681 w 69"/>
              <a:gd name="T61" fmla="*/ 69515935 h 46"/>
              <a:gd name="T62" fmla="*/ 190504915 w 69"/>
              <a:gd name="T63" fmla="*/ 73175191 h 46"/>
              <a:gd name="T64" fmla="*/ 186770706 w 69"/>
              <a:gd name="T65" fmla="*/ 76834448 h 46"/>
              <a:gd name="T66" fmla="*/ 186770706 w 69"/>
              <a:gd name="T67" fmla="*/ 80492048 h 46"/>
              <a:gd name="T68" fmla="*/ 186770706 w 69"/>
              <a:gd name="T69" fmla="*/ 84151304 h 46"/>
              <a:gd name="T70" fmla="*/ 212916864 w 69"/>
              <a:gd name="T71" fmla="*/ 124398157 h 46"/>
              <a:gd name="T72" fmla="*/ 183034823 w 69"/>
              <a:gd name="T73" fmla="*/ 131715013 h 46"/>
              <a:gd name="T74" fmla="*/ 97119562 w 69"/>
              <a:gd name="T75" fmla="*/ 0 h 4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9" h="46">
                <a:moveTo>
                  <a:pt x="26" y="0"/>
                </a:moveTo>
                <a:cubicBezTo>
                  <a:pt x="3" y="5"/>
                  <a:pt x="3" y="5"/>
                  <a:pt x="3" y="5"/>
                </a:cubicBezTo>
                <a:cubicBezTo>
                  <a:pt x="3" y="5"/>
                  <a:pt x="2" y="5"/>
                  <a:pt x="2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7"/>
                  <a:pt x="0" y="7"/>
                  <a:pt x="0" y="7"/>
                </a:cubicBezTo>
                <a:cubicBezTo>
                  <a:pt x="0" y="8"/>
                  <a:pt x="0" y="8"/>
                  <a:pt x="0" y="9"/>
                </a:cubicBezTo>
                <a:cubicBezTo>
                  <a:pt x="1" y="9"/>
                  <a:pt x="1" y="10"/>
                  <a:pt x="2" y="10"/>
                </a:cubicBezTo>
                <a:cubicBezTo>
                  <a:pt x="2" y="10"/>
                  <a:pt x="2" y="10"/>
                  <a:pt x="3" y="10"/>
                </a:cubicBezTo>
                <a:cubicBezTo>
                  <a:pt x="4" y="11"/>
                  <a:pt x="4" y="11"/>
                  <a:pt x="5" y="11"/>
                </a:cubicBezTo>
                <a:cubicBezTo>
                  <a:pt x="5" y="11"/>
                  <a:pt x="6" y="10"/>
                  <a:pt x="7" y="10"/>
                </a:cubicBezTo>
                <a:cubicBezTo>
                  <a:pt x="20" y="7"/>
                  <a:pt x="20" y="7"/>
                  <a:pt x="20" y="7"/>
                </a:cubicBezTo>
                <a:cubicBezTo>
                  <a:pt x="39" y="38"/>
                  <a:pt x="39" y="38"/>
                  <a:pt x="39" y="38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5" y="41"/>
                  <a:pt x="24" y="41"/>
                </a:cubicBezTo>
                <a:cubicBezTo>
                  <a:pt x="24" y="41"/>
                  <a:pt x="23" y="42"/>
                  <a:pt x="23" y="42"/>
                </a:cubicBezTo>
                <a:cubicBezTo>
                  <a:pt x="23" y="42"/>
                  <a:pt x="23" y="43"/>
                  <a:pt x="23" y="43"/>
                </a:cubicBezTo>
                <a:cubicBezTo>
                  <a:pt x="23" y="43"/>
                  <a:pt x="23" y="44"/>
                  <a:pt x="23" y="44"/>
                </a:cubicBezTo>
                <a:cubicBezTo>
                  <a:pt x="23" y="45"/>
                  <a:pt x="24" y="45"/>
                  <a:pt x="24" y="45"/>
                </a:cubicBezTo>
                <a:cubicBezTo>
                  <a:pt x="25" y="46"/>
                  <a:pt x="25" y="46"/>
                  <a:pt x="26" y="46"/>
                </a:cubicBezTo>
                <a:cubicBezTo>
                  <a:pt x="26" y="46"/>
                  <a:pt x="27" y="46"/>
                  <a:pt x="27" y="46"/>
                </a:cubicBezTo>
                <a:cubicBezTo>
                  <a:pt x="28" y="46"/>
                  <a:pt x="29" y="46"/>
                  <a:pt x="29" y="46"/>
                </a:cubicBezTo>
                <a:cubicBezTo>
                  <a:pt x="65" y="38"/>
                  <a:pt x="65" y="38"/>
                  <a:pt x="65" y="38"/>
                </a:cubicBezTo>
                <a:cubicBezTo>
                  <a:pt x="66" y="38"/>
                  <a:pt x="67" y="38"/>
                  <a:pt x="67" y="37"/>
                </a:cubicBezTo>
                <a:cubicBezTo>
                  <a:pt x="68" y="37"/>
                  <a:pt x="68" y="37"/>
                  <a:pt x="68" y="37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5"/>
                  <a:pt x="69" y="35"/>
                  <a:pt x="68" y="34"/>
                </a:cubicBezTo>
                <a:cubicBezTo>
                  <a:pt x="60" y="21"/>
                  <a:pt x="60" y="21"/>
                  <a:pt x="60" y="21"/>
                </a:cubicBezTo>
                <a:cubicBezTo>
                  <a:pt x="59" y="21"/>
                  <a:pt x="59" y="20"/>
                  <a:pt x="59" y="20"/>
                </a:cubicBezTo>
                <a:cubicBezTo>
                  <a:pt x="58" y="20"/>
                  <a:pt x="58" y="20"/>
                  <a:pt x="57" y="19"/>
                </a:cubicBezTo>
                <a:cubicBezTo>
                  <a:pt x="57" y="19"/>
                  <a:pt x="56" y="19"/>
                  <a:pt x="56" y="19"/>
                </a:cubicBezTo>
                <a:cubicBezTo>
                  <a:pt x="55" y="19"/>
                  <a:pt x="54" y="19"/>
                  <a:pt x="53" y="19"/>
                </a:cubicBezTo>
                <a:cubicBezTo>
                  <a:pt x="52" y="20"/>
                  <a:pt x="52" y="20"/>
                  <a:pt x="51" y="20"/>
                </a:cubicBezTo>
                <a:cubicBezTo>
                  <a:pt x="51" y="20"/>
                  <a:pt x="50" y="21"/>
                  <a:pt x="50" y="21"/>
                </a:cubicBezTo>
                <a:cubicBezTo>
                  <a:pt x="50" y="21"/>
                  <a:pt x="50" y="22"/>
                  <a:pt x="50" y="22"/>
                </a:cubicBezTo>
                <a:cubicBezTo>
                  <a:pt x="50" y="22"/>
                  <a:pt x="50" y="23"/>
                  <a:pt x="50" y="23"/>
                </a:cubicBezTo>
                <a:cubicBezTo>
                  <a:pt x="57" y="34"/>
                  <a:pt x="57" y="34"/>
                  <a:pt x="57" y="34"/>
                </a:cubicBezTo>
                <a:cubicBezTo>
                  <a:pt x="49" y="36"/>
                  <a:pt x="49" y="36"/>
                  <a:pt x="49" y="36"/>
                </a:cubicBezTo>
                <a:cubicBezTo>
                  <a:pt x="26" y="0"/>
                  <a:pt x="26" y="0"/>
                  <a:pt x="2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Freeform 905"/>
          <p:cNvSpPr>
            <a:spLocks/>
          </p:cNvSpPr>
          <p:nvPr/>
        </p:nvSpPr>
        <p:spPr bwMode="auto">
          <a:xfrm>
            <a:off x="2173288" y="3122662"/>
            <a:ext cx="115887" cy="80962"/>
          </a:xfrm>
          <a:custGeom>
            <a:avLst/>
            <a:gdLst>
              <a:gd name="T0" fmla="*/ 123266327 w 69"/>
              <a:gd name="T1" fmla="*/ 3793454 h 48"/>
              <a:gd name="T2" fmla="*/ 11205878 w 69"/>
              <a:gd name="T3" fmla="*/ 26554177 h 48"/>
              <a:gd name="T4" fmla="*/ 7470027 w 69"/>
              <a:gd name="T5" fmla="*/ 30347631 h 48"/>
              <a:gd name="T6" fmla="*/ 0 w 69"/>
              <a:gd name="T7" fmla="*/ 30347631 h 48"/>
              <a:gd name="T8" fmla="*/ 0 w 69"/>
              <a:gd name="T9" fmla="*/ 34141085 h 48"/>
              <a:gd name="T10" fmla="*/ 0 w 69"/>
              <a:gd name="T11" fmla="*/ 41727993 h 48"/>
              <a:gd name="T12" fmla="*/ 7470027 w 69"/>
              <a:gd name="T13" fmla="*/ 45521447 h 48"/>
              <a:gd name="T14" fmla="*/ 11205878 w 69"/>
              <a:gd name="T15" fmla="*/ 45521447 h 48"/>
              <a:gd name="T16" fmla="*/ 18675905 w 69"/>
              <a:gd name="T17" fmla="*/ 45521447 h 48"/>
              <a:gd name="T18" fmla="*/ 26147606 w 69"/>
              <a:gd name="T19" fmla="*/ 45521447 h 48"/>
              <a:gd name="T20" fmla="*/ 138208055 w 69"/>
              <a:gd name="T21" fmla="*/ 22760723 h 48"/>
              <a:gd name="T22" fmla="*/ 171825687 w 69"/>
              <a:gd name="T23" fmla="*/ 68280483 h 48"/>
              <a:gd name="T24" fmla="*/ 74706966 w 69"/>
              <a:gd name="T25" fmla="*/ 87247753 h 48"/>
              <a:gd name="T26" fmla="*/ 59765238 w 69"/>
              <a:gd name="T27" fmla="*/ 94834661 h 48"/>
              <a:gd name="T28" fmla="*/ 52295211 w 69"/>
              <a:gd name="T29" fmla="*/ 98628115 h 48"/>
              <a:gd name="T30" fmla="*/ 48559361 w 69"/>
              <a:gd name="T31" fmla="*/ 110008476 h 48"/>
              <a:gd name="T32" fmla="*/ 52295211 w 69"/>
              <a:gd name="T33" fmla="*/ 117595384 h 48"/>
              <a:gd name="T34" fmla="*/ 97118721 w 69"/>
              <a:gd name="T35" fmla="*/ 182082414 h 48"/>
              <a:gd name="T36" fmla="*/ 246532653 w 69"/>
              <a:gd name="T37" fmla="*/ 147941328 h 48"/>
              <a:gd name="T38" fmla="*/ 250268504 w 69"/>
              <a:gd name="T39" fmla="*/ 147941328 h 48"/>
              <a:gd name="T40" fmla="*/ 254002680 w 69"/>
              <a:gd name="T41" fmla="*/ 144147875 h 48"/>
              <a:gd name="T42" fmla="*/ 257738531 w 69"/>
              <a:gd name="T43" fmla="*/ 140354421 h 48"/>
              <a:gd name="T44" fmla="*/ 254002680 w 69"/>
              <a:gd name="T45" fmla="*/ 136562654 h 48"/>
              <a:gd name="T46" fmla="*/ 250268504 w 69"/>
              <a:gd name="T47" fmla="*/ 132769200 h 48"/>
              <a:gd name="T48" fmla="*/ 246532653 w 69"/>
              <a:gd name="T49" fmla="*/ 128975746 h 48"/>
              <a:gd name="T50" fmla="*/ 239062626 w 69"/>
              <a:gd name="T51" fmla="*/ 128975746 h 48"/>
              <a:gd name="T52" fmla="*/ 231590925 w 69"/>
              <a:gd name="T53" fmla="*/ 128975746 h 48"/>
              <a:gd name="T54" fmla="*/ 115796300 w 69"/>
              <a:gd name="T55" fmla="*/ 155528236 h 48"/>
              <a:gd name="T56" fmla="*/ 85912844 w 69"/>
              <a:gd name="T57" fmla="*/ 110008476 h 48"/>
              <a:gd name="T58" fmla="*/ 179295714 w 69"/>
              <a:gd name="T59" fmla="*/ 87247753 h 48"/>
              <a:gd name="T60" fmla="*/ 186767415 w 69"/>
              <a:gd name="T61" fmla="*/ 87247753 h 48"/>
              <a:gd name="T62" fmla="*/ 194237442 w 69"/>
              <a:gd name="T63" fmla="*/ 83454299 h 48"/>
              <a:gd name="T64" fmla="*/ 197973293 w 69"/>
              <a:gd name="T65" fmla="*/ 79660845 h 48"/>
              <a:gd name="T66" fmla="*/ 201709143 w 69"/>
              <a:gd name="T67" fmla="*/ 75867391 h 48"/>
              <a:gd name="T68" fmla="*/ 205443320 w 69"/>
              <a:gd name="T69" fmla="*/ 72073937 h 48"/>
              <a:gd name="T70" fmla="*/ 205443320 w 69"/>
              <a:gd name="T71" fmla="*/ 68280483 h 48"/>
              <a:gd name="T72" fmla="*/ 205443320 w 69"/>
              <a:gd name="T73" fmla="*/ 60693576 h 48"/>
              <a:gd name="T74" fmla="*/ 201709143 w 69"/>
              <a:gd name="T75" fmla="*/ 56900122 h 48"/>
              <a:gd name="T76" fmla="*/ 175561538 w 69"/>
              <a:gd name="T77" fmla="*/ 18967269 h 48"/>
              <a:gd name="T78" fmla="*/ 171825687 w 69"/>
              <a:gd name="T79" fmla="*/ 11380362 h 48"/>
              <a:gd name="T80" fmla="*/ 168089837 w 69"/>
              <a:gd name="T81" fmla="*/ 7586908 h 48"/>
              <a:gd name="T82" fmla="*/ 160619810 w 69"/>
              <a:gd name="T83" fmla="*/ 3793454 h 48"/>
              <a:gd name="T84" fmla="*/ 153149783 w 69"/>
              <a:gd name="T85" fmla="*/ 3793454 h 48"/>
              <a:gd name="T86" fmla="*/ 145678082 w 69"/>
              <a:gd name="T87" fmla="*/ 0 h 48"/>
              <a:gd name="T88" fmla="*/ 138208055 w 69"/>
              <a:gd name="T89" fmla="*/ 0 h 48"/>
              <a:gd name="T90" fmla="*/ 130736354 w 69"/>
              <a:gd name="T91" fmla="*/ 0 h 48"/>
              <a:gd name="T92" fmla="*/ 123266327 w 69"/>
              <a:gd name="T93" fmla="*/ 3793454 h 48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9" h="48">
                <a:moveTo>
                  <a:pt x="33" y="1"/>
                </a:moveTo>
                <a:cubicBezTo>
                  <a:pt x="3" y="7"/>
                  <a:pt x="3" y="7"/>
                  <a:pt x="3" y="7"/>
                </a:cubicBezTo>
                <a:cubicBezTo>
                  <a:pt x="3" y="7"/>
                  <a:pt x="2" y="7"/>
                  <a:pt x="2" y="8"/>
                </a:cubicBezTo>
                <a:cubicBezTo>
                  <a:pt x="1" y="8"/>
                  <a:pt x="1" y="8"/>
                  <a:pt x="0" y="8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0" y="10"/>
                  <a:pt x="0" y="11"/>
                </a:cubicBezTo>
                <a:cubicBezTo>
                  <a:pt x="1" y="11"/>
                  <a:pt x="1" y="11"/>
                  <a:pt x="2" y="12"/>
                </a:cubicBezTo>
                <a:cubicBezTo>
                  <a:pt x="2" y="12"/>
                  <a:pt x="2" y="12"/>
                  <a:pt x="3" y="12"/>
                </a:cubicBezTo>
                <a:cubicBezTo>
                  <a:pt x="4" y="12"/>
                  <a:pt x="4" y="13"/>
                  <a:pt x="5" y="12"/>
                </a:cubicBezTo>
                <a:cubicBezTo>
                  <a:pt x="5" y="12"/>
                  <a:pt x="6" y="12"/>
                  <a:pt x="7" y="12"/>
                </a:cubicBezTo>
                <a:cubicBezTo>
                  <a:pt x="37" y="6"/>
                  <a:pt x="37" y="6"/>
                  <a:pt x="37" y="6"/>
                </a:cubicBezTo>
                <a:cubicBezTo>
                  <a:pt x="46" y="18"/>
                  <a:pt x="46" y="18"/>
                  <a:pt x="46" y="18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4"/>
                  <a:pt x="17" y="24"/>
                  <a:pt x="16" y="25"/>
                </a:cubicBezTo>
                <a:cubicBezTo>
                  <a:pt x="15" y="25"/>
                  <a:pt x="14" y="26"/>
                  <a:pt x="14" y="26"/>
                </a:cubicBezTo>
                <a:cubicBezTo>
                  <a:pt x="13" y="27"/>
                  <a:pt x="13" y="28"/>
                  <a:pt x="13" y="29"/>
                </a:cubicBezTo>
                <a:cubicBezTo>
                  <a:pt x="13" y="29"/>
                  <a:pt x="14" y="30"/>
                  <a:pt x="14" y="31"/>
                </a:cubicBezTo>
                <a:cubicBezTo>
                  <a:pt x="26" y="48"/>
                  <a:pt x="26" y="48"/>
                  <a:pt x="26" y="48"/>
                </a:cubicBezTo>
                <a:cubicBezTo>
                  <a:pt x="66" y="39"/>
                  <a:pt x="66" y="39"/>
                  <a:pt x="66" y="39"/>
                </a:cubicBezTo>
                <a:cubicBezTo>
                  <a:pt x="66" y="39"/>
                  <a:pt x="67" y="39"/>
                  <a:pt x="67" y="39"/>
                </a:cubicBezTo>
                <a:cubicBezTo>
                  <a:pt x="68" y="39"/>
                  <a:pt x="68" y="38"/>
                  <a:pt x="68" y="38"/>
                </a:cubicBezTo>
                <a:cubicBezTo>
                  <a:pt x="69" y="38"/>
                  <a:pt x="69" y="38"/>
                  <a:pt x="69" y="37"/>
                </a:cubicBezTo>
                <a:cubicBezTo>
                  <a:pt x="69" y="37"/>
                  <a:pt x="69" y="36"/>
                  <a:pt x="68" y="36"/>
                </a:cubicBezTo>
                <a:cubicBezTo>
                  <a:pt x="68" y="35"/>
                  <a:pt x="68" y="35"/>
                  <a:pt x="67" y="35"/>
                </a:cubicBezTo>
                <a:cubicBezTo>
                  <a:pt x="67" y="34"/>
                  <a:pt x="66" y="34"/>
                  <a:pt x="66" y="34"/>
                </a:cubicBezTo>
                <a:cubicBezTo>
                  <a:pt x="65" y="34"/>
                  <a:pt x="64" y="34"/>
                  <a:pt x="64" y="34"/>
                </a:cubicBezTo>
                <a:cubicBezTo>
                  <a:pt x="63" y="34"/>
                  <a:pt x="63" y="34"/>
                  <a:pt x="62" y="34"/>
                </a:cubicBezTo>
                <a:cubicBezTo>
                  <a:pt x="31" y="41"/>
                  <a:pt x="31" y="41"/>
                  <a:pt x="31" y="41"/>
                </a:cubicBezTo>
                <a:cubicBezTo>
                  <a:pt x="23" y="29"/>
                  <a:pt x="23" y="29"/>
                  <a:pt x="23" y="29"/>
                </a:cubicBezTo>
                <a:cubicBezTo>
                  <a:pt x="48" y="23"/>
                  <a:pt x="48" y="23"/>
                  <a:pt x="48" y="23"/>
                </a:cubicBezTo>
                <a:cubicBezTo>
                  <a:pt x="49" y="23"/>
                  <a:pt x="49" y="23"/>
                  <a:pt x="50" y="23"/>
                </a:cubicBezTo>
                <a:cubicBezTo>
                  <a:pt x="51" y="22"/>
                  <a:pt x="51" y="22"/>
                  <a:pt x="52" y="22"/>
                </a:cubicBezTo>
                <a:cubicBezTo>
                  <a:pt x="52" y="22"/>
                  <a:pt x="53" y="21"/>
                  <a:pt x="53" y="21"/>
                </a:cubicBezTo>
                <a:cubicBezTo>
                  <a:pt x="54" y="21"/>
                  <a:pt x="54" y="21"/>
                  <a:pt x="54" y="20"/>
                </a:cubicBezTo>
                <a:cubicBezTo>
                  <a:pt x="55" y="20"/>
                  <a:pt x="55" y="19"/>
                  <a:pt x="55" y="19"/>
                </a:cubicBezTo>
                <a:cubicBezTo>
                  <a:pt x="55" y="18"/>
                  <a:pt x="55" y="18"/>
                  <a:pt x="55" y="18"/>
                </a:cubicBezTo>
                <a:cubicBezTo>
                  <a:pt x="55" y="17"/>
                  <a:pt x="55" y="17"/>
                  <a:pt x="55" y="16"/>
                </a:cubicBezTo>
                <a:cubicBezTo>
                  <a:pt x="54" y="16"/>
                  <a:pt x="54" y="15"/>
                  <a:pt x="54" y="15"/>
                </a:cubicBezTo>
                <a:cubicBezTo>
                  <a:pt x="47" y="5"/>
                  <a:pt x="47" y="5"/>
                  <a:pt x="47" y="5"/>
                </a:cubicBezTo>
                <a:cubicBezTo>
                  <a:pt x="46" y="4"/>
                  <a:pt x="46" y="4"/>
                  <a:pt x="46" y="3"/>
                </a:cubicBezTo>
                <a:cubicBezTo>
                  <a:pt x="45" y="3"/>
                  <a:pt x="45" y="3"/>
                  <a:pt x="45" y="2"/>
                </a:cubicBezTo>
                <a:cubicBezTo>
                  <a:pt x="44" y="2"/>
                  <a:pt x="44" y="2"/>
                  <a:pt x="43" y="1"/>
                </a:cubicBezTo>
                <a:cubicBezTo>
                  <a:pt x="42" y="1"/>
                  <a:pt x="42" y="1"/>
                  <a:pt x="41" y="1"/>
                </a:cubicBezTo>
                <a:cubicBezTo>
                  <a:pt x="40" y="0"/>
                  <a:pt x="39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36" y="0"/>
                  <a:pt x="35" y="0"/>
                  <a:pt x="35" y="0"/>
                </a:cubicBezTo>
                <a:cubicBezTo>
                  <a:pt x="34" y="1"/>
                  <a:pt x="33" y="1"/>
                  <a:pt x="33" y="1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Freeform 906"/>
          <p:cNvSpPr>
            <a:spLocks/>
          </p:cNvSpPr>
          <p:nvPr/>
        </p:nvSpPr>
        <p:spPr bwMode="auto">
          <a:xfrm>
            <a:off x="2279650" y="3100437"/>
            <a:ext cx="112713" cy="76200"/>
          </a:xfrm>
          <a:custGeom>
            <a:avLst/>
            <a:gdLst>
              <a:gd name="T0" fmla="*/ 122775143 w 67"/>
              <a:gd name="T1" fmla="*/ 0 h 46"/>
              <a:gd name="T2" fmla="*/ 11161832 w 67"/>
              <a:gd name="T3" fmla="*/ 21952226 h 46"/>
              <a:gd name="T4" fmla="*/ 3720054 w 67"/>
              <a:gd name="T5" fmla="*/ 25611483 h 46"/>
              <a:gd name="T6" fmla="*/ 0 w 67"/>
              <a:gd name="T7" fmla="*/ 29270739 h 46"/>
              <a:gd name="T8" fmla="*/ 0 w 67"/>
              <a:gd name="T9" fmla="*/ 32928339 h 46"/>
              <a:gd name="T10" fmla="*/ 0 w 67"/>
              <a:gd name="T11" fmla="*/ 36587596 h 46"/>
              <a:gd name="T12" fmla="*/ 3720054 w 67"/>
              <a:gd name="T13" fmla="*/ 40246852 h 46"/>
              <a:gd name="T14" fmla="*/ 11161832 w 67"/>
              <a:gd name="T15" fmla="*/ 40246852 h 46"/>
              <a:gd name="T16" fmla="*/ 18601940 w 67"/>
              <a:gd name="T17" fmla="*/ 43904452 h 46"/>
              <a:gd name="T18" fmla="*/ 22321994 w 67"/>
              <a:gd name="T19" fmla="*/ 40246852 h 46"/>
              <a:gd name="T20" fmla="*/ 137657029 w 67"/>
              <a:gd name="T21" fmla="*/ 18292970 h 46"/>
              <a:gd name="T22" fmla="*/ 159979023 w 67"/>
              <a:gd name="T23" fmla="*/ 47563709 h 46"/>
              <a:gd name="T24" fmla="*/ 163700747 w 67"/>
              <a:gd name="T25" fmla="*/ 54880565 h 46"/>
              <a:gd name="T26" fmla="*/ 159979023 w 67"/>
              <a:gd name="T27" fmla="*/ 58539822 h 46"/>
              <a:gd name="T28" fmla="*/ 156258969 w 67"/>
              <a:gd name="T29" fmla="*/ 62199078 h 46"/>
              <a:gd name="T30" fmla="*/ 152538915 w 67"/>
              <a:gd name="T31" fmla="*/ 65858335 h 46"/>
              <a:gd name="T32" fmla="*/ 89291317 w 67"/>
              <a:gd name="T33" fmla="*/ 80492048 h 46"/>
              <a:gd name="T34" fmla="*/ 81849539 w 67"/>
              <a:gd name="T35" fmla="*/ 80492048 h 46"/>
              <a:gd name="T36" fmla="*/ 78129485 w 67"/>
              <a:gd name="T37" fmla="*/ 84151304 h 46"/>
              <a:gd name="T38" fmla="*/ 78129485 w 67"/>
              <a:gd name="T39" fmla="*/ 87810561 h 46"/>
              <a:gd name="T40" fmla="*/ 78129485 w 67"/>
              <a:gd name="T41" fmla="*/ 91468161 h 46"/>
              <a:gd name="T42" fmla="*/ 81849539 w 67"/>
              <a:gd name="T43" fmla="*/ 95127417 h 46"/>
              <a:gd name="T44" fmla="*/ 89291317 w 67"/>
              <a:gd name="T45" fmla="*/ 98786674 h 46"/>
              <a:gd name="T46" fmla="*/ 93011371 w 67"/>
              <a:gd name="T47" fmla="*/ 98786674 h 46"/>
              <a:gd name="T48" fmla="*/ 100451479 w 67"/>
              <a:gd name="T49" fmla="*/ 98786674 h 46"/>
              <a:gd name="T50" fmla="*/ 167420801 w 67"/>
              <a:gd name="T51" fmla="*/ 84151304 h 46"/>
              <a:gd name="T52" fmla="*/ 171140855 w 67"/>
              <a:gd name="T53" fmla="*/ 84151304 h 46"/>
              <a:gd name="T54" fmla="*/ 178580963 w 67"/>
              <a:gd name="T55" fmla="*/ 84151304 h 46"/>
              <a:gd name="T56" fmla="*/ 186022741 w 67"/>
              <a:gd name="T57" fmla="*/ 87810561 h 46"/>
              <a:gd name="T58" fmla="*/ 193462849 w 67"/>
              <a:gd name="T59" fmla="*/ 95127417 h 46"/>
              <a:gd name="T60" fmla="*/ 215786514 w 67"/>
              <a:gd name="T61" fmla="*/ 124398157 h 46"/>
              <a:gd name="T62" fmla="*/ 100451479 w 67"/>
              <a:gd name="T63" fmla="*/ 150009639 h 46"/>
              <a:gd name="T64" fmla="*/ 96731425 w 67"/>
              <a:gd name="T65" fmla="*/ 150009639 h 46"/>
              <a:gd name="T66" fmla="*/ 93011371 w 67"/>
              <a:gd name="T67" fmla="*/ 153667239 h 46"/>
              <a:gd name="T68" fmla="*/ 89291317 w 67"/>
              <a:gd name="T69" fmla="*/ 157326496 h 46"/>
              <a:gd name="T70" fmla="*/ 93011371 w 67"/>
              <a:gd name="T71" fmla="*/ 160985752 h 46"/>
              <a:gd name="T72" fmla="*/ 96731425 w 67"/>
              <a:gd name="T73" fmla="*/ 164643352 h 46"/>
              <a:gd name="T74" fmla="*/ 100451479 w 67"/>
              <a:gd name="T75" fmla="*/ 168302609 h 46"/>
              <a:gd name="T76" fmla="*/ 107893257 w 67"/>
              <a:gd name="T77" fmla="*/ 168302609 h 46"/>
              <a:gd name="T78" fmla="*/ 115333365 w 67"/>
              <a:gd name="T79" fmla="*/ 168302609 h 46"/>
              <a:gd name="T80" fmla="*/ 226948346 w 67"/>
              <a:gd name="T81" fmla="*/ 142691126 h 46"/>
              <a:gd name="T82" fmla="*/ 241830232 w 67"/>
              <a:gd name="T83" fmla="*/ 139031870 h 46"/>
              <a:gd name="T84" fmla="*/ 249270340 w 67"/>
              <a:gd name="T85" fmla="*/ 131715013 h 46"/>
              <a:gd name="T86" fmla="*/ 249270340 w 67"/>
              <a:gd name="T87" fmla="*/ 124398157 h 46"/>
              <a:gd name="T88" fmla="*/ 249270340 w 67"/>
              <a:gd name="T89" fmla="*/ 117079643 h 46"/>
              <a:gd name="T90" fmla="*/ 219506568 w 67"/>
              <a:gd name="T91" fmla="*/ 80492048 h 46"/>
              <a:gd name="T92" fmla="*/ 215786514 w 67"/>
              <a:gd name="T93" fmla="*/ 76834448 h 46"/>
              <a:gd name="T94" fmla="*/ 212066460 w 67"/>
              <a:gd name="T95" fmla="*/ 73175191 h 46"/>
              <a:gd name="T96" fmla="*/ 204624682 w 67"/>
              <a:gd name="T97" fmla="*/ 69515935 h 46"/>
              <a:gd name="T98" fmla="*/ 193462849 w 67"/>
              <a:gd name="T99" fmla="*/ 65858335 h 46"/>
              <a:gd name="T100" fmla="*/ 197184574 w 67"/>
              <a:gd name="T101" fmla="*/ 62199078 h 46"/>
              <a:gd name="T102" fmla="*/ 200904628 w 67"/>
              <a:gd name="T103" fmla="*/ 54880565 h 46"/>
              <a:gd name="T104" fmla="*/ 197184574 w 67"/>
              <a:gd name="T105" fmla="*/ 51222965 h 46"/>
              <a:gd name="T106" fmla="*/ 193462849 w 67"/>
              <a:gd name="T107" fmla="*/ 47563709 h 46"/>
              <a:gd name="T108" fmla="*/ 167420801 w 67"/>
              <a:gd name="T109" fmla="*/ 10976113 h 46"/>
              <a:gd name="T110" fmla="*/ 159979023 w 67"/>
              <a:gd name="T111" fmla="*/ 3659257 h 46"/>
              <a:gd name="T112" fmla="*/ 148818861 w 67"/>
              <a:gd name="T113" fmla="*/ 0 h 46"/>
              <a:gd name="T114" fmla="*/ 137657029 w 67"/>
              <a:gd name="T115" fmla="*/ 0 h 46"/>
              <a:gd name="T116" fmla="*/ 122775143 w 67"/>
              <a:gd name="T117" fmla="*/ 0 h 4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7" h="46">
                <a:moveTo>
                  <a:pt x="33" y="0"/>
                </a:moveTo>
                <a:cubicBezTo>
                  <a:pt x="3" y="6"/>
                  <a:pt x="3" y="6"/>
                  <a:pt x="3" y="6"/>
                </a:cubicBezTo>
                <a:cubicBezTo>
                  <a:pt x="2" y="7"/>
                  <a:pt x="2" y="7"/>
                  <a:pt x="1" y="7"/>
                </a:cubicBezTo>
                <a:cubicBezTo>
                  <a:pt x="1" y="7"/>
                  <a:pt x="1" y="7"/>
                  <a:pt x="0" y="8"/>
                </a:cubicBezTo>
                <a:cubicBezTo>
                  <a:pt x="0" y="8"/>
                  <a:pt x="0" y="8"/>
                  <a:pt x="0" y="9"/>
                </a:cubicBezTo>
                <a:cubicBezTo>
                  <a:pt x="0" y="9"/>
                  <a:pt x="0" y="9"/>
                  <a:pt x="0" y="10"/>
                </a:cubicBezTo>
                <a:cubicBezTo>
                  <a:pt x="1" y="10"/>
                  <a:pt x="1" y="11"/>
                  <a:pt x="1" y="11"/>
                </a:cubicBezTo>
                <a:cubicBezTo>
                  <a:pt x="2" y="11"/>
                  <a:pt x="2" y="11"/>
                  <a:pt x="3" y="11"/>
                </a:cubicBezTo>
                <a:cubicBezTo>
                  <a:pt x="4" y="12"/>
                  <a:pt x="4" y="12"/>
                  <a:pt x="5" y="12"/>
                </a:cubicBezTo>
                <a:cubicBezTo>
                  <a:pt x="5" y="12"/>
                  <a:pt x="6" y="12"/>
                  <a:pt x="6" y="11"/>
                </a:cubicBezTo>
                <a:cubicBezTo>
                  <a:pt x="37" y="5"/>
                  <a:pt x="37" y="5"/>
                  <a:pt x="37" y="5"/>
                </a:cubicBezTo>
                <a:cubicBezTo>
                  <a:pt x="43" y="13"/>
                  <a:pt x="43" y="13"/>
                  <a:pt x="43" y="13"/>
                </a:cubicBezTo>
                <a:cubicBezTo>
                  <a:pt x="43" y="14"/>
                  <a:pt x="43" y="14"/>
                  <a:pt x="44" y="15"/>
                </a:cubicBezTo>
                <a:cubicBezTo>
                  <a:pt x="44" y="16"/>
                  <a:pt x="44" y="16"/>
                  <a:pt x="43" y="16"/>
                </a:cubicBezTo>
                <a:cubicBezTo>
                  <a:pt x="43" y="17"/>
                  <a:pt x="43" y="17"/>
                  <a:pt x="42" y="17"/>
                </a:cubicBezTo>
                <a:cubicBezTo>
                  <a:pt x="42" y="17"/>
                  <a:pt x="41" y="18"/>
                  <a:pt x="41" y="18"/>
                </a:cubicBezTo>
                <a:cubicBezTo>
                  <a:pt x="24" y="22"/>
                  <a:pt x="24" y="22"/>
                  <a:pt x="24" y="22"/>
                </a:cubicBezTo>
                <a:cubicBezTo>
                  <a:pt x="23" y="22"/>
                  <a:pt x="23" y="22"/>
                  <a:pt x="22" y="22"/>
                </a:cubicBezTo>
                <a:cubicBezTo>
                  <a:pt x="22" y="22"/>
                  <a:pt x="21" y="23"/>
                  <a:pt x="21" y="23"/>
                </a:cubicBezTo>
                <a:cubicBezTo>
                  <a:pt x="21" y="23"/>
                  <a:pt x="21" y="23"/>
                  <a:pt x="21" y="24"/>
                </a:cubicBezTo>
                <a:cubicBezTo>
                  <a:pt x="21" y="24"/>
                  <a:pt x="21" y="25"/>
                  <a:pt x="21" y="25"/>
                </a:cubicBezTo>
                <a:cubicBezTo>
                  <a:pt x="21" y="26"/>
                  <a:pt x="22" y="26"/>
                  <a:pt x="22" y="26"/>
                </a:cubicBezTo>
                <a:cubicBezTo>
                  <a:pt x="23" y="26"/>
                  <a:pt x="23" y="27"/>
                  <a:pt x="24" y="27"/>
                </a:cubicBezTo>
                <a:cubicBezTo>
                  <a:pt x="24" y="27"/>
                  <a:pt x="25" y="27"/>
                  <a:pt x="25" y="27"/>
                </a:cubicBezTo>
                <a:cubicBezTo>
                  <a:pt x="26" y="27"/>
                  <a:pt x="27" y="27"/>
                  <a:pt x="27" y="27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3"/>
                  <a:pt x="46" y="23"/>
                </a:cubicBezTo>
                <a:cubicBezTo>
                  <a:pt x="47" y="23"/>
                  <a:pt x="48" y="23"/>
                  <a:pt x="48" y="23"/>
                </a:cubicBezTo>
                <a:cubicBezTo>
                  <a:pt x="49" y="23"/>
                  <a:pt x="49" y="23"/>
                  <a:pt x="50" y="24"/>
                </a:cubicBezTo>
                <a:cubicBezTo>
                  <a:pt x="51" y="24"/>
                  <a:pt x="51" y="25"/>
                  <a:pt x="52" y="26"/>
                </a:cubicBezTo>
                <a:cubicBezTo>
                  <a:pt x="58" y="34"/>
                  <a:pt x="58" y="34"/>
                  <a:pt x="58" y="34"/>
                </a:cubicBezTo>
                <a:cubicBezTo>
                  <a:pt x="27" y="41"/>
                  <a:pt x="27" y="41"/>
                  <a:pt x="27" y="41"/>
                </a:cubicBezTo>
                <a:cubicBezTo>
                  <a:pt x="27" y="41"/>
                  <a:pt x="26" y="41"/>
                  <a:pt x="26" y="41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4" y="43"/>
                  <a:pt x="24" y="43"/>
                </a:cubicBezTo>
                <a:cubicBezTo>
                  <a:pt x="24" y="43"/>
                  <a:pt x="24" y="44"/>
                  <a:pt x="25" y="44"/>
                </a:cubicBezTo>
                <a:cubicBezTo>
                  <a:pt x="25" y="45"/>
                  <a:pt x="25" y="45"/>
                  <a:pt x="26" y="45"/>
                </a:cubicBezTo>
                <a:cubicBezTo>
                  <a:pt x="26" y="46"/>
                  <a:pt x="27" y="46"/>
                  <a:pt x="27" y="46"/>
                </a:cubicBezTo>
                <a:cubicBezTo>
                  <a:pt x="28" y="46"/>
                  <a:pt x="29" y="46"/>
                  <a:pt x="29" y="46"/>
                </a:cubicBezTo>
                <a:cubicBezTo>
                  <a:pt x="30" y="46"/>
                  <a:pt x="30" y="46"/>
                  <a:pt x="31" y="46"/>
                </a:cubicBezTo>
                <a:cubicBezTo>
                  <a:pt x="61" y="39"/>
                  <a:pt x="61" y="39"/>
                  <a:pt x="61" y="39"/>
                </a:cubicBezTo>
                <a:cubicBezTo>
                  <a:pt x="63" y="39"/>
                  <a:pt x="64" y="39"/>
                  <a:pt x="65" y="38"/>
                </a:cubicBezTo>
                <a:cubicBezTo>
                  <a:pt x="66" y="38"/>
                  <a:pt x="66" y="37"/>
                  <a:pt x="67" y="36"/>
                </a:cubicBezTo>
                <a:cubicBezTo>
                  <a:pt x="67" y="36"/>
                  <a:pt x="67" y="35"/>
                  <a:pt x="67" y="34"/>
                </a:cubicBezTo>
                <a:cubicBezTo>
                  <a:pt x="67" y="34"/>
                  <a:pt x="67" y="33"/>
                  <a:pt x="67" y="32"/>
                </a:cubicBezTo>
                <a:cubicBezTo>
                  <a:pt x="59" y="22"/>
                  <a:pt x="59" y="22"/>
                  <a:pt x="59" y="22"/>
                </a:cubicBezTo>
                <a:cubicBezTo>
                  <a:pt x="59" y="22"/>
                  <a:pt x="59" y="21"/>
                  <a:pt x="58" y="21"/>
                </a:cubicBezTo>
                <a:cubicBezTo>
                  <a:pt x="58" y="21"/>
                  <a:pt x="57" y="20"/>
                  <a:pt x="57" y="20"/>
                </a:cubicBezTo>
                <a:cubicBezTo>
                  <a:pt x="56" y="19"/>
                  <a:pt x="56" y="19"/>
                  <a:pt x="55" y="19"/>
                </a:cubicBezTo>
                <a:cubicBezTo>
                  <a:pt x="54" y="19"/>
                  <a:pt x="53" y="18"/>
                  <a:pt x="52" y="18"/>
                </a:cubicBezTo>
                <a:cubicBezTo>
                  <a:pt x="53" y="18"/>
                  <a:pt x="53" y="17"/>
                  <a:pt x="53" y="17"/>
                </a:cubicBezTo>
                <a:cubicBezTo>
                  <a:pt x="54" y="16"/>
                  <a:pt x="54" y="16"/>
                  <a:pt x="54" y="15"/>
                </a:cubicBezTo>
                <a:cubicBezTo>
                  <a:pt x="54" y="15"/>
                  <a:pt x="53" y="14"/>
                  <a:pt x="53" y="14"/>
                </a:cubicBezTo>
                <a:cubicBezTo>
                  <a:pt x="53" y="14"/>
                  <a:pt x="53" y="13"/>
                  <a:pt x="52" y="13"/>
                </a:cubicBezTo>
                <a:cubicBezTo>
                  <a:pt x="45" y="3"/>
                  <a:pt x="45" y="3"/>
                  <a:pt x="45" y="3"/>
                </a:cubicBezTo>
                <a:cubicBezTo>
                  <a:pt x="45" y="2"/>
                  <a:pt x="44" y="2"/>
                  <a:pt x="43" y="1"/>
                </a:cubicBezTo>
                <a:cubicBezTo>
                  <a:pt x="42" y="1"/>
                  <a:pt x="41" y="0"/>
                  <a:pt x="40" y="0"/>
                </a:cubicBezTo>
                <a:cubicBezTo>
                  <a:pt x="39" y="0"/>
                  <a:pt x="38" y="0"/>
                  <a:pt x="37" y="0"/>
                </a:cubicBezTo>
                <a:cubicBezTo>
                  <a:pt x="36" y="0"/>
                  <a:pt x="34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Freeform 907"/>
          <p:cNvSpPr>
            <a:spLocks/>
          </p:cNvSpPr>
          <p:nvPr/>
        </p:nvSpPr>
        <p:spPr bwMode="auto">
          <a:xfrm>
            <a:off x="2495550" y="3060749"/>
            <a:ext cx="103188" cy="60325"/>
          </a:xfrm>
          <a:custGeom>
            <a:avLst/>
            <a:gdLst>
              <a:gd name="T0" fmla="*/ 11270054 w 61"/>
              <a:gd name="T1" fmla="*/ 7715218 h 35"/>
              <a:gd name="T2" fmla="*/ 3756685 w 61"/>
              <a:gd name="T3" fmla="*/ 7715218 h 35"/>
              <a:gd name="T4" fmla="*/ 0 w 61"/>
              <a:gd name="T5" fmla="*/ 11572826 h 35"/>
              <a:gd name="T6" fmla="*/ 0 w 61"/>
              <a:gd name="T7" fmla="*/ 15428734 h 35"/>
              <a:gd name="T8" fmla="*/ 0 w 61"/>
              <a:gd name="T9" fmla="*/ 19286343 h 35"/>
              <a:gd name="T10" fmla="*/ 67623683 w 61"/>
              <a:gd name="T11" fmla="*/ 108006243 h 35"/>
              <a:gd name="T12" fmla="*/ 165302524 w 61"/>
              <a:gd name="T13" fmla="*/ 88719900 h 35"/>
              <a:gd name="T14" fmla="*/ 195357680 w 61"/>
              <a:gd name="T15" fmla="*/ 127292586 h 35"/>
              <a:gd name="T16" fmla="*/ 199114365 w 61"/>
              <a:gd name="T17" fmla="*/ 131150195 h 35"/>
              <a:gd name="T18" fmla="*/ 202871050 w 61"/>
              <a:gd name="T19" fmla="*/ 131150195 h 35"/>
              <a:gd name="T20" fmla="*/ 210384420 w 61"/>
              <a:gd name="T21" fmla="*/ 135007804 h 35"/>
              <a:gd name="T22" fmla="*/ 217899468 w 61"/>
              <a:gd name="T23" fmla="*/ 131150195 h 35"/>
              <a:gd name="T24" fmla="*/ 225412837 w 61"/>
              <a:gd name="T25" fmla="*/ 131150195 h 35"/>
              <a:gd name="T26" fmla="*/ 229169522 w 61"/>
              <a:gd name="T27" fmla="*/ 127292586 h 35"/>
              <a:gd name="T28" fmla="*/ 229169522 w 61"/>
              <a:gd name="T29" fmla="*/ 123434977 h 35"/>
              <a:gd name="T30" fmla="*/ 225412837 w 61"/>
              <a:gd name="T31" fmla="*/ 119579069 h 35"/>
              <a:gd name="T32" fmla="*/ 195357680 w 61"/>
              <a:gd name="T33" fmla="*/ 81004682 h 35"/>
              <a:gd name="T34" fmla="*/ 202871050 w 61"/>
              <a:gd name="T35" fmla="*/ 77147073 h 35"/>
              <a:gd name="T36" fmla="*/ 206627735 w 61"/>
              <a:gd name="T37" fmla="*/ 77147073 h 35"/>
              <a:gd name="T38" fmla="*/ 206627735 w 61"/>
              <a:gd name="T39" fmla="*/ 73289465 h 35"/>
              <a:gd name="T40" fmla="*/ 202871050 w 61"/>
              <a:gd name="T41" fmla="*/ 65575948 h 35"/>
              <a:gd name="T42" fmla="*/ 199114365 w 61"/>
              <a:gd name="T43" fmla="*/ 61718339 h 35"/>
              <a:gd name="T44" fmla="*/ 195357680 w 61"/>
              <a:gd name="T45" fmla="*/ 61718339 h 35"/>
              <a:gd name="T46" fmla="*/ 187844311 w 61"/>
              <a:gd name="T47" fmla="*/ 61718339 h 35"/>
              <a:gd name="T48" fmla="*/ 180330941 w 61"/>
              <a:gd name="T49" fmla="*/ 61718339 h 35"/>
              <a:gd name="T50" fmla="*/ 139004051 w 61"/>
              <a:gd name="T51" fmla="*/ 7715218 h 35"/>
              <a:gd name="T52" fmla="*/ 135247367 w 61"/>
              <a:gd name="T53" fmla="*/ 3857609 h 35"/>
              <a:gd name="T54" fmla="*/ 131490682 w 61"/>
              <a:gd name="T55" fmla="*/ 0 h 35"/>
              <a:gd name="T56" fmla="*/ 123977312 w 61"/>
              <a:gd name="T57" fmla="*/ 0 h 35"/>
              <a:gd name="T58" fmla="*/ 116463943 w 61"/>
              <a:gd name="T59" fmla="*/ 0 h 35"/>
              <a:gd name="T60" fmla="*/ 108948895 w 61"/>
              <a:gd name="T61" fmla="*/ 3857609 h 35"/>
              <a:gd name="T62" fmla="*/ 105192210 w 61"/>
              <a:gd name="T63" fmla="*/ 7715218 h 35"/>
              <a:gd name="T64" fmla="*/ 105192210 w 61"/>
              <a:gd name="T65" fmla="*/ 11572826 h 35"/>
              <a:gd name="T66" fmla="*/ 108948895 w 61"/>
              <a:gd name="T67" fmla="*/ 15428734 h 35"/>
              <a:gd name="T68" fmla="*/ 150275784 w 61"/>
              <a:gd name="T69" fmla="*/ 69431856 h 35"/>
              <a:gd name="T70" fmla="*/ 86408786 w 61"/>
              <a:gd name="T71" fmla="*/ 81004682 h 35"/>
              <a:gd name="T72" fmla="*/ 33811842 w 61"/>
              <a:gd name="T73" fmla="*/ 11572826 h 35"/>
              <a:gd name="T74" fmla="*/ 30055157 w 61"/>
              <a:gd name="T75" fmla="*/ 7715218 h 35"/>
              <a:gd name="T76" fmla="*/ 26298472 w 61"/>
              <a:gd name="T77" fmla="*/ 7715218 h 35"/>
              <a:gd name="T78" fmla="*/ 18785103 w 61"/>
              <a:gd name="T79" fmla="*/ 3857609 h 35"/>
              <a:gd name="T80" fmla="*/ 11270054 w 61"/>
              <a:gd name="T81" fmla="*/ 7715218 h 3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1" h="35">
                <a:moveTo>
                  <a:pt x="3" y="2"/>
                </a:moveTo>
                <a:cubicBezTo>
                  <a:pt x="2" y="2"/>
                  <a:pt x="1" y="2"/>
                  <a:pt x="1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4"/>
                  <a:pt x="0" y="4"/>
                </a:cubicBezTo>
                <a:cubicBezTo>
                  <a:pt x="0" y="4"/>
                  <a:pt x="0" y="5"/>
                  <a:pt x="0" y="5"/>
                </a:cubicBezTo>
                <a:cubicBezTo>
                  <a:pt x="18" y="28"/>
                  <a:pt x="18" y="28"/>
                  <a:pt x="18" y="28"/>
                </a:cubicBezTo>
                <a:cubicBezTo>
                  <a:pt x="44" y="23"/>
                  <a:pt x="44" y="23"/>
                  <a:pt x="44" y="23"/>
                </a:cubicBezTo>
                <a:cubicBezTo>
                  <a:pt x="52" y="33"/>
                  <a:pt x="52" y="33"/>
                  <a:pt x="52" y="33"/>
                </a:cubicBezTo>
                <a:cubicBezTo>
                  <a:pt x="52" y="33"/>
                  <a:pt x="52" y="34"/>
                  <a:pt x="53" y="34"/>
                </a:cubicBezTo>
                <a:cubicBezTo>
                  <a:pt x="53" y="34"/>
                  <a:pt x="54" y="34"/>
                  <a:pt x="54" y="34"/>
                </a:cubicBezTo>
                <a:cubicBezTo>
                  <a:pt x="55" y="35"/>
                  <a:pt x="55" y="35"/>
                  <a:pt x="56" y="35"/>
                </a:cubicBezTo>
                <a:cubicBezTo>
                  <a:pt x="56" y="35"/>
                  <a:pt x="57" y="35"/>
                  <a:pt x="58" y="34"/>
                </a:cubicBezTo>
                <a:cubicBezTo>
                  <a:pt x="59" y="34"/>
                  <a:pt x="59" y="34"/>
                  <a:pt x="60" y="34"/>
                </a:cubicBezTo>
                <a:cubicBezTo>
                  <a:pt x="60" y="34"/>
                  <a:pt x="60" y="33"/>
                  <a:pt x="61" y="33"/>
                </a:cubicBezTo>
                <a:cubicBezTo>
                  <a:pt x="61" y="33"/>
                  <a:pt x="61" y="32"/>
                  <a:pt x="61" y="32"/>
                </a:cubicBezTo>
                <a:cubicBezTo>
                  <a:pt x="61" y="32"/>
                  <a:pt x="60" y="31"/>
                  <a:pt x="60" y="31"/>
                </a:cubicBezTo>
                <a:cubicBezTo>
                  <a:pt x="52" y="21"/>
                  <a:pt x="52" y="21"/>
                  <a:pt x="52" y="21"/>
                </a:cubicBezTo>
                <a:cubicBezTo>
                  <a:pt x="53" y="21"/>
                  <a:pt x="53" y="21"/>
                  <a:pt x="54" y="20"/>
                </a:cubicBezTo>
                <a:cubicBezTo>
                  <a:pt x="54" y="20"/>
                  <a:pt x="54" y="20"/>
                  <a:pt x="55" y="20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18"/>
                  <a:pt x="55" y="18"/>
                  <a:pt x="54" y="17"/>
                </a:cubicBezTo>
                <a:cubicBezTo>
                  <a:pt x="54" y="17"/>
                  <a:pt x="54" y="17"/>
                  <a:pt x="53" y="16"/>
                </a:cubicBezTo>
                <a:cubicBezTo>
                  <a:pt x="53" y="16"/>
                  <a:pt x="52" y="16"/>
                  <a:pt x="52" y="16"/>
                </a:cubicBezTo>
                <a:cubicBezTo>
                  <a:pt x="51" y="16"/>
                  <a:pt x="50" y="16"/>
                  <a:pt x="50" y="16"/>
                </a:cubicBezTo>
                <a:cubicBezTo>
                  <a:pt x="49" y="16"/>
                  <a:pt x="49" y="16"/>
                  <a:pt x="48" y="16"/>
                </a:cubicBezTo>
                <a:cubicBezTo>
                  <a:pt x="37" y="2"/>
                  <a:pt x="37" y="2"/>
                  <a:pt x="37" y="2"/>
                </a:cubicBezTo>
                <a:cubicBezTo>
                  <a:pt x="37" y="1"/>
                  <a:pt x="36" y="1"/>
                  <a:pt x="36" y="1"/>
                </a:cubicBezTo>
                <a:cubicBezTo>
                  <a:pt x="36" y="1"/>
                  <a:pt x="35" y="0"/>
                  <a:pt x="35" y="0"/>
                </a:cubicBezTo>
                <a:cubicBezTo>
                  <a:pt x="34" y="0"/>
                  <a:pt x="34" y="0"/>
                  <a:pt x="33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30" y="0"/>
                  <a:pt x="29" y="1"/>
                  <a:pt x="29" y="1"/>
                </a:cubicBezTo>
                <a:cubicBezTo>
                  <a:pt x="29" y="1"/>
                  <a:pt x="28" y="1"/>
                  <a:pt x="28" y="2"/>
                </a:cubicBezTo>
                <a:cubicBezTo>
                  <a:pt x="28" y="2"/>
                  <a:pt x="28" y="2"/>
                  <a:pt x="28" y="3"/>
                </a:cubicBezTo>
                <a:cubicBezTo>
                  <a:pt x="28" y="3"/>
                  <a:pt x="28" y="3"/>
                  <a:pt x="29" y="4"/>
                </a:cubicBezTo>
                <a:cubicBezTo>
                  <a:pt x="40" y="18"/>
                  <a:pt x="40" y="18"/>
                  <a:pt x="40" y="18"/>
                </a:cubicBezTo>
                <a:cubicBezTo>
                  <a:pt x="23" y="21"/>
                  <a:pt x="23" y="21"/>
                  <a:pt x="23" y="21"/>
                </a:cubicBezTo>
                <a:cubicBezTo>
                  <a:pt x="9" y="3"/>
                  <a:pt x="9" y="3"/>
                  <a:pt x="9" y="3"/>
                </a:cubicBezTo>
                <a:cubicBezTo>
                  <a:pt x="9" y="3"/>
                  <a:pt x="8" y="2"/>
                  <a:pt x="8" y="2"/>
                </a:cubicBezTo>
                <a:cubicBezTo>
                  <a:pt x="8" y="2"/>
                  <a:pt x="7" y="2"/>
                  <a:pt x="7" y="2"/>
                </a:cubicBezTo>
                <a:cubicBezTo>
                  <a:pt x="6" y="1"/>
                  <a:pt x="6" y="1"/>
                  <a:pt x="5" y="1"/>
                </a:cubicBezTo>
                <a:cubicBezTo>
                  <a:pt x="4" y="1"/>
                  <a:pt x="3" y="1"/>
                  <a:pt x="3" y="2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908"/>
          <p:cNvSpPr>
            <a:spLocks/>
          </p:cNvSpPr>
          <p:nvPr/>
        </p:nvSpPr>
        <p:spPr bwMode="auto">
          <a:xfrm>
            <a:off x="2601913" y="3032174"/>
            <a:ext cx="101600" cy="73025"/>
          </a:xfrm>
          <a:custGeom>
            <a:avLst/>
            <a:gdLst>
              <a:gd name="T0" fmla="*/ 108948895 w 61"/>
              <a:gd name="T1" fmla="*/ 0 h 44"/>
              <a:gd name="T2" fmla="*/ 0 w 61"/>
              <a:gd name="T3" fmla="*/ 22518150 h 44"/>
              <a:gd name="T4" fmla="*/ 67623683 w 61"/>
              <a:gd name="T5" fmla="*/ 105081347 h 44"/>
              <a:gd name="T6" fmla="*/ 157789154 w 61"/>
              <a:gd name="T7" fmla="*/ 82564874 h 44"/>
              <a:gd name="T8" fmla="*/ 195357680 w 61"/>
              <a:gd name="T9" fmla="*/ 127599497 h 44"/>
              <a:gd name="T10" fmla="*/ 123977312 w 61"/>
              <a:gd name="T11" fmla="*/ 142609919 h 44"/>
              <a:gd name="T12" fmla="*/ 116463943 w 61"/>
              <a:gd name="T13" fmla="*/ 142609919 h 44"/>
              <a:gd name="T14" fmla="*/ 112705579 w 61"/>
              <a:gd name="T15" fmla="*/ 142609919 h 44"/>
              <a:gd name="T16" fmla="*/ 105192210 w 61"/>
              <a:gd name="T17" fmla="*/ 142609919 h 44"/>
              <a:gd name="T18" fmla="*/ 101435525 w 61"/>
              <a:gd name="T19" fmla="*/ 142609919 h 44"/>
              <a:gd name="T20" fmla="*/ 90165471 w 61"/>
              <a:gd name="T21" fmla="*/ 142609919 h 44"/>
              <a:gd name="T22" fmla="*/ 86408786 w 61"/>
              <a:gd name="T23" fmla="*/ 142609919 h 44"/>
              <a:gd name="T24" fmla="*/ 86408786 w 61"/>
              <a:gd name="T25" fmla="*/ 142609919 h 44"/>
              <a:gd name="T26" fmla="*/ 82652101 w 61"/>
              <a:gd name="T27" fmla="*/ 142609919 h 44"/>
              <a:gd name="T28" fmla="*/ 78893738 w 61"/>
              <a:gd name="T29" fmla="*/ 142609919 h 44"/>
              <a:gd name="T30" fmla="*/ 75137053 w 61"/>
              <a:gd name="T31" fmla="*/ 146362945 h 44"/>
              <a:gd name="T32" fmla="*/ 71380368 w 61"/>
              <a:gd name="T33" fmla="*/ 150115970 h 44"/>
              <a:gd name="T34" fmla="*/ 71380368 w 61"/>
              <a:gd name="T35" fmla="*/ 153868995 h 44"/>
              <a:gd name="T36" fmla="*/ 71380368 w 61"/>
              <a:gd name="T37" fmla="*/ 157622020 h 44"/>
              <a:gd name="T38" fmla="*/ 75137053 w 61"/>
              <a:gd name="T39" fmla="*/ 161375045 h 44"/>
              <a:gd name="T40" fmla="*/ 82652101 w 61"/>
              <a:gd name="T41" fmla="*/ 161375045 h 44"/>
              <a:gd name="T42" fmla="*/ 90165471 w 61"/>
              <a:gd name="T43" fmla="*/ 161375045 h 44"/>
              <a:gd name="T44" fmla="*/ 97678840 w 61"/>
              <a:gd name="T45" fmla="*/ 161375045 h 44"/>
              <a:gd name="T46" fmla="*/ 112705579 w 61"/>
              <a:gd name="T47" fmla="*/ 165128070 h 44"/>
              <a:gd name="T48" fmla="*/ 120220628 w 61"/>
              <a:gd name="T49" fmla="*/ 165128070 h 44"/>
              <a:gd name="T50" fmla="*/ 123977312 w 61"/>
              <a:gd name="T51" fmla="*/ 165128070 h 44"/>
              <a:gd name="T52" fmla="*/ 131490682 w 61"/>
              <a:gd name="T53" fmla="*/ 161375045 h 44"/>
              <a:gd name="T54" fmla="*/ 135247367 w 61"/>
              <a:gd name="T55" fmla="*/ 161375045 h 44"/>
              <a:gd name="T56" fmla="*/ 206627735 w 61"/>
              <a:gd name="T57" fmla="*/ 146362945 h 44"/>
              <a:gd name="T58" fmla="*/ 214142783 w 61"/>
              <a:gd name="T59" fmla="*/ 142609919 h 44"/>
              <a:gd name="T60" fmla="*/ 221656153 w 61"/>
              <a:gd name="T61" fmla="*/ 142609919 h 44"/>
              <a:gd name="T62" fmla="*/ 225412837 w 61"/>
              <a:gd name="T63" fmla="*/ 138856894 h 44"/>
              <a:gd name="T64" fmla="*/ 229169522 w 61"/>
              <a:gd name="T65" fmla="*/ 135105547 h 44"/>
              <a:gd name="T66" fmla="*/ 229169522 w 61"/>
              <a:gd name="T67" fmla="*/ 131352522 h 44"/>
              <a:gd name="T68" fmla="*/ 229169522 w 61"/>
              <a:gd name="T69" fmla="*/ 127599497 h 44"/>
              <a:gd name="T70" fmla="*/ 229169522 w 61"/>
              <a:gd name="T71" fmla="*/ 123846472 h 44"/>
              <a:gd name="T72" fmla="*/ 225412837 w 61"/>
              <a:gd name="T73" fmla="*/ 116340422 h 44"/>
              <a:gd name="T74" fmla="*/ 191600996 w 61"/>
              <a:gd name="T75" fmla="*/ 78811849 h 44"/>
              <a:gd name="T76" fmla="*/ 187844311 w 61"/>
              <a:gd name="T77" fmla="*/ 75058824 h 44"/>
              <a:gd name="T78" fmla="*/ 184087626 w 61"/>
              <a:gd name="T79" fmla="*/ 71305799 h 44"/>
              <a:gd name="T80" fmla="*/ 176572578 w 61"/>
              <a:gd name="T81" fmla="*/ 67552774 h 44"/>
              <a:gd name="T82" fmla="*/ 169059208 w 61"/>
              <a:gd name="T83" fmla="*/ 63799748 h 44"/>
              <a:gd name="T84" fmla="*/ 161545839 w 61"/>
              <a:gd name="T85" fmla="*/ 63799748 h 44"/>
              <a:gd name="T86" fmla="*/ 154032469 w 61"/>
              <a:gd name="T87" fmla="*/ 63799748 h 44"/>
              <a:gd name="T88" fmla="*/ 146517421 w 61"/>
              <a:gd name="T89" fmla="*/ 63799748 h 44"/>
              <a:gd name="T90" fmla="*/ 139004051 w 61"/>
              <a:gd name="T91" fmla="*/ 67552774 h 44"/>
              <a:gd name="T92" fmla="*/ 82652101 w 61"/>
              <a:gd name="T93" fmla="*/ 78811849 h 44"/>
              <a:gd name="T94" fmla="*/ 48838581 w 61"/>
              <a:gd name="T95" fmla="*/ 33775548 h 44"/>
              <a:gd name="T96" fmla="*/ 123977312 w 61"/>
              <a:gd name="T97" fmla="*/ 18765125 h 44"/>
              <a:gd name="T98" fmla="*/ 127733997 w 61"/>
              <a:gd name="T99" fmla="*/ 18765125 h 44"/>
              <a:gd name="T100" fmla="*/ 131490682 w 61"/>
              <a:gd name="T101" fmla="*/ 15012100 h 44"/>
              <a:gd name="T102" fmla="*/ 135247367 w 61"/>
              <a:gd name="T103" fmla="*/ 11259075 h 44"/>
              <a:gd name="T104" fmla="*/ 131490682 w 61"/>
              <a:gd name="T105" fmla="*/ 7506050 h 44"/>
              <a:gd name="T106" fmla="*/ 127733997 w 61"/>
              <a:gd name="T107" fmla="*/ 3753025 h 44"/>
              <a:gd name="T108" fmla="*/ 120220628 w 61"/>
              <a:gd name="T109" fmla="*/ 0 h 44"/>
              <a:gd name="T110" fmla="*/ 116463943 w 61"/>
              <a:gd name="T111" fmla="*/ 0 h 44"/>
              <a:gd name="T112" fmla="*/ 108948895 w 61"/>
              <a:gd name="T113" fmla="*/ 0 h 4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61" h="44">
                <a:moveTo>
                  <a:pt x="29" y="0"/>
                </a:moveTo>
                <a:cubicBezTo>
                  <a:pt x="0" y="6"/>
                  <a:pt x="0" y="6"/>
                  <a:pt x="0" y="6"/>
                </a:cubicBezTo>
                <a:cubicBezTo>
                  <a:pt x="18" y="28"/>
                  <a:pt x="18" y="28"/>
                  <a:pt x="18" y="28"/>
                </a:cubicBezTo>
                <a:cubicBezTo>
                  <a:pt x="42" y="22"/>
                  <a:pt x="42" y="22"/>
                  <a:pt x="42" y="22"/>
                </a:cubicBezTo>
                <a:cubicBezTo>
                  <a:pt x="52" y="34"/>
                  <a:pt x="52" y="34"/>
                  <a:pt x="52" y="34"/>
                </a:cubicBezTo>
                <a:cubicBezTo>
                  <a:pt x="33" y="38"/>
                  <a:pt x="33" y="38"/>
                  <a:pt x="33" y="38"/>
                </a:cubicBezTo>
                <a:cubicBezTo>
                  <a:pt x="32" y="38"/>
                  <a:pt x="32" y="38"/>
                  <a:pt x="31" y="38"/>
                </a:cubicBezTo>
                <a:cubicBezTo>
                  <a:pt x="31" y="38"/>
                  <a:pt x="30" y="38"/>
                  <a:pt x="30" y="38"/>
                </a:cubicBezTo>
                <a:cubicBezTo>
                  <a:pt x="29" y="38"/>
                  <a:pt x="29" y="38"/>
                  <a:pt x="28" y="38"/>
                </a:cubicBezTo>
                <a:cubicBezTo>
                  <a:pt x="28" y="38"/>
                  <a:pt x="28" y="38"/>
                  <a:pt x="27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1" y="38"/>
                  <a:pt x="21" y="38"/>
                </a:cubicBezTo>
                <a:cubicBezTo>
                  <a:pt x="21" y="38"/>
                  <a:pt x="20" y="39"/>
                  <a:pt x="20" y="39"/>
                </a:cubicBezTo>
                <a:cubicBezTo>
                  <a:pt x="19" y="39"/>
                  <a:pt x="19" y="39"/>
                  <a:pt x="19" y="40"/>
                </a:cubicBezTo>
                <a:cubicBezTo>
                  <a:pt x="19" y="40"/>
                  <a:pt x="19" y="40"/>
                  <a:pt x="19" y="41"/>
                </a:cubicBezTo>
                <a:cubicBezTo>
                  <a:pt x="19" y="41"/>
                  <a:pt x="19" y="41"/>
                  <a:pt x="19" y="42"/>
                </a:cubicBezTo>
                <a:cubicBezTo>
                  <a:pt x="19" y="42"/>
                  <a:pt x="20" y="42"/>
                  <a:pt x="20" y="43"/>
                </a:cubicBezTo>
                <a:cubicBezTo>
                  <a:pt x="21" y="43"/>
                  <a:pt x="21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30" y="44"/>
                  <a:pt x="30" y="44"/>
                  <a:pt x="30" y="44"/>
                </a:cubicBezTo>
                <a:cubicBezTo>
                  <a:pt x="31" y="44"/>
                  <a:pt x="31" y="44"/>
                  <a:pt x="32" y="44"/>
                </a:cubicBezTo>
                <a:cubicBezTo>
                  <a:pt x="32" y="44"/>
                  <a:pt x="33" y="44"/>
                  <a:pt x="33" y="44"/>
                </a:cubicBezTo>
                <a:cubicBezTo>
                  <a:pt x="34" y="44"/>
                  <a:pt x="34" y="43"/>
                  <a:pt x="35" y="43"/>
                </a:cubicBezTo>
                <a:cubicBezTo>
                  <a:pt x="35" y="43"/>
                  <a:pt x="36" y="43"/>
                  <a:pt x="36" y="43"/>
                </a:cubicBezTo>
                <a:cubicBezTo>
                  <a:pt x="55" y="39"/>
                  <a:pt x="55" y="39"/>
                  <a:pt x="55" y="39"/>
                </a:cubicBezTo>
                <a:cubicBezTo>
                  <a:pt x="56" y="39"/>
                  <a:pt x="57" y="39"/>
                  <a:pt x="57" y="38"/>
                </a:cubicBezTo>
                <a:cubicBezTo>
                  <a:pt x="58" y="38"/>
                  <a:pt x="58" y="38"/>
                  <a:pt x="59" y="38"/>
                </a:cubicBezTo>
                <a:cubicBezTo>
                  <a:pt x="59" y="38"/>
                  <a:pt x="60" y="37"/>
                  <a:pt x="60" y="37"/>
                </a:cubicBezTo>
                <a:cubicBezTo>
                  <a:pt x="61" y="37"/>
                  <a:pt x="61" y="36"/>
                  <a:pt x="61" y="36"/>
                </a:cubicBezTo>
                <a:cubicBezTo>
                  <a:pt x="61" y="35"/>
                  <a:pt x="61" y="35"/>
                  <a:pt x="61" y="35"/>
                </a:cubicBezTo>
                <a:cubicBezTo>
                  <a:pt x="61" y="34"/>
                  <a:pt x="61" y="34"/>
                  <a:pt x="61" y="34"/>
                </a:cubicBezTo>
                <a:cubicBezTo>
                  <a:pt x="61" y="33"/>
                  <a:pt x="61" y="33"/>
                  <a:pt x="61" y="33"/>
                </a:cubicBezTo>
                <a:cubicBezTo>
                  <a:pt x="60" y="32"/>
                  <a:pt x="60" y="32"/>
                  <a:pt x="60" y="31"/>
                </a:cubicBezTo>
                <a:cubicBezTo>
                  <a:pt x="51" y="21"/>
                  <a:pt x="51" y="21"/>
                  <a:pt x="51" y="21"/>
                </a:cubicBezTo>
                <a:cubicBezTo>
                  <a:pt x="51" y="21"/>
                  <a:pt x="51" y="20"/>
                  <a:pt x="50" y="20"/>
                </a:cubicBezTo>
                <a:cubicBezTo>
                  <a:pt x="50" y="20"/>
                  <a:pt x="49" y="19"/>
                  <a:pt x="49" y="19"/>
                </a:cubicBezTo>
                <a:cubicBezTo>
                  <a:pt x="49" y="19"/>
                  <a:pt x="48" y="18"/>
                  <a:pt x="47" y="18"/>
                </a:cubicBezTo>
                <a:cubicBezTo>
                  <a:pt x="47" y="18"/>
                  <a:pt x="46" y="18"/>
                  <a:pt x="45" y="17"/>
                </a:cubicBezTo>
                <a:cubicBezTo>
                  <a:pt x="44" y="17"/>
                  <a:pt x="44" y="17"/>
                  <a:pt x="43" y="17"/>
                </a:cubicBezTo>
                <a:cubicBezTo>
                  <a:pt x="42" y="17"/>
                  <a:pt x="42" y="17"/>
                  <a:pt x="41" y="17"/>
                </a:cubicBezTo>
                <a:cubicBezTo>
                  <a:pt x="41" y="17"/>
                  <a:pt x="40" y="17"/>
                  <a:pt x="39" y="17"/>
                </a:cubicBezTo>
                <a:cubicBezTo>
                  <a:pt x="39" y="17"/>
                  <a:pt x="38" y="17"/>
                  <a:pt x="37" y="18"/>
                </a:cubicBezTo>
                <a:cubicBezTo>
                  <a:pt x="22" y="21"/>
                  <a:pt x="22" y="21"/>
                  <a:pt x="22" y="21"/>
                </a:cubicBezTo>
                <a:cubicBezTo>
                  <a:pt x="13" y="9"/>
                  <a:pt x="13" y="9"/>
                  <a:pt x="13" y="9"/>
                </a:cubicBezTo>
                <a:cubicBezTo>
                  <a:pt x="33" y="5"/>
                  <a:pt x="33" y="5"/>
                  <a:pt x="33" y="5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4"/>
                  <a:pt x="35" y="4"/>
                  <a:pt x="35" y="4"/>
                </a:cubicBezTo>
                <a:cubicBezTo>
                  <a:pt x="36" y="4"/>
                  <a:pt x="36" y="3"/>
                  <a:pt x="36" y="3"/>
                </a:cubicBezTo>
                <a:cubicBezTo>
                  <a:pt x="36" y="3"/>
                  <a:pt x="36" y="2"/>
                  <a:pt x="35" y="2"/>
                </a:cubicBezTo>
                <a:cubicBezTo>
                  <a:pt x="35" y="1"/>
                  <a:pt x="34" y="1"/>
                  <a:pt x="34" y="1"/>
                </a:cubicBezTo>
                <a:cubicBezTo>
                  <a:pt x="33" y="0"/>
                  <a:pt x="33" y="0"/>
                  <a:pt x="32" y="0"/>
                </a:cubicBezTo>
                <a:cubicBezTo>
                  <a:pt x="32" y="0"/>
                  <a:pt x="31" y="0"/>
                  <a:pt x="31" y="0"/>
                </a:cubicBezTo>
                <a:cubicBezTo>
                  <a:pt x="30" y="0"/>
                  <a:pt x="30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Freeform 909"/>
          <p:cNvSpPr>
            <a:spLocks noEditPoints="1"/>
          </p:cNvSpPr>
          <p:nvPr/>
        </p:nvSpPr>
        <p:spPr bwMode="auto">
          <a:xfrm>
            <a:off x="2690813" y="3019474"/>
            <a:ext cx="117475" cy="65088"/>
          </a:xfrm>
          <a:custGeom>
            <a:avLst/>
            <a:gdLst>
              <a:gd name="T0" fmla="*/ 129662595 w 70"/>
              <a:gd name="T1" fmla="*/ 124052097 h 39"/>
              <a:gd name="T2" fmla="*/ 103729409 w 70"/>
              <a:gd name="T3" fmla="*/ 97738881 h 39"/>
              <a:gd name="T4" fmla="*/ 196345786 w 70"/>
              <a:gd name="T5" fmla="*/ 75183496 h 39"/>
              <a:gd name="T6" fmla="*/ 218573517 w 70"/>
              <a:gd name="T7" fmla="*/ 105256223 h 39"/>
              <a:gd name="T8" fmla="*/ 129662595 w 70"/>
              <a:gd name="T9" fmla="*/ 124052097 h 39"/>
              <a:gd name="T10" fmla="*/ 25933186 w 70"/>
              <a:gd name="T11" fmla="*/ 0 h 39"/>
              <a:gd name="T12" fmla="*/ 7409244 w 70"/>
              <a:gd name="T13" fmla="*/ 7519021 h 39"/>
              <a:gd name="T14" fmla="*/ 3705455 w 70"/>
              <a:gd name="T15" fmla="*/ 7519021 h 39"/>
              <a:gd name="T16" fmla="*/ 0 w 70"/>
              <a:gd name="T17" fmla="*/ 11276853 h 39"/>
              <a:gd name="T18" fmla="*/ 0 w 70"/>
              <a:gd name="T19" fmla="*/ 15036363 h 39"/>
              <a:gd name="T20" fmla="*/ 3705455 w 70"/>
              <a:gd name="T21" fmla="*/ 18795874 h 39"/>
              <a:gd name="T22" fmla="*/ 103729409 w 70"/>
              <a:gd name="T23" fmla="*/ 139088461 h 39"/>
              <a:gd name="T24" fmla="*/ 107434864 w 70"/>
              <a:gd name="T25" fmla="*/ 142847972 h 39"/>
              <a:gd name="T26" fmla="*/ 114844108 w 70"/>
              <a:gd name="T27" fmla="*/ 146607482 h 39"/>
              <a:gd name="T28" fmla="*/ 122253351 w 70"/>
              <a:gd name="T29" fmla="*/ 146607482 h 39"/>
              <a:gd name="T30" fmla="*/ 133366383 w 70"/>
              <a:gd name="T31" fmla="*/ 146607482 h 39"/>
              <a:gd name="T32" fmla="*/ 244505036 w 70"/>
              <a:gd name="T33" fmla="*/ 120292587 h 39"/>
              <a:gd name="T34" fmla="*/ 251914279 w 70"/>
              <a:gd name="T35" fmla="*/ 116534755 h 39"/>
              <a:gd name="T36" fmla="*/ 259323523 w 70"/>
              <a:gd name="T37" fmla="*/ 112775245 h 39"/>
              <a:gd name="T38" fmla="*/ 259323523 w 70"/>
              <a:gd name="T39" fmla="*/ 109015734 h 39"/>
              <a:gd name="T40" fmla="*/ 255619734 w 70"/>
              <a:gd name="T41" fmla="*/ 105256223 h 39"/>
              <a:gd name="T42" fmla="*/ 222277305 w 70"/>
              <a:gd name="T43" fmla="*/ 63906644 h 39"/>
              <a:gd name="T44" fmla="*/ 214868062 w 70"/>
              <a:gd name="T45" fmla="*/ 56387622 h 39"/>
              <a:gd name="T46" fmla="*/ 211164273 w 70"/>
              <a:gd name="T47" fmla="*/ 56387622 h 39"/>
              <a:gd name="T48" fmla="*/ 203755030 w 70"/>
              <a:gd name="T49" fmla="*/ 52628112 h 39"/>
              <a:gd name="T50" fmla="*/ 192640331 w 70"/>
              <a:gd name="T51" fmla="*/ 56387622 h 39"/>
              <a:gd name="T52" fmla="*/ 88910922 w 70"/>
              <a:gd name="T53" fmla="*/ 78943007 h 39"/>
              <a:gd name="T54" fmla="*/ 40751673 w 70"/>
              <a:gd name="T55" fmla="*/ 18795874 h 39"/>
              <a:gd name="T56" fmla="*/ 48160916 w 70"/>
              <a:gd name="T57" fmla="*/ 18795874 h 39"/>
              <a:gd name="T58" fmla="*/ 51864705 w 70"/>
              <a:gd name="T59" fmla="*/ 15036363 h 39"/>
              <a:gd name="T60" fmla="*/ 51864705 w 70"/>
              <a:gd name="T61" fmla="*/ 11276853 h 39"/>
              <a:gd name="T62" fmla="*/ 48160916 w 70"/>
              <a:gd name="T63" fmla="*/ 7519021 h 39"/>
              <a:gd name="T64" fmla="*/ 44455461 w 70"/>
              <a:gd name="T65" fmla="*/ 3759511 h 39"/>
              <a:gd name="T66" fmla="*/ 40751673 w 70"/>
              <a:gd name="T67" fmla="*/ 3759511 h 39"/>
              <a:gd name="T68" fmla="*/ 33342429 w 70"/>
              <a:gd name="T69" fmla="*/ 0 h 39"/>
              <a:gd name="T70" fmla="*/ 25933186 w 70"/>
              <a:gd name="T71" fmla="*/ 0 h 3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39">
                <a:moveTo>
                  <a:pt x="35" y="33"/>
                </a:moveTo>
                <a:cubicBezTo>
                  <a:pt x="28" y="26"/>
                  <a:pt x="28" y="26"/>
                  <a:pt x="28" y="26"/>
                </a:cubicBezTo>
                <a:cubicBezTo>
                  <a:pt x="53" y="20"/>
                  <a:pt x="53" y="20"/>
                  <a:pt x="53" y="20"/>
                </a:cubicBezTo>
                <a:cubicBezTo>
                  <a:pt x="59" y="28"/>
                  <a:pt x="59" y="28"/>
                  <a:pt x="59" y="28"/>
                </a:cubicBezTo>
                <a:cubicBezTo>
                  <a:pt x="35" y="33"/>
                  <a:pt x="35" y="33"/>
                  <a:pt x="35" y="33"/>
                </a:cubicBezTo>
                <a:moveTo>
                  <a:pt x="7" y="0"/>
                </a:moveTo>
                <a:cubicBezTo>
                  <a:pt x="2" y="2"/>
                  <a:pt x="2" y="2"/>
                  <a:pt x="2" y="2"/>
                </a:cubicBezTo>
                <a:cubicBezTo>
                  <a:pt x="2" y="2"/>
                  <a:pt x="1" y="2"/>
                  <a:pt x="1" y="2"/>
                </a:cubicBezTo>
                <a:cubicBezTo>
                  <a:pt x="1" y="2"/>
                  <a:pt x="0" y="3"/>
                  <a:pt x="0" y="3"/>
                </a:cubicBezTo>
                <a:cubicBezTo>
                  <a:pt x="0" y="3"/>
                  <a:pt x="0" y="4"/>
                  <a:pt x="0" y="4"/>
                </a:cubicBezTo>
                <a:cubicBezTo>
                  <a:pt x="0" y="4"/>
                  <a:pt x="1" y="4"/>
                  <a:pt x="1" y="5"/>
                </a:cubicBezTo>
                <a:cubicBezTo>
                  <a:pt x="28" y="37"/>
                  <a:pt x="28" y="37"/>
                  <a:pt x="28" y="37"/>
                </a:cubicBezTo>
                <a:cubicBezTo>
                  <a:pt x="28" y="37"/>
                  <a:pt x="29" y="38"/>
                  <a:pt x="29" y="38"/>
                </a:cubicBezTo>
                <a:cubicBezTo>
                  <a:pt x="30" y="38"/>
                  <a:pt x="30" y="39"/>
                  <a:pt x="31" y="39"/>
                </a:cubicBezTo>
                <a:cubicBezTo>
                  <a:pt x="32" y="39"/>
                  <a:pt x="32" y="39"/>
                  <a:pt x="33" y="39"/>
                </a:cubicBezTo>
                <a:cubicBezTo>
                  <a:pt x="34" y="39"/>
                  <a:pt x="35" y="39"/>
                  <a:pt x="36" y="39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2"/>
                  <a:pt x="68" y="31"/>
                  <a:pt x="68" y="31"/>
                </a:cubicBezTo>
                <a:cubicBezTo>
                  <a:pt x="69" y="31"/>
                  <a:pt x="69" y="31"/>
                  <a:pt x="70" y="30"/>
                </a:cubicBezTo>
                <a:cubicBezTo>
                  <a:pt x="70" y="30"/>
                  <a:pt x="70" y="29"/>
                  <a:pt x="70" y="29"/>
                </a:cubicBezTo>
                <a:cubicBezTo>
                  <a:pt x="70" y="29"/>
                  <a:pt x="69" y="28"/>
                  <a:pt x="69" y="28"/>
                </a:cubicBezTo>
                <a:cubicBezTo>
                  <a:pt x="60" y="17"/>
                  <a:pt x="60" y="17"/>
                  <a:pt x="60" y="17"/>
                </a:cubicBezTo>
                <a:cubicBezTo>
                  <a:pt x="59" y="16"/>
                  <a:pt x="59" y="16"/>
                  <a:pt x="58" y="15"/>
                </a:cubicBezTo>
                <a:cubicBezTo>
                  <a:pt x="58" y="15"/>
                  <a:pt x="57" y="15"/>
                  <a:pt x="57" y="15"/>
                </a:cubicBezTo>
                <a:cubicBezTo>
                  <a:pt x="56" y="14"/>
                  <a:pt x="55" y="14"/>
                  <a:pt x="55" y="14"/>
                </a:cubicBezTo>
                <a:cubicBezTo>
                  <a:pt x="54" y="14"/>
                  <a:pt x="53" y="14"/>
                  <a:pt x="52" y="15"/>
                </a:cubicBezTo>
                <a:cubicBezTo>
                  <a:pt x="24" y="21"/>
                  <a:pt x="24" y="21"/>
                  <a:pt x="24" y="21"/>
                </a:cubicBezTo>
                <a:cubicBezTo>
                  <a:pt x="11" y="5"/>
                  <a:pt x="11" y="5"/>
                  <a:pt x="11" y="5"/>
                </a:cubicBezTo>
                <a:cubicBezTo>
                  <a:pt x="12" y="5"/>
                  <a:pt x="12" y="5"/>
                  <a:pt x="13" y="5"/>
                </a:cubicBezTo>
                <a:cubicBezTo>
                  <a:pt x="13" y="5"/>
                  <a:pt x="13" y="4"/>
                  <a:pt x="14" y="4"/>
                </a:cubicBezTo>
                <a:cubicBezTo>
                  <a:pt x="14" y="4"/>
                  <a:pt x="14" y="3"/>
                  <a:pt x="14" y="3"/>
                </a:cubicBezTo>
                <a:cubicBezTo>
                  <a:pt x="14" y="3"/>
                  <a:pt x="14" y="2"/>
                  <a:pt x="13" y="2"/>
                </a:cubicBezTo>
                <a:cubicBezTo>
                  <a:pt x="13" y="2"/>
                  <a:pt x="13" y="1"/>
                  <a:pt x="12" y="1"/>
                </a:cubicBezTo>
                <a:cubicBezTo>
                  <a:pt x="12" y="1"/>
                  <a:pt x="11" y="1"/>
                  <a:pt x="11" y="1"/>
                </a:cubicBezTo>
                <a:cubicBezTo>
                  <a:pt x="10" y="0"/>
                  <a:pt x="10" y="0"/>
                  <a:pt x="9" y="0"/>
                </a:cubicBezTo>
                <a:cubicBezTo>
                  <a:pt x="9" y="0"/>
                  <a:pt x="8" y="0"/>
                  <a:pt x="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Freeform 910"/>
          <p:cNvSpPr>
            <a:spLocks/>
          </p:cNvSpPr>
          <p:nvPr/>
        </p:nvSpPr>
        <p:spPr bwMode="auto">
          <a:xfrm>
            <a:off x="2789238" y="2987724"/>
            <a:ext cx="90487" cy="68263"/>
          </a:xfrm>
          <a:custGeom>
            <a:avLst/>
            <a:gdLst>
              <a:gd name="T0" fmla="*/ 146014118 w 54"/>
              <a:gd name="T1" fmla="*/ 0 h 41"/>
              <a:gd name="T2" fmla="*/ 11232242 w 54"/>
              <a:gd name="T3" fmla="*/ 30260002 h 41"/>
              <a:gd name="T4" fmla="*/ 3743522 w 54"/>
              <a:gd name="T5" fmla="*/ 30260002 h 41"/>
              <a:gd name="T6" fmla="*/ 3743522 w 54"/>
              <a:gd name="T7" fmla="*/ 34042924 h 41"/>
              <a:gd name="T8" fmla="*/ 3743522 w 54"/>
              <a:gd name="T9" fmla="*/ 37824161 h 41"/>
              <a:gd name="T10" fmla="*/ 3743522 w 54"/>
              <a:gd name="T11" fmla="*/ 41607082 h 41"/>
              <a:gd name="T12" fmla="*/ 11232242 w 54"/>
              <a:gd name="T13" fmla="*/ 49172925 h 41"/>
              <a:gd name="T14" fmla="*/ 14975764 w 54"/>
              <a:gd name="T15" fmla="*/ 52954162 h 41"/>
              <a:gd name="T16" fmla="*/ 18719286 w 54"/>
              <a:gd name="T17" fmla="*/ 56737083 h 41"/>
              <a:gd name="T18" fmla="*/ 26208006 w 54"/>
              <a:gd name="T19" fmla="*/ 56737083 h 41"/>
              <a:gd name="T20" fmla="*/ 33695050 w 54"/>
              <a:gd name="T21" fmla="*/ 56737083 h 41"/>
              <a:gd name="T22" fmla="*/ 41183770 w 54"/>
              <a:gd name="T23" fmla="*/ 52954162 h 41"/>
              <a:gd name="T24" fmla="*/ 41183770 w 54"/>
              <a:gd name="T25" fmla="*/ 49172925 h 41"/>
              <a:gd name="T26" fmla="*/ 44927292 w 54"/>
              <a:gd name="T27" fmla="*/ 45390004 h 41"/>
              <a:gd name="T28" fmla="*/ 41183770 w 54"/>
              <a:gd name="T29" fmla="*/ 45390004 h 41"/>
              <a:gd name="T30" fmla="*/ 131038354 w 54"/>
              <a:gd name="T31" fmla="*/ 22694160 h 41"/>
              <a:gd name="T32" fmla="*/ 153502838 w 54"/>
              <a:gd name="T33" fmla="*/ 49172925 h 41"/>
              <a:gd name="T34" fmla="*/ 157246360 w 54"/>
              <a:gd name="T35" fmla="*/ 52954162 h 41"/>
              <a:gd name="T36" fmla="*/ 157246360 w 54"/>
              <a:gd name="T37" fmla="*/ 56737083 h 41"/>
              <a:gd name="T38" fmla="*/ 157246360 w 54"/>
              <a:gd name="T39" fmla="*/ 60520005 h 41"/>
              <a:gd name="T40" fmla="*/ 153502838 w 54"/>
              <a:gd name="T41" fmla="*/ 64301242 h 41"/>
              <a:gd name="T42" fmla="*/ 131038354 w 54"/>
              <a:gd name="T43" fmla="*/ 94561244 h 41"/>
              <a:gd name="T44" fmla="*/ 127294832 w 54"/>
              <a:gd name="T45" fmla="*/ 98344165 h 41"/>
              <a:gd name="T46" fmla="*/ 127294832 w 54"/>
              <a:gd name="T47" fmla="*/ 98344165 h 41"/>
              <a:gd name="T48" fmla="*/ 127294832 w 54"/>
              <a:gd name="T49" fmla="*/ 102127087 h 41"/>
              <a:gd name="T50" fmla="*/ 131038354 w 54"/>
              <a:gd name="T51" fmla="*/ 105908324 h 41"/>
              <a:gd name="T52" fmla="*/ 168478602 w 54"/>
              <a:gd name="T53" fmla="*/ 147517090 h 41"/>
              <a:gd name="T54" fmla="*/ 175965646 w 54"/>
              <a:gd name="T55" fmla="*/ 151298327 h 41"/>
              <a:gd name="T56" fmla="*/ 179709168 w 54"/>
              <a:gd name="T57" fmla="*/ 155081249 h 41"/>
              <a:gd name="T58" fmla="*/ 187197888 w 54"/>
              <a:gd name="T59" fmla="*/ 155081249 h 41"/>
              <a:gd name="T60" fmla="*/ 194684932 w 54"/>
              <a:gd name="T61" fmla="*/ 155081249 h 41"/>
              <a:gd name="T62" fmla="*/ 198430130 w 54"/>
              <a:gd name="T63" fmla="*/ 151298327 h 41"/>
              <a:gd name="T64" fmla="*/ 202173652 w 54"/>
              <a:gd name="T65" fmla="*/ 151298327 h 41"/>
              <a:gd name="T66" fmla="*/ 202173652 w 54"/>
              <a:gd name="T67" fmla="*/ 147517090 h 41"/>
              <a:gd name="T68" fmla="*/ 202173652 w 54"/>
              <a:gd name="T69" fmla="*/ 143734169 h 41"/>
              <a:gd name="T70" fmla="*/ 168478602 w 54"/>
              <a:gd name="T71" fmla="*/ 105908324 h 41"/>
              <a:gd name="T72" fmla="*/ 168478602 w 54"/>
              <a:gd name="T73" fmla="*/ 102127087 h 41"/>
              <a:gd name="T74" fmla="*/ 164733404 w 54"/>
              <a:gd name="T75" fmla="*/ 102127087 h 41"/>
              <a:gd name="T76" fmla="*/ 168478602 w 54"/>
              <a:gd name="T77" fmla="*/ 98344165 h 41"/>
              <a:gd name="T78" fmla="*/ 168478602 w 54"/>
              <a:gd name="T79" fmla="*/ 94561244 h 41"/>
              <a:gd name="T80" fmla="*/ 190941410 w 54"/>
              <a:gd name="T81" fmla="*/ 64301242 h 41"/>
              <a:gd name="T82" fmla="*/ 194684932 w 54"/>
              <a:gd name="T83" fmla="*/ 60520005 h 41"/>
              <a:gd name="T84" fmla="*/ 194684932 w 54"/>
              <a:gd name="T85" fmla="*/ 56737083 h 41"/>
              <a:gd name="T86" fmla="*/ 194684932 w 54"/>
              <a:gd name="T87" fmla="*/ 52954162 h 41"/>
              <a:gd name="T88" fmla="*/ 190941410 w 54"/>
              <a:gd name="T89" fmla="*/ 49172925 h 41"/>
              <a:gd name="T90" fmla="*/ 146014118 w 54"/>
              <a:gd name="T91" fmla="*/ 0 h 41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4" h="41">
                <a:moveTo>
                  <a:pt x="39" y="0"/>
                </a:moveTo>
                <a:cubicBezTo>
                  <a:pt x="3" y="8"/>
                  <a:pt x="3" y="8"/>
                  <a:pt x="3" y="8"/>
                </a:cubicBezTo>
                <a:cubicBezTo>
                  <a:pt x="2" y="8"/>
                  <a:pt x="2" y="8"/>
                  <a:pt x="1" y="8"/>
                </a:cubicBezTo>
                <a:cubicBezTo>
                  <a:pt x="1" y="9"/>
                  <a:pt x="1" y="9"/>
                  <a:pt x="1" y="9"/>
                </a:cubicBezTo>
                <a:cubicBezTo>
                  <a:pt x="1" y="9"/>
                  <a:pt x="0" y="10"/>
                  <a:pt x="1" y="10"/>
                </a:cubicBezTo>
                <a:cubicBezTo>
                  <a:pt x="1" y="10"/>
                  <a:pt x="1" y="11"/>
                  <a:pt x="1" y="11"/>
                </a:cubicBezTo>
                <a:cubicBezTo>
                  <a:pt x="3" y="13"/>
                  <a:pt x="3" y="13"/>
                  <a:pt x="3" y="13"/>
                </a:cubicBezTo>
                <a:cubicBezTo>
                  <a:pt x="3" y="14"/>
                  <a:pt x="4" y="14"/>
                  <a:pt x="4" y="14"/>
                </a:cubicBezTo>
                <a:cubicBezTo>
                  <a:pt x="4" y="14"/>
                  <a:pt x="5" y="14"/>
                  <a:pt x="5" y="15"/>
                </a:cubicBezTo>
                <a:cubicBezTo>
                  <a:pt x="6" y="15"/>
                  <a:pt x="7" y="15"/>
                  <a:pt x="7" y="15"/>
                </a:cubicBezTo>
                <a:cubicBezTo>
                  <a:pt x="8" y="15"/>
                  <a:pt x="8" y="15"/>
                  <a:pt x="9" y="15"/>
                </a:cubicBezTo>
                <a:cubicBezTo>
                  <a:pt x="10" y="15"/>
                  <a:pt x="10" y="14"/>
                  <a:pt x="11" y="14"/>
                </a:cubicBezTo>
                <a:cubicBezTo>
                  <a:pt x="11" y="14"/>
                  <a:pt x="11" y="14"/>
                  <a:pt x="11" y="13"/>
                </a:cubicBezTo>
                <a:cubicBezTo>
                  <a:pt x="12" y="13"/>
                  <a:pt x="12" y="13"/>
                  <a:pt x="12" y="12"/>
                </a:cubicBezTo>
                <a:cubicBezTo>
                  <a:pt x="12" y="12"/>
                  <a:pt x="11" y="12"/>
                  <a:pt x="11" y="12"/>
                </a:cubicBezTo>
                <a:cubicBezTo>
                  <a:pt x="35" y="6"/>
                  <a:pt x="35" y="6"/>
                  <a:pt x="35" y="6"/>
                </a:cubicBezTo>
                <a:cubicBezTo>
                  <a:pt x="41" y="13"/>
                  <a:pt x="41" y="13"/>
                  <a:pt x="41" y="13"/>
                </a:cubicBezTo>
                <a:cubicBezTo>
                  <a:pt x="41" y="13"/>
                  <a:pt x="41" y="14"/>
                  <a:pt x="42" y="14"/>
                </a:cubicBezTo>
                <a:cubicBezTo>
                  <a:pt x="42" y="14"/>
                  <a:pt x="42" y="15"/>
                  <a:pt x="42" y="15"/>
                </a:cubicBezTo>
                <a:cubicBezTo>
                  <a:pt x="42" y="15"/>
                  <a:pt x="42" y="15"/>
                  <a:pt x="42" y="16"/>
                </a:cubicBezTo>
                <a:cubicBezTo>
                  <a:pt x="42" y="16"/>
                  <a:pt x="42" y="16"/>
                  <a:pt x="41" y="17"/>
                </a:cubicBezTo>
                <a:cubicBezTo>
                  <a:pt x="35" y="25"/>
                  <a:pt x="35" y="25"/>
                  <a:pt x="35" y="25"/>
                </a:cubicBezTo>
                <a:cubicBezTo>
                  <a:pt x="35" y="25"/>
                  <a:pt x="34" y="25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7"/>
                  <a:pt x="34" y="27"/>
                  <a:pt x="34" y="27"/>
                </a:cubicBezTo>
                <a:cubicBezTo>
                  <a:pt x="35" y="27"/>
                  <a:pt x="35" y="28"/>
                  <a:pt x="35" y="28"/>
                </a:cubicBezTo>
                <a:cubicBezTo>
                  <a:pt x="45" y="39"/>
                  <a:pt x="45" y="39"/>
                  <a:pt x="45" y="39"/>
                </a:cubicBezTo>
                <a:cubicBezTo>
                  <a:pt x="46" y="40"/>
                  <a:pt x="46" y="40"/>
                  <a:pt x="47" y="40"/>
                </a:cubicBezTo>
                <a:cubicBezTo>
                  <a:pt x="47" y="41"/>
                  <a:pt x="47" y="41"/>
                  <a:pt x="48" y="41"/>
                </a:cubicBezTo>
                <a:cubicBezTo>
                  <a:pt x="48" y="41"/>
                  <a:pt x="49" y="41"/>
                  <a:pt x="50" y="41"/>
                </a:cubicBezTo>
                <a:cubicBezTo>
                  <a:pt x="50" y="41"/>
                  <a:pt x="51" y="41"/>
                  <a:pt x="52" y="41"/>
                </a:cubicBezTo>
                <a:cubicBezTo>
                  <a:pt x="52" y="41"/>
                  <a:pt x="53" y="41"/>
                  <a:pt x="53" y="40"/>
                </a:cubicBezTo>
                <a:cubicBezTo>
                  <a:pt x="54" y="40"/>
                  <a:pt x="54" y="40"/>
                  <a:pt x="54" y="40"/>
                </a:cubicBezTo>
                <a:cubicBezTo>
                  <a:pt x="54" y="39"/>
                  <a:pt x="54" y="39"/>
                  <a:pt x="54" y="39"/>
                </a:cubicBezTo>
                <a:cubicBezTo>
                  <a:pt x="54" y="38"/>
                  <a:pt x="54" y="38"/>
                  <a:pt x="54" y="38"/>
                </a:cubicBezTo>
                <a:cubicBezTo>
                  <a:pt x="45" y="28"/>
                  <a:pt x="45" y="28"/>
                  <a:pt x="45" y="28"/>
                </a:cubicBezTo>
                <a:cubicBezTo>
                  <a:pt x="45" y="28"/>
                  <a:pt x="45" y="28"/>
                  <a:pt x="45" y="27"/>
                </a:cubicBezTo>
                <a:cubicBezTo>
                  <a:pt x="44" y="27"/>
                  <a:pt x="44" y="27"/>
                  <a:pt x="44" y="27"/>
                </a:cubicBezTo>
                <a:cubicBezTo>
                  <a:pt x="44" y="26"/>
                  <a:pt x="44" y="26"/>
                  <a:pt x="45" y="26"/>
                </a:cubicBezTo>
                <a:cubicBezTo>
                  <a:pt x="45" y="26"/>
                  <a:pt x="45" y="25"/>
                  <a:pt x="45" y="25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6"/>
                  <a:pt x="52" y="16"/>
                  <a:pt x="52" y="16"/>
                </a:cubicBezTo>
                <a:cubicBezTo>
                  <a:pt x="52" y="16"/>
                  <a:pt x="52" y="15"/>
                  <a:pt x="52" y="15"/>
                </a:cubicBezTo>
                <a:cubicBezTo>
                  <a:pt x="52" y="15"/>
                  <a:pt x="52" y="15"/>
                  <a:pt x="52" y="14"/>
                </a:cubicBezTo>
                <a:cubicBezTo>
                  <a:pt x="52" y="14"/>
                  <a:pt x="51" y="14"/>
                  <a:pt x="51" y="13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Freeform 911"/>
          <p:cNvSpPr>
            <a:spLocks noEditPoints="1"/>
          </p:cNvSpPr>
          <p:nvPr/>
        </p:nvSpPr>
        <p:spPr bwMode="auto">
          <a:xfrm>
            <a:off x="2997200" y="2951212"/>
            <a:ext cx="100013" cy="66675"/>
          </a:xfrm>
          <a:custGeom>
            <a:avLst/>
            <a:gdLst>
              <a:gd name="T0" fmla="*/ 103730150 w 60"/>
              <a:gd name="T1" fmla="*/ 129662873 h 40"/>
              <a:gd name="T2" fmla="*/ 62979853 w 60"/>
              <a:gd name="T3" fmla="*/ 88911113 h 40"/>
              <a:gd name="T4" fmla="*/ 148185928 w 60"/>
              <a:gd name="T5" fmla="*/ 70388798 h 40"/>
              <a:gd name="T6" fmla="*/ 188937892 w 60"/>
              <a:gd name="T7" fmla="*/ 111138891 h 40"/>
              <a:gd name="T8" fmla="*/ 103730150 w 60"/>
              <a:gd name="T9" fmla="*/ 129662873 h 40"/>
              <a:gd name="T10" fmla="*/ 77798446 w 60"/>
              <a:gd name="T11" fmla="*/ 66683334 h 40"/>
              <a:gd name="T12" fmla="*/ 37046482 w 60"/>
              <a:gd name="T13" fmla="*/ 25933241 h 40"/>
              <a:gd name="T14" fmla="*/ 66683668 w 60"/>
              <a:gd name="T15" fmla="*/ 18523982 h 40"/>
              <a:gd name="T16" fmla="*/ 103730150 w 60"/>
              <a:gd name="T17" fmla="*/ 59274075 h 40"/>
              <a:gd name="T18" fmla="*/ 77798446 w 60"/>
              <a:gd name="T19" fmla="*/ 66683334 h 40"/>
              <a:gd name="T20" fmla="*/ 62979853 w 60"/>
              <a:gd name="T21" fmla="*/ 0 h 40"/>
              <a:gd name="T22" fmla="*/ 7409296 w 60"/>
              <a:gd name="T23" fmla="*/ 11114723 h 40"/>
              <a:gd name="T24" fmla="*/ 0 w 60"/>
              <a:gd name="T25" fmla="*/ 14818519 h 40"/>
              <a:gd name="T26" fmla="*/ 0 w 60"/>
              <a:gd name="T27" fmla="*/ 14818519 h 40"/>
              <a:gd name="T28" fmla="*/ 0 w 60"/>
              <a:gd name="T29" fmla="*/ 18523982 h 40"/>
              <a:gd name="T30" fmla="*/ 0 w 60"/>
              <a:gd name="T31" fmla="*/ 22227778 h 40"/>
              <a:gd name="T32" fmla="*/ 48161260 w 60"/>
              <a:gd name="T33" fmla="*/ 70388798 h 40"/>
              <a:gd name="T34" fmla="*/ 40751964 w 60"/>
              <a:gd name="T35" fmla="*/ 74092594 h 40"/>
              <a:gd name="T36" fmla="*/ 37046482 w 60"/>
              <a:gd name="T37" fmla="*/ 77798057 h 40"/>
              <a:gd name="T38" fmla="*/ 33342667 w 60"/>
              <a:gd name="T39" fmla="*/ 77798057 h 40"/>
              <a:gd name="T40" fmla="*/ 29637186 w 60"/>
              <a:gd name="T41" fmla="*/ 81501853 h 40"/>
              <a:gd name="T42" fmla="*/ 29637186 w 60"/>
              <a:gd name="T43" fmla="*/ 85207316 h 40"/>
              <a:gd name="T44" fmla="*/ 29637186 w 60"/>
              <a:gd name="T45" fmla="*/ 88911113 h 40"/>
              <a:gd name="T46" fmla="*/ 29637186 w 60"/>
              <a:gd name="T47" fmla="*/ 92616576 h 40"/>
              <a:gd name="T48" fmla="*/ 33342667 w 60"/>
              <a:gd name="T49" fmla="*/ 96320372 h 40"/>
              <a:gd name="T50" fmla="*/ 74092964 w 60"/>
              <a:gd name="T51" fmla="*/ 137072132 h 40"/>
              <a:gd name="T52" fmla="*/ 81502261 w 60"/>
              <a:gd name="T53" fmla="*/ 144481391 h 40"/>
              <a:gd name="T54" fmla="*/ 92617039 w 60"/>
              <a:gd name="T55" fmla="*/ 148185188 h 40"/>
              <a:gd name="T56" fmla="*/ 103730150 w 60"/>
              <a:gd name="T57" fmla="*/ 148185188 h 40"/>
              <a:gd name="T58" fmla="*/ 118548743 w 60"/>
              <a:gd name="T59" fmla="*/ 148185188 h 40"/>
              <a:gd name="T60" fmla="*/ 203756485 w 60"/>
              <a:gd name="T61" fmla="*/ 129662873 h 40"/>
              <a:gd name="T62" fmla="*/ 214869596 w 60"/>
              <a:gd name="T63" fmla="*/ 125957409 h 40"/>
              <a:gd name="T64" fmla="*/ 222278893 w 60"/>
              <a:gd name="T65" fmla="*/ 118548150 h 40"/>
              <a:gd name="T66" fmla="*/ 222278893 w 60"/>
              <a:gd name="T67" fmla="*/ 111138891 h 40"/>
              <a:gd name="T68" fmla="*/ 218575078 w 60"/>
              <a:gd name="T69" fmla="*/ 103729631 h 40"/>
              <a:gd name="T70" fmla="*/ 177823114 w 60"/>
              <a:gd name="T71" fmla="*/ 62979538 h 40"/>
              <a:gd name="T72" fmla="*/ 174119299 w 60"/>
              <a:gd name="T73" fmla="*/ 59274075 h 40"/>
              <a:gd name="T74" fmla="*/ 170413818 w 60"/>
              <a:gd name="T75" fmla="*/ 55570279 h 40"/>
              <a:gd name="T76" fmla="*/ 163004521 w 60"/>
              <a:gd name="T77" fmla="*/ 55570279 h 40"/>
              <a:gd name="T78" fmla="*/ 159300706 w 60"/>
              <a:gd name="T79" fmla="*/ 51864816 h 40"/>
              <a:gd name="T80" fmla="*/ 151891410 w 60"/>
              <a:gd name="T81" fmla="*/ 51864816 h 40"/>
              <a:gd name="T82" fmla="*/ 144482114 w 60"/>
              <a:gd name="T83" fmla="*/ 51864816 h 40"/>
              <a:gd name="T84" fmla="*/ 140776632 w 60"/>
              <a:gd name="T85" fmla="*/ 51864816 h 40"/>
              <a:gd name="T86" fmla="*/ 133367336 w 60"/>
              <a:gd name="T87" fmla="*/ 51864816 h 40"/>
              <a:gd name="T88" fmla="*/ 85207742 w 60"/>
              <a:gd name="T89" fmla="*/ 3705463 h 40"/>
              <a:gd name="T90" fmla="*/ 81502261 w 60"/>
              <a:gd name="T91" fmla="*/ 0 h 40"/>
              <a:gd name="T92" fmla="*/ 77798446 w 60"/>
              <a:gd name="T93" fmla="*/ 0 h 40"/>
              <a:gd name="T94" fmla="*/ 70389149 w 60"/>
              <a:gd name="T95" fmla="*/ 0 h 40"/>
              <a:gd name="T96" fmla="*/ 62979853 w 60"/>
              <a:gd name="T97" fmla="*/ 0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60" h="40">
                <a:moveTo>
                  <a:pt x="28" y="35"/>
                </a:moveTo>
                <a:cubicBezTo>
                  <a:pt x="17" y="24"/>
                  <a:pt x="17" y="24"/>
                  <a:pt x="17" y="24"/>
                </a:cubicBezTo>
                <a:cubicBezTo>
                  <a:pt x="40" y="19"/>
                  <a:pt x="40" y="19"/>
                  <a:pt x="40" y="19"/>
                </a:cubicBezTo>
                <a:cubicBezTo>
                  <a:pt x="51" y="30"/>
                  <a:pt x="51" y="30"/>
                  <a:pt x="51" y="30"/>
                </a:cubicBezTo>
                <a:cubicBezTo>
                  <a:pt x="28" y="35"/>
                  <a:pt x="28" y="35"/>
                  <a:pt x="28" y="35"/>
                </a:cubicBezTo>
                <a:moveTo>
                  <a:pt x="21" y="18"/>
                </a:moveTo>
                <a:cubicBezTo>
                  <a:pt x="10" y="7"/>
                  <a:pt x="10" y="7"/>
                  <a:pt x="10" y="7"/>
                </a:cubicBezTo>
                <a:cubicBezTo>
                  <a:pt x="18" y="5"/>
                  <a:pt x="18" y="5"/>
                  <a:pt x="18" y="5"/>
                </a:cubicBezTo>
                <a:cubicBezTo>
                  <a:pt x="28" y="16"/>
                  <a:pt x="28" y="16"/>
                  <a:pt x="28" y="16"/>
                </a:cubicBezTo>
                <a:cubicBezTo>
                  <a:pt x="21" y="18"/>
                  <a:pt x="21" y="18"/>
                  <a:pt x="21" y="18"/>
                </a:cubicBezTo>
                <a:moveTo>
                  <a:pt x="17" y="0"/>
                </a:moveTo>
                <a:cubicBezTo>
                  <a:pt x="2" y="3"/>
                  <a:pt x="2" y="3"/>
                  <a:pt x="2" y="3"/>
                </a:cubicBezTo>
                <a:cubicBezTo>
                  <a:pt x="1" y="3"/>
                  <a:pt x="1" y="3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5"/>
                  <a:pt x="0" y="5"/>
                  <a:pt x="0" y="5"/>
                </a:cubicBezTo>
                <a:cubicBezTo>
                  <a:pt x="0" y="6"/>
                  <a:pt x="0" y="6"/>
                  <a:pt x="0" y="6"/>
                </a:cubicBezTo>
                <a:cubicBezTo>
                  <a:pt x="13" y="19"/>
                  <a:pt x="13" y="19"/>
                  <a:pt x="13" y="19"/>
                </a:cubicBezTo>
                <a:cubicBezTo>
                  <a:pt x="12" y="20"/>
                  <a:pt x="12" y="20"/>
                  <a:pt x="11" y="20"/>
                </a:cubicBezTo>
                <a:cubicBezTo>
                  <a:pt x="11" y="20"/>
                  <a:pt x="10" y="20"/>
                  <a:pt x="10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9" y="21"/>
                  <a:pt x="8" y="22"/>
                  <a:pt x="8" y="22"/>
                </a:cubicBezTo>
                <a:cubicBezTo>
                  <a:pt x="8" y="22"/>
                  <a:pt x="8" y="23"/>
                  <a:pt x="8" y="23"/>
                </a:cubicBezTo>
                <a:cubicBezTo>
                  <a:pt x="8" y="23"/>
                  <a:pt x="8" y="23"/>
                  <a:pt x="8" y="24"/>
                </a:cubicBezTo>
                <a:cubicBezTo>
                  <a:pt x="8" y="24"/>
                  <a:pt x="8" y="24"/>
                  <a:pt x="8" y="25"/>
                </a:cubicBezTo>
                <a:cubicBezTo>
                  <a:pt x="9" y="25"/>
                  <a:pt x="9" y="25"/>
                  <a:pt x="9" y="26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8"/>
                  <a:pt x="21" y="38"/>
                  <a:pt x="22" y="39"/>
                </a:cubicBezTo>
                <a:cubicBezTo>
                  <a:pt x="23" y="39"/>
                  <a:pt x="24" y="40"/>
                  <a:pt x="25" y="40"/>
                </a:cubicBezTo>
                <a:cubicBezTo>
                  <a:pt x="26" y="40"/>
                  <a:pt x="27" y="40"/>
                  <a:pt x="28" y="40"/>
                </a:cubicBezTo>
                <a:cubicBezTo>
                  <a:pt x="30" y="40"/>
                  <a:pt x="31" y="40"/>
                  <a:pt x="32" y="40"/>
                </a:cubicBezTo>
                <a:cubicBezTo>
                  <a:pt x="55" y="35"/>
                  <a:pt x="55" y="35"/>
                  <a:pt x="55" y="35"/>
                </a:cubicBezTo>
                <a:cubicBezTo>
                  <a:pt x="57" y="34"/>
                  <a:pt x="58" y="34"/>
                  <a:pt x="58" y="34"/>
                </a:cubicBezTo>
                <a:cubicBezTo>
                  <a:pt x="59" y="33"/>
                  <a:pt x="60" y="33"/>
                  <a:pt x="60" y="32"/>
                </a:cubicBezTo>
                <a:cubicBezTo>
                  <a:pt x="60" y="32"/>
                  <a:pt x="60" y="31"/>
                  <a:pt x="60" y="30"/>
                </a:cubicBezTo>
                <a:cubicBezTo>
                  <a:pt x="60" y="30"/>
                  <a:pt x="59" y="29"/>
                  <a:pt x="59" y="28"/>
                </a:cubicBezTo>
                <a:cubicBezTo>
                  <a:pt x="48" y="17"/>
                  <a:pt x="48" y="17"/>
                  <a:pt x="48" y="17"/>
                </a:cubicBezTo>
                <a:cubicBezTo>
                  <a:pt x="48" y="17"/>
                  <a:pt x="47" y="17"/>
                  <a:pt x="47" y="16"/>
                </a:cubicBezTo>
                <a:cubicBezTo>
                  <a:pt x="47" y="16"/>
                  <a:pt x="46" y="16"/>
                  <a:pt x="46" y="15"/>
                </a:cubicBezTo>
                <a:cubicBezTo>
                  <a:pt x="45" y="15"/>
                  <a:pt x="45" y="15"/>
                  <a:pt x="44" y="15"/>
                </a:cubicBezTo>
                <a:cubicBezTo>
                  <a:pt x="44" y="15"/>
                  <a:pt x="43" y="15"/>
                  <a:pt x="43" y="14"/>
                </a:cubicBezTo>
                <a:cubicBezTo>
                  <a:pt x="42" y="14"/>
                  <a:pt x="42" y="14"/>
                  <a:pt x="41" y="14"/>
                </a:cubicBezTo>
                <a:cubicBezTo>
                  <a:pt x="41" y="14"/>
                  <a:pt x="40" y="14"/>
                  <a:pt x="39" y="14"/>
                </a:cubicBezTo>
                <a:cubicBezTo>
                  <a:pt x="39" y="14"/>
                  <a:pt x="38" y="14"/>
                  <a:pt x="38" y="14"/>
                </a:cubicBezTo>
                <a:cubicBezTo>
                  <a:pt x="37" y="14"/>
                  <a:pt x="36" y="14"/>
                  <a:pt x="36" y="14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1"/>
                  <a:pt x="23" y="1"/>
                  <a:pt x="22" y="0"/>
                </a:cubicBezTo>
                <a:cubicBezTo>
                  <a:pt x="22" y="0"/>
                  <a:pt x="21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8" y="0"/>
                  <a:pt x="18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Freeform 912"/>
          <p:cNvSpPr>
            <a:spLocks noEditPoints="1"/>
          </p:cNvSpPr>
          <p:nvPr/>
        </p:nvSpPr>
        <p:spPr bwMode="auto">
          <a:xfrm>
            <a:off x="3078163" y="2927399"/>
            <a:ext cx="115887" cy="60325"/>
          </a:xfrm>
          <a:custGeom>
            <a:avLst/>
            <a:gdLst>
              <a:gd name="T0" fmla="*/ 62979403 w 70"/>
              <a:gd name="T1" fmla="*/ 61983346 h 36"/>
              <a:gd name="T2" fmla="*/ 40751673 w 70"/>
              <a:gd name="T3" fmla="*/ 36461084 h 36"/>
              <a:gd name="T4" fmla="*/ 122253351 w 70"/>
              <a:gd name="T5" fmla="*/ 18229715 h 36"/>
              <a:gd name="T6" fmla="*/ 148184870 w 70"/>
              <a:gd name="T7" fmla="*/ 43751978 h 36"/>
              <a:gd name="T8" fmla="*/ 62979403 w 70"/>
              <a:gd name="T9" fmla="*/ 61983346 h 36"/>
              <a:gd name="T10" fmla="*/ 122253351 w 70"/>
              <a:gd name="T11" fmla="*/ 0 h 36"/>
              <a:gd name="T12" fmla="*/ 7409244 w 70"/>
              <a:gd name="T13" fmla="*/ 25522263 h 36"/>
              <a:gd name="T14" fmla="*/ 3705455 w 70"/>
              <a:gd name="T15" fmla="*/ 25522263 h 36"/>
              <a:gd name="T16" fmla="*/ 0 w 70"/>
              <a:gd name="T17" fmla="*/ 29168536 h 36"/>
              <a:gd name="T18" fmla="*/ 0 w 70"/>
              <a:gd name="T19" fmla="*/ 32814810 h 36"/>
              <a:gd name="T20" fmla="*/ 3705455 w 70"/>
              <a:gd name="T21" fmla="*/ 36461084 h 36"/>
              <a:gd name="T22" fmla="*/ 44455461 w 70"/>
              <a:gd name="T23" fmla="*/ 76566788 h 36"/>
              <a:gd name="T24" fmla="*/ 48160916 w 70"/>
              <a:gd name="T25" fmla="*/ 80213062 h 36"/>
              <a:gd name="T26" fmla="*/ 55570160 w 70"/>
              <a:gd name="T27" fmla="*/ 83859335 h 36"/>
              <a:gd name="T28" fmla="*/ 59273948 w 70"/>
              <a:gd name="T29" fmla="*/ 83859335 h 36"/>
              <a:gd name="T30" fmla="*/ 66683192 w 70"/>
              <a:gd name="T31" fmla="*/ 83859335 h 36"/>
              <a:gd name="T32" fmla="*/ 166708812 w 70"/>
              <a:gd name="T33" fmla="*/ 61983346 h 36"/>
              <a:gd name="T34" fmla="*/ 218573517 w 70"/>
              <a:gd name="T35" fmla="*/ 113027872 h 36"/>
              <a:gd name="T36" fmla="*/ 214868062 w 70"/>
              <a:gd name="T37" fmla="*/ 116674145 h 36"/>
              <a:gd name="T38" fmla="*/ 211164273 w 70"/>
              <a:gd name="T39" fmla="*/ 120318766 h 36"/>
              <a:gd name="T40" fmla="*/ 211164273 w 70"/>
              <a:gd name="T41" fmla="*/ 123965039 h 36"/>
              <a:gd name="T42" fmla="*/ 214868062 w 70"/>
              <a:gd name="T43" fmla="*/ 127611313 h 36"/>
              <a:gd name="T44" fmla="*/ 218573517 w 70"/>
              <a:gd name="T45" fmla="*/ 127611313 h 36"/>
              <a:gd name="T46" fmla="*/ 222277305 w 70"/>
              <a:gd name="T47" fmla="*/ 131257587 h 36"/>
              <a:gd name="T48" fmla="*/ 229686549 w 70"/>
              <a:gd name="T49" fmla="*/ 131257587 h 36"/>
              <a:gd name="T50" fmla="*/ 237095792 w 70"/>
              <a:gd name="T51" fmla="*/ 131257587 h 36"/>
              <a:gd name="T52" fmla="*/ 251914279 w 70"/>
              <a:gd name="T53" fmla="*/ 127611313 h 36"/>
              <a:gd name="T54" fmla="*/ 255619734 w 70"/>
              <a:gd name="T55" fmla="*/ 127611313 h 36"/>
              <a:gd name="T56" fmla="*/ 259323523 w 70"/>
              <a:gd name="T57" fmla="*/ 123965039 h 36"/>
              <a:gd name="T58" fmla="*/ 259323523 w 70"/>
              <a:gd name="T59" fmla="*/ 120318766 h 36"/>
              <a:gd name="T60" fmla="*/ 255619734 w 70"/>
              <a:gd name="T61" fmla="*/ 116674145 h 36"/>
              <a:gd name="T62" fmla="*/ 144481082 w 70"/>
              <a:gd name="T63" fmla="*/ 7292548 h 36"/>
              <a:gd name="T64" fmla="*/ 140775627 w 70"/>
              <a:gd name="T65" fmla="*/ 3646274 h 36"/>
              <a:gd name="T66" fmla="*/ 133366383 w 70"/>
              <a:gd name="T67" fmla="*/ 0 h 36"/>
              <a:gd name="T68" fmla="*/ 125957140 w 70"/>
              <a:gd name="T69" fmla="*/ 0 h 36"/>
              <a:gd name="T70" fmla="*/ 122253351 w 70"/>
              <a:gd name="T71" fmla="*/ 0 h 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0" h="36">
                <a:moveTo>
                  <a:pt x="17" y="17"/>
                </a:moveTo>
                <a:cubicBezTo>
                  <a:pt x="11" y="10"/>
                  <a:pt x="11" y="10"/>
                  <a:pt x="11" y="10"/>
                </a:cubicBezTo>
                <a:cubicBezTo>
                  <a:pt x="33" y="5"/>
                  <a:pt x="33" y="5"/>
                  <a:pt x="33" y="5"/>
                </a:cubicBezTo>
                <a:cubicBezTo>
                  <a:pt x="40" y="12"/>
                  <a:pt x="40" y="12"/>
                  <a:pt x="40" y="12"/>
                </a:cubicBezTo>
                <a:cubicBezTo>
                  <a:pt x="17" y="17"/>
                  <a:pt x="17" y="17"/>
                  <a:pt x="17" y="17"/>
                </a:cubicBezTo>
                <a:moveTo>
                  <a:pt x="33" y="0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1" y="7"/>
                  <a:pt x="1" y="7"/>
                </a:cubicBezTo>
                <a:cubicBezTo>
                  <a:pt x="1" y="7"/>
                  <a:pt x="0" y="8"/>
                  <a:pt x="0" y="8"/>
                </a:cubicBezTo>
                <a:cubicBezTo>
                  <a:pt x="0" y="8"/>
                  <a:pt x="0" y="9"/>
                  <a:pt x="0" y="9"/>
                </a:cubicBezTo>
                <a:cubicBezTo>
                  <a:pt x="0" y="9"/>
                  <a:pt x="0" y="9"/>
                  <a:pt x="1" y="10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22"/>
                  <a:pt x="13" y="22"/>
                  <a:pt x="13" y="22"/>
                </a:cubicBezTo>
                <a:cubicBezTo>
                  <a:pt x="14" y="22"/>
                  <a:pt x="14" y="22"/>
                  <a:pt x="15" y="23"/>
                </a:cubicBezTo>
                <a:cubicBezTo>
                  <a:pt x="15" y="23"/>
                  <a:pt x="16" y="23"/>
                  <a:pt x="16" y="23"/>
                </a:cubicBezTo>
                <a:cubicBezTo>
                  <a:pt x="17" y="23"/>
                  <a:pt x="18" y="23"/>
                  <a:pt x="18" y="23"/>
                </a:cubicBezTo>
                <a:cubicBezTo>
                  <a:pt x="45" y="17"/>
                  <a:pt x="45" y="17"/>
                  <a:pt x="45" y="17"/>
                </a:cubicBezTo>
                <a:cubicBezTo>
                  <a:pt x="59" y="31"/>
                  <a:pt x="59" y="31"/>
                  <a:pt x="59" y="31"/>
                </a:cubicBezTo>
                <a:cubicBezTo>
                  <a:pt x="59" y="32"/>
                  <a:pt x="58" y="32"/>
                  <a:pt x="58" y="32"/>
                </a:cubicBezTo>
                <a:cubicBezTo>
                  <a:pt x="58" y="32"/>
                  <a:pt x="57" y="32"/>
                  <a:pt x="57" y="33"/>
                </a:cubicBezTo>
                <a:cubicBezTo>
                  <a:pt x="57" y="33"/>
                  <a:pt x="57" y="33"/>
                  <a:pt x="57" y="34"/>
                </a:cubicBezTo>
                <a:cubicBezTo>
                  <a:pt x="57" y="34"/>
                  <a:pt x="57" y="34"/>
                  <a:pt x="58" y="35"/>
                </a:cubicBezTo>
                <a:cubicBezTo>
                  <a:pt x="58" y="35"/>
                  <a:pt x="58" y="35"/>
                  <a:pt x="59" y="35"/>
                </a:cubicBezTo>
                <a:cubicBezTo>
                  <a:pt x="59" y="36"/>
                  <a:pt x="60" y="36"/>
                  <a:pt x="60" y="36"/>
                </a:cubicBezTo>
                <a:cubicBezTo>
                  <a:pt x="61" y="36"/>
                  <a:pt x="62" y="36"/>
                  <a:pt x="62" y="36"/>
                </a:cubicBezTo>
                <a:cubicBezTo>
                  <a:pt x="63" y="36"/>
                  <a:pt x="63" y="36"/>
                  <a:pt x="64" y="36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35"/>
                  <a:pt x="69" y="35"/>
                  <a:pt x="69" y="35"/>
                </a:cubicBezTo>
                <a:cubicBezTo>
                  <a:pt x="70" y="34"/>
                  <a:pt x="70" y="34"/>
                  <a:pt x="70" y="34"/>
                </a:cubicBezTo>
                <a:cubicBezTo>
                  <a:pt x="70" y="34"/>
                  <a:pt x="70" y="33"/>
                  <a:pt x="70" y="33"/>
                </a:cubicBezTo>
                <a:cubicBezTo>
                  <a:pt x="70" y="33"/>
                  <a:pt x="70" y="32"/>
                  <a:pt x="69" y="32"/>
                </a:cubicBezTo>
                <a:cubicBezTo>
                  <a:pt x="39" y="2"/>
                  <a:pt x="39" y="2"/>
                  <a:pt x="39" y="2"/>
                </a:cubicBezTo>
                <a:cubicBezTo>
                  <a:pt x="39" y="1"/>
                  <a:pt x="38" y="1"/>
                  <a:pt x="38" y="1"/>
                </a:cubicBezTo>
                <a:cubicBezTo>
                  <a:pt x="37" y="1"/>
                  <a:pt x="37" y="0"/>
                  <a:pt x="36" y="0"/>
                </a:cubicBezTo>
                <a:cubicBezTo>
                  <a:pt x="36" y="0"/>
                  <a:pt x="35" y="0"/>
                  <a:pt x="34" y="0"/>
                </a:cubicBezTo>
                <a:cubicBezTo>
                  <a:pt x="34" y="0"/>
                  <a:pt x="33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 913"/>
          <p:cNvSpPr>
            <a:spLocks/>
          </p:cNvSpPr>
          <p:nvPr/>
        </p:nvSpPr>
        <p:spPr bwMode="auto">
          <a:xfrm>
            <a:off x="3170238" y="2913112"/>
            <a:ext cx="119062" cy="65087"/>
          </a:xfrm>
          <a:custGeom>
            <a:avLst/>
            <a:gdLst>
              <a:gd name="T0" fmla="*/ 82488859 w 71"/>
              <a:gd name="T1" fmla="*/ 0 h 39"/>
              <a:gd name="T2" fmla="*/ 11248938 w 71"/>
              <a:gd name="T3" fmla="*/ 15036363 h 39"/>
              <a:gd name="T4" fmla="*/ 3749646 w 71"/>
              <a:gd name="T5" fmla="*/ 15036363 h 39"/>
              <a:gd name="T6" fmla="*/ 3749646 w 71"/>
              <a:gd name="T7" fmla="*/ 18795874 h 39"/>
              <a:gd name="T8" fmla="*/ 0 w 71"/>
              <a:gd name="T9" fmla="*/ 22555385 h 39"/>
              <a:gd name="T10" fmla="*/ 3749646 w 71"/>
              <a:gd name="T11" fmla="*/ 26314895 h 39"/>
              <a:gd name="T12" fmla="*/ 11248938 w 71"/>
              <a:gd name="T13" fmla="*/ 30072727 h 39"/>
              <a:gd name="T14" fmla="*/ 14998584 w 71"/>
              <a:gd name="T15" fmla="*/ 30072727 h 39"/>
              <a:gd name="T16" fmla="*/ 22496199 w 71"/>
              <a:gd name="T17" fmla="*/ 30072727 h 39"/>
              <a:gd name="T18" fmla="*/ 26245845 w 71"/>
              <a:gd name="T19" fmla="*/ 30072727 h 39"/>
              <a:gd name="T20" fmla="*/ 67490275 w 71"/>
              <a:gd name="T21" fmla="*/ 22555385 h 39"/>
              <a:gd name="T22" fmla="*/ 168727363 w 71"/>
              <a:gd name="T23" fmla="*/ 120292587 h 39"/>
              <a:gd name="T24" fmla="*/ 123733288 w 71"/>
              <a:gd name="T25" fmla="*/ 127811608 h 39"/>
              <a:gd name="T26" fmla="*/ 119983642 w 71"/>
              <a:gd name="T27" fmla="*/ 127811608 h 39"/>
              <a:gd name="T28" fmla="*/ 116233996 w 71"/>
              <a:gd name="T29" fmla="*/ 131571119 h 39"/>
              <a:gd name="T30" fmla="*/ 116233996 w 71"/>
              <a:gd name="T31" fmla="*/ 135330629 h 39"/>
              <a:gd name="T32" fmla="*/ 119983642 w 71"/>
              <a:gd name="T33" fmla="*/ 139088461 h 39"/>
              <a:gd name="T34" fmla="*/ 123733288 w 71"/>
              <a:gd name="T35" fmla="*/ 142847972 h 39"/>
              <a:gd name="T36" fmla="*/ 131232580 w 71"/>
              <a:gd name="T37" fmla="*/ 146607482 h 39"/>
              <a:gd name="T38" fmla="*/ 138731872 w 71"/>
              <a:gd name="T39" fmla="*/ 146607482 h 39"/>
              <a:gd name="T40" fmla="*/ 142481518 w 71"/>
              <a:gd name="T41" fmla="*/ 146607482 h 39"/>
              <a:gd name="T42" fmla="*/ 254965868 w 71"/>
              <a:gd name="T43" fmla="*/ 120292587 h 39"/>
              <a:gd name="T44" fmla="*/ 262465160 w 71"/>
              <a:gd name="T45" fmla="*/ 116534755 h 39"/>
              <a:gd name="T46" fmla="*/ 266214806 w 71"/>
              <a:gd name="T47" fmla="*/ 116534755 h 39"/>
              <a:gd name="T48" fmla="*/ 266214806 w 71"/>
              <a:gd name="T49" fmla="*/ 112775245 h 39"/>
              <a:gd name="T50" fmla="*/ 262465160 w 71"/>
              <a:gd name="T51" fmla="*/ 109015734 h 39"/>
              <a:gd name="T52" fmla="*/ 217471085 w 71"/>
              <a:gd name="T53" fmla="*/ 63906644 h 39"/>
              <a:gd name="T54" fmla="*/ 213721439 w 71"/>
              <a:gd name="T55" fmla="*/ 63906644 h 39"/>
              <a:gd name="T56" fmla="*/ 209971793 w 71"/>
              <a:gd name="T57" fmla="*/ 60147133 h 39"/>
              <a:gd name="T58" fmla="*/ 202472501 w 71"/>
              <a:gd name="T59" fmla="*/ 60147133 h 39"/>
              <a:gd name="T60" fmla="*/ 194974886 w 71"/>
              <a:gd name="T61" fmla="*/ 60147133 h 39"/>
              <a:gd name="T62" fmla="*/ 191225240 w 71"/>
              <a:gd name="T63" fmla="*/ 63906644 h 39"/>
              <a:gd name="T64" fmla="*/ 187475594 w 71"/>
              <a:gd name="T65" fmla="*/ 63906644 h 39"/>
              <a:gd name="T66" fmla="*/ 187475594 w 71"/>
              <a:gd name="T67" fmla="*/ 67664475 h 39"/>
              <a:gd name="T68" fmla="*/ 191225240 w 71"/>
              <a:gd name="T69" fmla="*/ 71423986 h 39"/>
              <a:gd name="T70" fmla="*/ 224970377 w 71"/>
              <a:gd name="T71" fmla="*/ 105256223 h 39"/>
              <a:gd name="T72" fmla="*/ 198724532 w 71"/>
              <a:gd name="T73" fmla="*/ 112775245 h 39"/>
              <a:gd name="T74" fmla="*/ 82488859 w 71"/>
              <a:gd name="T75" fmla="*/ 0 h 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71" h="39">
                <a:moveTo>
                  <a:pt x="22" y="0"/>
                </a:moveTo>
                <a:cubicBezTo>
                  <a:pt x="3" y="4"/>
                  <a:pt x="3" y="4"/>
                  <a:pt x="3" y="4"/>
                </a:cubicBezTo>
                <a:cubicBezTo>
                  <a:pt x="2" y="4"/>
                  <a:pt x="2" y="4"/>
                  <a:pt x="1" y="4"/>
                </a:cubicBezTo>
                <a:cubicBezTo>
                  <a:pt x="1" y="4"/>
                  <a:pt x="1" y="5"/>
                  <a:pt x="1" y="5"/>
                </a:cubicBezTo>
                <a:cubicBezTo>
                  <a:pt x="0" y="5"/>
                  <a:pt x="0" y="5"/>
                  <a:pt x="0" y="6"/>
                </a:cubicBezTo>
                <a:cubicBezTo>
                  <a:pt x="1" y="6"/>
                  <a:pt x="1" y="6"/>
                  <a:pt x="1" y="7"/>
                </a:cubicBezTo>
                <a:cubicBezTo>
                  <a:pt x="2" y="7"/>
                  <a:pt x="2" y="7"/>
                  <a:pt x="3" y="8"/>
                </a:cubicBezTo>
                <a:cubicBezTo>
                  <a:pt x="3" y="8"/>
                  <a:pt x="4" y="8"/>
                  <a:pt x="4" y="8"/>
                </a:cubicBezTo>
                <a:cubicBezTo>
                  <a:pt x="5" y="8"/>
                  <a:pt x="5" y="8"/>
                  <a:pt x="6" y="8"/>
                </a:cubicBezTo>
                <a:cubicBezTo>
                  <a:pt x="6" y="8"/>
                  <a:pt x="7" y="8"/>
                  <a:pt x="7" y="8"/>
                </a:cubicBezTo>
                <a:cubicBezTo>
                  <a:pt x="18" y="6"/>
                  <a:pt x="18" y="6"/>
                  <a:pt x="18" y="6"/>
                </a:cubicBezTo>
                <a:cubicBezTo>
                  <a:pt x="45" y="32"/>
                  <a:pt x="45" y="32"/>
                  <a:pt x="45" y="32"/>
                </a:cubicBezTo>
                <a:cubicBezTo>
                  <a:pt x="33" y="34"/>
                  <a:pt x="33" y="34"/>
                  <a:pt x="33" y="34"/>
                </a:cubicBezTo>
                <a:cubicBezTo>
                  <a:pt x="33" y="34"/>
                  <a:pt x="33" y="34"/>
                  <a:pt x="32" y="34"/>
                </a:cubicBezTo>
                <a:cubicBezTo>
                  <a:pt x="32" y="35"/>
                  <a:pt x="32" y="35"/>
                  <a:pt x="31" y="35"/>
                </a:cubicBezTo>
                <a:cubicBezTo>
                  <a:pt x="31" y="35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cubicBezTo>
                  <a:pt x="32" y="38"/>
                  <a:pt x="33" y="38"/>
                  <a:pt x="33" y="38"/>
                </a:cubicBezTo>
                <a:cubicBezTo>
                  <a:pt x="34" y="38"/>
                  <a:pt x="34" y="39"/>
                  <a:pt x="35" y="39"/>
                </a:cubicBezTo>
                <a:cubicBezTo>
                  <a:pt x="35" y="39"/>
                  <a:pt x="36" y="39"/>
                  <a:pt x="37" y="39"/>
                </a:cubicBezTo>
                <a:cubicBezTo>
                  <a:pt x="37" y="39"/>
                  <a:pt x="38" y="39"/>
                  <a:pt x="38" y="39"/>
                </a:cubicBezTo>
                <a:cubicBezTo>
                  <a:pt x="68" y="32"/>
                  <a:pt x="68" y="32"/>
                  <a:pt x="68" y="32"/>
                </a:cubicBezTo>
                <a:cubicBezTo>
                  <a:pt x="69" y="32"/>
                  <a:pt x="69" y="32"/>
                  <a:pt x="70" y="31"/>
                </a:cubicBezTo>
                <a:cubicBezTo>
                  <a:pt x="70" y="31"/>
                  <a:pt x="70" y="31"/>
                  <a:pt x="71" y="31"/>
                </a:cubicBezTo>
                <a:cubicBezTo>
                  <a:pt x="71" y="30"/>
                  <a:pt x="71" y="30"/>
                  <a:pt x="71" y="30"/>
                </a:cubicBezTo>
                <a:cubicBezTo>
                  <a:pt x="71" y="30"/>
                  <a:pt x="70" y="29"/>
                  <a:pt x="70" y="29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7"/>
                  <a:pt x="58" y="17"/>
                  <a:pt x="57" y="17"/>
                </a:cubicBezTo>
                <a:cubicBezTo>
                  <a:pt x="57" y="16"/>
                  <a:pt x="56" y="16"/>
                  <a:pt x="56" y="16"/>
                </a:cubicBezTo>
                <a:cubicBezTo>
                  <a:pt x="55" y="16"/>
                  <a:pt x="55" y="16"/>
                  <a:pt x="54" y="16"/>
                </a:cubicBezTo>
                <a:cubicBezTo>
                  <a:pt x="53" y="16"/>
                  <a:pt x="53" y="16"/>
                  <a:pt x="52" y="16"/>
                </a:cubicBezTo>
                <a:cubicBezTo>
                  <a:pt x="51" y="16"/>
                  <a:pt x="51" y="16"/>
                  <a:pt x="51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8"/>
                  <a:pt x="50" y="19"/>
                  <a:pt x="51" y="19"/>
                </a:cubicBezTo>
                <a:cubicBezTo>
                  <a:pt x="60" y="28"/>
                  <a:pt x="60" y="28"/>
                  <a:pt x="60" y="28"/>
                </a:cubicBezTo>
                <a:cubicBezTo>
                  <a:pt x="53" y="30"/>
                  <a:pt x="53" y="30"/>
                  <a:pt x="53" y="30"/>
                </a:cubicBezTo>
                <a:cubicBezTo>
                  <a:pt x="22" y="0"/>
                  <a:pt x="22" y="0"/>
                  <a:pt x="22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 914"/>
          <p:cNvSpPr>
            <a:spLocks noEditPoints="1"/>
          </p:cNvSpPr>
          <p:nvPr/>
        </p:nvSpPr>
        <p:spPr bwMode="auto">
          <a:xfrm>
            <a:off x="3265488" y="2887712"/>
            <a:ext cx="111125" cy="68262"/>
          </a:xfrm>
          <a:custGeom>
            <a:avLst/>
            <a:gdLst>
              <a:gd name="T0" fmla="*/ 130215251 w 67"/>
              <a:gd name="T1" fmla="*/ 134335657 h 40"/>
              <a:gd name="T2" fmla="*/ 33483826 w 67"/>
              <a:gd name="T3" fmla="*/ 34543794 h 40"/>
              <a:gd name="T4" fmla="*/ 115333365 w 67"/>
              <a:gd name="T5" fmla="*/ 19190808 h 40"/>
              <a:gd name="T6" fmla="*/ 215786514 w 67"/>
              <a:gd name="T7" fmla="*/ 115144849 h 40"/>
              <a:gd name="T8" fmla="*/ 130215251 w 67"/>
              <a:gd name="T9" fmla="*/ 134335657 h 40"/>
              <a:gd name="T10" fmla="*/ 96731425 w 67"/>
              <a:gd name="T11" fmla="*/ 0 h 40"/>
              <a:gd name="T12" fmla="*/ 14881886 w 67"/>
              <a:gd name="T13" fmla="*/ 19190808 h 40"/>
              <a:gd name="T14" fmla="*/ 7440108 w 67"/>
              <a:gd name="T15" fmla="*/ 23028630 h 40"/>
              <a:gd name="T16" fmla="*/ 0 w 67"/>
              <a:gd name="T17" fmla="*/ 30705972 h 40"/>
              <a:gd name="T18" fmla="*/ 0 w 67"/>
              <a:gd name="T19" fmla="*/ 34543794 h 40"/>
              <a:gd name="T20" fmla="*/ 3720054 w 67"/>
              <a:gd name="T21" fmla="*/ 42219439 h 40"/>
              <a:gd name="T22" fmla="*/ 104173203 w 67"/>
              <a:gd name="T23" fmla="*/ 142011302 h 40"/>
              <a:gd name="T24" fmla="*/ 111613311 w 67"/>
              <a:gd name="T25" fmla="*/ 145850821 h 40"/>
              <a:gd name="T26" fmla="*/ 122775143 w 67"/>
              <a:gd name="T27" fmla="*/ 149688643 h 40"/>
              <a:gd name="T28" fmla="*/ 137657029 w 67"/>
              <a:gd name="T29" fmla="*/ 153526465 h 40"/>
              <a:gd name="T30" fmla="*/ 148818861 w 67"/>
              <a:gd name="T31" fmla="*/ 149688643 h 40"/>
              <a:gd name="T32" fmla="*/ 230668400 w 67"/>
              <a:gd name="T33" fmla="*/ 134335657 h 40"/>
              <a:gd name="T34" fmla="*/ 241830232 w 67"/>
              <a:gd name="T35" fmla="*/ 130497835 h 40"/>
              <a:gd name="T36" fmla="*/ 245550286 w 67"/>
              <a:gd name="T37" fmla="*/ 122820494 h 40"/>
              <a:gd name="T38" fmla="*/ 249270340 w 67"/>
              <a:gd name="T39" fmla="*/ 115144849 h 40"/>
              <a:gd name="T40" fmla="*/ 241830232 w 67"/>
              <a:gd name="T41" fmla="*/ 107469204 h 40"/>
              <a:gd name="T42" fmla="*/ 141377083 w 67"/>
              <a:gd name="T43" fmla="*/ 11515164 h 40"/>
              <a:gd name="T44" fmla="*/ 133936975 w 67"/>
              <a:gd name="T45" fmla="*/ 7675645 h 40"/>
              <a:gd name="T46" fmla="*/ 122775143 w 67"/>
              <a:gd name="T47" fmla="*/ 3837822 h 40"/>
              <a:gd name="T48" fmla="*/ 107893257 w 67"/>
              <a:gd name="T49" fmla="*/ 0 h 40"/>
              <a:gd name="T50" fmla="*/ 96731425 w 67"/>
              <a:gd name="T51" fmla="*/ 0 h 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7" h="40">
                <a:moveTo>
                  <a:pt x="35" y="35"/>
                </a:moveTo>
                <a:cubicBezTo>
                  <a:pt x="9" y="9"/>
                  <a:pt x="9" y="9"/>
                  <a:pt x="9" y="9"/>
                </a:cubicBezTo>
                <a:cubicBezTo>
                  <a:pt x="31" y="5"/>
                  <a:pt x="31" y="5"/>
                  <a:pt x="31" y="5"/>
                </a:cubicBezTo>
                <a:cubicBezTo>
                  <a:pt x="58" y="30"/>
                  <a:pt x="58" y="30"/>
                  <a:pt x="58" y="30"/>
                </a:cubicBezTo>
                <a:cubicBezTo>
                  <a:pt x="35" y="35"/>
                  <a:pt x="35" y="35"/>
                  <a:pt x="35" y="35"/>
                </a:cubicBezTo>
                <a:moveTo>
                  <a:pt x="26" y="0"/>
                </a:moveTo>
                <a:cubicBezTo>
                  <a:pt x="4" y="5"/>
                  <a:pt x="4" y="5"/>
                  <a:pt x="4" y="5"/>
                </a:cubicBezTo>
                <a:cubicBezTo>
                  <a:pt x="3" y="5"/>
                  <a:pt x="2" y="6"/>
                  <a:pt x="2" y="6"/>
                </a:cubicBezTo>
                <a:cubicBezTo>
                  <a:pt x="1" y="7"/>
                  <a:pt x="0" y="7"/>
                  <a:pt x="0" y="8"/>
                </a:cubicBezTo>
                <a:cubicBezTo>
                  <a:pt x="0" y="8"/>
                  <a:pt x="0" y="9"/>
                  <a:pt x="0" y="9"/>
                </a:cubicBezTo>
                <a:cubicBezTo>
                  <a:pt x="0" y="10"/>
                  <a:pt x="0" y="11"/>
                  <a:pt x="1" y="11"/>
                </a:cubicBezTo>
                <a:cubicBezTo>
                  <a:pt x="28" y="37"/>
                  <a:pt x="28" y="37"/>
                  <a:pt x="28" y="37"/>
                </a:cubicBezTo>
                <a:cubicBezTo>
                  <a:pt x="29" y="37"/>
                  <a:pt x="29" y="38"/>
                  <a:pt x="30" y="38"/>
                </a:cubicBezTo>
                <a:cubicBezTo>
                  <a:pt x="31" y="39"/>
                  <a:pt x="32" y="39"/>
                  <a:pt x="33" y="39"/>
                </a:cubicBezTo>
                <a:cubicBezTo>
                  <a:pt x="34" y="40"/>
                  <a:pt x="36" y="40"/>
                  <a:pt x="37" y="40"/>
                </a:cubicBezTo>
                <a:cubicBezTo>
                  <a:pt x="38" y="40"/>
                  <a:pt x="39" y="40"/>
                  <a:pt x="40" y="39"/>
                </a:cubicBezTo>
                <a:cubicBezTo>
                  <a:pt x="62" y="35"/>
                  <a:pt x="62" y="35"/>
                  <a:pt x="62" y="35"/>
                </a:cubicBezTo>
                <a:cubicBezTo>
                  <a:pt x="64" y="34"/>
                  <a:pt x="64" y="34"/>
                  <a:pt x="65" y="34"/>
                </a:cubicBezTo>
                <a:cubicBezTo>
                  <a:pt x="66" y="33"/>
                  <a:pt x="66" y="33"/>
                  <a:pt x="66" y="32"/>
                </a:cubicBezTo>
                <a:cubicBezTo>
                  <a:pt x="67" y="31"/>
                  <a:pt x="67" y="31"/>
                  <a:pt x="67" y="30"/>
                </a:cubicBezTo>
                <a:cubicBezTo>
                  <a:pt x="66" y="30"/>
                  <a:pt x="66" y="29"/>
                  <a:pt x="65" y="28"/>
                </a:cubicBezTo>
                <a:cubicBezTo>
                  <a:pt x="38" y="3"/>
                  <a:pt x="38" y="3"/>
                  <a:pt x="38" y="3"/>
                </a:cubicBezTo>
                <a:cubicBezTo>
                  <a:pt x="38" y="2"/>
                  <a:pt x="37" y="2"/>
                  <a:pt x="36" y="2"/>
                </a:cubicBezTo>
                <a:cubicBezTo>
                  <a:pt x="35" y="1"/>
                  <a:pt x="34" y="1"/>
                  <a:pt x="33" y="1"/>
                </a:cubicBezTo>
                <a:cubicBezTo>
                  <a:pt x="32" y="0"/>
                  <a:pt x="30" y="0"/>
                  <a:pt x="29" y="0"/>
                </a:cubicBezTo>
                <a:cubicBezTo>
                  <a:pt x="28" y="0"/>
                  <a:pt x="27" y="0"/>
                  <a:pt x="2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 915"/>
          <p:cNvSpPr>
            <a:spLocks noEditPoints="1"/>
          </p:cNvSpPr>
          <p:nvPr/>
        </p:nvSpPr>
        <p:spPr bwMode="auto">
          <a:xfrm>
            <a:off x="3914775" y="2270174"/>
            <a:ext cx="488950" cy="300038"/>
          </a:xfrm>
          <a:custGeom>
            <a:avLst/>
            <a:gdLst>
              <a:gd name="T0" fmla="*/ 378206576 w 292"/>
              <a:gd name="T1" fmla="*/ 595637449 h 179"/>
              <a:gd name="T2" fmla="*/ 445609098 w 292"/>
              <a:gd name="T3" fmla="*/ 588144880 h 179"/>
              <a:gd name="T4" fmla="*/ 539225201 w 292"/>
              <a:gd name="T5" fmla="*/ 565667173 h 179"/>
              <a:gd name="T6" fmla="*/ 632839629 w 292"/>
              <a:gd name="T7" fmla="*/ 550683711 h 179"/>
              <a:gd name="T8" fmla="*/ 670286405 w 292"/>
              <a:gd name="T9" fmla="*/ 539444857 h 179"/>
              <a:gd name="T10" fmla="*/ 737688927 w 292"/>
              <a:gd name="T11" fmla="*/ 520713435 h 179"/>
              <a:gd name="T12" fmla="*/ 782625058 w 292"/>
              <a:gd name="T13" fmla="*/ 490744835 h 179"/>
              <a:gd name="T14" fmla="*/ 846282065 w 292"/>
              <a:gd name="T15" fmla="*/ 449537381 h 179"/>
              <a:gd name="T16" fmla="*/ 876239486 w 292"/>
              <a:gd name="T17" fmla="*/ 423315066 h 179"/>
              <a:gd name="T18" fmla="*/ 906196907 w 292"/>
              <a:gd name="T19" fmla="*/ 404583643 h 179"/>
              <a:gd name="T20" fmla="*/ 913686262 w 292"/>
              <a:gd name="T21" fmla="*/ 370868758 h 179"/>
              <a:gd name="T22" fmla="*/ 909940747 w 292"/>
              <a:gd name="T23" fmla="*/ 329661305 h 179"/>
              <a:gd name="T24" fmla="*/ 906196907 w 292"/>
              <a:gd name="T25" fmla="*/ 292198460 h 179"/>
              <a:gd name="T26" fmla="*/ 898707551 w 292"/>
              <a:gd name="T27" fmla="*/ 250991006 h 179"/>
              <a:gd name="T28" fmla="*/ 876239486 w 292"/>
              <a:gd name="T29" fmla="*/ 239753829 h 179"/>
              <a:gd name="T30" fmla="*/ 857516935 w 292"/>
              <a:gd name="T31" fmla="*/ 209783552 h 179"/>
              <a:gd name="T32" fmla="*/ 812580804 w 292"/>
              <a:gd name="T33" fmla="*/ 168576099 h 179"/>
              <a:gd name="T34" fmla="*/ 737688927 w 292"/>
              <a:gd name="T35" fmla="*/ 149846352 h 179"/>
              <a:gd name="T36" fmla="*/ 670286405 w 292"/>
              <a:gd name="T37" fmla="*/ 116129792 h 179"/>
              <a:gd name="T38" fmla="*/ 632839629 w 292"/>
              <a:gd name="T39" fmla="*/ 108638899 h 179"/>
              <a:gd name="T40" fmla="*/ 569180947 w 292"/>
              <a:gd name="T41" fmla="*/ 86161192 h 179"/>
              <a:gd name="T42" fmla="*/ 490545230 w 292"/>
              <a:gd name="T43" fmla="*/ 82414907 h 179"/>
              <a:gd name="T44" fmla="*/ 404418482 w 292"/>
              <a:gd name="T45" fmla="*/ 71176054 h 179"/>
              <a:gd name="T46" fmla="*/ 310802379 w 292"/>
              <a:gd name="T47" fmla="*/ 67429769 h 179"/>
              <a:gd name="T48" fmla="*/ 254633052 w 292"/>
              <a:gd name="T49" fmla="*/ 63685161 h 179"/>
              <a:gd name="T50" fmla="*/ 172251820 w 292"/>
              <a:gd name="T51" fmla="*/ 71176054 h 179"/>
              <a:gd name="T52" fmla="*/ 74891877 w 292"/>
              <a:gd name="T53" fmla="*/ 86161192 h 179"/>
              <a:gd name="T54" fmla="*/ 337015960 w 292"/>
              <a:gd name="T55" fmla="*/ 663067218 h 179"/>
              <a:gd name="T56" fmla="*/ 430630388 w 292"/>
              <a:gd name="T57" fmla="*/ 651828365 h 179"/>
              <a:gd name="T58" fmla="*/ 471821004 w 292"/>
              <a:gd name="T59" fmla="*/ 644337472 h 179"/>
              <a:gd name="T60" fmla="*/ 569180947 w 292"/>
              <a:gd name="T61" fmla="*/ 636844903 h 179"/>
              <a:gd name="T62" fmla="*/ 640328984 w 292"/>
              <a:gd name="T63" fmla="*/ 625606049 h 179"/>
              <a:gd name="T64" fmla="*/ 700242150 w 292"/>
              <a:gd name="T65" fmla="*/ 606874626 h 179"/>
              <a:gd name="T66" fmla="*/ 786368898 w 292"/>
              <a:gd name="T67" fmla="*/ 580652311 h 179"/>
              <a:gd name="T68" fmla="*/ 820070159 w 292"/>
              <a:gd name="T69" fmla="*/ 569413457 h 179"/>
              <a:gd name="T70" fmla="*/ 879985001 w 292"/>
              <a:gd name="T71" fmla="*/ 550683711 h 179"/>
              <a:gd name="T72" fmla="*/ 917430102 w 292"/>
              <a:gd name="T73" fmla="*/ 520713435 h 179"/>
              <a:gd name="T74" fmla="*/ 962366233 w 292"/>
              <a:gd name="T75" fmla="*/ 486998550 h 179"/>
              <a:gd name="T76" fmla="*/ 1014790045 w 292"/>
              <a:gd name="T77" fmla="*/ 453283666 h 179"/>
              <a:gd name="T78" fmla="*/ 1029768755 w 292"/>
              <a:gd name="T79" fmla="*/ 434552243 h 179"/>
              <a:gd name="T80" fmla="*/ 1063470016 w 292"/>
              <a:gd name="T81" fmla="*/ 408329928 h 179"/>
              <a:gd name="T82" fmla="*/ 1067215532 w 292"/>
              <a:gd name="T83" fmla="*/ 378361328 h 179"/>
              <a:gd name="T84" fmla="*/ 1067215532 w 292"/>
              <a:gd name="T85" fmla="*/ 337152198 h 179"/>
              <a:gd name="T86" fmla="*/ 1067215532 w 292"/>
              <a:gd name="T87" fmla="*/ 303437313 h 179"/>
              <a:gd name="T88" fmla="*/ 1063470016 w 292"/>
              <a:gd name="T89" fmla="*/ 288453851 h 179"/>
              <a:gd name="T90" fmla="*/ 1059726176 w 292"/>
              <a:gd name="T91" fmla="*/ 247244722 h 179"/>
              <a:gd name="T92" fmla="*/ 1052236821 w 292"/>
              <a:gd name="T93" fmla="*/ 217276122 h 179"/>
              <a:gd name="T94" fmla="*/ 1014790045 w 292"/>
              <a:gd name="T95" fmla="*/ 191053806 h 179"/>
              <a:gd name="T96" fmla="*/ 962366233 w 292"/>
              <a:gd name="T97" fmla="*/ 161083530 h 179"/>
              <a:gd name="T98" fmla="*/ 954876878 w 292"/>
              <a:gd name="T99" fmla="*/ 146100068 h 179"/>
              <a:gd name="T100" fmla="*/ 891218196 w 292"/>
              <a:gd name="T101" fmla="*/ 112383507 h 179"/>
              <a:gd name="T102" fmla="*/ 850027580 w 292"/>
              <a:gd name="T103" fmla="*/ 89907476 h 179"/>
              <a:gd name="T104" fmla="*/ 786368898 w 292"/>
              <a:gd name="T105" fmla="*/ 71176054 h 179"/>
              <a:gd name="T106" fmla="*/ 703987666 w 292"/>
              <a:gd name="T107" fmla="*/ 56192592 h 179"/>
              <a:gd name="T108" fmla="*/ 666540889 w 292"/>
              <a:gd name="T109" fmla="*/ 44953738 h 179"/>
              <a:gd name="T110" fmla="*/ 584159657 w 292"/>
              <a:gd name="T111" fmla="*/ 26222315 h 179"/>
              <a:gd name="T112" fmla="*/ 520500975 w 292"/>
              <a:gd name="T113" fmla="*/ 11238854 h 179"/>
              <a:gd name="T114" fmla="*/ 438119743 w 292"/>
              <a:gd name="T115" fmla="*/ 3746285 h 179"/>
              <a:gd name="T116" fmla="*/ 348249155 w 292"/>
              <a:gd name="T117" fmla="*/ 11238854 h 179"/>
              <a:gd name="T118" fmla="*/ 307058539 w 292"/>
              <a:gd name="T119" fmla="*/ 7492569 h 179"/>
              <a:gd name="T120" fmla="*/ 235910502 w 292"/>
              <a:gd name="T121" fmla="*/ 3746285 h 179"/>
              <a:gd name="T122" fmla="*/ 138550559 w 292"/>
              <a:gd name="T123" fmla="*/ 14985138 h 179"/>
              <a:gd name="T124" fmla="*/ 52423811 w 292"/>
              <a:gd name="T125" fmla="*/ 14985138 h 1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92" h="179">
                <a:moveTo>
                  <a:pt x="86" y="159"/>
                </a:moveTo>
                <a:cubicBezTo>
                  <a:pt x="84" y="159"/>
                  <a:pt x="82" y="159"/>
                  <a:pt x="83" y="160"/>
                </a:cubicBezTo>
                <a:cubicBezTo>
                  <a:pt x="83" y="161"/>
                  <a:pt x="84" y="161"/>
                  <a:pt x="86" y="161"/>
                </a:cubicBezTo>
                <a:cubicBezTo>
                  <a:pt x="88" y="161"/>
                  <a:pt x="89" y="161"/>
                  <a:pt x="89" y="160"/>
                </a:cubicBezTo>
                <a:cubicBezTo>
                  <a:pt x="89" y="159"/>
                  <a:pt x="87" y="159"/>
                  <a:pt x="86" y="159"/>
                </a:cubicBezTo>
                <a:close/>
                <a:moveTo>
                  <a:pt x="98" y="158"/>
                </a:moveTo>
                <a:cubicBezTo>
                  <a:pt x="96" y="158"/>
                  <a:pt x="95" y="159"/>
                  <a:pt x="95" y="159"/>
                </a:cubicBezTo>
                <a:cubicBezTo>
                  <a:pt x="95" y="160"/>
                  <a:pt x="97" y="161"/>
                  <a:pt x="99" y="161"/>
                </a:cubicBezTo>
                <a:cubicBezTo>
                  <a:pt x="100" y="160"/>
                  <a:pt x="102" y="160"/>
                  <a:pt x="101" y="159"/>
                </a:cubicBezTo>
                <a:cubicBezTo>
                  <a:pt x="101" y="158"/>
                  <a:pt x="99" y="158"/>
                  <a:pt x="98" y="158"/>
                </a:cubicBezTo>
                <a:close/>
                <a:moveTo>
                  <a:pt x="113" y="158"/>
                </a:moveTo>
                <a:cubicBezTo>
                  <a:pt x="113" y="157"/>
                  <a:pt x="111" y="157"/>
                  <a:pt x="109" y="157"/>
                </a:cubicBezTo>
                <a:cubicBezTo>
                  <a:pt x="108" y="157"/>
                  <a:pt x="107" y="158"/>
                  <a:pt x="107" y="158"/>
                </a:cubicBezTo>
                <a:cubicBezTo>
                  <a:pt x="107" y="159"/>
                  <a:pt x="109" y="160"/>
                  <a:pt x="111" y="159"/>
                </a:cubicBezTo>
                <a:cubicBezTo>
                  <a:pt x="113" y="159"/>
                  <a:pt x="114" y="158"/>
                  <a:pt x="113" y="158"/>
                </a:cubicBezTo>
                <a:close/>
                <a:moveTo>
                  <a:pt x="125" y="156"/>
                </a:moveTo>
                <a:cubicBezTo>
                  <a:pt x="125" y="155"/>
                  <a:pt x="123" y="155"/>
                  <a:pt x="121" y="155"/>
                </a:cubicBezTo>
                <a:cubicBezTo>
                  <a:pt x="119" y="156"/>
                  <a:pt x="118" y="156"/>
                  <a:pt x="119" y="157"/>
                </a:cubicBezTo>
                <a:cubicBezTo>
                  <a:pt x="119" y="158"/>
                  <a:pt x="121" y="158"/>
                  <a:pt x="123" y="158"/>
                </a:cubicBezTo>
                <a:cubicBezTo>
                  <a:pt x="125" y="158"/>
                  <a:pt x="126" y="157"/>
                  <a:pt x="125" y="156"/>
                </a:cubicBezTo>
                <a:close/>
                <a:moveTo>
                  <a:pt x="137" y="154"/>
                </a:moveTo>
                <a:cubicBezTo>
                  <a:pt x="136" y="154"/>
                  <a:pt x="134" y="153"/>
                  <a:pt x="132" y="154"/>
                </a:cubicBezTo>
                <a:cubicBezTo>
                  <a:pt x="131" y="154"/>
                  <a:pt x="130" y="155"/>
                  <a:pt x="131" y="155"/>
                </a:cubicBezTo>
                <a:cubicBezTo>
                  <a:pt x="131" y="156"/>
                  <a:pt x="133" y="156"/>
                  <a:pt x="135" y="156"/>
                </a:cubicBezTo>
                <a:cubicBezTo>
                  <a:pt x="136" y="156"/>
                  <a:pt x="137" y="155"/>
                  <a:pt x="137" y="154"/>
                </a:cubicBezTo>
                <a:close/>
                <a:moveTo>
                  <a:pt x="148" y="152"/>
                </a:moveTo>
                <a:cubicBezTo>
                  <a:pt x="147" y="151"/>
                  <a:pt x="145" y="151"/>
                  <a:pt x="144" y="151"/>
                </a:cubicBezTo>
                <a:cubicBezTo>
                  <a:pt x="142" y="152"/>
                  <a:pt x="141" y="153"/>
                  <a:pt x="142" y="153"/>
                </a:cubicBezTo>
                <a:cubicBezTo>
                  <a:pt x="143" y="154"/>
                  <a:pt x="145" y="154"/>
                  <a:pt x="146" y="154"/>
                </a:cubicBezTo>
                <a:cubicBezTo>
                  <a:pt x="148" y="153"/>
                  <a:pt x="149" y="153"/>
                  <a:pt x="148" y="152"/>
                </a:cubicBezTo>
                <a:close/>
                <a:moveTo>
                  <a:pt x="157" y="151"/>
                </a:moveTo>
                <a:cubicBezTo>
                  <a:pt x="159" y="151"/>
                  <a:pt x="160" y="150"/>
                  <a:pt x="159" y="150"/>
                </a:cubicBezTo>
                <a:cubicBezTo>
                  <a:pt x="158" y="149"/>
                  <a:pt x="156" y="149"/>
                  <a:pt x="154" y="149"/>
                </a:cubicBezTo>
                <a:cubicBezTo>
                  <a:pt x="153" y="149"/>
                  <a:pt x="152" y="150"/>
                  <a:pt x="153" y="151"/>
                </a:cubicBezTo>
                <a:cubicBezTo>
                  <a:pt x="154" y="152"/>
                  <a:pt x="156" y="152"/>
                  <a:pt x="157" y="151"/>
                </a:cubicBezTo>
                <a:close/>
                <a:moveTo>
                  <a:pt x="169" y="147"/>
                </a:moveTo>
                <a:cubicBezTo>
                  <a:pt x="168" y="146"/>
                  <a:pt x="166" y="146"/>
                  <a:pt x="165" y="146"/>
                </a:cubicBezTo>
                <a:cubicBezTo>
                  <a:pt x="163" y="147"/>
                  <a:pt x="163" y="148"/>
                  <a:pt x="164" y="148"/>
                </a:cubicBezTo>
                <a:cubicBezTo>
                  <a:pt x="165" y="149"/>
                  <a:pt x="167" y="149"/>
                  <a:pt x="168" y="149"/>
                </a:cubicBezTo>
                <a:cubicBezTo>
                  <a:pt x="170" y="148"/>
                  <a:pt x="170" y="147"/>
                  <a:pt x="169" y="147"/>
                </a:cubicBezTo>
                <a:close/>
                <a:moveTo>
                  <a:pt x="179" y="144"/>
                </a:moveTo>
                <a:cubicBezTo>
                  <a:pt x="178" y="143"/>
                  <a:pt x="176" y="143"/>
                  <a:pt x="174" y="143"/>
                </a:cubicBezTo>
                <a:cubicBezTo>
                  <a:pt x="173" y="144"/>
                  <a:pt x="173" y="145"/>
                  <a:pt x="174" y="145"/>
                </a:cubicBezTo>
                <a:cubicBezTo>
                  <a:pt x="175" y="146"/>
                  <a:pt x="177" y="146"/>
                  <a:pt x="178" y="146"/>
                </a:cubicBezTo>
                <a:cubicBezTo>
                  <a:pt x="180" y="145"/>
                  <a:pt x="180" y="144"/>
                  <a:pt x="179" y="144"/>
                </a:cubicBezTo>
                <a:close/>
                <a:moveTo>
                  <a:pt x="188" y="140"/>
                </a:moveTo>
                <a:cubicBezTo>
                  <a:pt x="187" y="140"/>
                  <a:pt x="185" y="140"/>
                  <a:pt x="184" y="140"/>
                </a:cubicBezTo>
                <a:cubicBezTo>
                  <a:pt x="182" y="141"/>
                  <a:pt x="182" y="142"/>
                  <a:pt x="183" y="142"/>
                </a:cubicBezTo>
                <a:cubicBezTo>
                  <a:pt x="185" y="143"/>
                  <a:pt x="187" y="143"/>
                  <a:pt x="188" y="142"/>
                </a:cubicBezTo>
                <a:cubicBezTo>
                  <a:pt x="189" y="142"/>
                  <a:pt x="190" y="141"/>
                  <a:pt x="188" y="140"/>
                </a:cubicBezTo>
                <a:close/>
                <a:moveTo>
                  <a:pt x="197" y="137"/>
                </a:moveTo>
                <a:cubicBezTo>
                  <a:pt x="196" y="136"/>
                  <a:pt x="194" y="136"/>
                  <a:pt x="193" y="137"/>
                </a:cubicBezTo>
                <a:cubicBezTo>
                  <a:pt x="191" y="137"/>
                  <a:pt x="191" y="138"/>
                  <a:pt x="193" y="139"/>
                </a:cubicBezTo>
                <a:cubicBezTo>
                  <a:pt x="194" y="139"/>
                  <a:pt x="196" y="139"/>
                  <a:pt x="197" y="139"/>
                </a:cubicBezTo>
                <a:cubicBezTo>
                  <a:pt x="199" y="138"/>
                  <a:pt x="199" y="137"/>
                  <a:pt x="197" y="137"/>
                </a:cubicBezTo>
                <a:close/>
                <a:moveTo>
                  <a:pt x="205" y="133"/>
                </a:moveTo>
                <a:cubicBezTo>
                  <a:pt x="204" y="132"/>
                  <a:pt x="202" y="133"/>
                  <a:pt x="201" y="133"/>
                </a:cubicBezTo>
                <a:cubicBezTo>
                  <a:pt x="200" y="134"/>
                  <a:pt x="200" y="134"/>
                  <a:pt x="201" y="135"/>
                </a:cubicBezTo>
                <a:cubicBezTo>
                  <a:pt x="203" y="135"/>
                  <a:pt x="205" y="135"/>
                  <a:pt x="206" y="135"/>
                </a:cubicBezTo>
                <a:cubicBezTo>
                  <a:pt x="207" y="134"/>
                  <a:pt x="207" y="133"/>
                  <a:pt x="205" y="133"/>
                </a:cubicBezTo>
                <a:close/>
                <a:moveTo>
                  <a:pt x="213" y="129"/>
                </a:moveTo>
                <a:cubicBezTo>
                  <a:pt x="212" y="128"/>
                  <a:pt x="210" y="129"/>
                  <a:pt x="208" y="129"/>
                </a:cubicBezTo>
                <a:cubicBezTo>
                  <a:pt x="207" y="130"/>
                  <a:pt x="208" y="131"/>
                  <a:pt x="209" y="131"/>
                </a:cubicBezTo>
                <a:cubicBezTo>
                  <a:pt x="211" y="131"/>
                  <a:pt x="213" y="131"/>
                  <a:pt x="214" y="131"/>
                </a:cubicBezTo>
                <a:cubicBezTo>
                  <a:pt x="215" y="130"/>
                  <a:pt x="214" y="129"/>
                  <a:pt x="213" y="129"/>
                </a:cubicBezTo>
                <a:close/>
                <a:moveTo>
                  <a:pt x="220" y="125"/>
                </a:moveTo>
                <a:cubicBezTo>
                  <a:pt x="218" y="124"/>
                  <a:pt x="216" y="124"/>
                  <a:pt x="215" y="125"/>
                </a:cubicBezTo>
                <a:cubicBezTo>
                  <a:pt x="214" y="126"/>
                  <a:pt x="215" y="126"/>
                  <a:pt x="216" y="127"/>
                </a:cubicBezTo>
                <a:cubicBezTo>
                  <a:pt x="218" y="127"/>
                  <a:pt x="220" y="127"/>
                  <a:pt x="221" y="126"/>
                </a:cubicBezTo>
                <a:cubicBezTo>
                  <a:pt x="222" y="126"/>
                  <a:pt x="221" y="125"/>
                  <a:pt x="220" y="125"/>
                </a:cubicBezTo>
                <a:close/>
                <a:moveTo>
                  <a:pt x="227" y="122"/>
                </a:moveTo>
                <a:cubicBezTo>
                  <a:pt x="228" y="121"/>
                  <a:pt x="228" y="121"/>
                  <a:pt x="226" y="120"/>
                </a:cubicBezTo>
                <a:cubicBezTo>
                  <a:pt x="224" y="120"/>
                  <a:pt x="222" y="120"/>
                  <a:pt x="222" y="121"/>
                </a:cubicBezTo>
                <a:cubicBezTo>
                  <a:pt x="221" y="121"/>
                  <a:pt x="221" y="122"/>
                  <a:pt x="223" y="123"/>
                </a:cubicBezTo>
                <a:cubicBezTo>
                  <a:pt x="224" y="123"/>
                  <a:pt x="226" y="123"/>
                  <a:pt x="227" y="122"/>
                </a:cubicBezTo>
                <a:close/>
                <a:moveTo>
                  <a:pt x="233" y="117"/>
                </a:moveTo>
                <a:cubicBezTo>
                  <a:pt x="234" y="117"/>
                  <a:pt x="233" y="116"/>
                  <a:pt x="231" y="116"/>
                </a:cubicBezTo>
                <a:cubicBezTo>
                  <a:pt x="230" y="115"/>
                  <a:pt x="228" y="116"/>
                  <a:pt x="227" y="116"/>
                </a:cubicBezTo>
                <a:cubicBezTo>
                  <a:pt x="226" y="117"/>
                  <a:pt x="227" y="118"/>
                  <a:pt x="229" y="118"/>
                </a:cubicBezTo>
                <a:cubicBezTo>
                  <a:pt x="230" y="118"/>
                  <a:pt x="232" y="118"/>
                  <a:pt x="233" y="117"/>
                </a:cubicBezTo>
                <a:close/>
                <a:moveTo>
                  <a:pt x="234" y="113"/>
                </a:moveTo>
                <a:cubicBezTo>
                  <a:pt x="235" y="114"/>
                  <a:pt x="237" y="113"/>
                  <a:pt x="238" y="113"/>
                </a:cubicBezTo>
                <a:cubicBezTo>
                  <a:pt x="238" y="112"/>
                  <a:pt x="238" y="111"/>
                  <a:pt x="236" y="111"/>
                </a:cubicBezTo>
                <a:cubicBezTo>
                  <a:pt x="234" y="111"/>
                  <a:pt x="232" y="111"/>
                  <a:pt x="232" y="112"/>
                </a:cubicBezTo>
                <a:cubicBezTo>
                  <a:pt x="231" y="112"/>
                  <a:pt x="232" y="113"/>
                  <a:pt x="234" y="113"/>
                </a:cubicBezTo>
                <a:close/>
                <a:moveTo>
                  <a:pt x="242" y="108"/>
                </a:moveTo>
                <a:cubicBezTo>
                  <a:pt x="242" y="107"/>
                  <a:pt x="241" y="106"/>
                  <a:pt x="240" y="106"/>
                </a:cubicBezTo>
                <a:cubicBezTo>
                  <a:pt x="238" y="106"/>
                  <a:pt x="236" y="106"/>
                  <a:pt x="236" y="107"/>
                </a:cubicBezTo>
                <a:cubicBezTo>
                  <a:pt x="235" y="108"/>
                  <a:pt x="236" y="109"/>
                  <a:pt x="238" y="109"/>
                </a:cubicBezTo>
                <a:cubicBezTo>
                  <a:pt x="240" y="109"/>
                  <a:pt x="241" y="108"/>
                  <a:pt x="242" y="108"/>
                </a:cubicBezTo>
                <a:close/>
                <a:moveTo>
                  <a:pt x="243" y="101"/>
                </a:moveTo>
                <a:cubicBezTo>
                  <a:pt x="241" y="101"/>
                  <a:pt x="239" y="102"/>
                  <a:pt x="239" y="102"/>
                </a:cubicBezTo>
                <a:cubicBezTo>
                  <a:pt x="238" y="103"/>
                  <a:pt x="239" y="104"/>
                  <a:pt x="241" y="104"/>
                </a:cubicBezTo>
                <a:cubicBezTo>
                  <a:pt x="243" y="104"/>
                  <a:pt x="245" y="104"/>
                  <a:pt x="245" y="103"/>
                </a:cubicBezTo>
                <a:cubicBezTo>
                  <a:pt x="246" y="102"/>
                  <a:pt x="244" y="101"/>
                  <a:pt x="243" y="101"/>
                </a:cubicBezTo>
                <a:close/>
                <a:moveTo>
                  <a:pt x="248" y="98"/>
                </a:moveTo>
                <a:cubicBezTo>
                  <a:pt x="248" y="97"/>
                  <a:pt x="247" y="96"/>
                  <a:pt x="245" y="96"/>
                </a:cubicBezTo>
                <a:cubicBezTo>
                  <a:pt x="243" y="96"/>
                  <a:pt x="241" y="97"/>
                  <a:pt x="241" y="98"/>
                </a:cubicBezTo>
                <a:cubicBezTo>
                  <a:pt x="241" y="98"/>
                  <a:pt x="242" y="99"/>
                  <a:pt x="244" y="99"/>
                </a:cubicBezTo>
                <a:cubicBezTo>
                  <a:pt x="246" y="99"/>
                  <a:pt x="247" y="99"/>
                  <a:pt x="248" y="98"/>
                </a:cubicBezTo>
                <a:close/>
                <a:moveTo>
                  <a:pt x="249" y="93"/>
                </a:moveTo>
                <a:cubicBezTo>
                  <a:pt x="249" y="92"/>
                  <a:pt x="248" y="91"/>
                  <a:pt x="246" y="91"/>
                </a:cubicBezTo>
                <a:cubicBezTo>
                  <a:pt x="244" y="91"/>
                  <a:pt x="243" y="92"/>
                  <a:pt x="243" y="93"/>
                </a:cubicBezTo>
                <a:cubicBezTo>
                  <a:pt x="242" y="93"/>
                  <a:pt x="244" y="94"/>
                  <a:pt x="246" y="94"/>
                </a:cubicBezTo>
                <a:cubicBezTo>
                  <a:pt x="247" y="94"/>
                  <a:pt x="249" y="94"/>
                  <a:pt x="249" y="93"/>
                </a:cubicBezTo>
                <a:close/>
                <a:moveTo>
                  <a:pt x="250" y="88"/>
                </a:moveTo>
                <a:cubicBezTo>
                  <a:pt x="250" y="87"/>
                  <a:pt x="248" y="86"/>
                  <a:pt x="247" y="86"/>
                </a:cubicBezTo>
                <a:cubicBezTo>
                  <a:pt x="245" y="86"/>
                  <a:pt x="243" y="87"/>
                  <a:pt x="243" y="88"/>
                </a:cubicBezTo>
                <a:cubicBezTo>
                  <a:pt x="243" y="89"/>
                  <a:pt x="245" y="89"/>
                  <a:pt x="246" y="89"/>
                </a:cubicBezTo>
                <a:cubicBezTo>
                  <a:pt x="248" y="89"/>
                  <a:pt x="250" y="88"/>
                  <a:pt x="250" y="88"/>
                </a:cubicBezTo>
                <a:close/>
                <a:moveTo>
                  <a:pt x="243" y="83"/>
                </a:moveTo>
                <a:cubicBezTo>
                  <a:pt x="243" y="84"/>
                  <a:pt x="245" y="84"/>
                  <a:pt x="246" y="84"/>
                </a:cubicBezTo>
                <a:cubicBezTo>
                  <a:pt x="248" y="84"/>
                  <a:pt x="250" y="83"/>
                  <a:pt x="250" y="83"/>
                </a:cubicBezTo>
                <a:cubicBezTo>
                  <a:pt x="249" y="82"/>
                  <a:pt x="248" y="81"/>
                  <a:pt x="246" y="81"/>
                </a:cubicBezTo>
                <a:cubicBezTo>
                  <a:pt x="244" y="82"/>
                  <a:pt x="243" y="82"/>
                  <a:pt x="243" y="83"/>
                </a:cubicBezTo>
                <a:close/>
                <a:moveTo>
                  <a:pt x="245" y="77"/>
                </a:moveTo>
                <a:cubicBezTo>
                  <a:pt x="243" y="77"/>
                  <a:pt x="242" y="77"/>
                  <a:pt x="242" y="78"/>
                </a:cubicBezTo>
                <a:cubicBezTo>
                  <a:pt x="242" y="79"/>
                  <a:pt x="244" y="79"/>
                  <a:pt x="246" y="79"/>
                </a:cubicBezTo>
                <a:cubicBezTo>
                  <a:pt x="247" y="79"/>
                  <a:pt x="249" y="78"/>
                  <a:pt x="248" y="78"/>
                </a:cubicBezTo>
                <a:cubicBezTo>
                  <a:pt x="248" y="77"/>
                  <a:pt x="247" y="76"/>
                  <a:pt x="245" y="77"/>
                </a:cubicBezTo>
                <a:close/>
                <a:moveTo>
                  <a:pt x="243" y="72"/>
                </a:moveTo>
                <a:cubicBezTo>
                  <a:pt x="241" y="72"/>
                  <a:pt x="240" y="73"/>
                  <a:pt x="240" y="73"/>
                </a:cubicBezTo>
                <a:cubicBezTo>
                  <a:pt x="240" y="74"/>
                  <a:pt x="242" y="74"/>
                  <a:pt x="244" y="74"/>
                </a:cubicBezTo>
                <a:cubicBezTo>
                  <a:pt x="246" y="74"/>
                  <a:pt x="247" y="73"/>
                  <a:pt x="246" y="73"/>
                </a:cubicBezTo>
                <a:cubicBezTo>
                  <a:pt x="246" y="72"/>
                  <a:pt x="244" y="72"/>
                  <a:pt x="243" y="72"/>
                </a:cubicBezTo>
                <a:close/>
                <a:moveTo>
                  <a:pt x="240" y="67"/>
                </a:moveTo>
                <a:cubicBezTo>
                  <a:pt x="238" y="67"/>
                  <a:pt x="237" y="68"/>
                  <a:pt x="237" y="69"/>
                </a:cubicBezTo>
                <a:cubicBezTo>
                  <a:pt x="238" y="69"/>
                  <a:pt x="240" y="70"/>
                  <a:pt x="241" y="69"/>
                </a:cubicBezTo>
                <a:cubicBezTo>
                  <a:pt x="243" y="69"/>
                  <a:pt x="244" y="68"/>
                  <a:pt x="244" y="68"/>
                </a:cubicBezTo>
                <a:cubicBezTo>
                  <a:pt x="243" y="67"/>
                  <a:pt x="241" y="67"/>
                  <a:pt x="240" y="67"/>
                </a:cubicBezTo>
                <a:close/>
                <a:moveTo>
                  <a:pt x="234" y="64"/>
                </a:moveTo>
                <a:cubicBezTo>
                  <a:pt x="234" y="65"/>
                  <a:pt x="236" y="65"/>
                  <a:pt x="238" y="65"/>
                </a:cubicBezTo>
                <a:cubicBezTo>
                  <a:pt x="240" y="64"/>
                  <a:pt x="241" y="64"/>
                  <a:pt x="240" y="63"/>
                </a:cubicBezTo>
                <a:cubicBezTo>
                  <a:pt x="239" y="62"/>
                  <a:pt x="238" y="62"/>
                  <a:pt x="236" y="62"/>
                </a:cubicBezTo>
                <a:cubicBezTo>
                  <a:pt x="234" y="63"/>
                  <a:pt x="233" y="63"/>
                  <a:pt x="234" y="64"/>
                </a:cubicBezTo>
                <a:close/>
                <a:moveTo>
                  <a:pt x="234" y="60"/>
                </a:moveTo>
                <a:cubicBezTo>
                  <a:pt x="235" y="60"/>
                  <a:pt x="236" y="59"/>
                  <a:pt x="236" y="58"/>
                </a:cubicBezTo>
                <a:cubicBezTo>
                  <a:pt x="235" y="58"/>
                  <a:pt x="233" y="57"/>
                  <a:pt x="231" y="58"/>
                </a:cubicBezTo>
                <a:cubicBezTo>
                  <a:pt x="230" y="58"/>
                  <a:pt x="229" y="59"/>
                  <a:pt x="230" y="60"/>
                </a:cubicBezTo>
                <a:cubicBezTo>
                  <a:pt x="230" y="60"/>
                  <a:pt x="232" y="60"/>
                  <a:pt x="234" y="60"/>
                </a:cubicBezTo>
                <a:close/>
                <a:moveTo>
                  <a:pt x="230" y="54"/>
                </a:moveTo>
                <a:cubicBezTo>
                  <a:pt x="229" y="53"/>
                  <a:pt x="228" y="53"/>
                  <a:pt x="226" y="53"/>
                </a:cubicBezTo>
                <a:cubicBezTo>
                  <a:pt x="224" y="54"/>
                  <a:pt x="224" y="55"/>
                  <a:pt x="224" y="55"/>
                </a:cubicBezTo>
                <a:cubicBezTo>
                  <a:pt x="225" y="56"/>
                  <a:pt x="227" y="56"/>
                  <a:pt x="229" y="56"/>
                </a:cubicBezTo>
                <a:cubicBezTo>
                  <a:pt x="230" y="55"/>
                  <a:pt x="231" y="55"/>
                  <a:pt x="230" y="54"/>
                </a:cubicBezTo>
                <a:close/>
                <a:moveTo>
                  <a:pt x="219" y="51"/>
                </a:moveTo>
                <a:cubicBezTo>
                  <a:pt x="220" y="52"/>
                  <a:pt x="222" y="52"/>
                  <a:pt x="223" y="51"/>
                </a:cubicBezTo>
                <a:cubicBezTo>
                  <a:pt x="225" y="51"/>
                  <a:pt x="225" y="50"/>
                  <a:pt x="224" y="50"/>
                </a:cubicBezTo>
                <a:cubicBezTo>
                  <a:pt x="223" y="49"/>
                  <a:pt x="221" y="49"/>
                  <a:pt x="220" y="49"/>
                </a:cubicBezTo>
                <a:cubicBezTo>
                  <a:pt x="218" y="50"/>
                  <a:pt x="218" y="50"/>
                  <a:pt x="219" y="51"/>
                </a:cubicBezTo>
                <a:close/>
                <a:moveTo>
                  <a:pt x="212" y="47"/>
                </a:moveTo>
                <a:cubicBezTo>
                  <a:pt x="213" y="48"/>
                  <a:pt x="215" y="48"/>
                  <a:pt x="217" y="47"/>
                </a:cubicBezTo>
                <a:cubicBezTo>
                  <a:pt x="218" y="47"/>
                  <a:pt x="218" y="46"/>
                  <a:pt x="217" y="45"/>
                </a:cubicBezTo>
                <a:cubicBezTo>
                  <a:pt x="216" y="45"/>
                  <a:pt x="214" y="45"/>
                  <a:pt x="213" y="45"/>
                </a:cubicBezTo>
                <a:cubicBezTo>
                  <a:pt x="211" y="46"/>
                  <a:pt x="211" y="46"/>
                  <a:pt x="212" y="47"/>
                </a:cubicBezTo>
                <a:close/>
                <a:moveTo>
                  <a:pt x="205" y="43"/>
                </a:moveTo>
                <a:cubicBezTo>
                  <a:pt x="206" y="44"/>
                  <a:pt x="208" y="44"/>
                  <a:pt x="209" y="43"/>
                </a:cubicBezTo>
                <a:cubicBezTo>
                  <a:pt x="211" y="43"/>
                  <a:pt x="211" y="42"/>
                  <a:pt x="210" y="42"/>
                </a:cubicBezTo>
                <a:cubicBezTo>
                  <a:pt x="209" y="41"/>
                  <a:pt x="207" y="41"/>
                  <a:pt x="205" y="41"/>
                </a:cubicBezTo>
                <a:cubicBezTo>
                  <a:pt x="204" y="42"/>
                  <a:pt x="204" y="43"/>
                  <a:pt x="205" y="43"/>
                </a:cubicBezTo>
                <a:close/>
                <a:moveTo>
                  <a:pt x="197" y="38"/>
                </a:moveTo>
                <a:cubicBezTo>
                  <a:pt x="196" y="38"/>
                  <a:pt x="196" y="39"/>
                  <a:pt x="197" y="40"/>
                </a:cubicBezTo>
                <a:cubicBezTo>
                  <a:pt x="198" y="40"/>
                  <a:pt x="200" y="40"/>
                  <a:pt x="202" y="40"/>
                </a:cubicBezTo>
                <a:cubicBezTo>
                  <a:pt x="203" y="39"/>
                  <a:pt x="203" y="38"/>
                  <a:pt x="202" y="38"/>
                </a:cubicBezTo>
                <a:cubicBezTo>
                  <a:pt x="200" y="37"/>
                  <a:pt x="198" y="37"/>
                  <a:pt x="197" y="38"/>
                </a:cubicBezTo>
                <a:close/>
                <a:moveTo>
                  <a:pt x="188" y="35"/>
                </a:moveTo>
                <a:cubicBezTo>
                  <a:pt x="187" y="35"/>
                  <a:pt x="187" y="36"/>
                  <a:pt x="188" y="36"/>
                </a:cubicBezTo>
                <a:cubicBezTo>
                  <a:pt x="190" y="37"/>
                  <a:pt x="192" y="37"/>
                  <a:pt x="193" y="36"/>
                </a:cubicBezTo>
                <a:cubicBezTo>
                  <a:pt x="194" y="36"/>
                  <a:pt x="194" y="35"/>
                  <a:pt x="193" y="34"/>
                </a:cubicBezTo>
                <a:cubicBezTo>
                  <a:pt x="192" y="34"/>
                  <a:pt x="190" y="34"/>
                  <a:pt x="188" y="35"/>
                </a:cubicBezTo>
                <a:close/>
                <a:moveTo>
                  <a:pt x="179" y="31"/>
                </a:moveTo>
                <a:cubicBezTo>
                  <a:pt x="178" y="32"/>
                  <a:pt x="178" y="33"/>
                  <a:pt x="179" y="33"/>
                </a:cubicBezTo>
                <a:cubicBezTo>
                  <a:pt x="181" y="34"/>
                  <a:pt x="183" y="34"/>
                  <a:pt x="184" y="33"/>
                </a:cubicBezTo>
                <a:cubicBezTo>
                  <a:pt x="185" y="32"/>
                  <a:pt x="185" y="32"/>
                  <a:pt x="183" y="31"/>
                </a:cubicBezTo>
                <a:cubicBezTo>
                  <a:pt x="182" y="31"/>
                  <a:pt x="180" y="31"/>
                  <a:pt x="179" y="31"/>
                </a:cubicBezTo>
                <a:close/>
                <a:moveTo>
                  <a:pt x="169" y="29"/>
                </a:moveTo>
                <a:cubicBezTo>
                  <a:pt x="168" y="29"/>
                  <a:pt x="168" y="30"/>
                  <a:pt x="170" y="31"/>
                </a:cubicBezTo>
                <a:cubicBezTo>
                  <a:pt x="171" y="31"/>
                  <a:pt x="173" y="31"/>
                  <a:pt x="174" y="30"/>
                </a:cubicBezTo>
                <a:cubicBezTo>
                  <a:pt x="175" y="30"/>
                  <a:pt x="175" y="29"/>
                  <a:pt x="173" y="28"/>
                </a:cubicBezTo>
                <a:cubicBezTo>
                  <a:pt x="172" y="28"/>
                  <a:pt x="170" y="28"/>
                  <a:pt x="169" y="29"/>
                </a:cubicBezTo>
                <a:close/>
                <a:moveTo>
                  <a:pt x="159" y="26"/>
                </a:moveTo>
                <a:cubicBezTo>
                  <a:pt x="158" y="27"/>
                  <a:pt x="158" y="28"/>
                  <a:pt x="160" y="28"/>
                </a:cubicBezTo>
                <a:cubicBezTo>
                  <a:pt x="161" y="28"/>
                  <a:pt x="163" y="28"/>
                  <a:pt x="164" y="28"/>
                </a:cubicBezTo>
                <a:cubicBezTo>
                  <a:pt x="165" y="27"/>
                  <a:pt x="165" y="26"/>
                  <a:pt x="163" y="26"/>
                </a:cubicBezTo>
                <a:cubicBezTo>
                  <a:pt x="161" y="25"/>
                  <a:pt x="159" y="26"/>
                  <a:pt x="159" y="26"/>
                </a:cubicBezTo>
                <a:close/>
                <a:moveTo>
                  <a:pt x="148" y="24"/>
                </a:moveTo>
                <a:cubicBezTo>
                  <a:pt x="147" y="25"/>
                  <a:pt x="148" y="26"/>
                  <a:pt x="149" y="26"/>
                </a:cubicBezTo>
                <a:cubicBezTo>
                  <a:pt x="151" y="26"/>
                  <a:pt x="153" y="26"/>
                  <a:pt x="153" y="25"/>
                </a:cubicBezTo>
                <a:cubicBezTo>
                  <a:pt x="154" y="25"/>
                  <a:pt x="154" y="24"/>
                  <a:pt x="152" y="23"/>
                </a:cubicBezTo>
                <a:cubicBezTo>
                  <a:pt x="150" y="23"/>
                  <a:pt x="149" y="23"/>
                  <a:pt x="148" y="24"/>
                </a:cubicBezTo>
                <a:close/>
                <a:moveTo>
                  <a:pt x="136" y="22"/>
                </a:moveTo>
                <a:cubicBezTo>
                  <a:pt x="136" y="23"/>
                  <a:pt x="137" y="24"/>
                  <a:pt x="138" y="24"/>
                </a:cubicBezTo>
                <a:cubicBezTo>
                  <a:pt x="140" y="24"/>
                  <a:pt x="142" y="24"/>
                  <a:pt x="142" y="23"/>
                </a:cubicBezTo>
                <a:cubicBezTo>
                  <a:pt x="143" y="23"/>
                  <a:pt x="142" y="22"/>
                  <a:pt x="141" y="22"/>
                </a:cubicBezTo>
                <a:cubicBezTo>
                  <a:pt x="139" y="21"/>
                  <a:pt x="137" y="22"/>
                  <a:pt x="136" y="22"/>
                </a:cubicBezTo>
                <a:close/>
                <a:moveTo>
                  <a:pt x="125" y="21"/>
                </a:moveTo>
                <a:cubicBezTo>
                  <a:pt x="124" y="21"/>
                  <a:pt x="125" y="22"/>
                  <a:pt x="127" y="22"/>
                </a:cubicBezTo>
                <a:cubicBezTo>
                  <a:pt x="129" y="23"/>
                  <a:pt x="131" y="22"/>
                  <a:pt x="131" y="22"/>
                </a:cubicBezTo>
                <a:cubicBezTo>
                  <a:pt x="132" y="21"/>
                  <a:pt x="131" y="20"/>
                  <a:pt x="129" y="20"/>
                </a:cubicBezTo>
                <a:cubicBezTo>
                  <a:pt x="127" y="20"/>
                  <a:pt x="126" y="20"/>
                  <a:pt x="125" y="21"/>
                </a:cubicBezTo>
                <a:close/>
                <a:moveTo>
                  <a:pt x="117" y="19"/>
                </a:moveTo>
                <a:cubicBezTo>
                  <a:pt x="115" y="18"/>
                  <a:pt x="114" y="19"/>
                  <a:pt x="113" y="20"/>
                </a:cubicBezTo>
                <a:cubicBezTo>
                  <a:pt x="113" y="20"/>
                  <a:pt x="114" y="21"/>
                  <a:pt x="115" y="21"/>
                </a:cubicBezTo>
                <a:cubicBezTo>
                  <a:pt x="117" y="21"/>
                  <a:pt x="119" y="21"/>
                  <a:pt x="119" y="20"/>
                </a:cubicBezTo>
                <a:cubicBezTo>
                  <a:pt x="120" y="19"/>
                  <a:pt x="119" y="19"/>
                  <a:pt x="117" y="19"/>
                </a:cubicBezTo>
                <a:close/>
                <a:moveTo>
                  <a:pt x="104" y="20"/>
                </a:moveTo>
                <a:cubicBezTo>
                  <a:pt x="105" y="20"/>
                  <a:pt x="107" y="20"/>
                  <a:pt x="108" y="19"/>
                </a:cubicBezTo>
                <a:cubicBezTo>
                  <a:pt x="108" y="18"/>
                  <a:pt x="107" y="18"/>
                  <a:pt x="105" y="18"/>
                </a:cubicBezTo>
                <a:cubicBezTo>
                  <a:pt x="103" y="18"/>
                  <a:pt x="101" y="18"/>
                  <a:pt x="101" y="19"/>
                </a:cubicBezTo>
                <a:cubicBezTo>
                  <a:pt x="101" y="20"/>
                  <a:pt x="102" y="20"/>
                  <a:pt x="104" y="20"/>
                </a:cubicBezTo>
                <a:close/>
                <a:moveTo>
                  <a:pt x="92" y="20"/>
                </a:moveTo>
                <a:cubicBezTo>
                  <a:pt x="94" y="20"/>
                  <a:pt x="95" y="19"/>
                  <a:pt x="95" y="19"/>
                </a:cubicBezTo>
                <a:cubicBezTo>
                  <a:pt x="96" y="18"/>
                  <a:pt x="94" y="17"/>
                  <a:pt x="93" y="17"/>
                </a:cubicBezTo>
                <a:cubicBezTo>
                  <a:pt x="91" y="17"/>
                  <a:pt x="89" y="18"/>
                  <a:pt x="89" y="18"/>
                </a:cubicBezTo>
                <a:cubicBezTo>
                  <a:pt x="89" y="19"/>
                  <a:pt x="90" y="20"/>
                  <a:pt x="92" y="20"/>
                </a:cubicBezTo>
                <a:close/>
                <a:moveTo>
                  <a:pt x="83" y="18"/>
                </a:moveTo>
                <a:cubicBezTo>
                  <a:pt x="83" y="17"/>
                  <a:pt x="82" y="17"/>
                  <a:pt x="80" y="17"/>
                </a:cubicBezTo>
                <a:cubicBezTo>
                  <a:pt x="78" y="17"/>
                  <a:pt x="77" y="17"/>
                  <a:pt x="77" y="18"/>
                </a:cubicBezTo>
                <a:cubicBezTo>
                  <a:pt x="77" y="19"/>
                  <a:pt x="78" y="20"/>
                  <a:pt x="80" y="20"/>
                </a:cubicBezTo>
                <a:cubicBezTo>
                  <a:pt x="82" y="20"/>
                  <a:pt x="83" y="19"/>
                  <a:pt x="83" y="18"/>
                </a:cubicBezTo>
                <a:close/>
                <a:moveTo>
                  <a:pt x="68" y="17"/>
                </a:moveTo>
                <a:cubicBezTo>
                  <a:pt x="66" y="17"/>
                  <a:pt x="64" y="18"/>
                  <a:pt x="64" y="18"/>
                </a:cubicBezTo>
                <a:cubicBezTo>
                  <a:pt x="64" y="19"/>
                  <a:pt x="66" y="20"/>
                  <a:pt x="68" y="20"/>
                </a:cubicBezTo>
                <a:cubicBezTo>
                  <a:pt x="70" y="20"/>
                  <a:pt x="71" y="19"/>
                  <a:pt x="71" y="18"/>
                </a:cubicBezTo>
                <a:cubicBezTo>
                  <a:pt x="71" y="17"/>
                  <a:pt x="69" y="17"/>
                  <a:pt x="68" y="17"/>
                </a:cubicBezTo>
                <a:close/>
                <a:moveTo>
                  <a:pt x="55" y="17"/>
                </a:moveTo>
                <a:cubicBezTo>
                  <a:pt x="53" y="18"/>
                  <a:pt x="52" y="18"/>
                  <a:pt x="52" y="19"/>
                </a:cubicBezTo>
                <a:cubicBezTo>
                  <a:pt x="52" y="20"/>
                  <a:pt x="54" y="20"/>
                  <a:pt x="56" y="20"/>
                </a:cubicBezTo>
                <a:cubicBezTo>
                  <a:pt x="58" y="20"/>
                  <a:pt x="59" y="19"/>
                  <a:pt x="59" y="19"/>
                </a:cubicBezTo>
                <a:cubicBezTo>
                  <a:pt x="59" y="18"/>
                  <a:pt x="57" y="17"/>
                  <a:pt x="55" y="17"/>
                </a:cubicBezTo>
                <a:close/>
                <a:moveTo>
                  <a:pt x="43" y="18"/>
                </a:moveTo>
                <a:cubicBezTo>
                  <a:pt x="41" y="18"/>
                  <a:pt x="40" y="19"/>
                  <a:pt x="40" y="20"/>
                </a:cubicBezTo>
                <a:cubicBezTo>
                  <a:pt x="40" y="21"/>
                  <a:pt x="42" y="21"/>
                  <a:pt x="44" y="21"/>
                </a:cubicBezTo>
                <a:cubicBezTo>
                  <a:pt x="46" y="21"/>
                  <a:pt x="47" y="20"/>
                  <a:pt x="46" y="19"/>
                </a:cubicBezTo>
                <a:cubicBezTo>
                  <a:pt x="46" y="19"/>
                  <a:pt x="45" y="18"/>
                  <a:pt x="43" y="18"/>
                </a:cubicBezTo>
                <a:close/>
                <a:moveTo>
                  <a:pt x="30" y="19"/>
                </a:moveTo>
                <a:cubicBezTo>
                  <a:pt x="29" y="20"/>
                  <a:pt x="28" y="20"/>
                  <a:pt x="28" y="21"/>
                </a:cubicBezTo>
                <a:cubicBezTo>
                  <a:pt x="28" y="22"/>
                  <a:pt x="30" y="22"/>
                  <a:pt x="32" y="22"/>
                </a:cubicBezTo>
                <a:cubicBezTo>
                  <a:pt x="34" y="22"/>
                  <a:pt x="35" y="21"/>
                  <a:pt x="34" y="20"/>
                </a:cubicBezTo>
                <a:cubicBezTo>
                  <a:pt x="34" y="20"/>
                  <a:pt x="32" y="19"/>
                  <a:pt x="30" y="19"/>
                </a:cubicBezTo>
                <a:close/>
                <a:moveTo>
                  <a:pt x="18" y="21"/>
                </a:moveTo>
                <a:cubicBezTo>
                  <a:pt x="17" y="21"/>
                  <a:pt x="16" y="22"/>
                  <a:pt x="16" y="23"/>
                </a:cubicBezTo>
                <a:cubicBezTo>
                  <a:pt x="17" y="23"/>
                  <a:pt x="19" y="24"/>
                  <a:pt x="20" y="23"/>
                </a:cubicBezTo>
                <a:cubicBezTo>
                  <a:pt x="22" y="23"/>
                  <a:pt x="23" y="22"/>
                  <a:pt x="22" y="22"/>
                </a:cubicBezTo>
                <a:cubicBezTo>
                  <a:pt x="22" y="21"/>
                  <a:pt x="20" y="21"/>
                  <a:pt x="18" y="21"/>
                </a:cubicBezTo>
                <a:close/>
                <a:moveTo>
                  <a:pt x="82" y="176"/>
                </a:moveTo>
                <a:cubicBezTo>
                  <a:pt x="80" y="176"/>
                  <a:pt x="79" y="177"/>
                  <a:pt x="79" y="177"/>
                </a:cubicBezTo>
                <a:cubicBezTo>
                  <a:pt x="79" y="178"/>
                  <a:pt x="80" y="179"/>
                  <a:pt x="82" y="179"/>
                </a:cubicBezTo>
                <a:cubicBezTo>
                  <a:pt x="84" y="178"/>
                  <a:pt x="85" y="178"/>
                  <a:pt x="85" y="177"/>
                </a:cubicBezTo>
                <a:cubicBezTo>
                  <a:pt x="85" y="176"/>
                  <a:pt x="84" y="176"/>
                  <a:pt x="82" y="176"/>
                </a:cubicBezTo>
                <a:close/>
                <a:moveTo>
                  <a:pt x="93" y="175"/>
                </a:moveTo>
                <a:cubicBezTo>
                  <a:pt x="91" y="176"/>
                  <a:pt x="90" y="176"/>
                  <a:pt x="90" y="177"/>
                </a:cubicBezTo>
                <a:cubicBezTo>
                  <a:pt x="90" y="178"/>
                  <a:pt x="92" y="178"/>
                  <a:pt x="94" y="178"/>
                </a:cubicBezTo>
                <a:cubicBezTo>
                  <a:pt x="95" y="178"/>
                  <a:pt x="97" y="177"/>
                  <a:pt x="97" y="177"/>
                </a:cubicBezTo>
                <a:cubicBezTo>
                  <a:pt x="96" y="176"/>
                  <a:pt x="95" y="175"/>
                  <a:pt x="93" y="175"/>
                </a:cubicBezTo>
                <a:close/>
                <a:moveTo>
                  <a:pt x="104" y="175"/>
                </a:moveTo>
                <a:cubicBezTo>
                  <a:pt x="102" y="175"/>
                  <a:pt x="101" y="175"/>
                  <a:pt x="101" y="176"/>
                </a:cubicBezTo>
                <a:cubicBezTo>
                  <a:pt x="102" y="177"/>
                  <a:pt x="103" y="177"/>
                  <a:pt x="105" y="177"/>
                </a:cubicBezTo>
                <a:cubicBezTo>
                  <a:pt x="107" y="177"/>
                  <a:pt x="108" y="176"/>
                  <a:pt x="108" y="176"/>
                </a:cubicBezTo>
                <a:cubicBezTo>
                  <a:pt x="108" y="175"/>
                  <a:pt x="106" y="174"/>
                  <a:pt x="104" y="175"/>
                </a:cubicBezTo>
                <a:close/>
                <a:moveTo>
                  <a:pt x="115" y="174"/>
                </a:moveTo>
                <a:cubicBezTo>
                  <a:pt x="113" y="174"/>
                  <a:pt x="112" y="175"/>
                  <a:pt x="113" y="175"/>
                </a:cubicBezTo>
                <a:cubicBezTo>
                  <a:pt x="113" y="176"/>
                  <a:pt x="115" y="176"/>
                  <a:pt x="117" y="176"/>
                </a:cubicBezTo>
                <a:cubicBezTo>
                  <a:pt x="118" y="176"/>
                  <a:pt x="119" y="175"/>
                  <a:pt x="119" y="175"/>
                </a:cubicBezTo>
                <a:cubicBezTo>
                  <a:pt x="119" y="174"/>
                  <a:pt x="117" y="173"/>
                  <a:pt x="115" y="174"/>
                </a:cubicBezTo>
                <a:close/>
                <a:moveTo>
                  <a:pt x="126" y="172"/>
                </a:moveTo>
                <a:cubicBezTo>
                  <a:pt x="124" y="173"/>
                  <a:pt x="123" y="173"/>
                  <a:pt x="124" y="174"/>
                </a:cubicBezTo>
                <a:cubicBezTo>
                  <a:pt x="124" y="175"/>
                  <a:pt x="126" y="175"/>
                  <a:pt x="128" y="175"/>
                </a:cubicBezTo>
                <a:cubicBezTo>
                  <a:pt x="130" y="175"/>
                  <a:pt x="131" y="174"/>
                  <a:pt x="130" y="173"/>
                </a:cubicBezTo>
                <a:cubicBezTo>
                  <a:pt x="130" y="173"/>
                  <a:pt x="128" y="172"/>
                  <a:pt x="126" y="172"/>
                </a:cubicBezTo>
                <a:close/>
                <a:moveTo>
                  <a:pt x="137" y="171"/>
                </a:moveTo>
                <a:cubicBezTo>
                  <a:pt x="135" y="171"/>
                  <a:pt x="134" y="172"/>
                  <a:pt x="135" y="173"/>
                </a:cubicBezTo>
                <a:cubicBezTo>
                  <a:pt x="135" y="173"/>
                  <a:pt x="137" y="174"/>
                  <a:pt x="139" y="173"/>
                </a:cubicBezTo>
                <a:cubicBezTo>
                  <a:pt x="141" y="173"/>
                  <a:pt x="142" y="172"/>
                  <a:pt x="141" y="172"/>
                </a:cubicBezTo>
                <a:cubicBezTo>
                  <a:pt x="140" y="171"/>
                  <a:pt x="139" y="171"/>
                  <a:pt x="137" y="171"/>
                </a:cubicBezTo>
                <a:close/>
                <a:moveTo>
                  <a:pt x="147" y="169"/>
                </a:moveTo>
                <a:cubicBezTo>
                  <a:pt x="146" y="170"/>
                  <a:pt x="145" y="170"/>
                  <a:pt x="146" y="171"/>
                </a:cubicBezTo>
                <a:cubicBezTo>
                  <a:pt x="146" y="172"/>
                  <a:pt x="148" y="172"/>
                  <a:pt x="150" y="172"/>
                </a:cubicBezTo>
                <a:cubicBezTo>
                  <a:pt x="151" y="171"/>
                  <a:pt x="152" y="171"/>
                  <a:pt x="152" y="170"/>
                </a:cubicBezTo>
                <a:cubicBezTo>
                  <a:pt x="151" y="169"/>
                  <a:pt x="149" y="169"/>
                  <a:pt x="147" y="169"/>
                </a:cubicBezTo>
                <a:close/>
                <a:moveTo>
                  <a:pt x="158" y="167"/>
                </a:moveTo>
                <a:cubicBezTo>
                  <a:pt x="156" y="168"/>
                  <a:pt x="155" y="168"/>
                  <a:pt x="156" y="169"/>
                </a:cubicBezTo>
                <a:cubicBezTo>
                  <a:pt x="157" y="170"/>
                  <a:pt x="159" y="170"/>
                  <a:pt x="161" y="170"/>
                </a:cubicBezTo>
                <a:cubicBezTo>
                  <a:pt x="162" y="169"/>
                  <a:pt x="163" y="169"/>
                  <a:pt x="162" y="168"/>
                </a:cubicBezTo>
                <a:cubicBezTo>
                  <a:pt x="161" y="167"/>
                  <a:pt x="159" y="167"/>
                  <a:pt x="158" y="167"/>
                </a:cubicBezTo>
                <a:close/>
                <a:moveTo>
                  <a:pt x="168" y="165"/>
                </a:moveTo>
                <a:cubicBezTo>
                  <a:pt x="166" y="166"/>
                  <a:pt x="166" y="166"/>
                  <a:pt x="167" y="167"/>
                </a:cubicBezTo>
                <a:cubicBezTo>
                  <a:pt x="167" y="168"/>
                  <a:pt x="169" y="168"/>
                  <a:pt x="171" y="167"/>
                </a:cubicBezTo>
                <a:cubicBezTo>
                  <a:pt x="173" y="167"/>
                  <a:pt x="173" y="166"/>
                  <a:pt x="172" y="166"/>
                </a:cubicBezTo>
                <a:cubicBezTo>
                  <a:pt x="172" y="165"/>
                  <a:pt x="170" y="165"/>
                  <a:pt x="168" y="165"/>
                </a:cubicBezTo>
                <a:close/>
                <a:moveTo>
                  <a:pt x="178" y="163"/>
                </a:moveTo>
                <a:cubicBezTo>
                  <a:pt x="176" y="163"/>
                  <a:pt x="176" y="164"/>
                  <a:pt x="177" y="165"/>
                </a:cubicBezTo>
                <a:cubicBezTo>
                  <a:pt x="178" y="165"/>
                  <a:pt x="180" y="165"/>
                  <a:pt x="181" y="165"/>
                </a:cubicBezTo>
                <a:cubicBezTo>
                  <a:pt x="183" y="165"/>
                  <a:pt x="183" y="164"/>
                  <a:pt x="182" y="163"/>
                </a:cubicBezTo>
                <a:cubicBezTo>
                  <a:pt x="181" y="163"/>
                  <a:pt x="179" y="162"/>
                  <a:pt x="178" y="163"/>
                </a:cubicBezTo>
                <a:close/>
                <a:moveTo>
                  <a:pt x="187" y="160"/>
                </a:moveTo>
                <a:cubicBezTo>
                  <a:pt x="186" y="161"/>
                  <a:pt x="186" y="162"/>
                  <a:pt x="187" y="162"/>
                </a:cubicBezTo>
                <a:cubicBezTo>
                  <a:pt x="188" y="163"/>
                  <a:pt x="190" y="163"/>
                  <a:pt x="191" y="162"/>
                </a:cubicBezTo>
                <a:cubicBezTo>
                  <a:pt x="193" y="162"/>
                  <a:pt x="193" y="161"/>
                  <a:pt x="192" y="161"/>
                </a:cubicBezTo>
                <a:cubicBezTo>
                  <a:pt x="191" y="160"/>
                  <a:pt x="189" y="160"/>
                  <a:pt x="187" y="160"/>
                </a:cubicBezTo>
                <a:close/>
                <a:moveTo>
                  <a:pt x="201" y="158"/>
                </a:moveTo>
                <a:cubicBezTo>
                  <a:pt x="200" y="157"/>
                  <a:pt x="198" y="157"/>
                  <a:pt x="197" y="158"/>
                </a:cubicBezTo>
                <a:cubicBezTo>
                  <a:pt x="195" y="158"/>
                  <a:pt x="195" y="159"/>
                  <a:pt x="196" y="159"/>
                </a:cubicBezTo>
                <a:cubicBezTo>
                  <a:pt x="197" y="160"/>
                  <a:pt x="199" y="160"/>
                  <a:pt x="201" y="160"/>
                </a:cubicBezTo>
                <a:cubicBezTo>
                  <a:pt x="202" y="159"/>
                  <a:pt x="202" y="158"/>
                  <a:pt x="201" y="158"/>
                </a:cubicBezTo>
                <a:close/>
                <a:moveTo>
                  <a:pt x="210" y="155"/>
                </a:moveTo>
                <a:cubicBezTo>
                  <a:pt x="209" y="154"/>
                  <a:pt x="207" y="154"/>
                  <a:pt x="206" y="155"/>
                </a:cubicBezTo>
                <a:cubicBezTo>
                  <a:pt x="204" y="155"/>
                  <a:pt x="204" y="156"/>
                  <a:pt x="205" y="157"/>
                </a:cubicBezTo>
                <a:cubicBezTo>
                  <a:pt x="206" y="157"/>
                  <a:pt x="208" y="157"/>
                  <a:pt x="210" y="157"/>
                </a:cubicBezTo>
                <a:cubicBezTo>
                  <a:pt x="211" y="156"/>
                  <a:pt x="211" y="155"/>
                  <a:pt x="210" y="155"/>
                </a:cubicBezTo>
                <a:close/>
                <a:moveTo>
                  <a:pt x="219" y="152"/>
                </a:moveTo>
                <a:cubicBezTo>
                  <a:pt x="218" y="151"/>
                  <a:pt x="216" y="151"/>
                  <a:pt x="214" y="152"/>
                </a:cubicBezTo>
                <a:cubicBezTo>
                  <a:pt x="213" y="152"/>
                  <a:pt x="213" y="153"/>
                  <a:pt x="214" y="153"/>
                </a:cubicBezTo>
                <a:cubicBezTo>
                  <a:pt x="215" y="154"/>
                  <a:pt x="217" y="154"/>
                  <a:pt x="219" y="153"/>
                </a:cubicBezTo>
                <a:cubicBezTo>
                  <a:pt x="220" y="153"/>
                  <a:pt x="220" y="152"/>
                  <a:pt x="219" y="152"/>
                </a:cubicBezTo>
                <a:close/>
                <a:moveTo>
                  <a:pt x="227" y="148"/>
                </a:moveTo>
                <a:cubicBezTo>
                  <a:pt x="226" y="148"/>
                  <a:pt x="224" y="148"/>
                  <a:pt x="222" y="148"/>
                </a:cubicBezTo>
                <a:cubicBezTo>
                  <a:pt x="221" y="149"/>
                  <a:pt x="221" y="150"/>
                  <a:pt x="222" y="150"/>
                </a:cubicBezTo>
                <a:cubicBezTo>
                  <a:pt x="224" y="151"/>
                  <a:pt x="226" y="151"/>
                  <a:pt x="227" y="150"/>
                </a:cubicBezTo>
                <a:cubicBezTo>
                  <a:pt x="228" y="150"/>
                  <a:pt x="228" y="149"/>
                  <a:pt x="227" y="148"/>
                </a:cubicBezTo>
                <a:close/>
                <a:moveTo>
                  <a:pt x="235" y="145"/>
                </a:moveTo>
                <a:cubicBezTo>
                  <a:pt x="233" y="144"/>
                  <a:pt x="231" y="144"/>
                  <a:pt x="230" y="145"/>
                </a:cubicBezTo>
                <a:cubicBezTo>
                  <a:pt x="229" y="145"/>
                  <a:pt x="229" y="146"/>
                  <a:pt x="230" y="147"/>
                </a:cubicBezTo>
                <a:cubicBezTo>
                  <a:pt x="232" y="147"/>
                  <a:pt x="234" y="147"/>
                  <a:pt x="235" y="147"/>
                </a:cubicBezTo>
                <a:cubicBezTo>
                  <a:pt x="236" y="146"/>
                  <a:pt x="236" y="145"/>
                  <a:pt x="235" y="145"/>
                </a:cubicBezTo>
                <a:close/>
                <a:moveTo>
                  <a:pt x="242" y="141"/>
                </a:moveTo>
                <a:cubicBezTo>
                  <a:pt x="241" y="141"/>
                  <a:pt x="239" y="141"/>
                  <a:pt x="237" y="141"/>
                </a:cubicBezTo>
                <a:cubicBezTo>
                  <a:pt x="236" y="142"/>
                  <a:pt x="236" y="143"/>
                  <a:pt x="238" y="143"/>
                </a:cubicBezTo>
                <a:cubicBezTo>
                  <a:pt x="239" y="144"/>
                  <a:pt x="241" y="143"/>
                  <a:pt x="242" y="143"/>
                </a:cubicBezTo>
                <a:cubicBezTo>
                  <a:pt x="244" y="142"/>
                  <a:pt x="243" y="141"/>
                  <a:pt x="242" y="141"/>
                </a:cubicBezTo>
                <a:close/>
                <a:moveTo>
                  <a:pt x="249" y="137"/>
                </a:moveTo>
                <a:cubicBezTo>
                  <a:pt x="247" y="137"/>
                  <a:pt x="245" y="137"/>
                  <a:pt x="244" y="138"/>
                </a:cubicBezTo>
                <a:cubicBezTo>
                  <a:pt x="243" y="138"/>
                  <a:pt x="244" y="139"/>
                  <a:pt x="245" y="139"/>
                </a:cubicBezTo>
                <a:cubicBezTo>
                  <a:pt x="246" y="140"/>
                  <a:pt x="248" y="140"/>
                  <a:pt x="249" y="139"/>
                </a:cubicBezTo>
                <a:cubicBezTo>
                  <a:pt x="251" y="138"/>
                  <a:pt x="250" y="138"/>
                  <a:pt x="249" y="137"/>
                </a:cubicBezTo>
                <a:close/>
                <a:moveTo>
                  <a:pt x="255" y="133"/>
                </a:moveTo>
                <a:cubicBezTo>
                  <a:pt x="254" y="133"/>
                  <a:pt x="252" y="133"/>
                  <a:pt x="251" y="134"/>
                </a:cubicBezTo>
                <a:cubicBezTo>
                  <a:pt x="250" y="134"/>
                  <a:pt x="250" y="135"/>
                  <a:pt x="252" y="136"/>
                </a:cubicBezTo>
                <a:cubicBezTo>
                  <a:pt x="253" y="136"/>
                  <a:pt x="255" y="136"/>
                  <a:pt x="256" y="135"/>
                </a:cubicBezTo>
                <a:cubicBezTo>
                  <a:pt x="257" y="134"/>
                  <a:pt x="257" y="134"/>
                  <a:pt x="255" y="133"/>
                </a:cubicBezTo>
                <a:close/>
                <a:moveTo>
                  <a:pt x="261" y="129"/>
                </a:moveTo>
                <a:cubicBezTo>
                  <a:pt x="259" y="129"/>
                  <a:pt x="257" y="129"/>
                  <a:pt x="257" y="130"/>
                </a:cubicBezTo>
                <a:cubicBezTo>
                  <a:pt x="256" y="130"/>
                  <a:pt x="256" y="131"/>
                  <a:pt x="258" y="132"/>
                </a:cubicBezTo>
                <a:cubicBezTo>
                  <a:pt x="259" y="132"/>
                  <a:pt x="261" y="132"/>
                  <a:pt x="262" y="131"/>
                </a:cubicBezTo>
                <a:cubicBezTo>
                  <a:pt x="263" y="130"/>
                  <a:pt x="263" y="130"/>
                  <a:pt x="261" y="129"/>
                </a:cubicBezTo>
                <a:close/>
                <a:moveTo>
                  <a:pt x="266" y="125"/>
                </a:moveTo>
                <a:cubicBezTo>
                  <a:pt x="265" y="125"/>
                  <a:pt x="263" y="125"/>
                  <a:pt x="262" y="126"/>
                </a:cubicBezTo>
                <a:cubicBezTo>
                  <a:pt x="261" y="126"/>
                  <a:pt x="262" y="127"/>
                  <a:pt x="263" y="127"/>
                </a:cubicBezTo>
                <a:cubicBezTo>
                  <a:pt x="265" y="128"/>
                  <a:pt x="267" y="127"/>
                  <a:pt x="268" y="127"/>
                </a:cubicBezTo>
                <a:cubicBezTo>
                  <a:pt x="268" y="126"/>
                  <a:pt x="268" y="125"/>
                  <a:pt x="266" y="125"/>
                </a:cubicBezTo>
                <a:close/>
                <a:moveTo>
                  <a:pt x="271" y="121"/>
                </a:moveTo>
                <a:cubicBezTo>
                  <a:pt x="269" y="120"/>
                  <a:pt x="267" y="121"/>
                  <a:pt x="267" y="122"/>
                </a:cubicBezTo>
                <a:cubicBezTo>
                  <a:pt x="266" y="122"/>
                  <a:pt x="267" y="123"/>
                  <a:pt x="268" y="123"/>
                </a:cubicBezTo>
                <a:cubicBezTo>
                  <a:pt x="270" y="123"/>
                  <a:pt x="272" y="123"/>
                  <a:pt x="273" y="122"/>
                </a:cubicBezTo>
                <a:cubicBezTo>
                  <a:pt x="273" y="122"/>
                  <a:pt x="273" y="121"/>
                  <a:pt x="271" y="121"/>
                </a:cubicBezTo>
                <a:close/>
                <a:moveTo>
                  <a:pt x="275" y="116"/>
                </a:moveTo>
                <a:cubicBezTo>
                  <a:pt x="274" y="116"/>
                  <a:pt x="272" y="117"/>
                  <a:pt x="271" y="117"/>
                </a:cubicBezTo>
                <a:cubicBezTo>
                  <a:pt x="270" y="118"/>
                  <a:pt x="271" y="119"/>
                  <a:pt x="273" y="119"/>
                </a:cubicBezTo>
                <a:cubicBezTo>
                  <a:pt x="275" y="119"/>
                  <a:pt x="276" y="119"/>
                  <a:pt x="277" y="118"/>
                </a:cubicBezTo>
                <a:cubicBezTo>
                  <a:pt x="278" y="117"/>
                  <a:pt x="277" y="117"/>
                  <a:pt x="275" y="116"/>
                </a:cubicBezTo>
                <a:close/>
                <a:moveTo>
                  <a:pt x="279" y="112"/>
                </a:moveTo>
                <a:cubicBezTo>
                  <a:pt x="277" y="112"/>
                  <a:pt x="275" y="112"/>
                  <a:pt x="275" y="113"/>
                </a:cubicBezTo>
                <a:cubicBezTo>
                  <a:pt x="274" y="114"/>
                  <a:pt x="275" y="114"/>
                  <a:pt x="277" y="114"/>
                </a:cubicBezTo>
                <a:cubicBezTo>
                  <a:pt x="279" y="115"/>
                  <a:pt x="280" y="114"/>
                  <a:pt x="281" y="114"/>
                </a:cubicBezTo>
                <a:cubicBezTo>
                  <a:pt x="282" y="113"/>
                  <a:pt x="281" y="112"/>
                  <a:pt x="279" y="112"/>
                </a:cubicBezTo>
                <a:close/>
                <a:moveTo>
                  <a:pt x="282" y="107"/>
                </a:moveTo>
                <a:cubicBezTo>
                  <a:pt x="280" y="107"/>
                  <a:pt x="278" y="108"/>
                  <a:pt x="278" y="108"/>
                </a:cubicBezTo>
                <a:cubicBezTo>
                  <a:pt x="278" y="109"/>
                  <a:pt x="279" y="110"/>
                  <a:pt x="280" y="110"/>
                </a:cubicBezTo>
                <a:cubicBezTo>
                  <a:pt x="282" y="110"/>
                  <a:pt x="284" y="110"/>
                  <a:pt x="284" y="109"/>
                </a:cubicBezTo>
                <a:cubicBezTo>
                  <a:pt x="285" y="108"/>
                  <a:pt x="284" y="108"/>
                  <a:pt x="282" y="107"/>
                </a:cubicBezTo>
                <a:close/>
                <a:moveTo>
                  <a:pt x="281" y="104"/>
                </a:moveTo>
                <a:cubicBezTo>
                  <a:pt x="280" y="105"/>
                  <a:pt x="281" y="105"/>
                  <a:pt x="283" y="106"/>
                </a:cubicBezTo>
                <a:cubicBezTo>
                  <a:pt x="285" y="106"/>
                  <a:pt x="287" y="105"/>
                  <a:pt x="287" y="104"/>
                </a:cubicBezTo>
                <a:cubicBezTo>
                  <a:pt x="287" y="104"/>
                  <a:pt x="286" y="103"/>
                  <a:pt x="284" y="103"/>
                </a:cubicBezTo>
                <a:cubicBezTo>
                  <a:pt x="283" y="103"/>
                  <a:pt x="281" y="103"/>
                  <a:pt x="281" y="104"/>
                </a:cubicBezTo>
                <a:close/>
                <a:moveTo>
                  <a:pt x="286" y="98"/>
                </a:moveTo>
                <a:cubicBezTo>
                  <a:pt x="285" y="98"/>
                  <a:pt x="283" y="99"/>
                  <a:pt x="283" y="100"/>
                </a:cubicBezTo>
                <a:cubicBezTo>
                  <a:pt x="282" y="100"/>
                  <a:pt x="284" y="101"/>
                  <a:pt x="285" y="101"/>
                </a:cubicBezTo>
                <a:cubicBezTo>
                  <a:pt x="287" y="101"/>
                  <a:pt x="289" y="101"/>
                  <a:pt x="289" y="100"/>
                </a:cubicBezTo>
                <a:cubicBezTo>
                  <a:pt x="289" y="99"/>
                  <a:pt x="288" y="98"/>
                  <a:pt x="286" y="98"/>
                </a:cubicBezTo>
                <a:close/>
                <a:moveTo>
                  <a:pt x="288" y="94"/>
                </a:moveTo>
                <a:cubicBezTo>
                  <a:pt x="286" y="94"/>
                  <a:pt x="284" y="94"/>
                  <a:pt x="284" y="95"/>
                </a:cubicBezTo>
                <a:cubicBezTo>
                  <a:pt x="284" y="96"/>
                  <a:pt x="285" y="96"/>
                  <a:pt x="287" y="96"/>
                </a:cubicBezTo>
                <a:cubicBezTo>
                  <a:pt x="289" y="96"/>
                  <a:pt x="290" y="96"/>
                  <a:pt x="291" y="95"/>
                </a:cubicBezTo>
                <a:cubicBezTo>
                  <a:pt x="291" y="94"/>
                  <a:pt x="289" y="94"/>
                  <a:pt x="288" y="94"/>
                </a:cubicBezTo>
                <a:close/>
                <a:moveTo>
                  <a:pt x="288" y="89"/>
                </a:moveTo>
                <a:cubicBezTo>
                  <a:pt x="287" y="89"/>
                  <a:pt x="285" y="90"/>
                  <a:pt x="285" y="90"/>
                </a:cubicBezTo>
                <a:cubicBezTo>
                  <a:pt x="285" y="91"/>
                  <a:pt x="286" y="92"/>
                  <a:pt x="288" y="92"/>
                </a:cubicBezTo>
                <a:cubicBezTo>
                  <a:pt x="290" y="92"/>
                  <a:pt x="291" y="91"/>
                  <a:pt x="292" y="90"/>
                </a:cubicBezTo>
                <a:cubicBezTo>
                  <a:pt x="292" y="90"/>
                  <a:pt x="290" y="89"/>
                  <a:pt x="288" y="89"/>
                </a:cubicBezTo>
                <a:close/>
                <a:moveTo>
                  <a:pt x="289" y="85"/>
                </a:moveTo>
                <a:cubicBezTo>
                  <a:pt x="287" y="85"/>
                  <a:pt x="285" y="85"/>
                  <a:pt x="285" y="86"/>
                </a:cubicBezTo>
                <a:cubicBezTo>
                  <a:pt x="285" y="87"/>
                  <a:pt x="287" y="87"/>
                  <a:pt x="289" y="87"/>
                </a:cubicBezTo>
                <a:cubicBezTo>
                  <a:pt x="290" y="87"/>
                  <a:pt x="292" y="86"/>
                  <a:pt x="292" y="86"/>
                </a:cubicBezTo>
                <a:cubicBezTo>
                  <a:pt x="292" y="85"/>
                  <a:pt x="290" y="84"/>
                  <a:pt x="289" y="85"/>
                </a:cubicBezTo>
                <a:close/>
                <a:moveTo>
                  <a:pt x="285" y="81"/>
                </a:moveTo>
                <a:cubicBezTo>
                  <a:pt x="285" y="82"/>
                  <a:pt x="287" y="83"/>
                  <a:pt x="288" y="83"/>
                </a:cubicBezTo>
                <a:cubicBezTo>
                  <a:pt x="290" y="82"/>
                  <a:pt x="292" y="82"/>
                  <a:pt x="292" y="81"/>
                </a:cubicBezTo>
                <a:cubicBezTo>
                  <a:pt x="291" y="80"/>
                  <a:pt x="290" y="80"/>
                  <a:pt x="288" y="80"/>
                </a:cubicBezTo>
                <a:cubicBezTo>
                  <a:pt x="286" y="80"/>
                  <a:pt x="285" y="81"/>
                  <a:pt x="285" y="81"/>
                </a:cubicBezTo>
                <a:close/>
                <a:moveTo>
                  <a:pt x="284" y="77"/>
                </a:moveTo>
                <a:cubicBezTo>
                  <a:pt x="284" y="78"/>
                  <a:pt x="286" y="78"/>
                  <a:pt x="288" y="78"/>
                </a:cubicBezTo>
                <a:cubicBezTo>
                  <a:pt x="290" y="78"/>
                  <a:pt x="291" y="77"/>
                  <a:pt x="291" y="76"/>
                </a:cubicBezTo>
                <a:cubicBezTo>
                  <a:pt x="290" y="76"/>
                  <a:pt x="289" y="75"/>
                  <a:pt x="287" y="75"/>
                </a:cubicBezTo>
                <a:cubicBezTo>
                  <a:pt x="285" y="75"/>
                  <a:pt x="284" y="76"/>
                  <a:pt x="284" y="77"/>
                </a:cubicBezTo>
                <a:close/>
                <a:moveTo>
                  <a:pt x="285" y="71"/>
                </a:moveTo>
                <a:cubicBezTo>
                  <a:pt x="284" y="71"/>
                  <a:pt x="282" y="72"/>
                  <a:pt x="283" y="72"/>
                </a:cubicBezTo>
                <a:cubicBezTo>
                  <a:pt x="283" y="73"/>
                  <a:pt x="285" y="74"/>
                  <a:pt x="286" y="73"/>
                </a:cubicBezTo>
                <a:cubicBezTo>
                  <a:pt x="288" y="73"/>
                  <a:pt x="289" y="73"/>
                  <a:pt x="289" y="72"/>
                </a:cubicBezTo>
                <a:cubicBezTo>
                  <a:pt x="289" y="71"/>
                  <a:pt x="287" y="71"/>
                  <a:pt x="285" y="71"/>
                </a:cubicBezTo>
                <a:close/>
                <a:moveTo>
                  <a:pt x="281" y="68"/>
                </a:moveTo>
                <a:cubicBezTo>
                  <a:pt x="281" y="69"/>
                  <a:pt x="283" y="69"/>
                  <a:pt x="285" y="69"/>
                </a:cubicBezTo>
                <a:cubicBezTo>
                  <a:pt x="286" y="69"/>
                  <a:pt x="287" y="68"/>
                  <a:pt x="287" y="67"/>
                </a:cubicBezTo>
                <a:cubicBezTo>
                  <a:pt x="287" y="67"/>
                  <a:pt x="285" y="66"/>
                  <a:pt x="283" y="66"/>
                </a:cubicBezTo>
                <a:cubicBezTo>
                  <a:pt x="281" y="66"/>
                  <a:pt x="280" y="67"/>
                  <a:pt x="281" y="68"/>
                </a:cubicBezTo>
                <a:close/>
                <a:moveTo>
                  <a:pt x="278" y="64"/>
                </a:moveTo>
                <a:cubicBezTo>
                  <a:pt x="279" y="64"/>
                  <a:pt x="280" y="65"/>
                  <a:pt x="282" y="64"/>
                </a:cubicBezTo>
                <a:cubicBezTo>
                  <a:pt x="284" y="64"/>
                  <a:pt x="285" y="63"/>
                  <a:pt x="284" y="63"/>
                </a:cubicBezTo>
                <a:cubicBezTo>
                  <a:pt x="284" y="62"/>
                  <a:pt x="282" y="62"/>
                  <a:pt x="280" y="62"/>
                </a:cubicBezTo>
                <a:cubicBezTo>
                  <a:pt x="279" y="62"/>
                  <a:pt x="278" y="63"/>
                  <a:pt x="278" y="64"/>
                </a:cubicBezTo>
                <a:close/>
                <a:moveTo>
                  <a:pt x="275" y="59"/>
                </a:moveTo>
                <a:cubicBezTo>
                  <a:pt x="275" y="60"/>
                  <a:pt x="277" y="60"/>
                  <a:pt x="279" y="60"/>
                </a:cubicBezTo>
                <a:cubicBezTo>
                  <a:pt x="281" y="60"/>
                  <a:pt x="282" y="59"/>
                  <a:pt x="281" y="58"/>
                </a:cubicBezTo>
                <a:cubicBezTo>
                  <a:pt x="280" y="58"/>
                  <a:pt x="279" y="57"/>
                  <a:pt x="277" y="58"/>
                </a:cubicBezTo>
                <a:cubicBezTo>
                  <a:pt x="275" y="58"/>
                  <a:pt x="274" y="59"/>
                  <a:pt x="275" y="59"/>
                </a:cubicBezTo>
                <a:close/>
                <a:moveTo>
                  <a:pt x="271" y="55"/>
                </a:moveTo>
                <a:cubicBezTo>
                  <a:pt x="272" y="56"/>
                  <a:pt x="274" y="56"/>
                  <a:pt x="275" y="56"/>
                </a:cubicBezTo>
                <a:cubicBezTo>
                  <a:pt x="277" y="55"/>
                  <a:pt x="278" y="55"/>
                  <a:pt x="277" y="54"/>
                </a:cubicBezTo>
                <a:cubicBezTo>
                  <a:pt x="277" y="53"/>
                  <a:pt x="275" y="53"/>
                  <a:pt x="273" y="53"/>
                </a:cubicBezTo>
                <a:cubicBezTo>
                  <a:pt x="271" y="54"/>
                  <a:pt x="270" y="54"/>
                  <a:pt x="271" y="55"/>
                </a:cubicBezTo>
                <a:close/>
                <a:moveTo>
                  <a:pt x="267" y="51"/>
                </a:moveTo>
                <a:cubicBezTo>
                  <a:pt x="268" y="52"/>
                  <a:pt x="269" y="52"/>
                  <a:pt x="271" y="51"/>
                </a:cubicBezTo>
                <a:cubicBezTo>
                  <a:pt x="273" y="51"/>
                  <a:pt x="273" y="50"/>
                  <a:pt x="273" y="50"/>
                </a:cubicBezTo>
                <a:cubicBezTo>
                  <a:pt x="272" y="49"/>
                  <a:pt x="270" y="49"/>
                  <a:pt x="268" y="49"/>
                </a:cubicBezTo>
                <a:cubicBezTo>
                  <a:pt x="267" y="49"/>
                  <a:pt x="266" y="50"/>
                  <a:pt x="267" y="51"/>
                </a:cubicBezTo>
                <a:close/>
                <a:moveTo>
                  <a:pt x="262" y="47"/>
                </a:moveTo>
                <a:cubicBezTo>
                  <a:pt x="263" y="47"/>
                  <a:pt x="265" y="48"/>
                  <a:pt x="266" y="47"/>
                </a:cubicBezTo>
                <a:cubicBezTo>
                  <a:pt x="268" y="47"/>
                  <a:pt x="269" y="46"/>
                  <a:pt x="268" y="46"/>
                </a:cubicBezTo>
                <a:cubicBezTo>
                  <a:pt x="267" y="45"/>
                  <a:pt x="265" y="45"/>
                  <a:pt x="263" y="45"/>
                </a:cubicBezTo>
                <a:cubicBezTo>
                  <a:pt x="262" y="45"/>
                  <a:pt x="261" y="46"/>
                  <a:pt x="262" y="47"/>
                </a:cubicBezTo>
                <a:close/>
                <a:moveTo>
                  <a:pt x="257" y="43"/>
                </a:moveTo>
                <a:cubicBezTo>
                  <a:pt x="258" y="44"/>
                  <a:pt x="260" y="44"/>
                  <a:pt x="261" y="43"/>
                </a:cubicBezTo>
                <a:cubicBezTo>
                  <a:pt x="263" y="43"/>
                  <a:pt x="263" y="42"/>
                  <a:pt x="262" y="42"/>
                </a:cubicBezTo>
                <a:cubicBezTo>
                  <a:pt x="261" y="41"/>
                  <a:pt x="259" y="41"/>
                  <a:pt x="258" y="41"/>
                </a:cubicBezTo>
                <a:cubicBezTo>
                  <a:pt x="256" y="41"/>
                  <a:pt x="256" y="42"/>
                  <a:pt x="257" y="43"/>
                </a:cubicBezTo>
                <a:close/>
                <a:moveTo>
                  <a:pt x="255" y="39"/>
                </a:moveTo>
                <a:cubicBezTo>
                  <a:pt x="257" y="39"/>
                  <a:pt x="257" y="38"/>
                  <a:pt x="256" y="38"/>
                </a:cubicBezTo>
                <a:cubicBezTo>
                  <a:pt x="255" y="37"/>
                  <a:pt x="253" y="37"/>
                  <a:pt x="252" y="37"/>
                </a:cubicBezTo>
                <a:cubicBezTo>
                  <a:pt x="250" y="38"/>
                  <a:pt x="250" y="39"/>
                  <a:pt x="251" y="39"/>
                </a:cubicBezTo>
                <a:cubicBezTo>
                  <a:pt x="252" y="40"/>
                  <a:pt x="254" y="40"/>
                  <a:pt x="255" y="39"/>
                </a:cubicBezTo>
                <a:close/>
                <a:moveTo>
                  <a:pt x="244" y="35"/>
                </a:moveTo>
                <a:cubicBezTo>
                  <a:pt x="245" y="36"/>
                  <a:pt x="247" y="36"/>
                  <a:pt x="249" y="36"/>
                </a:cubicBezTo>
                <a:cubicBezTo>
                  <a:pt x="250" y="35"/>
                  <a:pt x="251" y="34"/>
                  <a:pt x="250" y="34"/>
                </a:cubicBezTo>
                <a:cubicBezTo>
                  <a:pt x="249" y="33"/>
                  <a:pt x="247" y="33"/>
                  <a:pt x="245" y="34"/>
                </a:cubicBezTo>
                <a:cubicBezTo>
                  <a:pt x="244" y="34"/>
                  <a:pt x="243" y="35"/>
                  <a:pt x="244" y="35"/>
                </a:cubicBezTo>
                <a:close/>
                <a:moveTo>
                  <a:pt x="238" y="32"/>
                </a:moveTo>
                <a:cubicBezTo>
                  <a:pt x="239" y="33"/>
                  <a:pt x="241" y="33"/>
                  <a:pt x="242" y="32"/>
                </a:cubicBezTo>
                <a:cubicBezTo>
                  <a:pt x="244" y="32"/>
                  <a:pt x="244" y="31"/>
                  <a:pt x="243" y="30"/>
                </a:cubicBezTo>
                <a:cubicBezTo>
                  <a:pt x="241" y="30"/>
                  <a:pt x="239" y="30"/>
                  <a:pt x="238" y="30"/>
                </a:cubicBezTo>
                <a:cubicBezTo>
                  <a:pt x="237" y="31"/>
                  <a:pt x="236" y="31"/>
                  <a:pt x="238" y="32"/>
                </a:cubicBezTo>
                <a:close/>
                <a:moveTo>
                  <a:pt x="230" y="29"/>
                </a:moveTo>
                <a:cubicBezTo>
                  <a:pt x="231" y="29"/>
                  <a:pt x="234" y="29"/>
                  <a:pt x="235" y="29"/>
                </a:cubicBezTo>
                <a:cubicBezTo>
                  <a:pt x="236" y="28"/>
                  <a:pt x="236" y="27"/>
                  <a:pt x="235" y="27"/>
                </a:cubicBezTo>
                <a:cubicBezTo>
                  <a:pt x="234" y="26"/>
                  <a:pt x="232" y="26"/>
                  <a:pt x="231" y="27"/>
                </a:cubicBezTo>
                <a:cubicBezTo>
                  <a:pt x="229" y="27"/>
                  <a:pt x="229" y="28"/>
                  <a:pt x="230" y="29"/>
                </a:cubicBezTo>
                <a:close/>
                <a:moveTo>
                  <a:pt x="223" y="25"/>
                </a:moveTo>
                <a:cubicBezTo>
                  <a:pt x="224" y="26"/>
                  <a:pt x="226" y="26"/>
                  <a:pt x="227" y="25"/>
                </a:cubicBezTo>
                <a:cubicBezTo>
                  <a:pt x="228" y="25"/>
                  <a:pt x="228" y="24"/>
                  <a:pt x="227" y="24"/>
                </a:cubicBezTo>
                <a:cubicBezTo>
                  <a:pt x="226" y="23"/>
                  <a:pt x="224" y="23"/>
                  <a:pt x="223" y="24"/>
                </a:cubicBezTo>
                <a:cubicBezTo>
                  <a:pt x="221" y="24"/>
                  <a:pt x="221" y="25"/>
                  <a:pt x="223" y="25"/>
                </a:cubicBezTo>
                <a:close/>
                <a:moveTo>
                  <a:pt x="214" y="22"/>
                </a:moveTo>
                <a:cubicBezTo>
                  <a:pt x="216" y="23"/>
                  <a:pt x="218" y="23"/>
                  <a:pt x="219" y="22"/>
                </a:cubicBezTo>
                <a:cubicBezTo>
                  <a:pt x="220" y="22"/>
                  <a:pt x="220" y="21"/>
                  <a:pt x="219" y="20"/>
                </a:cubicBezTo>
                <a:cubicBezTo>
                  <a:pt x="217" y="20"/>
                  <a:pt x="215" y="20"/>
                  <a:pt x="214" y="21"/>
                </a:cubicBezTo>
                <a:cubicBezTo>
                  <a:pt x="213" y="21"/>
                  <a:pt x="213" y="22"/>
                  <a:pt x="214" y="22"/>
                </a:cubicBezTo>
                <a:close/>
                <a:moveTo>
                  <a:pt x="206" y="20"/>
                </a:moveTo>
                <a:cubicBezTo>
                  <a:pt x="207" y="20"/>
                  <a:pt x="209" y="20"/>
                  <a:pt x="210" y="19"/>
                </a:cubicBezTo>
                <a:cubicBezTo>
                  <a:pt x="212" y="19"/>
                  <a:pt x="211" y="18"/>
                  <a:pt x="210" y="18"/>
                </a:cubicBezTo>
                <a:cubicBezTo>
                  <a:pt x="209" y="17"/>
                  <a:pt x="206" y="17"/>
                  <a:pt x="205" y="18"/>
                </a:cubicBezTo>
                <a:cubicBezTo>
                  <a:pt x="204" y="18"/>
                  <a:pt x="204" y="19"/>
                  <a:pt x="206" y="20"/>
                </a:cubicBezTo>
                <a:close/>
                <a:moveTo>
                  <a:pt x="197" y="17"/>
                </a:moveTo>
                <a:cubicBezTo>
                  <a:pt x="198" y="17"/>
                  <a:pt x="200" y="17"/>
                  <a:pt x="201" y="17"/>
                </a:cubicBezTo>
                <a:cubicBezTo>
                  <a:pt x="203" y="16"/>
                  <a:pt x="202" y="15"/>
                  <a:pt x="201" y="15"/>
                </a:cubicBezTo>
                <a:cubicBezTo>
                  <a:pt x="199" y="14"/>
                  <a:pt x="197" y="15"/>
                  <a:pt x="196" y="15"/>
                </a:cubicBezTo>
                <a:cubicBezTo>
                  <a:pt x="195" y="16"/>
                  <a:pt x="195" y="17"/>
                  <a:pt x="197" y="17"/>
                </a:cubicBezTo>
                <a:close/>
                <a:moveTo>
                  <a:pt x="188" y="15"/>
                </a:moveTo>
                <a:cubicBezTo>
                  <a:pt x="189" y="15"/>
                  <a:pt x="191" y="15"/>
                  <a:pt x="192" y="14"/>
                </a:cubicBezTo>
                <a:cubicBezTo>
                  <a:pt x="193" y="14"/>
                  <a:pt x="193" y="13"/>
                  <a:pt x="191" y="12"/>
                </a:cubicBezTo>
                <a:cubicBezTo>
                  <a:pt x="190" y="12"/>
                  <a:pt x="188" y="12"/>
                  <a:pt x="187" y="13"/>
                </a:cubicBezTo>
                <a:cubicBezTo>
                  <a:pt x="186" y="13"/>
                  <a:pt x="186" y="14"/>
                  <a:pt x="188" y="15"/>
                </a:cubicBezTo>
                <a:close/>
                <a:moveTo>
                  <a:pt x="178" y="12"/>
                </a:moveTo>
                <a:cubicBezTo>
                  <a:pt x="180" y="13"/>
                  <a:pt x="182" y="13"/>
                  <a:pt x="183" y="12"/>
                </a:cubicBezTo>
                <a:cubicBezTo>
                  <a:pt x="183" y="11"/>
                  <a:pt x="183" y="10"/>
                  <a:pt x="181" y="10"/>
                </a:cubicBezTo>
                <a:cubicBezTo>
                  <a:pt x="180" y="10"/>
                  <a:pt x="178" y="10"/>
                  <a:pt x="177" y="11"/>
                </a:cubicBezTo>
                <a:cubicBezTo>
                  <a:pt x="176" y="11"/>
                  <a:pt x="177" y="12"/>
                  <a:pt x="178" y="12"/>
                </a:cubicBezTo>
                <a:close/>
                <a:moveTo>
                  <a:pt x="168" y="10"/>
                </a:moveTo>
                <a:cubicBezTo>
                  <a:pt x="170" y="11"/>
                  <a:pt x="172" y="10"/>
                  <a:pt x="173" y="10"/>
                </a:cubicBezTo>
                <a:cubicBezTo>
                  <a:pt x="173" y="9"/>
                  <a:pt x="173" y="8"/>
                  <a:pt x="171" y="8"/>
                </a:cubicBezTo>
                <a:cubicBezTo>
                  <a:pt x="170" y="8"/>
                  <a:pt x="168" y="8"/>
                  <a:pt x="167" y="9"/>
                </a:cubicBezTo>
                <a:cubicBezTo>
                  <a:pt x="166" y="9"/>
                  <a:pt x="167" y="10"/>
                  <a:pt x="168" y="10"/>
                </a:cubicBezTo>
                <a:close/>
                <a:moveTo>
                  <a:pt x="158" y="9"/>
                </a:moveTo>
                <a:cubicBezTo>
                  <a:pt x="160" y="9"/>
                  <a:pt x="162" y="9"/>
                  <a:pt x="162" y="8"/>
                </a:cubicBezTo>
                <a:cubicBezTo>
                  <a:pt x="163" y="7"/>
                  <a:pt x="162" y="6"/>
                  <a:pt x="161" y="6"/>
                </a:cubicBezTo>
                <a:cubicBezTo>
                  <a:pt x="159" y="6"/>
                  <a:pt x="157" y="6"/>
                  <a:pt x="156" y="7"/>
                </a:cubicBezTo>
                <a:cubicBezTo>
                  <a:pt x="156" y="8"/>
                  <a:pt x="156" y="8"/>
                  <a:pt x="158" y="9"/>
                </a:cubicBezTo>
                <a:close/>
                <a:moveTo>
                  <a:pt x="148" y="7"/>
                </a:moveTo>
                <a:cubicBezTo>
                  <a:pt x="149" y="7"/>
                  <a:pt x="151" y="7"/>
                  <a:pt x="152" y="6"/>
                </a:cubicBezTo>
                <a:cubicBezTo>
                  <a:pt x="153" y="6"/>
                  <a:pt x="152" y="5"/>
                  <a:pt x="150" y="5"/>
                </a:cubicBezTo>
                <a:cubicBezTo>
                  <a:pt x="148" y="4"/>
                  <a:pt x="146" y="5"/>
                  <a:pt x="146" y="5"/>
                </a:cubicBezTo>
                <a:cubicBezTo>
                  <a:pt x="145" y="6"/>
                  <a:pt x="146" y="7"/>
                  <a:pt x="148" y="7"/>
                </a:cubicBezTo>
                <a:close/>
                <a:moveTo>
                  <a:pt x="137" y="6"/>
                </a:moveTo>
                <a:cubicBezTo>
                  <a:pt x="139" y="6"/>
                  <a:pt x="141" y="5"/>
                  <a:pt x="141" y="5"/>
                </a:cubicBezTo>
                <a:cubicBezTo>
                  <a:pt x="142" y="4"/>
                  <a:pt x="141" y="3"/>
                  <a:pt x="139" y="3"/>
                </a:cubicBezTo>
                <a:cubicBezTo>
                  <a:pt x="137" y="3"/>
                  <a:pt x="136" y="3"/>
                  <a:pt x="135" y="4"/>
                </a:cubicBezTo>
                <a:cubicBezTo>
                  <a:pt x="134" y="5"/>
                  <a:pt x="135" y="6"/>
                  <a:pt x="137" y="6"/>
                </a:cubicBezTo>
                <a:close/>
                <a:moveTo>
                  <a:pt x="126" y="5"/>
                </a:moveTo>
                <a:cubicBezTo>
                  <a:pt x="128" y="5"/>
                  <a:pt x="130" y="4"/>
                  <a:pt x="130" y="4"/>
                </a:cubicBezTo>
                <a:cubicBezTo>
                  <a:pt x="131" y="3"/>
                  <a:pt x="130" y="2"/>
                  <a:pt x="128" y="2"/>
                </a:cubicBezTo>
                <a:cubicBezTo>
                  <a:pt x="126" y="2"/>
                  <a:pt x="125" y="2"/>
                  <a:pt x="124" y="3"/>
                </a:cubicBezTo>
                <a:cubicBezTo>
                  <a:pt x="124" y="4"/>
                  <a:pt x="125" y="4"/>
                  <a:pt x="126" y="5"/>
                </a:cubicBezTo>
                <a:close/>
                <a:moveTo>
                  <a:pt x="119" y="3"/>
                </a:moveTo>
                <a:cubicBezTo>
                  <a:pt x="120" y="2"/>
                  <a:pt x="119" y="1"/>
                  <a:pt x="117" y="1"/>
                </a:cubicBezTo>
                <a:cubicBezTo>
                  <a:pt x="115" y="1"/>
                  <a:pt x="113" y="1"/>
                  <a:pt x="113" y="2"/>
                </a:cubicBezTo>
                <a:cubicBezTo>
                  <a:pt x="113" y="3"/>
                  <a:pt x="114" y="4"/>
                  <a:pt x="115" y="4"/>
                </a:cubicBezTo>
                <a:cubicBezTo>
                  <a:pt x="117" y="4"/>
                  <a:pt x="119" y="3"/>
                  <a:pt x="119" y="3"/>
                </a:cubicBezTo>
                <a:close/>
                <a:moveTo>
                  <a:pt x="104" y="3"/>
                </a:moveTo>
                <a:cubicBezTo>
                  <a:pt x="106" y="3"/>
                  <a:pt x="108" y="3"/>
                  <a:pt x="108" y="2"/>
                </a:cubicBezTo>
                <a:cubicBezTo>
                  <a:pt x="108" y="1"/>
                  <a:pt x="107" y="1"/>
                  <a:pt x="105" y="0"/>
                </a:cubicBezTo>
                <a:cubicBezTo>
                  <a:pt x="104" y="0"/>
                  <a:pt x="102" y="1"/>
                  <a:pt x="102" y="2"/>
                </a:cubicBezTo>
                <a:cubicBezTo>
                  <a:pt x="101" y="2"/>
                  <a:pt x="103" y="3"/>
                  <a:pt x="104" y="3"/>
                </a:cubicBezTo>
                <a:close/>
                <a:moveTo>
                  <a:pt x="93" y="3"/>
                </a:moveTo>
                <a:cubicBezTo>
                  <a:pt x="95" y="3"/>
                  <a:pt x="97" y="2"/>
                  <a:pt x="97" y="1"/>
                </a:cubicBezTo>
                <a:cubicBezTo>
                  <a:pt x="97" y="1"/>
                  <a:pt x="96" y="0"/>
                  <a:pt x="94" y="0"/>
                </a:cubicBezTo>
                <a:cubicBezTo>
                  <a:pt x="92" y="0"/>
                  <a:pt x="91" y="1"/>
                  <a:pt x="90" y="1"/>
                </a:cubicBezTo>
                <a:cubicBezTo>
                  <a:pt x="90" y="2"/>
                  <a:pt x="91" y="3"/>
                  <a:pt x="93" y="3"/>
                </a:cubicBezTo>
                <a:close/>
                <a:moveTo>
                  <a:pt x="82" y="2"/>
                </a:moveTo>
                <a:cubicBezTo>
                  <a:pt x="84" y="2"/>
                  <a:pt x="85" y="2"/>
                  <a:pt x="85" y="1"/>
                </a:cubicBezTo>
                <a:cubicBezTo>
                  <a:pt x="86" y="0"/>
                  <a:pt x="84" y="0"/>
                  <a:pt x="82" y="0"/>
                </a:cubicBezTo>
                <a:cubicBezTo>
                  <a:pt x="81" y="0"/>
                  <a:pt x="79" y="0"/>
                  <a:pt x="79" y="1"/>
                </a:cubicBezTo>
                <a:cubicBezTo>
                  <a:pt x="79" y="2"/>
                  <a:pt x="80" y="2"/>
                  <a:pt x="82" y="2"/>
                </a:cubicBezTo>
                <a:close/>
                <a:moveTo>
                  <a:pt x="71" y="0"/>
                </a:moveTo>
                <a:cubicBezTo>
                  <a:pt x="69" y="0"/>
                  <a:pt x="68" y="1"/>
                  <a:pt x="68" y="1"/>
                </a:cubicBezTo>
                <a:cubicBezTo>
                  <a:pt x="68" y="2"/>
                  <a:pt x="69" y="3"/>
                  <a:pt x="71" y="3"/>
                </a:cubicBezTo>
                <a:cubicBezTo>
                  <a:pt x="73" y="3"/>
                  <a:pt x="74" y="2"/>
                  <a:pt x="74" y="1"/>
                </a:cubicBezTo>
                <a:cubicBezTo>
                  <a:pt x="74" y="0"/>
                  <a:pt x="73" y="0"/>
                  <a:pt x="71" y="0"/>
                </a:cubicBezTo>
                <a:close/>
                <a:moveTo>
                  <a:pt x="59" y="0"/>
                </a:moveTo>
                <a:cubicBezTo>
                  <a:pt x="57" y="0"/>
                  <a:pt x="56" y="1"/>
                  <a:pt x="56" y="2"/>
                </a:cubicBezTo>
                <a:cubicBezTo>
                  <a:pt x="56" y="2"/>
                  <a:pt x="58" y="3"/>
                  <a:pt x="60" y="3"/>
                </a:cubicBezTo>
                <a:cubicBezTo>
                  <a:pt x="61" y="3"/>
                  <a:pt x="63" y="2"/>
                  <a:pt x="63" y="1"/>
                </a:cubicBezTo>
                <a:cubicBezTo>
                  <a:pt x="63" y="1"/>
                  <a:pt x="61" y="0"/>
                  <a:pt x="59" y="0"/>
                </a:cubicBezTo>
                <a:close/>
                <a:moveTo>
                  <a:pt x="48" y="1"/>
                </a:moveTo>
                <a:cubicBezTo>
                  <a:pt x="46" y="1"/>
                  <a:pt x="45" y="2"/>
                  <a:pt x="45" y="2"/>
                </a:cubicBezTo>
                <a:cubicBezTo>
                  <a:pt x="45" y="3"/>
                  <a:pt x="47" y="3"/>
                  <a:pt x="48" y="3"/>
                </a:cubicBezTo>
                <a:cubicBezTo>
                  <a:pt x="50" y="3"/>
                  <a:pt x="51" y="3"/>
                  <a:pt x="51" y="2"/>
                </a:cubicBezTo>
                <a:cubicBezTo>
                  <a:pt x="51" y="1"/>
                  <a:pt x="49" y="1"/>
                  <a:pt x="48" y="1"/>
                </a:cubicBezTo>
                <a:close/>
                <a:moveTo>
                  <a:pt x="36" y="2"/>
                </a:moveTo>
                <a:cubicBezTo>
                  <a:pt x="34" y="2"/>
                  <a:pt x="33" y="2"/>
                  <a:pt x="33" y="3"/>
                </a:cubicBezTo>
                <a:cubicBezTo>
                  <a:pt x="34" y="4"/>
                  <a:pt x="35" y="4"/>
                  <a:pt x="37" y="4"/>
                </a:cubicBezTo>
                <a:cubicBezTo>
                  <a:pt x="39" y="4"/>
                  <a:pt x="40" y="3"/>
                  <a:pt x="40" y="3"/>
                </a:cubicBezTo>
                <a:cubicBezTo>
                  <a:pt x="40" y="2"/>
                  <a:pt x="38" y="1"/>
                  <a:pt x="36" y="2"/>
                </a:cubicBezTo>
                <a:close/>
                <a:moveTo>
                  <a:pt x="29" y="4"/>
                </a:moveTo>
                <a:cubicBezTo>
                  <a:pt x="28" y="3"/>
                  <a:pt x="27" y="2"/>
                  <a:pt x="25" y="3"/>
                </a:cubicBezTo>
                <a:cubicBezTo>
                  <a:pt x="23" y="3"/>
                  <a:pt x="22" y="4"/>
                  <a:pt x="22" y="4"/>
                </a:cubicBezTo>
                <a:cubicBezTo>
                  <a:pt x="23" y="5"/>
                  <a:pt x="24" y="5"/>
                  <a:pt x="26" y="5"/>
                </a:cubicBezTo>
                <a:cubicBezTo>
                  <a:pt x="28" y="5"/>
                  <a:pt x="29" y="4"/>
                  <a:pt x="29" y="4"/>
                </a:cubicBezTo>
                <a:close/>
                <a:moveTo>
                  <a:pt x="18" y="5"/>
                </a:moveTo>
                <a:cubicBezTo>
                  <a:pt x="17" y="4"/>
                  <a:pt x="15" y="4"/>
                  <a:pt x="14" y="4"/>
                </a:cubicBezTo>
                <a:cubicBezTo>
                  <a:pt x="12" y="4"/>
                  <a:pt x="11" y="5"/>
                  <a:pt x="11" y="6"/>
                </a:cubicBezTo>
                <a:cubicBezTo>
                  <a:pt x="12" y="6"/>
                  <a:pt x="13" y="7"/>
                  <a:pt x="15" y="6"/>
                </a:cubicBezTo>
                <a:cubicBezTo>
                  <a:pt x="17" y="6"/>
                  <a:pt x="18" y="5"/>
                  <a:pt x="18" y="5"/>
                </a:cubicBezTo>
                <a:close/>
                <a:moveTo>
                  <a:pt x="2" y="5"/>
                </a:moveTo>
                <a:cubicBezTo>
                  <a:pt x="1" y="6"/>
                  <a:pt x="0" y="6"/>
                  <a:pt x="0" y="7"/>
                </a:cubicBezTo>
                <a:cubicBezTo>
                  <a:pt x="1" y="8"/>
                  <a:pt x="3" y="8"/>
                  <a:pt x="4" y="8"/>
                </a:cubicBezTo>
                <a:cubicBezTo>
                  <a:pt x="6" y="8"/>
                  <a:pt x="7" y="7"/>
                  <a:pt x="7" y="6"/>
                </a:cubicBezTo>
                <a:cubicBezTo>
                  <a:pt x="6" y="6"/>
                  <a:pt x="4" y="5"/>
                  <a:pt x="2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Line 918"/>
          <p:cNvSpPr>
            <a:spLocks noChangeShapeType="1"/>
          </p:cNvSpPr>
          <p:nvPr/>
        </p:nvSpPr>
        <p:spPr bwMode="auto">
          <a:xfrm>
            <a:off x="0" y="2744837"/>
            <a:ext cx="1519238" cy="0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 920"/>
          <p:cNvSpPr>
            <a:spLocks/>
          </p:cNvSpPr>
          <p:nvPr/>
        </p:nvSpPr>
        <p:spPr bwMode="auto">
          <a:xfrm>
            <a:off x="4043363" y="2428924"/>
            <a:ext cx="371475" cy="157163"/>
          </a:xfrm>
          <a:custGeom>
            <a:avLst/>
            <a:gdLst>
              <a:gd name="T0" fmla="*/ 0 w 222"/>
              <a:gd name="T1" fmla="*/ 350356454 h 94"/>
              <a:gd name="T2" fmla="*/ 530128291 w 222"/>
              <a:gd name="T3" fmla="*/ 253448745 h 94"/>
              <a:gd name="T4" fmla="*/ 828790845 w 222"/>
              <a:gd name="T5" fmla="*/ 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2" h="94">
                <a:moveTo>
                  <a:pt x="0" y="94"/>
                </a:moveTo>
                <a:cubicBezTo>
                  <a:pt x="54" y="93"/>
                  <a:pt x="103" y="83"/>
                  <a:pt x="142" y="68"/>
                </a:cubicBezTo>
                <a:cubicBezTo>
                  <a:pt x="187" y="51"/>
                  <a:pt x="217" y="27"/>
                  <a:pt x="222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Freeform 921"/>
          <p:cNvSpPr>
            <a:spLocks/>
          </p:cNvSpPr>
          <p:nvPr/>
        </p:nvSpPr>
        <p:spPr bwMode="auto">
          <a:xfrm>
            <a:off x="3886200" y="2255887"/>
            <a:ext cx="536575" cy="177800"/>
          </a:xfrm>
          <a:custGeom>
            <a:avLst/>
            <a:gdLst>
              <a:gd name="T0" fmla="*/ 0 w 321"/>
              <a:gd name="T1" fmla="*/ 33611174 h 106"/>
              <a:gd name="T2" fmla="*/ 399222790 w 321"/>
              <a:gd name="T3" fmla="*/ 0 h 106"/>
              <a:gd name="T4" fmla="*/ 399222790 w 321"/>
              <a:gd name="T5" fmla="*/ 0 h 106"/>
              <a:gd name="T6" fmla="*/ 977538289 w 321"/>
              <a:gd name="T7" fmla="*/ 119507698 h 106"/>
              <a:gd name="T8" fmla="*/ 1179014867 w 321"/>
              <a:gd name="T9" fmla="*/ 384668280 h 106"/>
              <a:gd name="T10" fmla="*/ 1175284501 w 321"/>
              <a:gd name="T11" fmla="*/ 395871447 h 1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1" h="106">
                <a:moveTo>
                  <a:pt x="0" y="9"/>
                </a:moveTo>
                <a:cubicBezTo>
                  <a:pt x="33" y="3"/>
                  <a:pt x="69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70" y="1"/>
                  <a:pt x="225" y="14"/>
                  <a:pt x="262" y="32"/>
                </a:cubicBezTo>
                <a:cubicBezTo>
                  <a:pt x="300" y="51"/>
                  <a:pt x="321" y="76"/>
                  <a:pt x="316" y="103"/>
                </a:cubicBezTo>
                <a:cubicBezTo>
                  <a:pt x="316" y="104"/>
                  <a:pt x="315" y="105"/>
                  <a:pt x="315" y="106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7" name="Group 946"/>
          <p:cNvGrpSpPr>
            <a:grpSpLocks/>
          </p:cNvGrpSpPr>
          <p:nvPr/>
        </p:nvGrpSpPr>
        <p:grpSpPr bwMode="auto">
          <a:xfrm>
            <a:off x="3946525" y="2413049"/>
            <a:ext cx="471488" cy="366713"/>
            <a:chOff x="2355" y="1891"/>
            <a:chExt cx="395" cy="308"/>
          </a:xfrm>
        </p:grpSpPr>
        <p:sp>
          <p:nvSpPr>
            <p:cNvPr id="58" name="Freeform 919"/>
            <p:cNvSpPr>
              <a:spLocks/>
            </p:cNvSpPr>
            <p:nvPr/>
          </p:nvSpPr>
          <p:spPr bwMode="auto">
            <a:xfrm>
              <a:off x="2422" y="1891"/>
              <a:ext cx="328" cy="204"/>
            </a:xfrm>
            <a:custGeom>
              <a:avLst/>
              <a:gdLst>
                <a:gd name="T0" fmla="*/ 460 w 233"/>
                <a:gd name="T1" fmla="*/ 18 h 145"/>
                <a:gd name="T2" fmla="*/ 462 w 233"/>
                <a:gd name="T3" fmla="*/ 0 h 145"/>
                <a:gd name="T4" fmla="*/ 462 w 233"/>
                <a:gd name="T5" fmla="*/ 83 h 145"/>
                <a:gd name="T6" fmla="*/ 462 w 233"/>
                <a:gd name="T7" fmla="*/ 101 h 145"/>
                <a:gd name="T8" fmla="*/ 303 w 233"/>
                <a:gd name="T9" fmla="*/ 235 h 145"/>
                <a:gd name="T10" fmla="*/ 0 w 233"/>
                <a:gd name="T11" fmla="*/ 287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3" h="145">
                  <a:moveTo>
                    <a:pt x="232" y="9"/>
                  </a:moveTo>
                  <a:cubicBezTo>
                    <a:pt x="232" y="6"/>
                    <a:pt x="233" y="3"/>
                    <a:pt x="233" y="0"/>
                  </a:cubicBezTo>
                  <a:cubicBezTo>
                    <a:pt x="233" y="14"/>
                    <a:pt x="233" y="28"/>
                    <a:pt x="233" y="42"/>
                  </a:cubicBezTo>
                  <a:cubicBezTo>
                    <a:pt x="233" y="45"/>
                    <a:pt x="233" y="48"/>
                    <a:pt x="233" y="51"/>
                  </a:cubicBezTo>
                  <a:cubicBezTo>
                    <a:pt x="228" y="78"/>
                    <a:pt x="198" y="102"/>
                    <a:pt x="153" y="119"/>
                  </a:cubicBezTo>
                  <a:cubicBezTo>
                    <a:pt x="112" y="135"/>
                    <a:pt x="57" y="145"/>
                    <a:pt x="0" y="145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922"/>
            <p:cNvSpPr>
              <a:spLocks/>
            </p:cNvSpPr>
            <p:nvPr/>
          </p:nvSpPr>
          <p:spPr bwMode="auto">
            <a:xfrm>
              <a:off x="2355" y="2095"/>
              <a:ext cx="67" cy="104"/>
            </a:xfrm>
            <a:custGeom>
              <a:avLst/>
              <a:gdLst>
                <a:gd name="T0" fmla="*/ 0 w 48"/>
                <a:gd name="T1" fmla="*/ 146 h 74"/>
                <a:gd name="T2" fmla="*/ 94 w 48"/>
                <a:gd name="T3" fmla="*/ 0 h 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" h="74">
                  <a:moveTo>
                    <a:pt x="0" y="74"/>
                  </a:moveTo>
                  <a:cubicBezTo>
                    <a:pt x="21" y="52"/>
                    <a:pt x="38" y="27"/>
                    <a:pt x="48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0" name="Freeform 923"/>
          <p:cNvSpPr>
            <a:spLocks/>
          </p:cNvSpPr>
          <p:nvPr/>
        </p:nvSpPr>
        <p:spPr bwMode="auto">
          <a:xfrm>
            <a:off x="3170238" y="2500362"/>
            <a:ext cx="866775" cy="366712"/>
          </a:xfrm>
          <a:custGeom>
            <a:avLst/>
            <a:gdLst>
              <a:gd name="T0" fmla="*/ 1939163390 w 518"/>
              <a:gd name="T1" fmla="*/ 0 h 219"/>
              <a:gd name="T2" fmla="*/ 1935420078 w 518"/>
              <a:gd name="T3" fmla="*/ 93463255 h 219"/>
              <a:gd name="T4" fmla="*/ 1609730079 w 518"/>
              <a:gd name="T5" fmla="*/ 609383235 h 219"/>
              <a:gd name="T6" fmla="*/ 909685339 w 518"/>
              <a:gd name="T7" fmla="*/ 811264602 h 219"/>
              <a:gd name="T8" fmla="*/ 250818715 w 518"/>
              <a:gd name="T9" fmla="*/ 583212653 h 219"/>
              <a:gd name="T10" fmla="*/ 11229938 w 518"/>
              <a:gd name="T11" fmla="*/ 63555214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219">
                <a:moveTo>
                  <a:pt x="518" y="0"/>
                </a:moveTo>
                <a:cubicBezTo>
                  <a:pt x="518" y="8"/>
                  <a:pt x="518" y="16"/>
                  <a:pt x="517" y="25"/>
                </a:cubicBezTo>
                <a:cubicBezTo>
                  <a:pt x="513" y="79"/>
                  <a:pt x="480" y="128"/>
                  <a:pt x="430" y="163"/>
                </a:cubicBezTo>
                <a:cubicBezTo>
                  <a:pt x="381" y="198"/>
                  <a:pt x="314" y="219"/>
                  <a:pt x="243" y="217"/>
                </a:cubicBezTo>
                <a:cubicBezTo>
                  <a:pt x="172" y="216"/>
                  <a:pt x="110" y="193"/>
                  <a:pt x="67" y="156"/>
                </a:cubicBezTo>
                <a:cubicBezTo>
                  <a:pt x="24" y="120"/>
                  <a:pt x="0" y="71"/>
                  <a:pt x="3" y="17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Freeform 925"/>
          <p:cNvSpPr>
            <a:spLocks/>
          </p:cNvSpPr>
          <p:nvPr/>
        </p:nvSpPr>
        <p:spPr bwMode="auto">
          <a:xfrm>
            <a:off x="3884613" y="2273349"/>
            <a:ext cx="155575" cy="382588"/>
          </a:xfrm>
          <a:custGeom>
            <a:avLst/>
            <a:gdLst>
              <a:gd name="T0" fmla="*/ 313925826 w 93"/>
              <a:gd name="T1" fmla="*/ 855785077 h 229"/>
              <a:gd name="T2" fmla="*/ 343472353 w 93"/>
              <a:gd name="T3" fmla="*/ 710040028 h 229"/>
              <a:gd name="T4" fmla="*/ 343472353 w 93"/>
              <a:gd name="T5" fmla="*/ 616613929 h 229"/>
              <a:gd name="T6" fmla="*/ 336086138 w 93"/>
              <a:gd name="T7" fmla="*/ 508239319 h 229"/>
              <a:gd name="T8" fmla="*/ 336086138 w 93"/>
              <a:gd name="T9" fmla="*/ 508239319 h 229"/>
              <a:gd name="T10" fmla="*/ 99717243 w 93"/>
              <a:gd name="T11" fmla="*/ 71004170 h 229"/>
              <a:gd name="T12" fmla="*/ 0 w 93"/>
              <a:gd name="T13" fmla="*/ 0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3" h="229">
                <a:moveTo>
                  <a:pt x="85" y="229"/>
                </a:moveTo>
                <a:cubicBezTo>
                  <a:pt x="90" y="216"/>
                  <a:pt x="92" y="204"/>
                  <a:pt x="93" y="190"/>
                </a:cubicBezTo>
                <a:cubicBezTo>
                  <a:pt x="93" y="182"/>
                  <a:pt x="93" y="173"/>
                  <a:pt x="93" y="165"/>
                </a:cubicBezTo>
                <a:cubicBezTo>
                  <a:pt x="92" y="155"/>
                  <a:pt x="91" y="145"/>
                  <a:pt x="91" y="136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87" y="91"/>
                  <a:pt x="64" y="50"/>
                  <a:pt x="27" y="19"/>
                </a:cubicBezTo>
                <a:cubicBezTo>
                  <a:pt x="19" y="12"/>
                  <a:pt x="10" y="6"/>
                  <a:pt x="0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Freeform 926"/>
          <p:cNvSpPr>
            <a:spLocks noEditPoints="1"/>
          </p:cNvSpPr>
          <p:nvPr/>
        </p:nvSpPr>
        <p:spPr bwMode="auto">
          <a:xfrm>
            <a:off x="2897188" y="2251124"/>
            <a:ext cx="450850" cy="315913"/>
          </a:xfrm>
          <a:custGeom>
            <a:avLst/>
            <a:gdLst>
              <a:gd name="T0" fmla="*/ 741126402 w 270"/>
              <a:gd name="T1" fmla="*/ 7432131 h 189"/>
              <a:gd name="T2" fmla="*/ 141521087 w 270"/>
              <a:gd name="T3" fmla="*/ 505353197 h 189"/>
              <a:gd name="T4" fmla="*/ 171315088 w 270"/>
              <a:gd name="T5" fmla="*/ 516499724 h 189"/>
              <a:gd name="T6" fmla="*/ 197385466 w 270"/>
              <a:gd name="T7" fmla="*/ 538794448 h 189"/>
              <a:gd name="T8" fmla="*/ 197385466 w 270"/>
              <a:gd name="T9" fmla="*/ 538794448 h 189"/>
              <a:gd name="T10" fmla="*/ 208558007 w 270"/>
              <a:gd name="T11" fmla="*/ 553658711 h 189"/>
              <a:gd name="T12" fmla="*/ 245800926 w 270"/>
              <a:gd name="T13" fmla="*/ 564805238 h 189"/>
              <a:gd name="T14" fmla="*/ 279318550 w 270"/>
              <a:gd name="T15" fmla="*/ 572237369 h 189"/>
              <a:gd name="T16" fmla="*/ 335182929 w 270"/>
              <a:gd name="T17" fmla="*/ 583385566 h 189"/>
              <a:gd name="T18" fmla="*/ 335182929 w 270"/>
              <a:gd name="T19" fmla="*/ 583385566 h 189"/>
              <a:gd name="T20" fmla="*/ 379874766 w 270"/>
              <a:gd name="T21" fmla="*/ 598248158 h 189"/>
              <a:gd name="T22" fmla="*/ 405943472 w 270"/>
              <a:gd name="T23" fmla="*/ 609396355 h 189"/>
              <a:gd name="T24" fmla="*/ 443186392 w 270"/>
              <a:gd name="T25" fmla="*/ 613110751 h 189"/>
              <a:gd name="T26" fmla="*/ 502774394 w 270"/>
              <a:gd name="T27" fmla="*/ 616826817 h 189"/>
              <a:gd name="T28" fmla="*/ 502774394 w 270"/>
              <a:gd name="T29" fmla="*/ 616826817 h 189"/>
              <a:gd name="T30" fmla="*/ 540017313 w 270"/>
              <a:gd name="T31" fmla="*/ 631691079 h 189"/>
              <a:gd name="T32" fmla="*/ 588432773 w 270"/>
              <a:gd name="T33" fmla="*/ 635407145 h 189"/>
              <a:gd name="T34" fmla="*/ 908717866 w 270"/>
              <a:gd name="T35" fmla="*/ 81748434 h 189"/>
              <a:gd name="T36" fmla="*/ 860302406 w 270"/>
              <a:gd name="T37" fmla="*/ 78032368 h 189"/>
              <a:gd name="T38" fmla="*/ 860302406 w 270"/>
              <a:gd name="T39" fmla="*/ 78032368 h 189"/>
              <a:gd name="T40" fmla="*/ 837957323 w 270"/>
              <a:gd name="T41" fmla="*/ 74316303 h 189"/>
              <a:gd name="T42" fmla="*/ 774645697 w 270"/>
              <a:gd name="T43" fmla="*/ 78032368 h 189"/>
              <a:gd name="T44" fmla="*/ 3723623 w 270"/>
              <a:gd name="T45" fmla="*/ 557374776 h 189"/>
              <a:gd name="T46" fmla="*/ 52139084 w 270"/>
              <a:gd name="T47" fmla="*/ 564805238 h 189"/>
              <a:gd name="T48" fmla="*/ 52139084 w 270"/>
              <a:gd name="T49" fmla="*/ 564805238 h 189"/>
              <a:gd name="T50" fmla="*/ 74485838 w 270"/>
              <a:gd name="T51" fmla="*/ 587099962 h 189"/>
              <a:gd name="T52" fmla="*/ 89382003 w 270"/>
              <a:gd name="T53" fmla="*/ 598248158 h 189"/>
              <a:gd name="T54" fmla="*/ 119176004 w 270"/>
              <a:gd name="T55" fmla="*/ 605680290 h 189"/>
              <a:gd name="T56" fmla="*/ 171315088 w 270"/>
              <a:gd name="T57" fmla="*/ 616826817 h 189"/>
              <a:gd name="T58" fmla="*/ 171315088 w 270"/>
              <a:gd name="T59" fmla="*/ 616826817 h 189"/>
              <a:gd name="T60" fmla="*/ 204834384 w 270"/>
              <a:gd name="T61" fmla="*/ 635407145 h 189"/>
              <a:gd name="T62" fmla="*/ 223455843 w 270"/>
              <a:gd name="T63" fmla="*/ 646553672 h 189"/>
              <a:gd name="T64" fmla="*/ 256973468 w 270"/>
              <a:gd name="T65" fmla="*/ 650269737 h 189"/>
              <a:gd name="T66" fmla="*/ 312837846 w 270"/>
              <a:gd name="T67" fmla="*/ 657701869 h 189"/>
              <a:gd name="T68" fmla="*/ 312837846 w 270"/>
              <a:gd name="T69" fmla="*/ 657701869 h 189"/>
              <a:gd name="T70" fmla="*/ 357528012 w 270"/>
              <a:gd name="T71" fmla="*/ 672564461 h 189"/>
              <a:gd name="T72" fmla="*/ 383598390 w 270"/>
              <a:gd name="T73" fmla="*/ 679996592 h 189"/>
              <a:gd name="T74" fmla="*/ 417116014 w 270"/>
              <a:gd name="T75" fmla="*/ 679996592 h 189"/>
              <a:gd name="T76" fmla="*/ 476704016 w 270"/>
              <a:gd name="T77" fmla="*/ 683712658 h 189"/>
              <a:gd name="T78" fmla="*/ 476704016 w 270"/>
              <a:gd name="T79" fmla="*/ 683712658 h 189"/>
              <a:gd name="T80" fmla="*/ 528844771 w 270"/>
              <a:gd name="T81" fmla="*/ 694859185 h 189"/>
              <a:gd name="T82" fmla="*/ 569811314 w 270"/>
              <a:gd name="T83" fmla="*/ 694859185 h 189"/>
              <a:gd name="T84" fmla="*/ 592156397 w 270"/>
              <a:gd name="T85" fmla="*/ 698575251 h 189"/>
              <a:gd name="T86" fmla="*/ 998099869 w 270"/>
              <a:gd name="T87" fmla="*/ 14862593 h 189"/>
              <a:gd name="T88" fmla="*/ 998099869 w 270"/>
              <a:gd name="T89" fmla="*/ 14862593 h 189"/>
              <a:gd name="T90" fmla="*/ 960856950 w 270"/>
              <a:gd name="T91" fmla="*/ 14862593 h 189"/>
              <a:gd name="T92" fmla="*/ 904994243 w 270"/>
              <a:gd name="T93" fmla="*/ 14862593 h 189"/>
              <a:gd name="T94" fmla="*/ 864027700 w 270"/>
              <a:gd name="T95" fmla="*/ 3716066 h 189"/>
              <a:gd name="T96" fmla="*/ 830508405 w 270"/>
              <a:gd name="T97" fmla="*/ 7432131 h 189"/>
              <a:gd name="T98" fmla="*/ 830508405 w 270"/>
              <a:gd name="T99" fmla="*/ 7432131 h 189"/>
              <a:gd name="T100" fmla="*/ 770920403 w 270"/>
              <a:gd name="T101" fmla="*/ 11148197 h 1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70" h="189">
                <a:moveTo>
                  <a:pt x="195" y="0"/>
                </a:moveTo>
                <a:cubicBezTo>
                  <a:pt x="193" y="0"/>
                  <a:pt x="192" y="1"/>
                  <a:pt x="192" y="2"/>
                </a:cubicBezTo>
                <a:cubicBezTo>
                  <a:pt x="192" y="3"/>
                  <a:pt x="193" y="3"/>
                  <a:pt x="195" y="3"/>
                </a:cubicBezTo>
                <a:cubicBezTo>
                  <a:pt x="197" y="3"/>
                  <a:pt x="199" y="2"/>
                  <a:pt x="199" y="2"/>
                </a:cubicBezTo>
                <a:cubicBezTo>
                  <a:pt x="199" y="1"/>
                  <a:pt x="197" y="0"/>
                  <a:pt x="195" y="0"/>
                </a:cubicBezTo>
                <a:close/>
                <a:moveTo>
                  <a:pt x="34" y="134"/>
                </a:moveTo>
                <a:cubicBezTo>
                  <a:pt x="33" y="135"/>
                  <a:pt x="32" y="135"/>
                  <a:pt x="33" y="136"/>
                </a:cubicBezTo>
                <a:cubicBezTo>
                  <a:pt x="34" y="137"/>
                  <a:pt x="36" y="137"/>
                  <a:pt x="38" y="136"/>
                </a:cubicBezTo>
                <a:cubicBezTo>
                  <a:pt x="39" y="136"/>
                  <a:pt x="40" y="135"/>
                  <a:pt x="39" y="135"/>
                </a:cubicBezTo>
                <a:cubicBezTo>
                  <a:pt x="38" y="134"/>
                  <a:pt x="36" y="134"/>
                  <a:pt x="34" y="134"/>
                </a:cubicBezTo>
                <a:close/>
                <a:moveTo>
                  <a:pt x="45" y="141"/>
                </a:moveTo>
                <a:cubicBezTo>
                  <a:pt x="46" y="140"/>
                  <a:pt x="47" y="139"/>
                  <a:pt x="46" y="139"/>
                </a:cubicBezTo>
                <a:cubicBezTo>
                  <a:pt x="45" y="138"/>
                  <a:pt x="43" y="138"/>
                  <a:pt x="41" y="139"/>
                </a:cubicBezTo>
                <a:cubicBezTo>
                  <a:pt x="39" y="139"/>
                  <a:pt x="39" y="140"/>
                  <a:pt x="40" y="140"/>
                </a:cubicBezTo>
                <a:cubicBezTo>
                  <a:pt x="41" y="141"/>
                  <a:pt x="43" y="141"/>
                  <a:pt x="45" y="141"/>
                </a:cubicBezTo>
                <a:close/>
                <a:moveTo>
                  <a:pt x="53" y="145"/>
                </a:moveTo>
                <a:cubicBezTo>
                  <a:pt x="54" y="144"/>
                  <a:pt x="54" y="143"/>
                  <a:pt x="53" y="143"/>
                </a:cubicBezTo>
                <a:cubicBezTo>
                  <a:pt x="52" y="142"/>
                  <a:pt x="50" y="142"/>
                  <a:pt x="48" y="143"/>
                </a:cubicBezTo>
                <a:cubicBezTo>
                  <a:pt x="47" y="143"/>
                  <a:pt x="47" y="144"/>
                  <a:pt x="48" y="145"/>
                </a:cubicBezTo>
                <a:cubicBezTo>
                  <a:pt x="49" y="145"/>
                  <a:pt x="51" y="145"/>
                  <a:pt x="53" y="145"/>
                </a:cubicBezTo>
                <a:close/>
                <a:moveTo>
                  <a:pt x="61" y="149"/>
                </a:moveTo>
                <a:cubicBezTo>
                  <a:pt x="63" y="148"/>
                  <a:pt x="63" y="147"/>
                  <a:pt x="62" y="147"/>
                </a:cubicBezTo>
                <a:cubicBezTo>
                  <a:pt x="60" y="146"/>
                  <a:pt x="58" y="146"/>
                  <a:pt x="57" y="147"/>
                </a:cubicBezTo>
                <a:cubicBezTo>
                  <a:pt x="55" y="147"/>
                  <a:pt x="55" y="148"/>
                  <a:pt x="56" y="149"/>
                </a:cubicBezTo>
                <a:cubicBezTo>
                  <a:pt x="58" y="149"/>
                  <a:pt x="60" y="149"/>
                  <a:pt x="61" y="149"/>
                </a:cubicBezTo>
                <a:close/>
                <a:moveTo>
                  <a:pt x="70" y="150"/>
                </a:moveTo>
                <a:cubicBezTo>
                  <a:pt x="69" y="150"/>
                  <a:pt x="67" y="150"/>
                  <a:pt x="66" y="150"/>
                </a:cubicBezTo>
                <a:cubicBezTo>
                  <a:pt x="64" y="151"/>
                  <a:pt x="64" y="152"/>
                  <a:pt x="66" y="152"/>
                </a:cubicBezTo>
                <a:cubicBezTo>
                  <a:pt x="67" y="153"/>
                  <a:pt x="69" y="153"/>
                  <a:pt x="71" y="152"/>
                </a:cubicBezTo>
                <a:cubicBezTo>
                  <a:pt x="72" y="152"/>
                  <a:pt x="72" y="151"/>
                  <a:pt x="70" y="150"/>
                </a:cubicBezTo>
                <a:close/>
                <a:moveTo>
                  <a:pt x="80" y="154"/>
                </a:moveTo>
                <a:cubicBezTo>
                  <a:pt x="79" y="153"/>
                  <a:pt x="76" y="153"/>
                  <a:pt x="75" y="154"/>
                </a:cubicBezTo>
                <a:cubicBezTo>
                  <a:pt x="74" y="154"/>
                  <a:pt x="74" y="155"/>
                  <a:pt x="76" y="156"/>
                </a:cubicBezTo>
                <a:cubicBezTo>
                  <a:pt x="77" y="156"/>
                  <a:pt x="79" y="156"/>
                  <a:pt x="80" y="156"/>
                </a:cubicBezTo>
                <a:cubicBezTo>
                  <a:pt x="82" y="155"/>
                  <a:pt x="81" y="154"/>
                  <a:pt x="80" y="154"/>
                </a:cubicBezTo>
                <a:close/>
                <a:moveTo>
                  <a:pt x="90" y="157"/>
                </a:moveTo>
                <a:cubicBezTo>
                  <a:pt x="89" y="156"/>
                  <a:pt x="86" y="156"/>
                  <a:pt x="85" y="157"/>
                </a:cubicBezTo>
                <a:cubicBezTo>
                  <a:pt x="84" y="158"/>
                  <a:pt x="85" y="159"/>
                  <a:pt x="86" y="159"/>
                </a:cubicBezTo>
                <a:cubicBezTo>
                  <a:pt x="88" y="159"/>
                  <a:pt x="90" y="159"/>
                  <a:pt x="91" y="159"/>
                </a:cubicBezTo>
                <a:cubicBezTo>
                  <a:pt x="92" y="158"/>
                  <a:pt x="92" y="157"/>
                  <a:pt x="90" y="157"/>
                </a:cubicBezTo>
                <a:close/>
                <a:moveTo>
                  <a:pt x="101" y="159"/>
                </a:moveTo>
                <a:cubicBezTo>
                  <a:pt x="99" y="159"/>
                  <a:pt x="97" y="159"/>
                  <a:pt x="96" y="160"/>
                </a:cubicBezTo>
                <a:cubicBezTo>
                  <a:pt x="95" y="161"/>
                  <a:pt x="95" y="161"/>
                  <a:pt x="97" y="162"/>
                </a:cubicBezTo>
                <a:cubicBezTo>
                  <a:pt x="99" y="162"/>
                  <a:pt x="101" y="162"/>
                  <a:pt x="102" y="161"/>
                </a:cubicBezTo>
                <a:cubicBezTo>
                  <a:pt x="103" y="161"/>
                  <a:pt x="102" y="160"/>
                  <a:pt x="101" y="159"/>
                </a:cubicBezTo>
                <a:close/>
                <a:moveTo>
                  <a:pt x="112" y="162"/>
                </a:moveTo>
                <a:cubicBezTo>
                  <a:pt x="110" y="161"/>
                  <a:pt x="108" y="162"/>
                  <a:pt x="107" y="162"/>
                </a:cubicBezTo>
                <a:cubicBezTo>
                  <a:pt x="106" y="163"/>
                  <a:pt x="107" y="164"/>
                  <a:pt x="109" y="164"/>
                </a:cubicBezTo>
                <a:cubicBezTo>
                  <a:pt x="110" y="165"/>
                  <a:pt x="112" y="164"/>
                  <a:pt x="113" y="164"/>
                </a:cubicBezTo>
                <a:cubicBezTo>
                  <a:pt x="114" y="163"/>
                  <a:pt x="113" y="162"/>
                  <a:pt x="112" y="162"/>
                </a:cubicBezTo>
                <a:close/>
                <a:moveTo>
                  <a:pt x="123" y="164"/>
                </a:moveTo>
                <a:cubicBezTo>
                  <a:pt x="122" y="164"/>
                  <a:pt x="120" y="164"/>
                  <a:pt x="119" y="165"/>
                </a:cubicBezTo>
                <a:cubicBezTo>
                  <a:pt x="118" y="165"/>
                  <a:pt x="119" y="166"/>
                  <a:pt x="121" y="166"/>
                </a:cubicBezTo>
                <a:cubicBezTo>
                  <a:pt x="122" y="167"/>
                  <a:pt x="124" y="166"/>
                  <a:pt x="125" y="166"/>
                </a:cubicBezTo>
                <a:cubicBezTo>
                  <a:pt x="126" y="165"/>
                  <a:pt x="125" y="164"/>
                  <a:pt x="123" y="164"/>
                </a:cubicBezTo>
                <a:close/>
                <a:moveTo>
                  <a:pt x="135" y="166"/>
                </a:moveTo>
                <a:cubicBezTo>
                  <a:pt x="133" y="165"/>
                  <a:pt x="131" y="166"/>
                  <a:pt x="131" y="167"/>
                </a:cubicBezTo>
                <a:cubicBezTo>
                  <a:pt x="130" y="167"/>
                  <a:pt x="131" y="168"/>
                  <a:pt x="133" y="168"/>
                </a:cubicBezTo>
                <a:cubicBezTo>
                  <a:pt x="135" y="168"/>
                  <a:pt x="137" y="168"/>
                  <a:pt x="137" y="167"/>
                </a:cubicBezTo>
                <a:cubicBezTo>
                  <a:pt x="138" y="167"/>
                  <a:pt x="137" y="166"/>
                  <a:pt x="135" y="166"/>
                </a:cubicBezTo>
                <a:close/>
                <a:moveTo>
                  <a:pt x="150" y="169"/>
                </a:moveTo>
                <a:cubicBezTo>
                  <a:pt x="150" y="168"/>
                  <a:pt x="149" y="167"/>
                  <a:pt x="147" y="167"/>
                </a:cubicBezTo>
                <a:cubicBezTo>
                  <a:pt x="145" y="167"/>
                  <a:pt x="144" y="167"/>
                  <a:pt x="143" y="168"/>
                </a:cubicBezTo>
                <a:cubicBezTo>
                  <a:pt x="143" y="169"/>
                  <a:pt x="144" y="170"/>
                  <a:pt x="145" y="170"/>
                </a:cubicBezTo>
                <a:cubicBezTo>
                  <a:pt x="147" y="170"/>
                  <a:pt x="149" y="169"/>
                  <a:pt x="150" y="169"/>
                </a:cubicBezTo>
                <a:close/>
                <a:moveTo>
                  <a:pt x="160" y="168"/>
                </a:moveTo>
                <a:cubicBezTo>
                  <a:pt x="158" y="168"/>
                  <a:pt x="156" y="168"/>
                  <a:pt x="156" y="169"/>
                </a:cubicBezTo>
                <a:cubicBezTo>
                  <a:pt x="155" y="170"/>
                  <a:pt x="156" y="171"/>
                  <a:pt x="158" y="171"/>
                </a:cubicBezTo>
                <a:cubicBezTo>
                  <a:pt x="160" y="171"/>
                  <a:pt x="162" y="170"/>
                  <a:pt x="162" y="170"/>
                </a:cubicBezTo>
                <a:cubicBezTo>
                  <a:pt x="163" y="169"/>
                  <a:pt x="162" y="168"/>
                  <a:pt x="160" y="168"/>
                </a:cubicBezTo>
                <a:close/>
                <a:moveTo>
                  <a:pt x="248" y="21"/>
                </a:moveTo>
                <a:cubicBezTo>
                  <a:pt x="246" y="20"/>
                  <a:pt x="244" y="21"/>
                  <a:pt x="244" y="22"/>
                </a:cubicBezTo>
                <a:cubicBezTo>
                  <a:pt x="243" y="22"/>
                  <a:pt x="244" y="23"/>
                  <a:pt x="246" y="23"/>
                </a:cubicBezTo>
                <a:cubicBezTo>
                  <a:pt x="248" y="23"/>
                  <a:pt x="250" y="23"/>
                  <a:pt x="250" y="22"/>
                </a:cubicBezTo>
                <a:cubicBezTo>
                  <a:pt x="251" y="21"/>
                  <a:pt x="250" y="21"/>
                  <a:pt x="248" y="21"/>
                </a:cubicBezTo>
                <a:close/>
                <a:moveTo>
                  <a:pt x="231" y="21"/>
                </a:moveTo>
                <a:cubicBezTo>
                  <a:pt x="230" y="21"/>
                  <a:pt x="232" y="22"/>
                  <a:pt x="234" y="22"/>
                </a:cubicBezTo>
                <a:cubicBezTo>
                  <a:pt x="235" y="22"/>
                  <a:pt x="237" y="22"/>
                  <a:pt x="238" y="21"/>
                </a:cubicBezTo>
                <a:cubicBezTo>
                  <a:pt x="238" y="20"/>
                  <a:pt x="237" y="20"/>
                  <a:pt x="235" y="19"/>
                </a:cubicBezTo>
                <a:cubicBezTo>
                  <a:pt x="233" y="19"/>
                  <a:pt x="231" y="20"/>
                  <a:pt x="231" y="21"/>
                </a:cubicBezTo>
                <a:close/>
                <a:moveTo>
                  <a:pt x="222" y="19"/>
                </a:moveTo>
                <a:cubicBezTo>
                  <a:pt x="220" y="19"/>
                  <a:pt x="218" y="19"/>
                  <a:pt x="218" y="20"/>
                </a:cubicBezTo>
                <a:cubicBezTo>
                  <a:pt x="218" y="21"/>
                  <a:pt x="219" y="21"/>
                  <a:pt x="221" y="21"/>
                </a:cubicBezTo>
                <a:cubicBezTo>
                  <a:pt x="223" y="22"/>
                  <a:pt x="225" y="21"/>
                  <a:pt x="225" y="20"/>
                </a:cubicBezTo>
                <a:cubicBezTo>
                  <a:pt x="225" y="19"/>
                  <a:pt x="224" y="19"/>
                  <a:pt x="222" y="19"/>
                </a:cubicBezTo>
                <a:close/>
                <a:moveTo>
                  <a:pt x="209" y="18"/>
                </a:moveTo>
                <a:cubicBezTo>
                  <a:pt x="207" y="18"/>
                  <a:pt x="205" y="19"/>
                  <a:pt x="205" y="20"/>
                </a:cubicBezTo>
                <a:cubicBezTo>
                  <a:pt x="205" y="20"/>
                  <a:pt x="206" y="21"/>
                  <a:pt x="208" y="21"/>
                </a:cubicBezTo>
                <a:cubicBezTo>
                  <a:pt x="210" y="21"/>
                  <a:pt x="212" y="21"/>
                  <a:pt x="212" y="20"/>
                </a:cubicBezTo>
                <a:cubicBezTo>
                  <a:pt x="212" y="19"/>
                  <a:pt x="211" y="18"/>
                  <a:pt x="209" y="18"/>
                </a:cubicBezTo>
                <a:close/>
                <a:moveTo>
                  <a:pt x="2" y="148"/>
                </a:moveTo>
                <a:cubicBezTo>
                  <a:pt x="0" y="148"/>
                  <a:pt x="0" y="149"/>
                  <a:pt x="1" y="150"/>
                </a:cubicBezTo>
                <a:cubicBezTo>
                  <a:pt x="2" y="150"/>
                  <a:pt x="4" y="151"/>
                  <a:pt x="6" y="150"/>
                </a:cubicBezTo>
                <a:cubicBezTo>
                  <a:pt x="7" y="150"/>
                  <a:pt x="8" y="149"/>
                  <a:pt x="7" y="148"/>
                </a:cubicBezTo>
                <a:cubicBezTo>
                  <a:pt x="6" y="148"/>
                  <a:pt x="4" y="147"/>
                  <a:pt x="2" y="148"/>
                </a:cubicBezTo>
                <a:close/>
                <a:moveTo>
                  <a:pt x="14" y="152"/>
                </a:moveTo>
                <a:cubicBezTo>
                  <a:pt x="12" y="151"/>
                  <a:pt x="10" y="151"/>
                  <a:pt x="9" y="152"/>
                </a:cubicBezTo>
                <a:cubicBezTo>
                  <a:pt x="7" y="152"/>
                  <a:pt x="7" y="153"/>
                  <a:pt x="8" y="154"/>
                </a:cubicBezTo>
                <a:cubicBezTo>
                  <a:pt x="9" y="154"/>
                  <a:pt x="11" y="154"/>
                  <a:pt x="13" y="154"/>
                </a:cubicBezTo>
                <a:cubicBezTo>
                  <a:pt x="14" y="154"/>
                  <a:pt x="15" y="153"/>
                  <a:pt x="14" y="152"/>
                </a:cubicBezTo>
                <a:close/>
                <a:moveTo>
                  <a:pt x="21" y="156"/>
                </a:moveTo>
                <a:cubicBezTo>
                  <a:pt x="20" y="155"/>
                  <a:pt x="17" y="155"/>
                  <a:pt x="16" y="156"/>
                </a:cubicBezTo>
                <a:cubicBezTo>
                  <a:pt x="15" y="156"/>
                  <a:pt x="14" y="157"/>
                  <a:pt x="16" y="158"/>
                </a:cubicBezTo>
                <a:cubicBezTo>
                  <a:pt x="17" y="158"/>
                  <a:pt x="19" y="158"/>
                  <a:pt x="20" y="158"/>
                </a:cubicBezTo>
                <a:cubicBezTo>
                  <a:pt x="22" y="157"/>
                  <a:pt x="22" y="156"/>
                  <a:pt x="21" y="156"/>
                </a:cubicBezTo>
                <a:close/>
                <a:moveTo>
                  <a:pt x="29" y="159"/>
                </a:moveTo>
                <a:cubicBezTo>
                  <a:pt x="27" y="159"/>
                  <a:pt x="25" y="159"/>
                  <a:pt x="24" y="159"/>
                </a:cubicBezTo>
                <a:cubicBezTo>
                  <a:pt x="22" y="160"/>
                  <a:pt x="22" y="161"/>
                  <a:pt x="24" y="161"/>
                </a:cubicBezTo>
                <a:cubicBezTo>
                  <a:pt x="25" y="162"/>
                  <a:pt x="27" y="162"/>
                  <a:pt x="28" y="161"/>
                </a:cubicBezTo>
                <a:cubicBezTo>
                  <a:pt x="30" y="161"/>
                  <a:pt x="30" y="160"/>
                  <a:pt x="29" y="159"/>
                </a:cubicBezTo>
                <a:close/>
                <a:moveTo>
                  <a:pt x="37" y="163"/>
                </a:moveTo>
                <a:cubicBezTo>
                  <a:pt x="36" y="162"/>
                  <a:pt x="33" y="162"/>
                  <a:pt x="32" y="163"/>
                </a:cubicBezTo>
                <a:cubicBezTo>
                  <a:pt x="31" y="163"/>
                  <a:pt x="31" y="164"/>
                  <a:pt x="32" y="165"/>
                </a:cubicBezTo>
                <a:cubicBezTo>
                  <a:pt x="33" y="165"/>
                  <a:pt x="36" y="165"/>
                  <a:pt x="37" y="165"/>
                </a:cubicBezTo>
                <a:cubicBezTo>
                  <a:pt x="38" y="164"/>
                  <a:pt x="38" y="163"/>
                  <a:pt x="37" y="163"/>
                </a:cubicBezTo>
                <a:close/>
                <a:moveTo>
                  <a:pt x="46" y="166"/>
                </a:moveTo>
                <a:cubicBezTo>
                  <a:pt x="44" y="165"/>
                  <a:pt x="42" y="165"/>
                  <a:pt x="41" y="166"/>
                </a:cubicBezTo>
                <a:cubicBezTo>
                  <a:pt x="39" y="167"/>
                  <a:pt x="40" y="167"/>
                  <a:pt x="41" y="168"/>
                </a:cubicBezTo>
                <a:cubicBezTo>
                  <a:pt x="42" y="168"/>
                  <a:pt x="45" y="168"/>
                  <a:pt x="46" y="168"/>
                </a:cubicBezTo>
                <a:cubicBezTo>
                  <a:pt x="47" y="167"/>
                  <a:pt x="47" y="166"/>
                  <a:pt x="46" y="166"/>
                </a:cubicBezTo>
                <a:close/>
                <a:moveTo>
                  <a:pt x="55" y="169"/>
                </a:moveTo>
                <a:cubicBezTo>
                  <a:pt x="53" y="168"/>
                  <a:pt x="51" y="169"/>
                  <a:pt x="50" y="169"/>
                </a:cubicBezTo>
                <a:cubicBezTo>
                  <a:pt x="49" y="170"/>
                  <a:pt x="49" y="171"/>
                  <a:pt x="50" y="171"/>
                </a:cubicBezTo>
                <a:cubicBezTo>
                  <a:pt x="52" y="172"/>
                  <a:pt x="54" y="171"/>
                  <a:pt x="55" y="171"/>
                </a:cubicBezTo>
                <a:cubicBezTo>
                  <a:pt x="56" y="170"/>
                  <a:pt x="56" y="169"/>
                  <a:pt x="55" y="169"/>
                </a:cubicBezTo>
                <a:close/>
                <a:moveTo>
                  <a:pt x="64" y="172"/>
                </a:moveTo>
                <a:cubicBezTo>
                  <a:pt x="63" y="171"/>
                  <a:pt x="60" y="171"/>
                  <a:pt x="59" y="172"/>
                </a:cubicBezTo>
                <a:cubicBezTo>
                  <a:pt x="58" y="173"/>
                  <a:pt x="59" y="174"/>
                  <a:pt x="60" y="174"/>
                </a:cubicBezTo>
                <a:cubicBezTo>
                  <a:pt x="62" y="174"/>
                  <a:pt x="64" y="174"/>
                  <a:pt x="65" y="174"/>
                </a:cubicBezTo>
                <a:cubicBezTo>
                  <a:pt x="66" y="173"/>
                  <a:pt x="66" y="172"/>
                  <a:pt x="64" y="172"/>
                </a:cubicBezTo>
                <a:close/>
                <a:moveTo>
                  <a:pt x="74" y="174"/>
                </a:moveTo>
                <a:cubicBezTo>
                  <a:pt x="72" y="174"/>
                  <a:pt x="70" y="174"/>
                  <a:pt x="69" y="175"/>
                </a:cubicBezTo>
                <a:cubicBezTo>
                  <a:pt x="68" y="175"/>
                  <a:pt x="69" y="176"/>
                  <a:pt x="70" y="177"/>
                </a:cubicBezTo>
                <a:cubicBezTo>
                  <a:pt x="72" y="177"/>
                  <a:pt x="74" y="177"/>
                  <a:pt x="75" y="176"/>
                </a:cubicBezTo>
                <a:cubicBezTo>
                  <a:pt x="76" y="175"/>
                  <a:pt x="76" y="175"/>
                  <a:pt x="74" y="174"/>
                </a:cubicBezTo>
                <a:close/>
                <a:moveTo>
                  <a:pt x="84" y="177"/>
                </a:moveTo>
                <a:cubicBezTo>
                  <a:pt x="83" y="176"/>
                  <a:pt x="80" y="176"/>
                  <a:pt x="79" y="177"/>
                </a:cubicBezTo>
                <a:cubicBezTo>
                  <a:pt x="79" y="178"/>
                  <a:pt x="79" y="179"/>
                  <a:pt x="81" y="179"/>
                </a:cubicBezTo>
                <a:cubicBezTo>
                  <a:pt x="82" y="179"/>
                  <a:pt x="85" y="179"/>
                  <a:pt x="85" y="178"/>
                </a:cubicBezTo>
                <a:cubicBezTo>
                  <a:pt x="86" y="178"/>
                  <a:pt x="86" y="177"/>
                  <a:pt x="84" y="177"/>
                </a:cubicBezTo>
                <a:close/>
                <a:moveTo>
                  <a:pt x="95" y="179"/>
                </a:moveTo>
                <a:cubicBezTo>
                  <a:pt x="93" y="178"/>
                  <a:pt x="91" y="179"/>
                  <a:pt x="90" y="179"/>
                </a:cubicBezTo>
                <a:cubicBezTo>
                  <a:pt x="89" y="180"/>
                  <a:pt x="90" y="181"/>
                  <a:pt x="92" y="181"/>
                </a:cubicBezTo>
                <a:cubicBezTo>
                  <a:pt x="93" y="182"/>
                  <a:pt x="95" y="181"/>
                  <a:pt x="96" y="181"/>
                </a:cubicBezTo>
                <a:cubicBezTo>
                  <a:pt x="97" y="180"/>
                  <a:pt x="96" y="179"/>
                  <a:pt x="95" y="179"/>
                </a:cubicBezTo>
                <a:close/>
                <a:moveTo>
                  <a:pt x="105" y="181"/>
                </a:moveTo>
                <a:cubicBezTo>
                  <a:pt x="104" y="180"/>
                  <a:pt x="102" y="181"/>
                  <a:pt x="101" y="181"/>
                </a:cubicBezTo>
                <a:cubicBezTo>
                  <a:pt x="100" y="182"/>
                  <a:pt x="101" y="183"/>
                  <a:pt x="103" y="183"/>
                </a:cubicBezTo>
                <a:cubicBezTo>
                  <a:pt x="104" y="183"/>
                  <a:pt x="106" y="183"/>
                  <a:pt x="107" y="182"/>
                </a:cubicBezTo>
                <a:cubicBezTo>
                  <a:pt x="108" y="182"/>
                  <a:pt x="107" y="181"/>
                  <a:pt x="105" y="181"/>
                </a:cubicBezTo>
                <a:close/>
                <a:moveTo>
                  <a:pt x="116" y="182"/>
                </a:moveTo>
                <a:cubicBezTo>
                  <a:pt x="115" y="182"/>
                  <a:pt x="113" y="182"/>
                  <a:pt x="112" y="183"/>
                </a:cubicBezTo>
                <a:cubicBezTo>
                  <a:pt x="111" y="184"/>
                  <a:pt x="112" y="185"/>
                  <a:pt x="114" y="185"/>
                </a:cubicBezTo>
                <a:cubicBezTo>
                  <a:pt x="116" y="185"/>
                  <a:pt x="118" y="185"/>
                  <a:pt x="118" y="184"/>
                </a:cubicBezTo>
                <a:cubicBezTo>
                  <a:pt x="119" y="183"/>
                  <a:pt x="118" y="183"/>
                  <a:pt x="116" y="182"/>
                </a:cubicBezTo>
                <a:close/>
                <a:moveTo>
                  <a:pt x="128" y="184"/>
                </a:moveTo>
                <a:cubicBezTo>
                  <a:pt x="126" y="184"/>
                  <a:pt x="124" y="184"/>
                  <a:pt x="123" y="185"/>
                </a:cubicBezTo>
                <a:cubicBezTo>
                  <a:pt x="123" y="185"/>
                  <a:pt x="124" y="186"/>
                  <a:pt x="126" y="186"/>
                </a:cubicBezTo>
                <a:cubicBezTo>
                  <a:pt x="127" y="187"/>
                  <a:pt x="129" y="186"/>
                  <a:pt x="130" y="185"/>
                </a:cubicBezTo>
                <a:cubicBezTo>
                  <a:pt x="131" y="185"/>
                  <a:pt x="130" y="184"/>
                  <a:pt x="128" y="184"/>
                </a:cubicBezTo>
                <a:close/>
                <a:moveTo>
                  <a:pt x="139" y="185"/>
                </a:moveTo>
                <a:cubicBezTo>
                  <a:pt x="137" y="185"/>
                  <a:pt x="135" y="185"/>
                  <a:pt x="135" y="186"/>
                </a:cubicBezTo>
                <a:cubicBezTo>
                  <a:pt x="134" y="187"/>
                  <a:pt x="136" y="187"/>
                  <a:pt x="137" y="188"/>
                </a:cubicBezTo>
                <a:cubicBezTo>
                  <a:pt x="139" y="188"/>
                  <a:pt x="141" y="187"/>
                  <a:pt x="142" y="187"/>
                </a:cubicBezTo>
                <a:cubicBezTo>
                  <a:pt x="142" y="186"/>
                  <a:pt x="141" y="185"/>
                  <a:pt x="139" y="185"/>
                </a:cubicBezTo>
                <a:close/>
                <a:moveTo>
                  <a:pt x="147" y="187"/>
                </a:moveTo>
                <a:cubicBezTo>
                  <a:pt x="146" y="188"/>
                  <a:pt x="147" y="188"/>
                  <a:pt x="149" y="189"/>
                </a:cubicBezTo>
                <a:cubicBezTo>
                  <a:pt x="151" y="189"/>
                  <a:pt x="153" y="188"/>
                  <a:pt x="153" y="187"/>
                </a:cubicBezTo>
                <a:cubicBezTo>
                  <a:pt x="154" y="187"/>
                  <a:pt x="153" y="186"/>
                  <a:pt x="151" y="186"/>
                </a:cubicBezTo>
                <a:cubicBezTo>
                  <a:pt x="149" y="186"/>
                  <a:pt x="147" y="186"/>
                  <a:pt x="147" y="187"/>
                </a:cubicBezTo>
                <a:close/>
                <a:moveTo>
                  <a:pt x="162" y="187"/>
                </a:moveTo>
                <a:cubicBezTo>
                  <a:pt x="161" y="186"/>
                  <a:pt x="159" y="187"/>
                  <a:pt x="159" y="188"/>
                </a:cubicBezTo>
                <a:cubicBezTo>
                  <a:pt x="158" y="189"/>
                  <a:pt x="160" y="189"/>
                  <a:pt x="161" y="189"/>
                </a:cubicBezTo>
                <a:cubicBezTo>
                  <a:pt x="163" y="189"/>
                  <a:pt x="165" y="189"/>
                  <a:pt x="165" y="188"/>
                </a:cubicBezTo>
                <a:cubicBezTo>
                  <a:pt x="166" y="187"/>
                  <a:pt x="164" y="187"/>
                  <a:pt x="162" y="187"/>
                </a:cubicBezTo>
                <a:close/>
                <a:moveTo>
                  <a:pt x="268" y="4"/>
                </a:moveTo>
                <a:cubicBezTo>
                  <a:pt x="266" y="4"/>
                  <a:pt x="264" y="4"/>
                  <a:pt x="263" y="5"/>
                </a:cubicBezTo>
                <a:cubicBezTo>
                  <a:pt x="263" y="6"/>
                  <a:pt x="264" y="6"/>
                  <a:pt x="266" y="7"/>
                </a:cubicBezTo>
                <a:cubicBezTo>
                  <a:pt x="267" y="7"/>
                  <a:pt x="269" y="6"/>
                  <a:pt x="270" y="6"/>
                </a:cubicBezTo>
                <a:cubicBezTo>
                  <a:pt x="270" y="5"/>
                  <a:pt x="269" y="4"/>
                  <a:pt x="268" y="4"/>
                </a:cubicBezTo>
                <a:close/>
                <a:moveTo>
                  <a:pt x="256" y="3"/>
                </a:moveTo>
                <a:cubicBezTo>
                  <a:pt x="254" y="2"/>
                  <a:pt x="252" y="3"/>
                  <a:pt x="252" y="4"/>
                </a:cubicBezTo>
                <a:cubicBezTo>
                  <a:pt x="251" y="4"/>
                  <a:pt x="252" y="5"/>
                  <a:pt x="254" y="5"/>
                </a:cubicBezTo>
                <a:cubicBezTo>
                  <a:pt x="256" y="6"/>
                  <a:pt x="258" y="5"/>
                  <a:pt x="258" y="4"/>
                </a:cubicBezTo>
                <a:cubicBezTo>
                  <a:pt x="259" y="4"/>
                  <a:pt x="258" y="3"/>
                  <a:pt x="256" y="3"/>
                </a:cubicBezTo>
                <a:close/>
                <a:moveTo>
                  <a:pt x="244" y="2"/>
                </a:moveTo>
                <a:cubicBezTo>
                  <a:pt x="242" y="2"/>
                  <a:pt x="240" y="2"/>
                  <a:pt x="240" y="3"/>
                </a:cubicBezTo>
                <a:cubicBezTo>
                  <a:pt x="239" y="4"/>
                  <a:pt x="241" y="4"/>
                  <a:pt x="243" y="4"/>
                </a:cubicBezTo>
                <a:cubicBezTo>
                  <a:pt x="244" y="5"/>
                  <a:pt x="246" y="4"/>
                  <a:pt x="247" y="3"/>
                </a:cubicBezTo>
                <a:cubicBezTo>
                  <a:pt x="247" y="3"/>
                  <a:pt x="246" y="2"/>
                  <a:pt x="244" y="2"/>
                </a:cubicBezTo>
                <a:close/>
                <a:moveTo>
                  <a:pt x="235" y="2"/>
                </a:moveTo>
                <a:cubicBezTo>
                  <a:pt x="235" y="2"/>
                  <a:pt x="234" y="1"/>
                  <a:pt x="232" y="1"/>
                </a:cubicBezTo>
                <a:cubicBezTo>
                  <a:pt x="230" y="1"/>
                  <a:pt x="228" y="1"/>
                  <a:pt x="228" y="2"/>
                </a:cubicBezTo>
                <a:cubicBezTo>
                  <a:pt x="228" y="3"/>
                  <a:pt x="229" y="4"/>
                  <a:pt x="231" y="4"/>
                </a:cubicBezTo>
                <a:cubicBezTo>
                  <a:pt x="233" y="4"/>
                  <a:pt x="234" y="3"/>
                  <a:pt x="235" y="2"/>
                </a:cubicBezTo>
                <a:close/>
                <a:moveTo>
                  <a:pt x="223" y="2"/>
                </a:moveTo>
                <a:cubicBezTo>
                  <a:pt x="223" y="1"/>
                  <a:pt x="222" y="1"/>
                  <a:pt x="220" y="0"/>
                </a:cubicBezTo>
                <a:cubicBezTo>
                  <a:pt x="218" y="0"/>
                  <a:pt x="216" y="1"/>
                  <a:pt x="216" y="2"/>
                </a:cubicBezTo>
                <a:cubicBezTo>
                  <a:pt x="216" y="3"/>
                  <a:pt x="217" y="3"/>
                  <a:pt x="219" y="3"/>
                </a:cubicBezTo>
                <a:cubicBezTo>
                  <a:pt x="221" y="3"/>
                  <a:pt x="223" y="3"/>
                  <a:pt x="223" y="2"/>
                </a:cubicBezTo>
                <a:close/>
                <a:moveTo>
                  <a:pt x="211" y="2"/>
                </a:moveTo>
                <a:cubicBezTo>
                  <a:pt x="211" y="1"/>
                  <a:pt x="209" y="0"/>
                  <a:pt x="207" y="0"/>
                </a:cubicBezTo>
                <a:cubicBezTo>
                  <a:pt x="206" y="0"/>
                  <a:pt x="204" y="1"/>
                  <a:pt x="204" y="2"/>
                </a:cubicBezTo>
                <a:cubicBezTo>
                  <a:pt x="204" y="2"/>
                  <a:pt x="205" y="3"/>
                  <a:pt x="207" y="3"/>
                </a:cubicBezTo>
                <a:cubicBezTo>
                  <a:pt x="209" y="3"/>
                  <a:pt x="211" y="2"/>
                  <a:pt x="21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Freeform 927"/>
          <p:cNvSpPr>
            <a:spLocks noEditPoints="1"/>
          </p:cNvSpPr>
          <p:nvPr/>
        </p:nvSpPr>
        <p:spPr bwMode="auto">
          <a:xfrm>
            <a:off x="2497138" y="2138412"/>
            <a:ext cx="696912" cy="311150"/>
          </a:xfrm>
          <a:custGeom>
            <a:avLst/>
            <a:gdLst>
              <a:gd name="T0" fmla="*/ 698965526 w 416"/>
              <a:gd name="T1" fmla="*/ 60193890 h 185"/>
              <a:gd name="T2" fmla="*/ 609258954 w 416"/>
              <a:gd name="T3" fmla="*/ 142958598 h 185"/>
              <a:gd name="T4" fmla="*/ 467223268 w 416"/>
              <a:gd name="T5" fmla="*/ 195628882 h 185"/>
              <a:gd name="T6" fmla="*/ 366302118 w 416"/>
              <a:gd name="T7" fmla="*/ 240773879 h 185"/>
              <a:gd name="T8" fmla="*/ 265382642 w 416"/>
              <a:gd name="T9" fmla="*/ 312252338 h 185"/>
              <a:gd name="T10" fmla="*/ 190627723 w 416"/>
              <a:gd name="T11" fmla="*/ 376207191 h 185"/>
              <a:gd name="T12" fmla="*/ 153248589 w 416"/>
              <a:gd name="T13" fmla="*/ 455210936 h 185"/>
              <a:gd name="T14" fmla="*/ 164463166 w 416"/>
              <a:gd name="T15" fmla="*/ 500355934 h 185"/>
              <a:gd name="T16" fmla="*/ 205577702 w 416"/>
              <a:gd name="T17" fmla="*/ 545500931 h 185"/>
              <a:gd name="T18" fmla="*/ 280334295 w 416"/>
              <a:gd name="T19" fmla="*/ 594408571 h 185"/>
              <a:gd name="T20" fmla="*/ 366302118 w 416"/>
              <a:gd name="T21" fmla="*/ 616981070 h 185"/>
              <a:gd name="T22" fmla="*/ 504600727 w 416"/>
              <a:gd name="T23" fmla="*/ 620743713 h 185"/>
              <a:gd name="T24" fmla="*/ 616734780 w 416"/>
              <a:gd name="T25" fmla="*/ 624504676 h 185"/>
              <a:gd name="T26" fmla="*/ 758770466 w 416"/>
              <a:gd name="T27" fmla="*/ 601932178 h 185"/>
              <a:gd name="T28" fmla="*/ 915757806 w 416"/>
              <a:gd name="T29" fmla="*/ 556787180 h 185"/>
              <a:gd name="T30" fmla="*/ 1031628935 w 416"/>
              <a:gd name="T31" fmla="*/ 522928432 h 185"/>
              <a:gd name="T32" fmla="*/ 1192353350 w 416"/>
              <a:gd name="T33" fmla="*/ 455210936 h 185"/>
              <a:gd name="T34" fmla="*/ 1267108270 w 416"/>
              <a:gd name="T35" fmla="*/ 402542333 h 185"/>
              <a:gd name="T36" fmla="*/ 1349340690 w 416"/>
              <a:gd name="T37" fmla="*/ 338587480 h 185"/>
              <a:gd name="T38" fmla="*/ 1390455226 w 416"/>
              <a:gd name="T39" fmla="*/ 259583735 h 185"/>
              <a:gd name="T40" fmla="*/ 1409145630 w 416"/>
              <a:gd name="T41" fmla="*/ 206915131 h 185"/>
              <a:gd name="T42" fmla="*/ 1353077766 w 416"/>
              <a:gd name="T43" fmla="*/ 154244848 h 185"/>
              <a:gd name="T44" fmla="*/ 1319437383 w 416"/>
              <a:gd name="T45" fmla="*/ 109099850 h 185"/>
              <a:gd name="T46" fmla="*/ 1222254983 w 416"/>
              <a:gd name="T47" fmla="*/ 94052638 h 185"/>
              <a:gd name="T48" fmla="*/ 1106383854 w 416"/>
              <a:gd name="T49" fmla="*/ 71480139 h 185"/>
              <a:gd name="T50" fmla="*/ 990512725 w 416"/>
              <a:gd name="T51" fmla="*/ 71480139 h 185"/>
              <a:gd name="T52" fmla="*/ 811099579 w 416"/>
              <a:gd name="T53" fmla="*/ 90289995 h 185"/>
              <a:gd name="T54" fmla="*/ 627947683 w 416"/>
              <a:gd name="T55" fmla="*/ 71480139 h 185"/>
              <a:gd name="T56" fmla="*/ 519552381 w 416"/>
              <a:gd name="T57" fmla="*/ 116625136 h 185"/>
              <a:gd name="T58" fmla="*/ 381253771 w 416"/>
              <a:gd name="T59" fmla="*/ 165531097 h 185"/>
              <a:gd name="T60" fmla="*/ 269119718 w 416"/>
              <a:gd name="T61" fmla="*/ 218201380 h 185"/>
              <a:gd name="T62" fmla="*/ 175676069 w 416"/>
              <a:gd name="T63" fmla="*/ 289679840 h 185"/>
              <a:gd name="T64" fmla="*/ 108395303 w 416"/>
              <a:gd name="T65" fmla="*/ 334824837 h 185"/>
              <a:gd name="T66" fmla="*/ 48592037 w 416"/>
              <a:gd name="T67" fmla="*/ 398779690 h 185"/>
              <a:gd name="T68" fmla="*/ 29901633 w 416"/>
              <a:gd name="T69" fmla="*/ 462736223 h 185"/>
              <a:gd name="T70" fmla="*/ 3737076 w 416"/>
              <a:gd name="T71" fmla="*/ 515404826 h 185"/>
              <a:gd name="T72" fmla="*/ 48592037 w 416"/>
              <a:gd name="T73" fmla="*/ 571836073 h 185"/>
              <a:gd name="T74" fmla="*/ 63542016 w 416"/>
              <a:gd name="T75" fmla="*/ 616981070 h 185"/>
              <a:gd name="T76" fmla="*/ 138298610 w 416"/>
              <a:gd name="T77" fmla="*/ 639553569 h 185"/>
              <a:gd name="T78" fmla="*/ 220529356 w 416"/>
              <a:gd name="T79" fmla="*/ 673412317 h 185"/>
              <a:gd name="T80" fmla="*/ 325187582 w 416"/>
              <a:gd name="T81" fmla="*/ 680935923 h 185"/>
              <a:gd name="T82" fmla="*/ 459747441 w 416"/>
              <a:gd name="T83" fmla="*/ 688461209 h 185"/>
              <a:gd name="T84" fmla="*/ 568142743 w 416"/>
              <a:gd name="T85" fmla="*/ 692222172 h 185"/>
              <a:gd name="T86" fmla="*/ 687752623 w 416"/>
              <a:gd name="T87" fmla="*/ 665888710 h 185"/>
              <a:gd name="T88" fmla="*/ 874641595 w 416"/>
              <a:gd name="T89" fmla="*/ 635790926 h 185"/>
              <a:gd name="T90" fmla="*/ 1016677281 w 416"/>
              <a:gd name="T91" fmla="*/ 594408571 h 185"/>
              <a:gd name="T92" fmla="*/ 1147500064 w 416"/>
              <a:gd name="T93" fmla="*/ 537977325 h 185"/>
              <a:gd name="T94" fmla="*/ 1240943713 w 416"/>
              <a:gd name="T95" fmla="*/ 500355934 h 185"/>
              <a:gd name="T96" fmla="*/ 1349340690 w 416"/>
              <a:gd name="T97" fmla="*/ 440163724 h 185"/>
              <a:gd name="T98" fmla="*/ 1427834360 w 416"/>
              <a:gd name="T99" fmla="*/ 372446228 h 185"/>
              <a:gd name="T100" fmla="*/ 1513802182 w 416"/>
              <a:gd name="T101" fmla="*/ 300966089 h 185"/>
              <a:gd name="T102" fmla="*/ 1539966738 w 416"/>
              <a:gd name="T103" fmla="*/ 225724987 h 185"/>
              <a:gd name="T104" fmla="*/ 1543705489 w 416"/>
              <a:gd name="T105" fmla="*/ 188103596 h 185"/>
              <a:gd name="T106" fmla="*/ 1517540932 w 416"/>
              <a:gd name="T107" fmla="*/ 142958598 h 185"/>
              <a:gd name="T108" fmla="*/ 1510065105 w 416"/>
              <a:gd name="T109" fmla="*/ 94052638 h 185"/>
              <a:gd name="T110" fmla="*/ 1439047263 w 416"/>
              <a:gd name="T111" fmla="*/ 67717496 h 185"/>
              <a:gd name="T112" fmla="*/ 1364290669 w 416"/>
              <a:gd name="T113" fmla="*/ 33858748 h 185"/>
              <a:gd name="T114" fmla="*/ 1259634117 w 416"/>
              <a:gd name="T115" fmla="*/ 11286249 h 185"/>
              <a:gd name="T116" fmla="*/ 1132548411 w 416"/>
              <a:gd name="T117" fmla="*/ 11286249 h 185"/>
              <a:gd name="T118" fmla="*/ 1031628935 w 416"/>
              <a:gd name="T119" fmla="*/ 3762643 h 185"/>
              <a:gd name="T120" fmla="*/ 908281979 w 416"/>
              <a:gd name="T121" fmla="*/ 22572499 h 185"/>
              <a:gd name="T122" fmla="*/ 762507542 w 416"/>
              <a:gd name="T123" fmla="*/ 45144997 h 185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416" h="185">
                <a:moveTo>
                  <a:pt x="394" y="88"/>
                </a:moveTo>
                <a:cubicBezTo>
                  <a:pt x="392" y="88"/>
                  <a:pt x="391" y="89"/>
                  <a:pt x="391" y="89"/>
                </a:cubicBezTo>
                <a:cubicBezTo>
                  <a:pt x="392" y="90"/>
                  <a:pt x="394" y="91"/>
                  <a:pt x="396" y="90"/>
                </a:cubicBezTo>
                <a:cubicBezTo>
                  <a:pt x="397" y="90"/>
                  <a:pt x="399" y="89"/>
                  <a:pt x="398" y="89"/>
                </a:cubicBezTo>
                <a:cubicBezTo>
                  <a:pt x="398" y="88"/>
                  <a:pt x="396" y="87"/>
                  <a:pt x="394" y="88"/>
                </a:cubicBezTo>
                <a:close/>
                <a:moveTo>
                  <a:pt x="208" y="174"/>
                </a:moveTo>
                <a:cubicBezTo>
                  <a:pt x="208" y="174"/>
                  <a:pt x="207" y="173"/>
                  <a:pt x="205" y="174"/>
                </a:cubicBezTo>
                <a:cubicBezTo>
                  <a:pt x="205" y="174"/>
                  <a:pt x="204" y="174"/>
                  <a:pt x="204" y="174"/>
                </a:cubicBezTo>
                <a:cubicBezTo>
                  <a:pt x="203" y="174"/>
                  <a:pt x="202" y="175"/>
                  <a:pt x="202" y="176"/>
                </a:cubicBezTo>
                <a:cubicBezTo>
                  <a:pt x="202" y="176"/>
                  <a:pt x="204" y="177"/>
                  <a:pt x="206" y="177"/>
                </a:cubicBezTo>
                <a:cubicBezTo>
                  <a:pt x="208" y="177"/>
                  <a:pt x="209" y="176"/>
                  <a:pt x="209" y="175"/>
                </a:cubicBezTo>
                <a:cubicBezTo>
                  <a:pt x="209" y="175"/>
                  <a:pt x="208" y="175"/>
                  <a:pt x="208" y="175"/>
                </a:cubicBezTo>
                <a:cubicBezTo>
                  <a:pt x="208" y="175"/>
                  <a:pt x="208" y="175"/>
                  <a:pt x="208" y="174"/>
                </a:cubicBezTo>
                <a:close/>
                <a:moveTo>
                  <a:pt x="190" y="16"/>
                </a:moveTo>
                <a:cubicBezTo>
                  <a:pt x="192" y="16"/>
                  <a:pt x="193" y="15"/>
                  <a:pt x="193" y="14"/>
                </a:cubicBezTo>
                <a:cubicBezTo>
                  <a:pt x="193" y="14"/>
                  <a:pt x="191" y="13"/>
                  <a:pt x="190" y="14"/>
                </a:cubicBezTo>
                <a:cubicBezTo>
                  <a:pt x="188" y="14"/>
                  <a:pt x="187" y="15"/>
                  <a:pt x="187" y="16"/>
                </a:cubicBezTo>
                <a:cubicBezTo>
                  <a:pt x="187" y="16"/>
                  <a:pt x="189" y="17"/>
                  <a:pt x="190" y="16"/>
                </a:cubicBezTo>
                <a:close/>
                <a:moveTo>
                  <a:pt x="191" y="31"/>
                </a:moveTo>
                <a:cubicBezTo>
                  <a:pt x="191" y="31"/>
                  <a:pt x="192" y="32"/>
                  <a:pt x="194" y="31"/>
                </a:cubicBezTo>
                <a:cubicBezTo>
                  <a:pt x="196" y="31"/>
                  <a:pt x="197" y="30"/>
                  <a:pt x="197" y="29"/>
                </a:cubicBezTo>
                <a:cubicBezTo>
                  <a:pt x="196" y="29"/>
                  <a:pt x="195" y="28"/>
                  <a:pt x="193" y="29"/>
                </a:cubicBezTo>
                <a:cubicBezTo>
                  <a:pt x="192" y="29"/>
                  <a:pt x="190" y="30"/>
                  <a:pt x="191" y="31"/>
                </a:cubicBezTo>
                <a:close/>
                <a:moveTo>
                  <a:pt x="185" y="32"/>
                </a:moveTo>
                <a:cubicBezTo>
                  <a:pt x="185" y="31"/>
                  <a:pt x="183" y="31"/>
                  <a:pt x="182" y="32"/>
                </a:cubicBezTo>
                <a:cubicBezTo>
                  <a:pt x="180" y="32"/>
                  <a:pt x="179" y="33"/>
                  <a:pt x="179" y="34"/>
                </a:cubicBezTo>
                <a:cubicBezTo>
                  <a:pt x="179" y="34"/>
                  <a:pt x="181" y="34"/>
                  <a:pt x="183" y="34"/>
                </a:cubicBezTo>
                <a:cubicBezTo>
                  <a:pt x="184" y="34"/>
                  <a:pt x="185" y="33"/>
                  <a:pt x="185" y="32"/>
                </a:cubicBezTo>
                <a:close/>
                <a:moveTo>
                  <a:pt x="174" y="35"/>
                </a:moveTo>
                <a:cubicBezTo>
                  <a:pt x="173" y="35"/>
                  <a:pt x="172" y="34"/>
                  <a:pt x="170" y="35"/>
                </a:cubicBezTo>
                <a:cubicBezTo>
                  <a:pt x="168" y="35"/>
                  <a:pt x="167" y="36"/>
                  <a:pt x="168" y="37"/>
                </a:cubicBezTo>
                <a:cubicBezTo>
                  <a:pt x="168" y="37"/>
                  <a:pt x="170" y="38"/>
                  <a:pt x="171" y="37"/>
                </a:cubicBezTo>
                <a:cubicBezTo>
                  <a:pt x="173" y="37"/>
                  <a:pt x="174" y="36"/>
                  <a:pt x="174" y="35"/>
                </a:cubicBezTo>
                <a:close/>
                <a:moveTo>
                  <a:pt x="163" y="38"/>
                </a:moveTo>
                <a:cubicBezTo>
                  <a:pt x="162" y="38"/>
                  <a:pt x="160" y="38"/>
                  <a:pt x="159" y="38"/>
                </a:cubicBezTo>
                <a:cubicBezTo>
                  <a:pt x="157" y="39"/>
                  <a:pt x="156" y="40"/>
                  <a:pt x="157" y="40"/>
                </a:cubicBezTo>
                <a:cubicBezTo>
                  <a:pt x="157" y="41"/>
                  <a:pt x="159" y="41"/>
                  <a:pt x="161" y="40"/>
                </a:cubicBezTo>
                <a:cubicBezTo>
                  <a:pt x="162" y="40"/>
                  <a:pt x="163" y="39"/>
                  <a:pt x="163" y="38"/>
                </a:cubicBezTo>
                <a:close/>
                <a:moveTo>
                  <a:pt x="152" y="42"/>
                </a:moveTo>
                <a:cubicBezTo>
                  <a:pt x="151" y="42"/>
                  <a:pt x="149" y="42"/>
                  <a:pt x="148" y="42"/>
                </a:cubicBezTo>
                <a:cubicBezTo>
                  <a:pt x="146" y="43"/>
                  <a:pt x="145" y="44"/>
                  <a:pt x="146" y="44"/>
                </a:cubicBezTo>
                <a:cubicBezTo>
                  <a:pt x="146" y="45"/>
                  <a:pt x="148" y="45"/>
                  <a:pt x="150" y="44"/>
                </a:cubicBezTo>
                <a:cubicBezTo>
                  <a:pt x="151" y="43"/>
                  <a:pt x="152" y="43"/>
                  <a:pt x="152" y="42"/>
                </a:cubicBezTo>
                <a:close/>
                <a:moveTo>
                  <a:pt x="141" y="46"/>
                </a:moveTo>
                <a:cubicBezTo>
                  <a:pt x="140" y="46"/>
                  <a:pt x="138" y="46"/>
                  <a:pt x="137" y="46"/>
                </a:cubicBezTo>
                <a:cubicBezTo>
                  <a:pt x="135" y="47"/>
                  <a:pt x="135" y="48"/>
                  <a:pt x="135" y="48"/>
                </a:cubicBezTo>
                <a:cubicBezTo>
                  <a:pt x="136" y="49"/>
                  <a:pt x="138" y="48"/>
                  <a:pt x="139" y="48"/>
                </a:cubicBezTo>
                <a:cubicBezTo>
                  <a:pt x="141" y="47"/>
                  <a:pt x="142" y="46"/>
                  <a:pt x="141" y="46"/>
                </a:cubicBezTo>
                <a:close/>
                <a:moveTo>
                  <a:pt x="131" y="50"/>
                </a:moveTo>
                <a:cubicBezTo>
                  <a:pt x="130" y="50"/>
                  <a:pt x="128" y="50"/>
                  <a:pt x="126" y="50"/>
                </a:cubicBezTo>
                <a:cubicBezTo>
                  <a:pt x="125" y="51"/>
                  <a:pt x="124" y="52"/>
                  <a:pt x="125" y="52"/>
                </a:cubicBezTo>
                <a:cubicBezTo>
                  <a:pt x="126" y="53"/>
                  <a:pt x="128" y="53"/>
                  <a:pt x="129" y="52"/>
                </a:cubicBezTo>
                <a:cubicBezTo>
                  <a:pt x="131" y="51"/>
                  <a:pt x="131" y="51"/>
                  <a:pt x="131" y="50"/>
                </a:cubicBezTo>
                <a:close/>
                <a:moveTo>
                  <a:pt x="120" y="56"/>
                </a:moveTo>
                <a:cubicBezTo>
                  <a:pt x="121" y="56"/>
                  <a:pt x="121" y="55"/>
                  <a:pt x="121" y="54"/>
                </a:cubicBezTo>
                <a:cubicBezTo>
                  <a:pt x="120" y="54"/>
                  <a:pt x="118" y="54"/>
                  <a:pt x="116" y="55"/>
                </a:cubicBezTo>
                <a:cubicBezTo>
                  <a:pt x="115" y="56"/>
                  <a:pt x="114" y="56"/>
                  <a:pt x="115" y="57"/>
                </a:cubicBezTo>
                <a:cubicBezTo>
                  <a:pt x="116" y="57"/>
                  <a:pt x="118" y="57"/>
                  <a:pt x="120" y="56"/>
                </a:cubicBezTo>
                <a:close/>
                <a:moveTo>
                  <a:pt x="106" y="61"/>
                </a:moveTo>
                <a:cubicBezTo>
                  <a:pt x="107" y="62"/>
                  <a:pt x="109" y="61"/>
                  <a:pt x="110" y="61"/>
                </a:cubicBezTo>
                <a:cubicBezTo>
                  <a:pt x="112" y="60"/>
                  <a:pt x="112" y="59"/>
                  <a:pt x="111" y="59"/>
                </a:cubicBezTo>
                <a:cubicBezTo>
                  <a:pt x="110" y="59"/>
                  <a:pt x="108" y="59"/>
                  <a:pt x="107" y="60"/>
                </a:cubicBezTo>
                <a:cubicBezTo>
                  <a:pt x="105" y="60"/>
                  <a:pt x="105" y="61"/>
                  <a:pt x="106" y="61"/>
                </a:cubicBezTo>
                <a:close/>
                <a:moveTo>
                  <a:pt x="98" y="64"/>
                </a:moveTo>
                <a:cubicBezTo>
                  <a:pt x="96" y="65"/>
                  <a:pt x="96" y="66"/>
                  <a:pt x="97" y="66"/>
                </a:cubicBezTo>
                <a:cubicBezTo>
                  <a:pt x="98" y="66"/>
                  <a:pt x="100" y="66"/>
                  <a:pt x="102" y="65"/>
                </a:cubicBezTo>
                <a:cubicBezTo>
                  <a:pt x="103" y="65"/>
                  <a:pt x="103" y="64"/>
                  <a:pt x="102" y="64"/>
                </a:cubicBezTo>
                <a:cubicBezTo>
                  <a:pt x="101" y="63"/>
                  <a:pt x="99" y="64"/>
                  <a:pt x="98" y="64"/>
                </a:cubicBezTo>
                <a:close/>
                <a:moveTo>
                  <a:pt x="89" y="69"/>
                </a:moveTo>
                <a:cubicBezTo>
                  <a:pt x="88" y="70"/>
                  <a:pt x="88" y="71"/>
                  <a:pt x="89" y="71"/>
                </a:cubicBezTo>
                <a:cubicBezTo>
                  <a:pt x="90" y="71"/>
                  <a:pt x="92" y="71"/>
                  <a:pt x="93" y="70"/>
                </a:cubicBezTo>
                <a:cubicBezTo>
                  <a:pt x="95" y="69"/>
                  <a:pt x="95" y="69"/>
                  <a:pt x="93" y="68"/>
                </a:cubicBezTo>
                <a:cubicBezTo>
                  <a:pt x="92" y="68"/>
                  <a:pt x="90" y="68"/>
                  <a:pt x="89" y="69"/>
                </a:cubicBezTo>
                <a:close/>
                <a:moveTo>
                  <a:pt x="81" y="74"/>
                </a:moveTo>
                <a:cubicBezTo>
                  <a:pt x="80" y="75"/>
                  <a:pt x="80" y="76"/>
                  <a:pt x="81" y="76"/>
                </a:cubicBezTo>
                <a:cubicBezTo>
                  <a:pt x="83" y="76"/>
                  <a:pt x="85" y="76"/>
                  <a:pt x="86" y="75"/>
                </a:cubicBezTo>
                <a:cubicBezTo>
                  <a:pt x="87" y="74"/>
                  <a:pt x="87" y="73"/>
                  <a:pt x="85" y="73"/>
                </a:cubicBezTo>
                <a:cubicBezTo>
                  <a:pt x="84" y="73"/>
                  <a:pt x="82" y="74"/>
                  <a:pt x="81" y="74"/>
                </a:cubicBezTo>
                <a:close/>
                <a:moveTo>
                  <a:pt x="74" y="81"/>
                </a:moveTo>
                <a:cubicBezTo>
                  <a:pt x="76" y="81"/>
                  <a:pt x="78" y="81"/>
                  <a:pt x="79" y="80"/>
                </a:cubicBezTo>
                <a:cubicBezTo>
                  <a:pt x="80" y="79"/>
                  <a:pt x="79" y="78"/>
                  <a:pt x="78" y="78"/>
                </a:cubicBezTo>
                <a:cubicBezTo>
                  <a:pt x="77" y="78"/>
                  <a:pt x="75" y="79"/>
                  <a:pt x="74" y="79"/>
                </a:cubicBezTo>
                <a:cubicBezTo>
                  <a:pt x="73" y="80"/>
                  <a:pt x="73" y="81"/>
                  <a:pt x="74" y="81"/>
                </a:cubicBezTo>
                <a:close/>
                <a:moveTo>
                  <a:pt x="72" y="85"/>
                </a:moveTo>
                <a:cubicBezTo>
                  <a:pt x="73" y="84"/>
                  <a:pt x="73" y="83"/>
                  <a:pt x="71" y="83"/>
                </a:cubicBezTo>
                <a:cubicBezTo>
                  <a:pt x="70" y="83"/>
                  <a:pt x="68" y="84"/>
                  <a:pt x="67" y="85"/>
                </a:cubicBezTo>
                <a:cubicBezTo>
                  <a:pt x="66" y="85"/>
                  <a:pt x="66" y="86"/>
                  <a:pt x="68" y="86"/>
                </a:cubicBezTo>
                <a:cubicBezTo>
                  <a:pt x="69" y="86"/>
                  <a:pt x="71" y="86"/>
                  <a:pt x="72" y="85"/>
                </a:cubicBezTo>
                <a:close/>
                <a:moveTo>
                  <a:pt x="66" y="90"/>
                </a:moveTo>
                <a:cubicBezTo>
                  <a:pt x="67" y="89"/>
                  <a:pt x="67" y="89"/>
                  <a:pt x="65" y="88"/>
                </a:cubicBezTo>
                <a:cubicBezTo>
                  <a:pt x="64" y="88"/>
                  <a:pt x="62" y="89"/>
                  <a:pt x="61" y="90"/>
                </a:cubicBezTo>
                <a:cubicBezTo>
                  <a:pt x="60" y="91"/>
                  <a:pt x="61" y="91"/>
                  <a:pt x="62" y="91"/>
                </a:cubicBezTo>
                <a:cubicBezTo>
                  <a:pt x="64" y="91"/>
                  <a:pt x="65" y="91"/>
                  <a:pt x="66" y="90"/>
                </a:cubicBezTo>
                <a:close/>
                <a:moveTo>
                  <a:pt x="56" y="95"/>
                </a:moveTo>
                <a:cubicBezTo>
                  <a:pt x="55" y="96"/>
                  <a:pt x="56" y="96"/>
                  <a:pt x="57" y="96"/>
                </a:cubicBezTo>
                <a:cubicBezTo>
                  <a:pt x="59" y="96"/>
                  <a:pt x="60" y="96"/>
                  <a:pt x="61" y="95"/>
                </a:cubicBezTo>
                <a:cubicBezTo>
                  <a:pt x="62" y="94"/>
                  <a:pt x="61" y="94"/>
                  <a:pt x="60" y="94"/>
                </a:cubicBezTo>
                <a:cubicBezTo>
                  <a:pt x="58" y="94"/>
                  <a:pt x="56" y="94"/>
                  <a:pt x="56" y="95"/>
                </a:cubicBezTo>
                <a:close/>
                <a:moveTo>
                  <a:pt x="53" y="101"/>
                </a:moveTo>
                <a:cubicBezTo>
                  <a:pt x="54" y="101"/>
                  <a:pt x="56" y="101"/>
                  <a:pt x="57" y="100"/>
                </a:cubicBezTo>
                <a:cubicBezTo>
                  <a:pt x="57" y="99"/>
                  <a:pt x="57" y="99"/>
                  <a:pt x="55" y="99"/>
                </a:cubicBezTo>
                <a:cubicBezTo>
                  <a:pt x="53" y="99"/>
                  <a:pt x="52" y="100"/>
                  <a:pt x="51" y="100"/>
                </a:cubicBezTo>
                <a:cubicBezTo>
                  <a:pt x="50" y="101"/>
                  <a:pt x="51" y="102"/>
                  <a:pt x="53" y="101"/>
                </a:cubicBezTo>
                <a:close/>
                <a:moveTo>
                  <a:pt x="51" y="104"/>
                </a:moveTo>
                <a:cubicBezTo>
                  <a:pt x="49" y="104"/>
                  <a:pt x="48" y="105"/>
                  <a:pt x="47" y="105"/>
                </a:cubicBezTo>
                <a:cubicBezTo>
                  <a:pt x="47" y="106"/>
                  <a:pt x="48" y="107"/>
                  <a:pt x="49" y="107"/>
                </a:cubicBezTo>
                <a:cubicBezTo>
                  <a:pt x="51" y="106"/>
                  <a:pt x="53" y="106"/>
                  <a:pt x="53" y="105"/>
                </a:cubicBezTo>
                <a:cubicBezTo>
                  <a:pt x="54" y="104"/>
                  <a:pt x="53" y="104"/>
                  <a:pt x="51" y="104"/>
                </a:cubicBezTo>
                <a:close/>
                <a:moveTo>
                  <a:pt x="50" y="110"/>
                </a:moveTo>
                <a:cubicBezTo>
                  <a:pt x="51" y="109"/>
                  <a:pt x="49" y="109"/>
                  <a:pt x="48" y="109"/>
                </a:cubicBezTo>
                <a:cubicBezTo>
                  <a:pt x="46" y="109"/>
                  <a:pt x="45" y="110"/>
                  <a:pt x="44" y="111"/>
                </a:cubicBezTo>
                <a:cubicBezTo>
                  <a:pt x="44" y="111"/>
                  <a:pt x="45" y="112"/>
                  <a:pt x="46" y="112"/>
                </a:cubicBezTo>
                <a:cubicBezTo>
                  <a:pt x="48" y="111"/>
                  <a:pt x="50" y="111"/>
                  <a:pt x="50" y="110"/>
                </a:cubicBezTo>
                <a:close/>
                <a:moveTo>
                  <a:pt x="42" y="116"/>
                </a:moveTo>
                <a:cubicBezTo>
                  <a:pt x="42" y="116"/>
                  <a:pt x="43" y="117"/>
                  <a:pt x="45" y="117"/>
                </a:cubicBezTo>
                <a:cubicBezTo>
                  <a:pt x="46" y="116"/>
                  <a:pt x="48" y="116"/>
                  <a:pt x="48" y="115"/>
                </a:cubicBezTo>
                <a:cubicBezTo>
                  <a:pt x="48" y="114"/>
                  <a:pt x="47" y="114"/>
                  <a:pt x="45" y="114"/>
                </a:cubicBezTo>
                <a:cubicBezTo>
                  <a:pt x="44" y="114"/>
                  <a:pt x="42" y="115"/>
                  <a:pt x="42" y="116"/>
                </a:cubicBezTo>
                <a:close/>
                <a:moveTo>
                  <a:pt x="41" y="121"/>
                </a:moveTo>
                <a:cubicBezTo>
                  <a:pt x="40" y="121"/>
                  <a:pt x="42" y="122"/>
                  <a:pt x="43" y="121"/>
                </a:cubicBezTo>
                <a:cubicBezTo>
                  <a:pt x="45" y="121"/>
                  <a:pt x="47" y="120"/>
                  <a:pt x="47" y="120"/>
                </a:cubicBezTo>
                <a:cubicBezTo>
                  <a:pt x="47" y="119"/>
                  <a:pt x="46" y="119"/>
                  <a:pt x="44" y="119"/>
                </a:cubicBezTo>
                <a:cubicBezTo>
                  <a:pt x="42" y="119"/>
                  <a:pt x="41" y="120"/>
                  <a:pt x="41" y="121"/>
                </a:cubicBezTo>
                <a:close/>
                <a:moveTo>
                  <a:pt x="40" y="125"/>
                </a:moveTo>
                <a:cubicBezTo>
                  <a:pt x="40" y="126"/>
                  <a:pt x="41" y="126"/>
                  <a:pt x="43" y="126"/>
                </a:cubicBezTo>
                <a:cubicBezTo>
                  <a:pt x="45" y="126"/>
                  <a:pt x="46" y="125"/>
                  <a:pt x="46" y="124"/>
                </a:cubicBezTo>
                <a:cubicBezTo>
                  <a:pt x="46" y="124"/>
                  <a:pt x="45" y="123"/>
                  <a:pt x="43" y="124"/>
                </a:cubicBezTo>
                <a:cubicBezTo>
                  <a:pt x="41" y="124"/>
                  <a:pt x="40" y="125"/>
                  <a:pt x="40" y="125"/>
                </a:cubicBezTo>
                <a:close/>
                <a:moveTo>
                  <a:pt x="43" y="131"/>
                </a:moveTo>
                <a:cubicBezTo>
                  <a:pt x="45" y="130"/>
                  <a:pt x="46" y="129"/>
                  <a:pt x="46" y="129"/>
                </a:cubicBezTo>
                <a:cubicBezTo>
                  <a:pt x="46" y="128"/>
                  <a:pt x="45" y="128"/>
                  <a:pt x="43" y="128"/>
                </a:cubicBezTo>
                <a:cubicBezTo>
                  <a:pt x="41" y="129"/>
                  <a:pt x="40" y="129"/>
                  <a:pt x="40" y="130"/>
                </a:cubicBezTo>
                <a:cubicBezTo>
                  <a:pt x="40" y="131"/>
                  <a:pt x="42" y="131"/>
                  <a:pt x="43" y="131"/>
                </a:cubicBezTo>
                <a:close/>
                <a:moveTo>
                  <a:pt x="45" y="135"/>
                </a:moveTo>
                <a:cubicBezTo>
                  <a:pt x="46" y="134"/>
                  <a:pt x="48" y="134"/>
                  <a:pt x="47" y="133"/>
                </a:cubicBezTo>
                <a:cubicBezTo>
                  <a:pt x="47" y="132"/>
                  <a:pt x="46" y="132"/>
                  <a:pt x="44" y="133"/>
                </a:cubicBezTo>
                <a:cubicBezTo>
                  <a:pt x="42" y="133"/>
                  <a:pt x="41" y="134"/>
                  <a:pt x="41" y="134"/>
                </a:cubicBezTo>
                <a:cubicBezTo>
                  <a:pt x="41" y="135"/>
                  <a:pt x="43" y="135"/>
                  <a:pt x="45" y="135"/>
                </a:cubicBezTo>
                <a:close/>
                <a:moveTo>
                  <a:pt x="47" y="139"/>
                </a:moveTo>
                <a:cubicBezTo>
                  <a:pt x="48" y="139"/>
                  <a:pt x="49" y="138"/>
                  <a:pt x="49" y="137"/>
                </a:cubicBezTo>
                <a:cubicBezTo>
                  <a:pt x="49" y="136"/>
                  <a:pt x="47" y="136"/>
                  <a:pt x="46" y="137"/>
                </a:cubicBezTo>
                <a:cubicBezTo>
                  <a:pt x="44" y="137"/>
                  <a:pt x="43" y="138"/>
                  <a:pt x="43" y="139"/>
                </a:cubicBezTo>
                <a:cubicBezTo>
                  <a:pt x="43" y="139"/>
                  <a:pt x="45" y="139"/>
                  <a:pt x="47" y="139"/>
                </a:cubicBezTo>
                <a:close/>
                <a:moveTo>
                  <a:pt x="50" y="143"/>
                </a:moveTo>
                <a:cubicBezTo>
                  <a:pt x="51" y="142"/>
                  <a:pt x="52" y="142"/>
                  <a:pt x="52" y="141"/>
                </a:cubicBezTo>
                <a:cubicBezTo>
                  <a:pt x="51" y="140"/>
                  <a:pt x="50" y="140"/>
                  <a:pt x="48" y="141"/>
                </a:cubicBezTo>
                <a:cubicBezTo>
                  <a:pt x="46" y="141"/>
                  <a:pt x="45" y="142"/>
                  <a:pt x="46" y="143"/>
                </a:cubicBezTo>
                <a:cubicBezTo>
                  <a:pt x="46" y="143"/>
                  <a:pt x="48" y="143"/>
                  <a:pt x="50" y="143"/>
                </a:cubicBezTo>
                <a:close/>
                <a:moveTo>
                  <a:pt x="55" y="145"/>
                </a:moveTo>
                <a:cubicBezTo>
                  <a:pt x="54" y="144"/>
                  <a:pt x="53" y="144"/>
                  <a:pt x="51" y="145"/>
                </a:cubicBezTo>
                <a:cubicBezTo>
                  <a:pt x="50" y="145"/>
                  <a:pt x="49" y="146"/>
                  <a:pt x="49" y="147"/>
                </a:cubicBezTo>
                <a:cubicBezTo>
                  <a:pt x="50" y="147"/>
                  <a:pt x="52" y="147"/>
                  <a:pt x="53" y="147"/>
                </a:cubicBezTo>
                <a:cubicBezTo>
                  <a:pt x="55" y="146"/>
                  <a:pt x="56" y="145"/>
                  <a:pt x="55" y="145"/>
                </a:cubicBezTo>
                <a:close/>
                <a:moveTo>
                  <a:pt x="59" y="148"/>
                </a:moveTo>
                <a:cubicBezTo>
                  <a:pt x="58" y="148"/>
                  <a:pt x="57" y="148"/>
                  <a:pt x="55" y="148"/>
                </a:cubicBezTo>
                <a:cubicBezTo>
                  <a:pt x="54" y="149"/>
                  <a:pt x="53" y="150"/>
                  <a:pt x="53" y="150"/>
                </a:cubicBezTo>
                <a:cubicBezTo>
                  <a:pt x="54" y="151"/>
                  <a:pt x="56" y="150"/>
                  <a:pt x="58" y="150"/>
                </a:cubicBezTo>
                <a:cubicBezTo>
                  <a:pt x="59" y="149"/>
                  <a:pt x="60" y="148"/>
                  <a:pt x="59" y="148"/>
                </a:cubicBezTo>
                <a:close/>
                <a:moveTo>
                  <a:pt x="63" y="153"/>
                </a:moveTo>
                <a:cubicBezTo>
                  <a:pt x="64" y="152"/>
                  <a:pt x="65" y="152"/>
                  <a:pt x="64" y="151"/>
                </a:cubicBezTo>
                <a:cubicBezTo>
                  <a:pt x="63" y="151"/>
                  <a:pt x="61" y="151"/>
                  <a:pt x="60" y="151"/>
                </a:cubicBezTo>
                <a:cubicBezTo>
                  <a:pt x="58" y="152"/>
                  <a:pt x="58" y="153"/>
                  <a:pt x="58" y="153"/>
                </a:cubicBezTo>
                <a:cubicBezTo>
                  <a:pt x="59" y="154"/>
                  <a:pt x="61" y="154"/>
                  <a:pt x="63" y="153"/>
                </a:cubicBezTo>
                <a:close/>
                <a:moveTo>
                  <a:pt x="69" y="154"/>
                </a:moveTo>
                <a:cubicBezTo>
                  <a:pt x="69" y="154"/>
                  <a:pt x="67" y="154"/>
                  <a:pt x="65" y="154"/>
                </a:cubicBezTo>
                <a:cubicBezTo>
                  <a:pt x="64" y="155"/>
                  <a:pt x="63" y="156"/>
                  <a:pt x="64" y="156"/>
                </a:cubicBezTo>
                <a:cubicBezTo>
                  <a:pt x="65" y="157"/>
                  <a:pt x="67" y="156"/>
                  <a:pt x="68" y="156"/>
                </a:cubicBezTo>
                <a:cubicBezTo>
                  <a:pt x="70" y="155"/>
                  <a:pt x="70" y="154"/>
                  <a:pt x="69" y="154"/>
                </a:cubicBezTo>
                <a:close/>
                <a:moveTo>
                  <a:pt x="71" y="159"/>
                </a:moveTo>
                <a:cubicBezTo>
                  <a:pt x="72" y="159"/>
                  <a:pt x="74" y="159"/>
                  <a:pt x="75" y="158"/>
                </a:cubicBezTo>
                <a:cubicBezTo>
                  <a:pt x="76" y="158"/>
                  <a:pt x="77" y="157"/>
                  <a:pt x="76" y="157"/>
                </a:cubicBezTo>
                <a:cubicBezTo>
                  <a:pt x="75" y="156"/>
                  <a:pt x="73" y="156"/>
                  <a:pt x="71" y="157"/>
                </a:cubicBezTo>
                <a:cubicBezTo>
                  <a:pt x="70" y="158"/>
                  <a:pt x="70" y="159"/>
                  <a:pt x="71" y="159"/>
                </a:cubicBezTo>
                <a:close/>
                <a:moveTo>
                  <a:pt x="82" y="159"/>
                </a:moveTo>
                <a:cubicBezTo>
                  <a:pt x="81" y="158"/>
                  <a:pt x="79" y="159"/>
                  <a:pt x="78" y="159"/>
                </a:cubicBezTo>
                <a:cubicBezTo>
                  <a:pt x="77" y="160"/>
                  <a:pt x="77" y="161"/>
                  <a:pt x="78" y="161"/>
                </a:cubicBezTo>
                <a:cubicBezTo>
                  <a:pt x="79" y="162"/>
                  <a:pt x="81" y="161"/>
                  <a:pt x="82" y="161"/>
                </a:cubicBezTo>
                <a:cubicBezTo>
                  <a:pt x="83" y="160"/>
                  <a:pt x="84" y="159"/>
                  <a:pt x="82" y="159"/>
                </a:cubicBezTo>
                <a:close/>
                <a:moveTo>
                  <a:pt x="90" y="161"/>
                </a:moveTo>
                <a:cubicBezTo>
                  <a:pt x="89" y="160"/>
                  <a:pt x="87" y="161"/>
                  <a:pt x="86" y="161"/>
                </a:cubicBezTo>
                <a:cubicBezTo>
                  <a:pt x="84" y="162"/>
                  <a:pt x="84" y="163"/>
                  <a:pt x="85" y="163"/>
                </a:cubicBezTo>
                <a:cubicBezTo>
                  <a:pt x="87" y="163"/>
                  <a:pt x="89" y="163"/>
                  <a:pt x="90" y="162"/>
                </a:cubicBezTo>
                <a:cubicBezTo>
                  <a:pt x="91" y="162"/>
                  <a:pt x="91" y="161"/>
                  <a:pt x="90" y="161"/>
                </a:cubicBezTo>
                <a:close/>
                <a:moveTo>
                  <a:pt x="98" y="162"/>
                </a:moveTo>
                <a:cubicBezTo>
                  <a:pt x="97" y="162"/>
                  <a:pt x="95" y="162"/>
                  <a:pt x="94" y="163"/>
                </a:cubicBezTo>
                <a:cubicBezTo>
                  <a:pt x="92" y="164"/>
                  <a:pt x="93" y="165"/>
                  <a:pt x="94" y="165"/>
                </a:cubicBezTo>
                <a:cubicBezTo>
                  <a:pt x="95" y="165"/>
                  <a:pt x="97" y="165"/>
                  <a:pt x="98" y="164"/>
                </a:cubicBezTo>
                <a:cubicBezTo>
                  <a:pt x="99" y="163"/>
                  <a:pt x="99" y="162"/>
                  <a:pt x="98" y="162"/>
                </a:cubicBezTo>
                <a:close/>
                <a:moveTo>
                  <a:pt x="107" y="163"/>
                </a:moveTo>
                <a:cubicBezTo>
                  <a:pt x="105" y="163"/>
                  <a:pt x="103" y="164"/>
                  <a:pt x="102" y="165"/>
                </a:cubicBezTo>
                <a:cubicBezTo>
                  <a:pt x="101" y="165"/>
                  <a:pt x="101" y="166"/>
                  <a:pt x="103" y="166"/>
                </a:cubicBezTo>
                <a:cubicBezTo>
                  <a:pt x="104" y="166"/>
                  <a:pt x="106" y="166"/>
                  <a:pt x="107" y="165"/>
                </a:cubicBezTo>
                <a:cubicBezTo>
                  <a:pt x="108" y="164"/>
                  <a:pt x="108" y="164"/>
                  <a:pt x="107" y="163"/>
                </a:cubicBezTo>
                <a:close/>
                <a:moveTo>
                  <a:pt x="111" y="166"/>
                </a:moveTo>
                <a:cubicBezTo>
                  <a:pt x="110" y="166"/>
                  <a:pt x="111" y="167"/>
                  <a:pt x="112" y="167"/>
                </a:cubicBezTo>
                <a:cubicBezTo>
                  <a:pt x="113" y="167"/>
                  <a:pt x="115" y="167"/>
                  <a:pt x="116" y="166"/>
                </a:cubicBezTo>
                <a:cubicBezTo>
                  <a:pt x="117" y="165"/>
                  <a:pt x="117" y="164"/>
                  <a:pt x="116" y="164"/>
                </a:cubicBezTo>
                <a:cubicBezTo>
                  <a:pt x="114" y="164"/>
                  <a:pt x="112" y="165"/>
                  <a:pt x="111" y="166"/>
                </a:cubicBezTo>
                <a:close/>
                <a:moveTo>
                  <a:pt x="125" y="165"/>
                </a:moveTo>
                <a:cubicBezTo>
                  <a:pt x="124" y="165"/>
                  <a:pt x="122" y="165"/>
                  <a:pt x="121" y="166"/>
                </a:cubicBezTo>
                <a:cubicBezTo>
                  <a:pt x="120" y="167"/>
                  <a:pt x="121" y="168"/>
                  <a:pt x="122" y="168"/>
                </a:cubicBezTo>
                <a:cubicBezTo>
                  <a:pt x="123" y="168"/>
                  <a:pt x="125" y="167"/>
                  <a:pt x="126" y="166"/>
                </a:cubicBezTo>
                <a:cubicBezTo>
                  <a:pt x="127" y="166"/>
                  <a:pt x="127" y="165"/>
                  <a:pt x="125" y="165"/>
                </a:cubicBezTo>
                <a:close/>
                <a:moveTo>
                  <a:pt x="135" y="165"/>
                </a:moveTo>
                <a:cubicBezTo>
                  <a:pt x="134" y="165"/>
                  <a:pt x="132" y="166"/>
                  <a:pt x="131" y="166"/>
                </a:cubicBezTo>
                <a:cubicBezTo>
                  <a:pt x="130" y="167"/>
                  <a:pt x="131" y="168"/>
                  <a:pt x="132" y="168"/>
                </a:cubicBezTo>
                <a:cubicBezTo>
                  <a:pt x="134" y="168"/>
                  <a:pt x="136" y="167"/>
                  <a:pt x="136" y="166"/>
                </a:cubicBezTo>
                <a:cubicBezTo>
                  <a:pt x="137" y="166"/>
                  <a:pt x="137" y="165"/>
                  <a:pt x="135" y="165"/>
                </a:cubicBezTo>
                <a:close/>
                <a:moveTo>
                  <a:pt x="145" y="165"/>
                </a:moveTo>
                <a:cubicBezTo>
                  <a:pt x="144" y="165"/>
                  <a:pt x="142" y="166"/>
                  <a:pt x="141" y="166"/>
                </a:cubicBezTo>
                <a:cubicBezTo>
                  <a:pt x="141" y="167"/>
                  <a:pt x="141" y="168"/>
                  <a:pt x="143" y="168"/>
                </a:cubicBezTo>
                <a:cubicBezTo>
                  <a:pt x="144" y="168"/>
                  <a:pt x="146" y="167"/>
                  <a:pt x="147" y="166"/>
                </a:cubicBezTo>
                <a:cubicBezTo>
                  <a:pt x="148" y="165"/>
                  <a:pt x="147" y="165"/>
                  <a:pt x="145" y="165"/>
                </a:cubicBezTo>
                <a:close/>
                <a:moveTo>
                  <a:pt x="156" y="164"/>
                </a:moveTo>
                <a:cubicBezTo>
                  <a:pt x="154" y="165"/>
                  <a:pt x="153" y="165"/>
                  <a:pt x="152" y="166"/>
                </a:cubicBezTo>
                <a:cubicBezTo>
                  <a:pt x="151" y="167"/>
                  <a:pt x="152" y="167"/>
                  <a:pt x="154" y="167"/>
                </a:cubicBezTo>
                <a:cubicBezTo>
                  <a:pt x="156" y="167"/>
                  <a:pt x="157" y="166"/>
                  <a:pt x="158" y="166"/>
                </a:cubicBezTo>
                <a:cubicBezTo>
                  <a:pt x="158" y="165"/>
                  <a:pt x="157" y="164"/>
                  <a:pt x="156" y="164"/>
                </a:cubicBezTo>
                <a:close/>
                <a:moveTo>
                  <a:pt x="167" y="164"/>
                </a:moveTo>
                <a:cubicBezTo>
                  <a:pt x="165" y="164"/>
                  <a:pt x="163" y="164"/>
                  <a:pt x="163" y="165"/>
                </a:cubicBezTo>
                <a:cubicBezTo>
                  <a:pt x="163" y="166"/>
                  <a:pt x="164" y="166"/>
                  <a:pt x="165" y="166"/>
                </a:cubicBezTo>
                <a:cubicBezTo>
                  <a:pt x="167" y="166"/>
                  <a:pt x="168" y="165"/>
                  <a:pt x="169" y="165"/>
                </a:cubicBezTo>
                <a:cubicBezTo>
                  <a:pt x="169" y="164"/>
                  <a:pt x="168" y="163"/>
                  <a:pt x="167" y="164"/>
                </a:cubicBezTo>
                <a:close/>
                <a:moveTo>
                  <a:pt x="178" y="162"/>
                </a:moveTo>
                <a:cubicBezTo>
                  <a:pt x="176" y="163"/>
                  <a:pt x="175" y="163"/>
                  <a:pt x="174" y="164"/>
                </a:cubicBezTo>
                <a:cubicBezTo>
                  <a:pt x="174" y="165"/>
                  <a:pt x="175" y="165"/>
                  <a:pt x="177" y="165"/>
                </a:cubicBezTo>
                <a:cubicBezTo>
                  <a:pt x="178" y="165"/>
                  <a:pt x="180" y="164"/>
                  <a:pt x="180" y="163"/>
                </a:cubicBezTo>
                <a:cubicBezTo>
                  <a:pt x="181" y="163"/>
                  <a:pt x="179" y="162"/>
                  <a:pt x="178" y="162"/>
                </a:cubicBezTo>
                <a:close/>
                <a:moveTo>
                  <a:pt x="189" y="161"/>
                </a:moveTo>
                <a:cubicBezTo>
                  <a:pt x="187" y="161"/>
                  <a:pt x="186" y="162"/>
                  <a:pt x="186" y="163"/>
                </a:cubicBezTo>
                <a:cubicBezTo>
                  <a:pt x="185" y="163"/>
                  <a:pt x="187" y="164"/>
                  <a:pt x="188" y="163"/>
                </a:cubicBezTo>
                <a:cubicBezTo>
                  <a:pt x="190" y="163"/>
                  <a:pt x="191" y="162"/>
                  <a:pt x="192" y="162"/>
                </a:cubicBezTo>
                <a:cubicBezTo>
                  <a:pt x="192" y="161"/>
                  <a:pt x="191" y="161"/>
                  <a:pt x="189" y="161"/>
                </a:cubicBezTo>
                <a:close/>
                <a:moveTo>
                  <a:pt x="203" y="160"/>
                </a:moveTo>
                <a:cubicBezTo>
                  <a:pt x="203" y="159"/>
                  <a:pt x="202" y="159"/>
                  <a:pt x="200" y="159"/>
                </a:cubicBezTo>
                <a:cubicBezTo>
                  <a:pt x="199" y="159"/>
                  <a:pt x="197" y="160"/>
                  <a:pt x="197" y="161"/>
                </a:cubicBezTo>
                <a:cubicBezTo>
                  <a:pt x="197" y="161"/>
                  <a:pt x="198" y="162"/>
                  <a:pt x="200" y="161"/>
                </a:cubicBezTo>
                <a:cubicBezTo>
                  <a:pt x="202" y="161"/>
                  <a:pt x="203" y="160"/>
                  <a:pt x="203" y="160"/>
                </a:cubicBezTo>
                <a:close/>
                <a:moveTo>
                  <a:pt x="215" y="157"/>
                </a:moveTo>
                <a:cubicBezTo>
                  <a:pt x="215" y="157"/>
                  <a:pt x="213" y="156"/>
                  <a:pt x="212" y="157"/>
                </a:cubicBezTo>
                <a:cubicBezTo>
                  <a:pt x="210" y="157"/>
                  <a:pt x="209" y="158"/>
                  <a:pt x="209" y="159"/>
                </a:cubicBezTo>
                <a:cubicBezTo>
                  <a:pt x="209" y="159"/>
                  <a:pt x="210" y="160"/>
                  <a:pt x="212" y="159"/>
                </a:cubicBezTo>
                <a:cubicBezTo>
                  <a:pt x="213" y="159"/>
                  <a:pt x="215" y="158"/>
                  <a:pt x="215" y="157"/>
                </a:cubicBezTo>
                <a:close/>
                <a:moveTo>
                  <a:pt x="226" y="155"/>
                </a:moveTo>
                <a:cubicBezTo>
                  <a:pt x="226" y="154"/>
                  <a:pt x="225" y="154"/>
                  <a:pt x="223" y="154"/>
                </a:cubicBezTo>
                <a:cubicBezTo>
                  <a:pt x="221" y="155"/>
                  <a:pt x="220" y="155"/>
                  <a:pt x="220" y="156"/>
                </a:cubicBezTo>
                <a:cubicBezTo>
                  <a:pt x="220" y="157"/>
                  <a:pt x="222" y="157"/>
                  <a:pt x="223" y="157"/>
                </a:cubicBezTo>
                <a:cubicBezTo>
                  <a:pt x="225" y="156"/>
                  <a:pt x="226" y="155"/>
                  <a:pt x="226" y="155"/>
                </a:cubicBezTo>
                <a:close/>
                <a:moveTo>
                  <a:pt x="238" y="152"/>
                </a:moveTo>
                <a:cubicBezTo>
                  <a:pt x="237" y="151"/>
                  <a:pt x="236" y="151"/>
                  <a:pt x="234" y="151"/>
                </a:cubicBezTo>
                <a:cubicBezTo>
                  <a:pt x="232" y="152"/>
                  <a:pt x="231" y="153"/>
                  <a:pt x="232" y="153"/>
                </a:cubicBezTo>
                <a:cubicBezTo>
                  <a:pt x="232" y="154"/>
                  <a:pt x="233" y="154"/>
                  <a:pt x="235" y="154"/>
                </a:cubicBezTo>
                <a:cubicBezTo>
                  <a:pt x="237" y="153"/>
                  <a:pt x="238" y="152"/>
                  <a:pt x="238" y="152"/>
                </a:cubicBezTo>
                <a:close/>
                <a:moveTo>
                  <a:pt x="249" y="149"/>
                </a:moveTo>
                <a:cubicBezTo>
                  <a:pt x="249" y="148"/>
                  <a:pt x="247" y="148"/>
                  <a:pt x="245" y="148"/>
                </a:cubicBezTo>
                <a:cubicBezTo>
                  <a:pt x="244" y="149"/>
                  <a:pt x="243" y="150"/>
                  <a:pt x="243" y="150"/>
                </a:cubicBezTo>
                <a:cubicBezTo>
                  <a:pt x="243" y="151"/>
                  <a:pt x="245" y="151"/>
                  <a:pt x="247" y="150"/>
                </a:cubicBezTo>
                <a:cubicBezTo>
                  <a:pt x="248" y="150"/>
                  <a:pt x="249" y="149"/>
                  <a:pt x="249" y="149"/>
                </a:cubicBezTo>
                <a:close/>
                <a:moveTo>
                  <a:pt x="258" y="147"/>
                </a:moveTo>
                <a:cubicBezTo>
                  <a:pt x="260" y="146"/>
                  <a:pt x="260" y="146"/>
                  <a:pt x="260" y="145"/>
                </a:cubicBezTo>
                <a:cubicBezTo>
                  <a:pt x="259" y="144"/>
                  <a:pt x="258" y="144"/>
                  <a:pt x="256" y="145"/>
                </a:cubicBezTo>
                <a:cubicBezTo>
                  <a:pt x="255" y="145"/>
                  <a:pt x="254" y="146"/>
                  <a:pt x="254" y="147"/>
                </a:cubicBezTo>
                <a:cubicBezTo>
                  <a:pt x="255" y="147"/>
                  <a:pt x="256" y="147"/>
                  <a:pt x="258" y="147"/>
                </a:cubicBezTo>
                <a:close/>
                <a:moveTo>
                  <a:pt x="269" y="143"/>
                </a:moveTo>
                <a:cubicBezTo>
                  <a:pt x="271" y="143"/>
                  <a:pt x="271" y="142"/>
                  <a:pt x="271" y="141"/>
                </a:cubicBezTo>
                <a:cubicBezTo>
                  <a:pt x="270" y="141"/>
                  <a:pt x="268" y="141"/>
                  <a:pt x="267" y="141"/>
                </a:cubicBezTo>
                <a:cubicBezTo>
                  <a:pt x="265" y="142"/>
                  <a:pt x="265" y="143"/>
                  <a:pt x="265" y="143"/>
                </a:cubicBezTo>
                <a:cubicBezTo>
                  <a:pt x="266" y="144"/>
                  <a:pt x="268" y="144"/>
                  <a:pt x="269" y="143"/>
                </a:cubicBezTo>
                <a:close/>
                <a:moveTo>
                  <a:pt x="280" y="139"/>
                </a:moveTo>
                <a:cubicBezTo>
                  <a:pt x="281" y="139"/>
                  <a:pt x="282" y="138"/>
                  <a:pt x="281" y="137"/>
                </a:cubicBezTo>
                <a:cubicBezTo>
                  <a:pt x="281" y="137"/>
                  <a:pt x="279" y="137"/>
                  <a:pt x="277" y="137"/>
                </a:cubicBezTo>
                <a:cubicBezTo>
                  <a:pt x="276" y="138"/>
                  <a:pt x="275" y="139"/>
                  <a:pt x="276" y="139"/>
                </a:cubicBezTo>
                <a:cubicBezTo>
                  <a:pt x="277" y="140"/>
                  <a:pt x="278" y="140"/>
                  <a:pt x="280" y="139"/>
                </a:cubicBezTo>
                <a:close/>
                <a:moveTo>
                  <a:pt x="286" y="135"/>
                </a:moveTo>
                <a:cubicBezTo>
                  <a:pt x="287" y="136"/>
                  <a:pt x="289" y="136"/>
                  <a:pt x="290" y="135"/>
                </a:cubicBezTo>
                <a:cubicBezTo>
                  <a:pt x="292" y="134"/>
                  <a:pt x="292" y="133"/>
                  <a:pt x="292" y="133"/>
                </a:cubicBezTo>
                <a:cubicBezTo>
                  <a:pt x="291" y="133"/>
                  <a:pt x="289" y="133"/>
                  <a:pt x="287" y="133"/>
                </a:cubicBezTo>
                <a:cubicBezTo>
                  <a:pt x="286" y="134"/>
                  <a:pt x="285" y="135"/>
                  <a:pt x="286" y="135"/>
                </a:cubicBezTo>
                <a:close/>
                <a:moveTo>
                  <a:pt x="297" y="129"/>
                </a:moveTo>
                <a:cubicBezTo>
                  <a:pt x="296" y="130"/>
                  <a:pt x="295" y="131"/>
                  <a:pt x="296" y="131"/>
                </a:cubicBezTo>
                <a:cubicBezTo>
                  <a:pt x="297" y="131"/>
                  <a:pt x="299" y="131"/>
                  <a:pt x="300" y="131"/>
                </a:cubicBezTo>
                <a:cubicBezTo>
                  <a:pt x="302" y="130"/>
                  <a:pt x="302" y="129"/>
                  <a:pt x="301" y="129"/>
                </a:cubicBezTo>
                <a:cubicBezTo>
                  <a:pt x="300" y="128"/>
                  <a:pt x="298" y="128"/>
                  <a:pt x="297" y="129"/>
                </a:cubicBezTo>
                <a:close/>
                <a:moveTo>
                  <a:pt x="311" y="124"/>
                </a:moveTo>
                <a:cubicBezTo>
                  <a:pt x="310" y="124"/>
                  <a:pt x="308" y="124"/>
                  <a:pt x="306" y="125"/>
                </a:cubicBezTo>
                <a:cubicBezTo>
                  <a:pt x="305" y="125"/>
                  <a:pt x="305" y="126"/>
                  <a:pt x="306" y="127"/>
                </a:cubicBezTo>
                <a:cubicBezTo>
                  <a:pt x="307" y="127"/>
                  <a:pt x="309" y="127"/>
                  <a:pt x="310" y="126"/>
                </a:cubicBezTo>
                <a:cubicBezTo>
                  <a:pt x="311" y="125"/>
                  <a:pt x="312" y="124"/>
                  <a:pt x="311" y="124"/>
                </a:cubicBezTo>
                <a:close/>
                <a:moveTo>
                  <a:pt x="319" y="121"/>
                </a:moveTo>
                <a:cubicBezTo>
                  <a:pt x="320" y="120"/>
                  <a:pt x="321" y="120"/>
                  <a:pt x="319" y="119"/>
                </a:cubicBezTo>
                <a:cubicBezTo>
                  <a:pt x="318" y="119"/>
                  <a:pt x="316" y="119"/>
                  <a:pt x="315" y="120"/>
                </a:cubicBezTo>
                <a:cubicBezTo>
                  <a:pt x="314" y="121"/>
                  <a:pt x="314" y="122"/>
                  <a:pt x="315" y="122"/>
                </a:cubicBezTo>
                <a:cubicBezTo>
                  <a:pt x="316" y="122"/>
                  <a:pt x="318" y="122"/>
                  <a:pt x="319" y="121"/>
                </a:cubicBezTo>
                <a:close/>
                <a:moveTo>
                  <a:pt x="328" y="116"/>
                </a:moveTo>
                <a:cubicBezTo>
                  <a:pt x="329" y="115"/>
                  <a:pt x="329" y="115"/>
                  <a:pt x="328" y="114"/>
                </a:cubicBezTo>
                <a:cubicBezTo>
                  <a:pt x="327" y="114"/>
                  <a:pt x="325" y="115"/>
                  <a:pt x="323" y="115"/>
                </a:cubicBezTo>
                <a:cubicBezTo>
                  <a:pt x="322" y="116"/>
                  <a:pt x="322" y="117"/>
                  <a:pt x="323" y="117"/>
                </a:cubicBezTo>
                <a:cubicBezTo>
                  <a:pt x="325" y="117"/>
                  <a:pt x="327" y="117"/>
                  <a:pt x="328" y="116"/>
                </a:cubicBezTo>
                <a:close/>
                <a:moveTo>
                  <a:pt x="336" y="111"/>
                </a:moveTo>
                <a:cubicBezTo>
                  <a:pt x="337" y="110"/>
                  <a:pt x="337" y="110"/>
                  <a:pt x="335" y="109"/>
                </a:cubicBezTo>
                <a:cubicBezTo>
                  <a:pt x="334" y="109"/>
                  <a:pt x="332" y="110"/>
                  <a:pt x="331" y="110"/>
                </a:cubicBezTo>
                <a:cubicBezTo>
                  <a:pt x="330" y="111"/>
                  <a:pt x="330" y="112"/>
                  <a:pt x="331" y="112"/>
                </a:cubicBezTo>
                <a:cubicBezTo>
                  <a:pt x="333" y="112"/>
                  <a:pt x="335" y="112"/>
                  <a:pt x="336" y="111"/>
                </a:cubicBezTo>
                <a:close/>
                <a:moveTo>
                  <a:pt x="342" y="104"/>
                </a:moveTo>
                <a:cubicBezTo>
                  <a:pt x="341" y="104"/>
                  <a:pt x="339" y="105"/>
                  <a:pt x="338" y="106"/>
                </a:cubicBezTo>
                <a:cubicBezTo>
                  <a:pt x="337" y="106"/>
                  <a:pt x="337" y="107"/>
                  <a:pt x="339" y="107"/>
                </a:cubicBezTo>
                <a:cubicBezTo>
                  <a:pt x="340" y="107"/>
                  <a:pt x="342" y="107"/>
                  <a:pt x="343" y="106"/>
                </a:cubicBezTo>
                <a:cubicBezTo>
                  <a:pt x="344" y="105"/>
                  <a:pt x="344" y="105"/>
                  <a:pt x="342" y="104"/>
                </a:cubicBezTo>
                <a:close/>
                <a:moveTo>
                  <a:pt x="346" y="102"/>
                </a:moveTo>
                <a:cubicBezTo>
                  <a:pt x="347" y="102"/>
                  <a:pt x="349" y="102"/>
                  <a:pt x="350" y="101"/>
                </a:cubicBezTo>
                <a:cubicBezTo>
                  <a:pt x="351" y="100"/>
                  <a:pt x="350" y="99"/>
                  <a:pt x="349" y="99"/>
                </a:cubicBezTo>
                <a:cubicBezTo>
                  <a:pt x="347" y="99"/>
                  <a:pt x="346" y="100"/>
                  <a:pt x="345" y="101"/>
                </a:cubicBezTo>
                <a:cubicBezTo>
                  <a:pt x="344" y="101"/>
                  <a:pt x="344" y="102"/>
                  <a:pt x="346" y="102"/>
                </a:cubicBezTo>
                <a:close/>
                <a:moveTo>
                  <a:pt x="356" y="96"/>
                </a:moveTo>
                <a:cubicBezTo>
                  <a:pt x="357" y="95"/>
                  <a:pt x="356" y="94"/>
                  <a:pt x="355" y="94"/>
                </a:cubicBezTo>
                <a:cubicBezTo>
                  <a:pt x="353" y="94"/>
                  <a:pt x="351" y="95"/>
                  <a:pt x="350" y="95"/>
                </a:cubicBezTo>
                <a:cubicBezTo>
                  <a:pt x="350" y="96"/>
                  <a:pt x="350" y="97"/>
                  <a:pt x="352" y="97"/>
                </a:cubicBezTo>
                <a:cubicBezTo>
                  <a:pt x="353" y="97"/>
                  <a:pt x="355" y="96"/>
                  <a:pt x="356" y="96"/>
                </a:cubicBezTo>
                <a:close/>
                <a:moveTo>
                  <a:pt x="361" y="90"/>
                </a:moveTo>
                <a:cubicBezTo>
                  <a:pt x="362" y="90"/>
                  <a:pt x="361" y="89"/>
                  <a:pt x="360" y="89"/>
                </a:cubicBezTo>
                <a:cubicBezTo>
                  <a:pt x="358" y="89"/>
                  <a:pt x="356" y="90"/>
                  <a:pt x="356" y="90"/>
                </a:cubicBezTo>
                <a:cubicBezTo>
                  <a:pt x="355" y="91"/>
                  <a:pt x="356" y="92"/>
                  <a:pt x="357" y="92"/>
                </a:cubicBezTo>
                <a:cubicBezTo>
                  <a:pt x="359" y="92"/>
                  <a:pt x="360" y="91"/>
                  <a:pt x="361" y="90"/>
                </a:cubicBezTo>
                <a:close/>
                <a:moveTo>
                  <a:pt x="364" y="84"/>
                </a:moveTo>
                <a:cubicBezTo>
                  <a:pt x="362" y="84"/>
                  <a:pt x="361" y="85"/>
                  <a:pt x="360" y="85"/>
                </a:cubicBezTo>
                <a:cubicBezTo>
                  <a:pt x="359" y="86"/>
                  <a:pt x="360" y="87"/>
                  <a:pt x="362" y="87"/>
                </a:cubicBezTo>
                <a:cubicBezTo>
                  <a:pt x="363" y="87"/>
                  <a:pt x="365" y="86"/>
                  <a:pt x="366" y="85"/>
                </a:cubicBezTo>
                <a:cubicBezTo>
                  <a:pt x="366" y="84"/>
                  <a:pt x="366" y="84"/>
                  <a:pt x="364" y="84"/>
                </a:cubicBezTo>
                <a:close/>
                <a:moveTo>
                  <a:pt x="366" y="82"/>
                </a:moveTo>
                <a:cubicBezTo>
                  <a:pt x="367" y="81"/>
                  <a:pt x="369" y="81"/>
                  <a:pt x="370" y="80"/>
                </a:cubicBezTo>
                <a:cubicBezTo>
                  <a:pt x="370" y="79"/>
                  <a:pt x="369" y="79"/>
                  <a:pt x="367" y="79"/>
                </a:cubicBezTo>
                <a:cubicBezTo>
                  <a:pt x="366" y="79"/>
                  <a:pt x="364" y="80"/>
                  <a:pt x="364" y="80"/>
                </a:cubicBezTo>
                <a:cubicBezTo>
                  <a:pt x="363" y="81"/>
                  <a:pt x="364" y="82"/>
                  <a:pt x="366" y="82"/>
                </a:cubicBezTo>
                <a:close/>
                <a:moveTo>
                  <a:pt x="373" y="75"/>
                </a:moveTo>
                <a:cubicBezTo>
                  <a:pt x="373" y="74"/>
                  <a:pt x="372" y="74"/>
                  <a:pt x="370" y="74"/>
                </a:cubicBezTo>
                <a:cubicBezTo>
                  <a:pt x="369" y="74"/>
                  <a:pt x="367" y="75"/>
                  <a:pt x="367" y="75"/>
                </a:cubicBezTo>
                <a:cubicBezTo>
                  <a:pt x="366" y="76"/>
                  <a:pt x="367" y="77"/>
                  <a:pt x="369" y="76"/>
                </a:cubicBezTo>
                <a:cubicBezTo>
                  <a:pt x="371" y="76"/>
                  <a:pt x="372" y="76"/>
                  <a:pt x="373" y="75"/>
                </a:cubicBezTo>
                <a:close/>
                <a:moveTo>
                  <a:pt x="375" y="70"/>
                </a:moveTo>
                <a:cubicBezTo>
                  <a:pt x="375" y="69"/>
                  <a:pt x="374" y="69"/>
                  <a:pt x="372" y="69"/>
                </a:cubicBezTo>
                <a:cubicBezTo>
                  <a:pt x="371" y="69"/>
                  <a:pt x="369" y="70"/>
                  <a:pt x="369" y="71"/>
                </a:cubicBezTo>
                <a:cubicBezTo>
                  <a:pt x="368" y="71"/>
                  <a:pt x="370" y="72"/>
                  <a:pt x="371" y="71"/>
                </a:cubicBezTo>
                <a:cubicBezTo>
                  <a:pt x="373" y="71"/>
                  <a:pt x="374" y="70"/>
                  <a:pt x="375" y="70"/>
                </a:cubicBezTo>
                <a:close/>
                <a:moveTo>
                  <a:pt x="376" y="65"/>
                </a:moveTo>
                <a:cubicBezTo>
                  <a:pt x="376" y="64"/>
                  <a:pt x="375" y="64"/>
                  <a:pt x="373" y="64"/>
                </a:cubicBezTo>
                <a:cubicBezTo>
                  <a:pt x="372" y="64"/>
                  <a:pt x="370" y="65"/>
                  <a:pt x="370" y="66"/>
                </a:cubicBezTo>
                <a:cubicBezTo>
                  <a:pt x="370" y="67"/>
                  <a:pt x="371" y="67"/>
                  <a:pt x="373" y="67"/>
                </a:cubicBezTo>
                <a:cubicBezTo>
                  <a:pt x="375" y="66"/>
                  <a:pt x="376" y="66"/>
                  <a:pt x="376" y="65"/>
                </a:cubicBezTo>
                <a:close/>
                <a:moveTo>
                  <a:pt x="377" y="60"/>
                </a:moveTo>
                <a:cubicBezTo>
                  <a:pt x="377" y="59"/>
                  <a:pt x="375" y="59"/>
                  <a:pt x="374" y="59"/>
                </a:cubicBezTo>
                <a:cubicBezTo>
                  <a:pt x="372" y="60"/>
                  <a:pt x="371" y="61"/>
                  <a:pt x="371" y="61"/>
                </a:cubicBezTo>
                <a:cubicBezTo>
                  <a:pt x="371" y="62"/>
                  <a:pt x="372" y="62"/>
                  <a:pt x="374" y="62"/>
                </a:cubicBezTo>
                <a:cubicBezTo>
                  <a:pt x="375" y="62"/>
                  <a:pt x="377" y="61"/>
                  <a:pt x="377" y="60"/>
                </a:cubicBezTo>
                <a:close/>
                <a:moveTo>
                  <a:pt x="373" y="55"/>
                </a:moveTo>
                <a:cubicBezTo>
                  <a:pt x="372" y="55"/>
                  <a:pt x="370" y="56"/>
                  <a:pt x="370" y="57"/>
                </a:cubicBezTo>
                <a:cubicBezTo>
                  <a:pt x="370" y="57"/>
                  <a:pt x="372" y="58"/>
                  <a:pt x="374" y="57"/>
                </a:cubicBezTo>
                <a:cubicBezTo>
                  <a:pt x="375" y="57"/>
                  <a:pt x="377" y="56"/>
                  <a:pt x="377" y="55"/>
                </a:cubicBezTo>
                <a:cubicBezTo>
                  <a:pt x="376" y="55"/>
                  <a:pt x="375" y="54"/>
                  <a:pt x="373" y="55"/>
                </a:cubicBezTo>
                <a:close/>
                <a:moveTo>
                  <a:pt x="372" y="51"/>
                </a:moveTo>
                <a:cubicBezTo>
                  <a:pt x="370" y="51"/>
                  <a:pt x="369" y="52"/>
                  <a:pt x="369" y="52"/>
                </a:cubicBezTo>
                <a:cubicBezTo>
                  <a:pt x="370" y="53"/>
                  <a:pt x="371" y="53"/>
                  <a:pt x="373" y="53"/>
                </a:cubicBezTo>
                <a:cubicBezTo>
                  <a:pt x="374" y="52"/>
                  <a:pt x="376" y="52"/>
                  <a:pt x="375" y="51"/>
                </a:cubicBezTo>
                <a:cubicBezTo>
                  <a:pt x="375" y="50"/>
                  <a:pt x="374" y="50"/>
                  <a:pt x="372" y="51"/>
                </a:cubicBezTo>
                <a:close/>
                <a:moveTo>
                  <a:pt x="370" y="46"/>
                </a:moveTo>
                <a:cubicBezTo>
                  <a:pt x="368" y="47"/>
                  <a:pt x="367" y="48"/>
                  <a:pt x="368" y="48"/>
                </a:cubicBezTo>
                <a:cubicBezTo>
                  <a:pt x="368" y="49"/>
                  <a:pt x="370" y="49"/>
                  <a:pt x="371" y="49"/>
                </a:cubicBezTo>
                <a:cubicBezTo>
                  <a:pt x="373" y="48"/>
                  <a:pt x="374" y="47"/>
                  <a:pt x="374" y="47"/>
                </a:cubicBezTo>
                <a:cubicBezTo>
                  <a:pt x="373" y="46"/>
                  <a:pt x="372" y="46"/>
                  <a:pt x="370" y="46"/>
                </a:cubicBezTo>
                <a:close/>
                <a:moveTo>
                  <a:pt x="367" y="43"/>
                </a:moveTo>
                <a:cubicBezTo>
                  <a:pt x="366" y="43"/>
                  <a:pt x="365" y="44"/>
                  <a:pt x="365" y="44"/>
                </a:cubicBezTo>
                <a:cubicBezTo>
                  <a:pt x="365" y="45"/>
                  <a:pt x="367" y="45"/>
                  <a:pt x="369" y="45"/>
                </a:cubicBezTo>
                <a:cubicBezTo>
                  <a:pt x="370" y="44"/>
                  <a:pt x="371" y="43"/>
                  <a:pt x="371" y="43"/>
                </a:cubicBezTo>
                <a:cubicBezTo>
                  <a:pt x="370" y="42"/>
                  <a:pt x="369" y="42"/>
                  <a:pt x="367" y="43"/>
                </a:cubicBezTo>
                <a:close/>
                <a:moveTo>
                  <a:pt x="362" y="41"/>
                </a:moveTo>
                <a:cubicBezTo>
                  <a:pt x="362" y="41"/>
                  <a:pt x="364" y="41"/>
                  <a:pt x="366" y="41"/>
                </a:cubicBezTo>
                <a:cubicBezTo>
                  <a:pt x="367" y="40"/>
                  <a:pt x="368" y="39"/>
                  <a:pt x="367" y="39"/>
                </a:cubicBezTo>
                <a:cubicBezTo>
                  <a:pt x="367" y="38"/>
                  <a:pt x="365" y="38"/>
                  <a:pt x="364" y="39"/>
                </a:cubicBezTo>
                <a:cubicBezTo>
                  <a:pt x="362" y="39"/>
                  <a:pt x="361" y="40"/>
                  <a:pt x="362" y="41"/>
                </a:cubicBezTo>
                <a:close/>
                <a:moveTo>
                  <a:pt x="358" y="37"/>
                </a:moveTo>
                <a:cubicBezTo>
                  <a:pt x="358" y="38"/>
                  <a:pt x="360" y="38"/>
                  <a:pt x="362" y="37"/>
                </a:cubicBezTo>
                <a:cubicBezTo>
                  <a:pt x="363" y="37"/>
                  <a:pt x="364" y="36"/>
                  <a:pt x="363" y="35"/>
                </a:cubicBezTo>
                <a:cubicBezTo>
                  <a:pt x="363" y="35"/>
                  <a:pt x="361" y="35"/>
                  <a:pt x="359" y="35"/>
                </a:cubicBezTo>
                <a:cubicBezTo>
                  <a:pt x="358" y="36"/>
                  <a:pt x="357" y="37"/>
                  <a:pt x="358" y="37"/>
                </a:cubicBezTo>
                <a:close/>
                <a:moveTo>
                  <a:pt x="354" y="32"/>
                </a:moveTo>
                <a:cubicBezTo>
                  <a:pt x="353" y="33"/>
                  <a:pt x="352" y="34"/>
                  <a:pt x="353" y="34"/>
                </a:cubicBezTo>
                <a:cubicBezTo>
                  <a:pt x="354" y="35"/>
                  <a:pt x="355" y="35"/>
                  <a:pt x="357" y="34"/>
                </a:cubicBezTo>
                <a:cubicBezTo>
                  <a:pt x="358" y="33"/>
                  <a:pt x="359" y="33"/>
                  <a:pt x="358" y="32"/>
                </a:cubicBezTo>
                <a:cubicBezTo>
                  <a:pt x="357" y="32"/>
                  <a:pt x="356" y="32"/>
                  <a:pt x="354" y="32"/>
                </a:cubicBezTo>
                <a:close/>
                <a:moveTo>
                  <a:pt x="347" y="31"/>
                </a:moveTo>
                <a:cubicBezTo>
                  <a:pt x="348" y="32"/>
                  <a:pt x="350" y="32"/>
                  <a:pt x="351" y="31"/>
                </a:cubicBezTo>
                <a:cubicBezTo>
                  <a:pt x="353" y="30"/>
                  <a:pt x="353" y="30"/>
                  <a:pt x="353" y="29"/>
                </a:cubicBezTo>
                <a:cubicBezTo>
                  <a:pt x="352" y="29"/>
                  <a:pt x="350" y="29"/>
                  <a:pt x="348" y="30"/>
                </a:cubicBezTo>
                <a:cubicBezTo>
                  <a:pt x="347" y="30"/>
                  <a:pt x="346" y="31"/>
                  <a:pt x="347" y="31"/>
                </a:cubicBezTo>
                <a:close/>
                <a:moveTo>
                  <a:pt x="346" y="26"/>
                </a:moveTo>
                <a:cubicBezTo>
                  <a:pt x="345" y="26"/>
                  <a:pt x="343" y="26"/>
                  <a:pt x="342" y="27"/>
                </a:cubicBezTo>
                <a:cubicBezTo>
                  <a:pt x="340" y="28"/>
                  <a:pt x="340" y="29"/>
                  <a:pt x="341" y="29"/>
                </a:cubicBezTo>
                <a:cubicBezTo>
                  <a:pt x="342" y="29"/>
                  <a:pt x="344" y="29"/>
                  <a:pt x="345" y="28"/>
                </a:cubicBezTo>
                <a:cubicBezTo>
                  <a:pt x="347" y="28"/>
                  <a:pt x="347" y="27"/>
                  <a:pt x="346" y="26"/>
                </a:cubicBezTo>
                <a:close/>
                <a:moveTo>
                  <a:pt x="334" y="27"/>
                </a:moveTo>
                <a:cubicBezTo>
                  <a:pt x="335" y="27"/>
                  <a:pt x="337" y="27"/>
                  <a:pt x="339" y="26"/>
                </a:cubicBezTo>
                <a:cubicBezTo>
                  <a:pt x="340" y="25"/>
                  <a:pt x="340" y="24"/>
                  <a:pt x="339" y="24"/>
                </a:cubicBezTo>
                <a:cubicBezTo>
                  <a:pt x="338" y="24"/>
                  <a:pt x="336" y="24"/>
                  <a:pt x="335" y="25"/>
                </a:cubicBezTo>
                <a:cubicBezTo>
                  <a:pt x="333" y="26"/>
                  <a:pt x="333" y="26"/>
                  <a:pt x="334" y="27"/>
                </a:cubicBezTo>
                <a:close/>
                <a:moveTo>
                  <a:pt x="327" y="25"/>
                </a:moveTo>
                <a:cubicBezTo>
                  <a:pt x="328" y="25"/>
                  <a:pt x="330" y="25"/>
                  <a:pt x="331" y="24"/>
                </a:cubicBezTo>
                <a:cubicBezTo>
                  <a:pt x="332" y="23"/>
                  <a:pt x="332" y="22"/>
                  <a:pt x="331" y="22"/>
                </a:cubicBezTo>
                <a:cubicBezTo>
                  <a:pt x="330" y="22"/>
                  <a:pt x="328" y="22"/>
                  <a:pt x="327" y="23"/>
                </a:cubicBezTo>
                <a:cubicBezTo>
                  <a:pt x="326" y="24"/>
                  <a:pt x="326" y="24"/>
                  <a:pt x="327" y="25"/>
                </a:cubicBezTo>
                <a:close/>
                <a:moveTo>
                  <a:pt x="319" y="23"/>
                </a:moveTo>
                <a:cubicBezTo>
                  <a:pt x="320" y="23"/>
                  <a:pt x="322" y="23"/>
                  <a:pt x="323" y="22"/>
                </a:cubicBezTo>
                <a:cubicBezTo>
                  <a:pt x="324" y="22"/>
                  <a:pt x="324" y="21"/>
                  <a:pt x="323" y="21"/>
                </a:cubicBezTo>
                <a:cubicBezTo>
                  <a:pt x="322" y="20"/>
                  <a:pt x="320" y="21"/>
                  <a:pt x="319" y="21"/>
                </a:cubicBezTo>
                <a:cubicBezTo>
                  <a:pt x="317" y="22"/>
                  <a:pt x="318" y="23"/>
                  <a:pt x="319" y="23"/>
                </a:cubicBezTo>
                <a:close/>
                <a:moveTo>
                  <a:pt x="314" y="19"/>
                </a:moveTo>
                <a:cubicBezTo>
                  <a:pt x="313" y="19"/>
                  <a:pt x="311" y="20"/>
                  <a:pt x="310" y="20"/>
                </a:cubicBezTo>
                <a:cubicBezTo>
                  <a:pt x="309" y="21"/>
                  <a:pt x="309" y="22"/>
                  <a:pt x="310" y="22"/>
                </a:cubicBezTo>
                <a:cubicBezTo>
                  <a:pt x="311" y="22"/>
                  <a:pt x="313" y="22"/>
                  <a:pt x="314" y="21"/>
                </a:cubicBezTo>
                <a:cubicBezTo>
                  <a:pt x="316" y="20"/>
                  <a:pt x="315" y="19"/>
                  <a:pt x="314" y="19"/>
                </a:cubicBezTo>
                <a:close/>
                <a:moveTo>
                  <a:pt x="305" y="20"/>
                </a:moveTo>
                <a:cubicBezTo>
                  <a:pt x="306" y="19"/>
                  <a:pt x="306" y="18"/>
                  <a:pt x="305" y="18"/>
                </a:cubicBezTo>
                <a:cubicBezTo>
                  <a:pt x="303" y="18"/>
                  <a:pt x="301" y="19"/>
                  <a:pt x="300" y="19"/>
                </a:cubicBezTo>
                <a:cubicBezTo>
                  <a:pt x="299" y="20"/>
                  <a:pt x="300" y="21"/>
                  <a:pt x="301" y="21"/>
                </a:cubicBezTo>
                <a:cubicBezTo>
                  <a:pt x="303" y="21"/>
                  <a:pt x="304" y="21"/>
                  <a:pt x="305" y="20"/>
                </a:cubicBezTo>
                <a:close/>
                <a:moveTo>
                  <a:pt x="292" y="20"/>
                </a:moveTo>
                <a:cubicBezTo>
                  <a:pt x="293" y="21"/>
                  <a:pt x="295" y="20"/>
                  <a:pt x="296" y="19"/>
                </a:cubicBezTo>
                <a:cubicBezTo>
                  <a:pt x="297" y="18"/>
                  <a:pt x="296" y="18"/>
                  <a:pt x="295" y="18"/>
                </a:cubicBezTo>
                <a:cubicBezTo>
                  <a:pt x="293" y="18"/>
                  <a:pt x="291" y="18"/>
                  <a:pt x="291" y="19"/>
                </a:cubicBezTo>
                <a:cubicBezTo>
                  <a:pt x="290" y="20"/>
                  <a:pt x="290" y="20"/>
                  <a:pt x="292" y="20"/>
                </a:cubicBezTo>
                <a:close/>
                <a:moveTo>
                  <a:pt x="284" y="18"/>
                </a:moveTo>
                <a:cubicBezTo>
                  <a:pt x="283" y="18"/>
                  <a:pt x="281" y="18"/>
                  <a:pt x="280" y="19"/>
                </a:cubicBezTo>
                <a:cubicBezTo>
                  <a:pt x="280" y="20"/>
                  <a:pt x="280" y="20"/>
                  <a:pt x="282" y="20"/>
                </a:cubicBezTo>
                <a:cubicBezTo>
                  <a:pt x="283" y="20"/>
                  <a:pt x="285" y="20"/>
                  <a:pt x="286" y="19"/>
                </a:cubicBezTo>
                <a:cubicBezTo>
                  <a:pt x="287" y="18"/>
                  <a:pt x="286" y="18"/>
                  <a:pt x="284" y="18"/>
                </a:cubicBezTo>
                <a:close/>
                <a:moveTo>
                  <a:pt x="274" y="18"/>
                </a:moveTo>
                <a:cubicBezTo>
                  <a:pt x="272" y="18"/>
                  <a:pt x="270" y="18"/>
                  <a:pt x="270" y="19"/>
                </a:cubicBezTo>
                <a:cubicBezTo>
                  <a:pt x="269" y="20"/>
                  <a:pt x="270" y="20"/>
                  <a:pt x="271" y="20"/>
                </a:cubicBezTo>
                <a:cubicBezTo>
                  <a:pt x="273" y="20"/>
                  <a:pt x="275" y="20"/>
                  <a:pt x="275" y="19"/>
                </a:cubicBezTo>
                <a:cubicBezTo>
                  <a:pt x="276" y="18"/>
                  <a:pt x="275" y="18"/>
                  <a:pt x="274" y="18"/>
                </a:cubicBezTo>
                <a:close/>
                <a:moveTo>
                  <a:pt x="263" y="18"/>
                </a:moveTo>
                <a:cubicBezTo>
                  <a:pt x="261" y="18"/>
                  <a:pt x="259" y="19"/>
                  <a:pt x="259" y="20"/>
                </a:cubicBezTo>
                <a:cubicBezTo>
                  <a:pt x="258" y="21"/>
                  <a:pt x="259" y="21"/>
                  <a:pt x="261" y="21"/>
                </a:cubicBezTo>
                <a:cubicBezTo>
                  <a:pt x="262" y="21"/>
                  <a:pt x="264" y="20"/>
                  <a:pt x="265" y="19"/>
                </a:cubicBezTo>
                <a:cubicBezTo>
                  <a:pt x="265" y="19"/>
                  <a:pt x="264" y="18"/>
                  <a:pt x="263" y="18"/>
                </a:cubicBezTo>
                <a:close/>
                <a:moveTo>
                  <a:pt x="252" y="19"/>
                </a:moveTo>
                <a:cubicBezTo>
                  <a:pt x="250" y="19"/>
                  <a:pt x="248" y="20"/>
                  <a:pt x="248" y="21"/>
                </a:cubicBezTo>
                <a:cubicBezTo>
                  <a:pt x="247" y="21"/>
                  <a:pt x="248" y="22"/>
                  <a:pt x="250" y="22"/>
                </a:cubicBezTo>
                <a:cubicBezTo>
                  <a:pt x="252" y="22"/>
                  <a:pt x="253" y="21"/>
                  <a:pt x="254" y="20"/>
                </a:cubicBezTo>
                <a:cubicBezTo>
                  <a:pt x="254" y="19"/>
                  <a:pt x="253" y="19"/>
                  <a:pt x="252" y="19"/>
                </a:cubicBezTo>
                <a:close/>
                <a:moveTo>
                  <a:pt x="240" y="20"/>
                </a:moveTo>
                <a:cubicBezTo>
                  <a:pt x="238" y="21"/>
                  <a:pt x="237" y="21"/>
                  <a:pt x="237" y="22"/>
                </a:cubicBezTo>
                <a:cubicBezTo>
                  <a:pt x="236" y="23"/>
                  <a:pt x="237" y="23"/>
                  <a:pt x="239" y="23"/>
                </a:cubicBezTo>
                <a:cubicBezTo>
                  <a:pt x="241" y="23"/>
                  <a:pt x="242" y="22"/>
                  <a:pt x="243" y="21"/>
                </a:cubicBezTo>
                <a:cubicBezTo>
                  <a:pt x="243" y="21"/>
                  <a:pt x="242" y="20"/>
                  <a:pt x="240" y="20"/>
                </a:cubicBezTo>
                <a:close/>
                <a:moveTo>
                  <a:pt x="228" y="22"/>
                </a:moveTo>
                <a:cubicBezTo>
                  <a:pt x="227" y="22"/>
                  <a:pt x="225" y="23"/>
                  <a:pt x="225" y="24"/>
                </a:cubicBezTo>
                <a:cubicBezTo>
                  <a:pt x="225" y="24"/>
                  <a:pt x="226" y="25"/>
                  <a:pt x="228" y="25"/>
                </a:cubicBezTo>
                <a:cubicBezTo>
                  <a:pt x="229" y="24"/>
                  <a:pt x="231" y="24"/>
                  <a:pt x="231" y="23"/>
                </a:cubicBezTo>
                <a:cubicBezTo>
                  <a:pt x="231" y="22"/>
                  <a:pt x="230" y="22"/>
                  <a:pt x="228" y="22"/>
                </a:cubicBezTo>
                <a:close/>
                <a:moveTo>
                  <a:pt x="217" y="24"/>
                </a:moveTo>
                <a:cubicBezTo>
                  <a:pt x="215" y="24"/>
                  <a:pt x="214" y="25"/>
                  <a:pt x="214" y="26"/>
                </a:cubicBezTo>
                <a:cubicBezTo>
                  <a:pt x="213" y="26"/>
                  <a:pt x="215" y="27"/>
                  <a:pt x="216" y="26"/>
                </a:cubicBezTo>
                <a:cubicBezTo>
                  <a:pt x="218" y="26"/>
                  <a:pt x="220" y="25"/>
                  <a:pt x="220" y="25"/>
                </a:cubicBezTo>
                <a:cubicBezTo>
                  <a:pt x="220" y="24"/>
                  <a:pt x="218" y="24"/>
                  <a:pt x="217" y="24"/>
                </a:cubicBezTo>
                <a:close/>
                <a:moveTo>
                  <a:pt x="202" y="28"/>
                </a:moveTo>
                <a:cubicBezTo>
                  <a:pt x="202" y="29"/>
                  <a:pt x="203" y="29"/>
                  <a:pt x="205" y="29"/>
                </a:cubicBezTo>
                <a:cubicBezTo>
                  <a:pt x="207" y="28"/>
                  <a:pt x="208" y="27"/>
                  <a:pt x="208" y="27"/>
                </a:cubicBezTo>
                <a:cubicBezTo>
                  <a:pt x="208" y="26"/>
                  <a:pt x="207" y="26"/>
                  <a:pt x="205" y="26"/>
                </a:cubicBezTo>
                <a:cubicBezTo>
                  <a:pt x="203" y="27"/>
                  <a:pt x="202" y="27"/>
                  <a:pt x="202" y="28"/>
                </a:cubicBezTo>
                <a:close/>
                <a:moveTo>
                  <a:pt x="180" y="19"/>
                </a:moveTo>
                <a:cubicBezTo>
                  <a:pt x="181" y="18"/>
                  <a:pt x="183" y="17"/>
                  <a:pt x="182" y="17"/>
                </a:cubicBezTo>
                <a:cubicBezTo>
                  <a:pt x="182" y="16"/>
                  <a:pt x="181" y="16"/>
                  <a:pt x="179" y="16"/>
                </a:cubicBezTo>
                <a:cubicBezTo>
                  <a:pt x="177" y="17"/>
                  <a:pt x="176" y="18"/>
                  <a:pt x="176" y="18"/>
                </a:cubicBezTo>
                <a:cubicBezTo>
                  <a:pt x="177" y="19"/>
                  <a:pt x="178" y="19"/>
                  <a:pt x="180" y="19"/>
                </a:cubicBezTo>
                <a:close/>
                <a:moveTo>
                  <a:pt x="169" y="22"/>
                </a:moveTo>
                <a:cubicBezTo>
                  <a:pt x="171" y="21"/>
                  <a:pt x="172" y="20"/>
                  <a:pt x="172" y="20"/>
                </a:cubicBezTo>
                <a:cubicBezTo>
                  <a:pt x="171" y="19"/>
                  <a:pt x="170" y="19"/>
                  <a:pt x="168" y="19"/>
                </a:cubicBezTo>
                <a:cubicBezTo>
                  <a:pt x="167" y="20"/>
                  <a:pt x="165" y="21"/>
                  <a:pt x="166" y="21"/>
                </a:cubicBezTo>
                <a:cubicBezTo>
                  <a:pt x="166" y="22"/>
                  <a:pt x="168" y="22"/>
                  <a:pt x="169" y="22"/>
                </a:cubicBezTo>
                <a:close/>
                <a:moveTo>
                  <a:pt x="159" y="25"/>
                </a:moveTo>
                <a:cubicBezTo>
                  <a:pt x="161" y="24"/>
                  <a:pt x="162" y="23"/>
                  <a:pt x="161" y="23"/>
                </a:cubicBezTo>
                <a:cubicBezTo>
                  <a:pt x="161" y="22"/>
                  <a:pt x="159" y="22"/>
                  <a:pt x="158" y="22"/>
                </a:cubicBezTo>
                <a:cubicBezTo>
                  <a:pt x="156" y="23"/>
                  <a:pt x="155" y="24"/>
                  <a:pt x="155" y="24"/>
                </a:cubicBezTo>
                <a:cubicBezTo>
                  <a:pt x="156" y="25"/>
                  <a:pt x="157" y="25"/>
                  <a:pt x="159" y="25"/>
                </a:cubicBezTo>
                <a:close/>
                <a:moveTo>
                  <a:pt x="149" y="28"/>
                </a:moveTo>
                <a:cubicBezTo>
                  <a:pt x="150" y="27"/>
                  <a:pt x="151" y="26"/>
                  <a:pt x="151" y="26"/>
                </a:cubicBezTo>
                <a:cubicBezTo>
                  <a:pt x="150" y="25"/>
                  <a:pt x="149" y="25"/>
                  <a:pt x="147" y="26"/>
                </a:cubicBezTo>
                <a:cubicBezTo>
                  <a:pt x="145" y="26"/>
                  <a:pt x="145" y="27"/>
                  <a:pt x="145" y="28"/>
                </a:cubicBezTo>
                <a:cubicBezTo>
                  <a:pt x="146" y="28"/>
                  <a:pt x="147" y="28"/>
                  <a:pt x="149" y="28"/>
                </a:cubicBezTo>
                <a:close/>
                <a:moveTo>
                  <a:pt x="139" y="31"/>
                </a:moveTo>
                <a:cubicBezTo>
                  <a:pt x="140" y="30"/>
                  <a:pt x="141" y="30"/>
                  <a:pt x="141" y="29"/>
                </a:cubicBezTo>
                <a:cubicBezTo>
                  <a:pt x="140" y="29"/>
                  <a:pt x="138" y="29"/>
                  <a:pt x="137" y="29"/>
                </a:cubicBezTo>
                <a:cubicBezTo>
                  <a:pt x="135" y="30"/>
                  <a:pt x="134" y="31"/>
                  <a:pt x="135" y="31"/>
                </a:cubicBezTo>
                <a:cubicBezTo>
                  <a:pt x="136" y="32"/>
                  <a:pt x="137" y="32"/>
                  <a:pt x="139" y="31"/>
                </a:cubicBezTo>
                <a:close/>
                <a:moveTo>
                  <a:pt x="129" y="35"/>
                </a:moveTo>
                <a:cubicBezTo>
                  <a:pt x="131" y="34"/>
                  <a:pt x="131" y="33"/>
                  <a:pt x="131" y="33"/>
                </a:cubicBezTo>
                <a:cubicBezTo>
                  <a:pt x="130" y="32"/>
                  <a:pt x="128" y="32"/>
                  <a:pt x="127" y="33"/>
                </a:cubicBezTo>
                <a:cubicBezTo>
                  <a:pt x="125" y="33"/>
                  <a:pt x="124" y="34"/>
                  <a:pt x="125" y="35"/>
                </a:cubicBezTo>
                <a:cubicBezTo>
                  <a:pt x="126" y="35"/>
                  <a:pt x="127" y="35"/>
                  <a:pt x="129" y="35"/>
                </a:cubicBezTo>
                <a:close/>
                <a:moveTo>
                  <a:pt x="119" y="38"/>
                </a:moveTo>
                <a:cubicBezTo>
                  <a:pt x="121" y="38"/>
                  <a:pt x="122" y="37"/>
                  <a:pt x="121" y="36"/>
                </a:cubicBezTo>
                <a:cubicBezTo>
                  <a:pt x="120" y="36"/>
                  <a:pt x="118" y="36"/>
                  <a:pt x="117" y="37"/>
                </a:cubicBezTo>
                <a:cubicBezTo>
                  <a:pt x="115" y="37"/>
                  <a:pt x="115" y="38"/>
                  <a:pt x="115" y="38"/>
                </a:cubicBezTo>
                <a:cubicBezTo>
                  <a:pt x="116" y="39"/>
                  <a:pt x="118" y="39"/>
                  <a:pt x="119" y="38"/>
                </a:cubicBezTo>
                <a:close/>
                <a:moveTo>
                  <a:pt x="110" y="42"/>
                </a:moveTo>
                <a:cubicBezTo>
                  <a:pt x="112" y="41"/>
                  <a:pt x="112" y="41"/>
                  <a:pt x="111" y="40"/>
                </a:cubicBezTo>
                <a:cubicBezTo>
                  <a:pt x="110" y="40"/>
                  <a:pt x="109" y="40"/>
                  <a:pt x="107" y="41"/>
                </a:cubicBezTo>
                <a:cubicBezTo>
                  <a:pt x="106" y="41"/>
                  <a:pt x="105" y="42"/>
                  <a:pt x="106" y="42"/>
                </a:cubicBezTo>
                <a:cubicBezTo>
                  <a:pt x="107" y="43"/>
                  <a:pt x="109" y="43"/>
                  <a:pt x="110" y="42"/>
                </a:cubicBezTo>
                <a:close/>
                <a:moveTo>
                  <a:pt x="101" y="46"/>
                </a:moveTo>
                <a:cubicBezTo>
                  <a:pt x="102" y="45"/>
                  <a:pt x="103" y="45"/>
                  <a:pt x="102" y="44"/>
                </a:cubicBezTo>
                <a:cubicBezTo>
                  <a:pt x="101" y="44"/>
                  <a:pt x="99" y="44"/>
                  <a:pt x="98" y="45"/>
                </a:cubicBezTo>
                <a:cubicBezTo>
                  <a:pt x="96" y="45"/>
                  <a:pt x="96" y="46"/>
                  <a:pt x="97" y="46"/>
                </a:cubicBezTo>
                <a:cubicBezTo>
                  <a:pt x="98" y="47"/>
                  <a:pt x="100" y="47"/>
                  <a:pt x="101" y="46"/>
                </a:cubicBezTo>
                <a:close/>
                <a:moveTo>
                  <a:pt x="88" y="51"/>
                </a:moveTo>
                <a:cubicBezTo>
                  <a:pt x="89" y="51"/>
                  <a:pt x="91" y="51"/>
                  <a:pt x="92" y="50"/>
                </a:cubicBezTo>
                <a:cubicBezTo>
                  <a:pt x="94" y="49"/>
                  <a:pt x="94" y="49"/>
                  <a:pt x="93" y="48"/>
                </a:cubicBezTo>
                <a:cubicBezTo>
                  <a:pt x="92" y="48"/>
                  <a:pt x="90" y="48"/>
                  <a:pt x="89" y="49"/>
                </a:cubicBezTo>
                <a:cubicBezTo>
                  <a:pt x="87" y="49"/>
                  <a:pt x="87" y="50"/>
                  <a:pt x="88" y="51"/>
                </a:cubicBezTo>
                <a:close/>
                <a:moveTo>
                  <a:pt x="79" y="55"/>
                </a:moveTo>
                <a:cubicBezTo>
                  <a:pt x="80" y="55"/>
                  <a:pt x="82" y="55"/>
                  <a:pt x="84" y="54"/>
                </a:cubicBezTo>
                <a:cubicBezTo>
                  <a:pt x="85" y="54"/>
                  <a:pt x="85" y="53"/>
                  <a:pt x="84" y="53"/>
                </a:cubicBezTo>
                <a:cubicBezTo>
                  <a:pt x="83" y="52"/>
                  <a:pt x="81" y="52"/>
                  <a:pt x="80" y="53"/>
                </a:cubicBezTo>
                <a:cubicBezTo>
                  <a:pt x="79" y="54"/>
                  <a:pt x="78" y="55"/>
                  <a:pt x="79" y="55"/>
                </a:cubicBezTo>
                <a:close/>
                <a:moveTo>
                  <a:pt x="71" y="59"/>
                </a:moveTo>
                <a:cubicBezTo>
                  <a:pt x="72" y="60"/>
                  <a:pt x="74" y="59"/>
                  <a:pt x="76" y="59"/>
                </a:cubicBezTo>
                <a:cubicBezTo>
                  <a:pt x="77" y="58"/>
                  <a:pt x="77" y="57"/>
                  <a:pt x="76" y="57"/>
                </a:cubicBezTo>
                <a:cubicBezTo>
                  <a:pt x="75" y="57"/>
                  <a:pt x="73" y="57"/>
                  <a:pt x="72" y="58"/>
                </a:cubicBezTo>
                <a:cubicBezTo>
                  <a:pt x="70" y="58"/>
                  <a:pt x="70" y="59"/>
                  <a:pt x="71" y="59"/>
                </a:cubicBezTo>
                <a:close/>
                <a:moveTo>
                  <a:pt x="63" y="64"/>
                </a:moveTo>
                <a:cubicBezTo>
                  <a:pt x="65" y="64"/>
                  <a:pt x="67" y="64"/>
                  <a:pt x="68" y="63"/>
                </a:cubicBezTo>
                <a:cubicBezTo>
                  <a:pt x="69" y="62"/>
                  <a:pt x="69" y="62"/>
                  <a:pt x="68" y="61"/>
                </a:cubicBezTo>
                <a:cubicBezTo>
                  <a:pt x="67" y="61"/>
                  <a:pt x="65" y="61"/>
                  <a:pt x="64" y="62"/>
                </a:cubicBezTo>
                <a:cubicBezTo>
                  <a:pt x="62" y="63"/>
                  <a:pt x="62" y="64"/>
                  <a:pt x="63" y="64"/>
                </a:cubicBezTo>
                <a:close/>
                <a:moveTo>
                  <a:pt x="56" y="68"/>
                </a:moveTo>
                <a:cubicBezTo>
                  <a:pt x="57" y="69"/>
                  <a:pt x="59" y="68"/>
                  <a:pt x="60" y="68"/>
                </a:cubicBezTo>
                <a:cubicBezTo>
                  <a:pt x="62" y="67"/>
                  <a:pt x="61" y="66"/>
                  <a:pt x="60" y="66"/>
                </a:cubicBezTo>
                <a:cubicBezTo>
                  <a:pt x="59" y="66"/>
                  <a:pt x="57" y="66"/>
                  <a:pt x="56" y="67"/>
                </a:cubicBezTo>
                <a:cubicBezTo>
                  <a:pt x="55" y="68"/>
                  <a:pt x="55" y="68"/>
                  <a:pt x="56" y="68"/>
                </a:cubicBezTo>
                <a:close/>
                <a:moveTo>
                  <a:pt x="49" y="73"/>
                </a:moveTo>
                <a:cubicBezTo>
                  <a:pt x="50" y="73"/>
                  <a:pt x="52" y="73"/>
                  <a:pt x="53" y="72"/>
                </a:cubicBezTo>
                <a:cubicBezTo>
                  <a:pt x="55" y="71"/>
                  <a:pt x="54" y="71"/>
                  <a:pt x="53" y="70"/>
                </a:cubicBezTo>
                <a:cubicBezTo>
                  <a:pt x="52" y="70"/>
                  <a:pt x="50" y="71"/>
                  <a:pt x="49" y="71"/>
                </a:cubicBezTo>
                <a:cubicBezTo>
                  <a:pt x="48" y="72"/>
                  <a:pt x="48" y="73"/>
                  <a:pt x="49" y="73"/>
                </a:cubicBezTo>
                <a:close/>
                <a:moveTo>
                  <a:pt x="47" y="77"/>
                </a:moveTo>
                <a:cubicBezTo>
                  <a:pt x="48" y="76"/>
                  <a:pt x="48" y="75"/>
                  <a:pt x="46" y="75"/>
                </a:cubicBezTo>
                <a:cubicBezTo>
                  <a:pt x="45" y="75"/>
                  <a:pt x="43" y="75"/>
                  <a:pt x="42" y="76"/>
                </a:cubicBezTo>
                <a:cubicBezTo>
                  <a:pt x="41" y="77"/>
                  <a:pt x="41" y="78"/>
                  <a:pt x="43" y="78"/>
                </a:cubicBezTo>
                <a:cubicBezTo>
                  <a:pt x="44" y="78"/>
                  <a:pt x="46" y="77"/>
                  <a:pt x="47" y="77"/>
                </a:cubicBezTo>
                <a:close/>
                <a:moveTo>
                  <a:pt x="37" y="83"/>
                </a:moveTo>
                <a:cubicBezTo>
                  <a:pt x="38" y="83"/>
                  <a:pt x="40" y="82"/>
                  <a:pt x="41" y="81"/>
                </a:cubicBezTo>
                <a:cubicBezTo>
                  <a:pt x="42" y="81"/>
                  <a:pt x="41" y="80"/>
                  <a:pt x="40" y="80"/>
                </a:cubicBezTo>
                <a:cubicBezTo>
                  <a:pt x="39" y="80"/>
                  <a:pt x="37" y="80"/>
                  <a:pt x="36" y="81"/>
                </a:cubicBezTo>
                <a:cubicBezTo>
                  <a:pt x="35" y="82"/>
                  <a:pt x="35" y="82"/>
                  <a:pt x="37" y="83"/>
                </a:cubicBezTo>
                <a:close/>
                <a:moveTo>
                  <a:pt x="31" y="87"/>
                </a:moveTo>
                <a:cubicBezTo>
                  <a:pt x="32" y="87"/>
                  <a:pt x="34" y="87"/>
                  <a:pt x="35" y="86"/>
                </a:cubicBezTo>
                <a:cubicBezTo>
                  <a:pt x="36" y="85"/>
                  <a:pt x="35" y="85"/>
                  <a:pt x="34" y="85"/>
                </a:cubicBezTo>
                <a:cubicBezTo>
                  <a:pt x="33" y="85"/>
                  <a:pt x="31" y="85"/>
                  <a:pt x="30" y="86"/>
                </a:cubicBezTo>
                <a:cubicBezTo>
                  <a:pt x="29" y="87"/>
                  <a:pt x="29" y="87"/>
                  <a:pt x="31" y="87"/>
                </a:cubicBezTo>
                <a:close/>
                <a:moveTo>
                  <a:pt x="26" y="92"/>
                </a:moveTo>
                <a:cubicBezTo>
                  <a:pt x="27" y="92"/>
                  <a:pt x="29" y="92"/>
                  <a:pt x="30" y="91"/>
                </a:cubicBezTo>
                <a:cubicBezTo>
                  <a:pt x="31" y="90"/>
                  <a:pt x="30" y="89"/>
                  <a:pt x="29" y="89"/>
                </a:cubicBezTo>
                <a:cubicBezTo>
                  <a:pt x="27" y="89"/>
                  <a:pt x="25" y="90"/>
                  <a:pt x="25" y="91"/>
                </a:cubicBezTo>
                <a:cubicBezTo>
                  <a:pt x="24" y="91"/>
                  <a:pt x="24" y="92"/>
                  <a:pt x="26" y="92"/>
                </a:cubicBezTo>
                <a:close/>
                <a:moveTo>
                  <a:pt x="21" y="97"/>
                </a:moveTo>
                <a:cubicBezTo>
                  <a:pt x="23" y="97"/>
                  <a:pt x="25" y="96"/>
                  <a:pt x="25" y="95"/>
                </a:cubicBezTo>
                <a:cubicBezTo>
                  <a:pt x="26" y="95"/>
                  <a:pt x="25" y="94"/>
                  <a:pt x="24" y="94"/>
                </a:cubicBezTo>
                <a:cubicBezTo>
                  <a:pt x="22" y="94"/>
                  <a:pt x="20" y="95"/>
                  <a:pt x="20" y="96"/>
                </a:cubicBezTo>
                <a:cubicBezTo>
                  <a:pt x="19" y="96"/>
                  <a:pt x="20" y="97"/>
                  <a:pt x="21" y="97"/>
                </a:cubicBezTo>
                <a:close/>
                <a:moveTo>
                  <a:pt x="17" y="102"/>
                </a:moveTo>
                <a:cubicBezTo>
                  <a:pt x="19" y="102"/>
                  <a:pt x="20" y="101"/>
                  <a:pt x="21" y="100"/>
                </a:cubicBezTo>
                <a:cubicBezTo>
                  <a:pt x="22" y="99"/>
                  <a:pt x="21" y="99"/>
                  <a:pt x="19" y="99"/>
                </a:cubicBezTo>
                <a:cubicBezTo>
                  <a:pt x="18" y="99"/>
                  <a:pt x="16" y="100"/>
                  <a:pt x="15" y="100"/>
                </a:cubicBezTo>
                <a:cubicBezTo>
                  <a:pt x="15" y="101"/>
                  <a:pt x="15" y="102"/>
                  <a:pt x="17" y="102"/>
                </a:cubicBezTo>
                <a:close/>
                <a:moveTo>
                  <a:pt x="13" y="106"/>
                </a:moveTo>
                <a:cubicBezTo>
                  <a:pt x="15" y="106"/>
                  <a:pt x="17" y="106"/>
                  <a:pt x="17" y="105"/>
                </a:cubicBezTo>
                <a:cubicBezTo>
                  <a:pt x="18" y="104"/>
                  <a:pt x="17" y="104"/>
                  <a:pt x="15" y="104"/>
                </a:cubicBezTo>
                <a:cubicBezTo>
                  <a:pt x="14" y="104"/>
                  <a:pt x="12" y="105"/>
                  <a:pt x="12" y="105"/>
                </a:cubicBezTo>
                <a:cubicBezTo>
                  <a:pt x="11" y="106"/>
                  <a:pt x="12" y="107"/>
                  <a:pt x="13" y="106"/>
                </a:cubicBezTo>
                <a:close/>
                <a:moveTo>
                  <a:pt x="10" y="111"/>
                </a:moveTo>
                <a:cubicBezTo>
                  <a:pt x="12" y="111"/>
                  <a:pt x="14" y="110"/>
                  <a:pt x="14" y="110"/>
                </a:cubicBezTo>
                <a:cubicBezTo>
                  <a:pt x="15" y="109"/>
                  <a:pt x="14" y="108"/>
                  <a:pt x="12" y="108"/>
                </a:cubicBezTo>
                <a:cubicBezTo>
                  <a:pt x="10" y="109"/>
                  <a:pt x="9" y="109"/>
                  <a:pt x="8" y="110"/>
                </a:cubicBezTo>
                <a:cubicBezTo>
                  <a:pt x="8" y="111"/>
                  <a:pt x="9" y="111"/>
                  <a:pt x="10" y="111"/>
                </a:cubicBezTo>
                <a:close/>
                <a:moveTo>
                  <a:pt x="8" y="116"/>
                </a:moveTo>
                <a:cubicBezTo>
                  <a:pt x="10" y="116"/>
                  <a:pt x="11" y="115"/>
                  <a:pt x="12" y="114"/>
                </a:cubicBezTo>
                <a:cubicBezTo>
                  <a:pt x="12" y="113"/>
                  <a:pt x="11" y="113"/>
                  <a:pt x="9" y="113"/>
                </a:cubicBezTo>
                <a:cubicBezTo>
                  <a:pt x="8" y="113"/>
                  <a:pt x="6" y="114"/>
                  <a:pt x="6" y="115"/>
                </a:cubicBezTo>
                <a:cubicBezTo>
                  <a:pt x="5" y="116"/>
                  <a:pt x="6" y="116"/>
                  <a:pt x="8" y="116"/>
                </a:cubicBezTo>
                <a:close/>
                <a:moveTo>
                  <a:pt x="6" y="120"/>
                </a:moveTo>
                <a:cubicBezTo>
                  <a:pt x="8" y="120"/>
                  <a:pt x="9" y="119"/>
                  <a:pt x="9" y="119"/>
                </a:cubicBezTo>
                <a:cubicBezTo>
                  <a:pt x="10" y="118"/>
                  <a:pt x="9" y="118"/>
                  <a:pt x="7" y="118"/>
                </a:cubicBezTo>
                <a:cubicBezTo>
                  <a:pt x="5" y="118"/>
                  <a:pt x="4" y="119"/>
                  <a:pt x="3" y="119"/>
                </a:cubicBezTo>
                <a:cubicBezTo>
                  <a:pt x="3" y="120"/>
                  <a:pt x="4" y="121"/>
                  <a:pt x="6" y="120"/>
                </a:cubicBezTo>
                <a:close/>
                <a:moveTo>
                  <a:pt x="5" y="125"/>
                </a:moveTo>
                <a:cubicBezTo>
                  <a:pt x="6" y="125"/>
                  <a:pt x="8" y="124"/>
                  <a:pt x="8" y="123"/>
                </a:cubicBezTo>
                <a:cubicBezTo>
                  <a:pt x="8" y="122"/>
                  <a:pt x="7" y="122"/>
                  <a:pt x="5" y="122"/>
                </a:cubicBezTo>
                <a:cubicBezTo>
                  <a:pt x="4" y="123"/>
                  <a:pt x="2" y="123"/>
                  <a:pt x="2" y="124"/>
                </a:cubicBezTo>
                <a:cubicBezTo>
                  <a:pt x="2" y="125"/>
                  <a:pt x="3" y="125"/>
                  <a:pt x="5" y="125"/>
                </a:cubicBezTo>
                <a:close/>
                <a:moveTo>
                  <a:pt x="4" y="129"/>
                </a:moveTo>
                <a:cubicBezTo>
                  <a:pt x="5" y="129"/>
                  <a:pt x="7" y="128"/>
                  <a:pt x="7" y="128"/>
                </a:cubicBezTo>
                <a:cubicBezTo>
                  <a:pt x="7" y="127"/>
                  <a:pt x="6" y="127"/>
                  <a:pt x="4" y="127"/>
                </a:cubicBezTo>
                <a:cubicBezTo>
                  <a:pt x="2" y="127"/>
                  <a:pt x="1" y="128"/>
                  <a:pt x="1" y="129"/>
                </a:cubicBezTo>
                <a:cubicBezTo>
                  <a:pt x="1" y="129"/>
                  <a:pt x="2" y="130"/>
                  <a:pt x="4" y="129"/>
                </a:cubicBezTo>
                <a:close/>
                <a:moveTo>
                  <a:pt x="3" y="134"/>
                </a:moveTo>
                <a:cubicBezTo>
                  <a:pt x="5" y="133"/>
                  <a:pt x="7" y="133"/>
                  <a:pt x="7" y="132"/>
                </a:cubicBezTo>
                <a:cubicBezTo>
                  <a:pt x="7" y="131"/>
                  <a:pt x="5" y="131"/>
                  <a:pt x="4" y="131"/>
                </a:cubicBezTo>
                <a:cubicBezTo>
                  <a:pt x="2" y="132"/>
                  <a:pt x="0" y="132"/>
                  <a:pt x="0" y="133"/>
                </a:cubicBezTo>
                <a:cubicBezTo>
                  <a:pt x="0" y="134"/>
                  <a:pt x="2" y="134"/>
                  <a:pt x="3" y="134"/>
                </a:cubicBezTo>
                <a:close/>
                <a:moveTo>
                  <a:pt x="4" y="138"/>
                </a:moveTo>
                <a:cubicBezTo>
                  <a:pt x="5" y="138"/>
                  <a:pt x="7" y="137"/>
                  <a:pt x="7" y="136"/>
                </a:cubicBezTo>
                <a:cubicBezTo>
                  <a:pt x="7" y="135"/>
                  <a:pt x="5" y="135"/>
                  <a:pt x="3" y="136"/>
                </a:cubicBezTo>
                <a:cubicBezTo>
                  <a:pt x="2" y="136"/>
                  <a:pt x="0" y="137"/>
                  <a:pt x="1" y="137"/>
                </a:cubicBezTo>
                <a:cubicBezTo>
                  <a:pt x="1" y="138"/>
                  <a:pt x="2" y="138"/>
                  <a:pt x="4" y="138"/>
                </a:cubicBezTo>
                <a:close/>
                <a:moveTo>
                  <a:pt x="5" y="142"/>
                </a:moveTo>
                <a:cubicBezTo>
                  <a:pt x="6" y="142"/>
                  <a:pt x="7" y="141"/>
                  <a:pt x="7" y="140"/>
                </a:cubicBezTo>
                <a:cubicBezTo>
                  <a:pt x="7" y="140"/>
                  <a:pt x="6" y="139"/>
                  <a:pt x="4" y="140"/>
                </a:cubicBezTo>
                <a:cubicBezTo>
                  <a:pt x="2" y="140"/>
                  <a:pt x="1" y="141"/>
                  <a:pt x="1" y="142"/>
                </a:cubicBezTo>
                <a:cubicBezTo>
                  <a:pt x="1" y="142"/>
                  <a:pt x="3" y="142"/>
                  <a:pt x="5" y="142"/>
                </a:cubicBezTo>
                <a:close/>
                <a:moveTo>
                  <a:pt x="9" y="144"/>
                </a:moveTo>
                <a:cubicBezTo>
                  <a:pt x="8" y="143"/>
                  <a:pt x="7" y="143"/>
                  <a:pt x="5" y="144"/>
                </a:cubicBezTo>
                <a:cubicBezTo>
                  <a:pt x="3" y="144"/>
                  <a:pt x="2" y="145"/>
                  <a:pt x="2" y="146"/>
                </a:cubicBezTo>
                <a:cubicBezTo>
                  <a:pt x="3" y="146"/>
                  <a:pt x="4" y="146"/>
                  <a:pt x="6" y="146"/>
                </a:cubicBezTo>
                <a:cubicBezTo>
                  <a:pt x="8" y="146"/>
                  <a:pt x="9" y="145"/>
                  <a:pt x="9" y="144"/>
                </a:cubicBezTo>
                <a:close/>
                <a:moveTo>
                  <a:pt x="10" y="148"/>
                </a:moveTo>
                <a:cubicBezTo>
                  <a:pt x="10" y="147"/>
                  <a:pt x="8" y="147"/>
                  <a:pt x="7" y="148"/>
                </a:cubicBezTo>
                <a:cubicBezTo>
                  <a:pt x="5" y="148"/>
                  <a:pt x="4" y="149"/>
                  <a:pt x="4" y="150"/>
                </a:cubicBezTo>
                <a:cubicBezTo>
                  <a:pt x="5" y="150"/>
                  <a:pt x="6" y="150"/>
                  <a:pt x="8" y="150"/>
                </a:cubicBezTo>
                <a:cubicBezTo>
                  <a:pt x="10" y="149"/>
                  <a:pt x="11" y="148"/>
                  <a:pt x="10" y="148"/>
                </a:cubicBezTo>
                <a:close/>
                <a:moveTo>
                  <a:pt x="13" y="152"/>
                </a:moveTo>
                <a:cubicBezTo>
                  <a:pt x="12" y="151"/>
                  <a:pt x="11" y="151"/>
                  <a:pt x="9" y="151"/>
                </a:cubicBezTo>
                <a:cubicBezTo>
                  <a:pt x="7" y="152"/>
                  <a:pt x="6" y="153"/>
                  <a:pt x="7" y="153"/>
                </a:cubicBezTo>
                <a:cubicBezTo>
                  <a:pt x="7" y="154"/>
                  <a:pt x="9" y="154"/>
                  <a:pt x="10" y="153"/>
                </a:cubicBezTo>
                <a:cubicBezTo>
                  <a:pt x="12" y="153"/>
                  <a:pt x="13" y="152"/>
                  <a:pt x="13" y="152"/>
                </a:cubicBezTo>
                <a:close/>
                <a:moveTo>
                  <a:pt x="15" y="155"/>
                </a:moveTo>
                <a:cubicBezTo>
                  <a:pt x="15" y="154"/>
                  <a:pt x="13" y="154"/>
                  <a:pt x="12" y="155"/>
                </a:cubicBezTo>
                <a:cubicBezTo>
                  <a:pt x="10" y="156"/>
                  <a:pt x="9" y="156"/>
                  <a:pt x="10" y="157"/>
                </a:cubicBezTo>
                <a:cubicBezTo>
                  <a:pt x="10" y="157"/>
                  <a:pt x="12" y="157"/>
                  <a:pt x="13" y="157"/>
                </a:cubicBezTo>
                <a:cubicBezTo>
                  <a:pt x="15" y="156"/>
                  <a:pt x="16" y="156"/>
                  <a:pt x="15" y="155"/>
                </a:cubicBezTo>
                <a:close/>
                <a:moveTo>
                  <a:pt x="19" y="158"/>
                </a:moveTo>
                <a:cubicBezTo>
                  <a:pt x="18" y="158"/>
                  <a:pt x="17" y="158"/>
                  <a:pt x="15" y="158"/>
                </a:cubicBezTo>
                <a:cubicBezTo>
                  <a:pt x="13" y="159"/>
                  <a:pt x="13" y="160"/>
                  <a:pt x="13" y="160"/>
                </a:cubicBezTo>
                <a:cubicBezTo>
                  <a:pt x="14" y="161"/>
                  <a:pt x="15" y="161"/>
                  <a:pt x="17" y="160"/>
                </a:cubicBezTo>
                <a:cubicBezTo>
                  <a:pt x="19" y="160"/>
                  <a:pt x="19" y="159"/>
                  <a:pt x="19" y="158"/>
                </a:cubicBezTo>
                <a:close/>
                <a:moveTo>
                  <a:pt x="23" y="161"/>
                </a:moveTo>
                <a:cubicBezTo>
                  <a:pt x="22" y="161"/>
                  <a:pt x="20" y="161"/>
                  <a:pt x="19" y="162"/>
                </a:cubicBezTo>
                <a:cubicBezTo>
                  <a:pt x="17" y="162"/>
                  <a:pt x="16" y="163"/>
                  <a:pt x="17" y="164"/>
                </a:cubicBezTo>
                <a:cubicBezTo>
                  <a:pt x="18" y="164"/>
                  <a:pt x="20" y="164"/>
                  <a:pt x="21" y="163"/>
                </a:cubicBezTo>
                <a:cubicBezTo>
                  <a:pt x="23" y="163"/>
                  <a:pt x="23" y="162"/>
                  <a:pt x="23" y="161"/>
                </a:cubicBezTo>
                <a:close/>
                <a:moveTo>
                  <a:pt x="27" y="164"/>
                </a:moveTo>
                <a:cubicBezTo>
                  <a:pt x="26" y="164"/>
                  <a:pt x="25" y="164"/>
                  <a:pt x="23" y="165"/>
                </a:cubicBezTo>
                <a:cubicBezTo>
                  <a:pt x="22" y="165"/>
                  <a:pt x="21" y="166"/>
                  <a:pt x="22" y="167"/>
                </a:cubicBezTo>
                <a:cubicBezTo>
                  <a:pt x="22" y="167"/>
                  <a:pt x="24" y="167"/>
                  <a:pt x="26" y="166"/>
                </a:cubicBezTo>
                <a:cubicBezTo>
                  <a:pt x="27" y="166"/>
                  <a:pt x="28" y="165"/>
                  <a:pt x="27" y="164"/>
                </a:cubicBezTo>
                <a:close/>
                <a:moveTo>
                  <a:pt x="32" y="167"/>
                </a:moveTo>
                <a:cubicBezTo>
                  <a:pt x="31" y="167"/>
                  <a:pt x="29" y="167"/>
                  <a:pt x="28" y="168"/>
                </a:cubicBezTo>
                <a:cubicBezTo>
                  <a:pt x="26" y="168"/>
                  <a:pt x="26" y="169"/>
                  <a:pt x="27" y="169"/>
                </a:cubicBezTo>
                <a:cubicBezTo>
                  <a:pt x="28" y="170"/>
                  <a:pt x="29" y="170"/>
                  <a:pt x="31" y="169"/>
                </a:cubicBezTo>
                <a:cubicBezTo>
                  <a:pt x="32" y="168"/>
                  <a:pt x="33" y="168"/>
                  <a:pt x="32" y="167"/>
                </a:cubicBezTo>
                <a:close/>
                <a:moveTo>
                  <a:pt x="37" y="170"/>
                </a:moveTo>
                <a:cubicBezTo>
                  <a:pt x="37" y="169"/>
                  <a:pt x="35" y="170"/>
                  <a:pt x="33" y="170"/>
                </a:cubicBezTo>
                <a:cubicBezTo>
                  <a:pt x="32" y="171"/>
                  <a:pt x="31" y="172"/>
                  <a:pt x="32" y="172"/>
                </a:cubicBezTo>
                <a:cubicBezTo>
                  <a:pt x="33" y="172"/>
                  <a:pt x="35" y="172"/>
                  <a:pt x="36" y="172"/>
                </a:cubicBezTo>
                <a:cubicBezTo>
                  <a:pt x="38" y="171"/>
                  <a:pt x="38" y="170"/>
                  <a:pt x="37" y="170"/>
                </a:cubicBezTo>
                <a:close/>
                <a:moveTo>
                  <a:pt x="43" y="172"/>
                </a:moveTo>
                <a:cubicBezTo>
                  <a:pt x="42" y="172"/>
                  <a:pt x="40" y="172"/>
                  <a:pt x="39" y="173"/>
                </a:cubicBezTo>
                <a:cubicBezTo>
                  <a:pt x="38" y="173"/>
                  <a:pt x="37" y="174"/>
                  <a:pt x="38" y="174"/>
                </a:cubicBezTo>
                <a:cubicBezTo>
                  <a:pt x="39" y="175"/>
                  <a:pt x="41" y="175"/>
                  <a:pt x="43" y="174"/>
                </a:cubicBezTo>
                <a:cubicBezTo>
                  <a:pt x="44" y="173"/>
                  <a:pt x="44" y="172"/>
                  <a:pt x="43" y="172"/>
                </a:cubicBezTo>
                <a:close/>
                <a:moveTo>
                  <a:pt x="50" y="174"/>
                </a:moveTo>
                <a:cubicBezTo>
                  <a:pt x="49" y="174"/>
                  <a:pt x="47" y="174"/>
                  <a:pt x="45" y="175"/>
                </a:cubicBezTo>
                <a:cubicBezTo>
                  <a:pt x="44" y="176"/>
                  <a:pt x="44" y="176"/>
                  <a:pt x="45" y="177"/>
                </a:cubicBezTo>
                <a:cubicBezTo>
                  <a:pt x="46" y="177"/>
                  <a:pt x="48" y="177"/>
                  <a:pt x="49" y="176"/>
                </a:cubicBezTo>
                <a:cubicBezTo>
                  <a:pt x="50" y="175"/>
                  <a:pt x="51" y="175"/>
                  <a:pt x="50" y="174"/>
                </a:cubicBezTo>
                <a:close/>
                <a:moveTo>
                  <a:pt x="56" y="176"/>
                </a:moveTo>
                <a:cubicBezTo>
                  <a:pt x="55" y="176"/>
                  <a:pt x="53" y="176"/>
                  <a:pt x="52" y="177"/>
                </a:cubicBezTo>
                <a:cubicBezTo>
                  <a:pt x="51" y="178"/>
                  <a:pt x="51" y="178"/>
                  <a:pt x="52" y="179"/>
                </a:cubicBezTo>
                <a:cubicBezTo>
                  <a:pt x="53" y="179"/>
                  <a:pt x="55" y="179"/>
                  <a:pt x="56" y="178"/>
                </a:cubicBezTo>
                <a:cubicBezTo>
                  <a:pt x="57" y="177"/>
                  <a:pt x="57" y="176"/>
                  <a:pt x="56" y="176"/>
                </a:cubicBezTo>
                <a:close/>
                <a:moveTo>
                  <a:pt x="63" y="178"/>
                </a:moveTo>
                <a:cubicBezTo>
                  <a:pt x="62" y="178"/>
                  <a:pt x="60" y="178"/>
                  <a:pt x="59" y="179"/>
                </a:cubicBezTo>
                <a:cubicBezTo>
                  <a:pt x="58" y="179"/>
                  <a:pt x="58" y="180"/>
                  <a:pt x="59" y="180"/>
                </a:cubicBezTo>
                <a:cubicBezTo>
                  <a:pt x="60" y="181"/>
                  <a:pt x="62" y="180"/>
                  <a:pt x="63" y="179"/>
                </a:cubicBezTo>
                <a:cubicBezTo>
                  <a:pt x="65" y="179"/>
                  <a:pt x="65" y="178"/>
                  <a:pt x="63" y="178"/>
                </a:cubicBezTo>
                <a:close/>
                <a:moveTo>
                  <a:pt x="71" y="179"/>
                </a:moveTo>
                <a:cubicBezTo>
                  <a:pt x="70" y="179"/>
                  <a:pt x="68" y="179"/>
                  <a:pt x="67" y="180"/>
                </a:cubicBezTo>
                <a:cubicBezTo>
                  <a:pt x="66" y="181"/>
                  <a:pt x="66" y="182"/>
                  <a:pt x="67" y="182"/>
                </a:cubicBezTo>
                <a:cubicBezTo>
                  <a:pt x="68" y="182"/>
                  <a:pt x="70" y="182"/>
                  <a:pt x="71" y="181"/>
                </a:cubicBezTo>
                <a:cubicBezTo>
                  <a:pt x="72" y="180"/>
                  <a:pt x="72" y="179"/>
                  <a:pt x="71" y="179"/>
                </a:cubicBezTo>
                <a:close/>
                <a:moveTo>
                  <a:pt x="79" y="180"/>
                </a:moveTo>
                <a:cubicBezTo>
                  <a:pt x="78" y="180"/>
                  <a:pt x="76" y="181"/>
                  <a:pt x="75" y="181"/>
                </a:cubicBezTo>
                <a:cubicBezTo>
                  <a:pt x="74" y="182"/>
                  <a:pt x="74" y="183"/>
                  <a:pt x="75" y="183"/>
                </a:cubicBezTo>
                <a:cubicBezTo>
                  <a:pt x="76" y="183"/>
                  <a:pt x="78" y="183"/>
                  <a:pt x="79" y="182"/>
                </a:cubicBezTo>
                <a:cubicBezTo>
                  <a:pt x="80" y="181"/>
                  <a:pt x="80" y="181"/>
                  <a:pt x="79" y="180"/>
                </a:cubicBezTo>
                <a:close/>
                <a:moveTo>
                  <a:pt x="83" y="182"/>
                </a:moveTo>
                <a:cubicBezTo>
                  <a:pt x="82" y="183"/>
                  <a:pt x="82" y="184"/>
                  <a:pt x="84" y="184"/>
                </a:cubicBezTo>
                <a:cubicBezTo>
                  <a:pt x="85" y="184"/>
                  <a:pt x="87" y="184"/>
                  <a:pt x="88" y="183"/>
                </a:cubicBezTo>
                <a:cubicBezTo>
                  <a:pt x="89" y="182"/>
                  <a:pt x="89" y="181"/>
                  <a:pt x="87" y="181"/>
                </a:cubicBezTo>
                <a:cubicBezTo>
                  <a:pt x="86" y="181"/>
                  <a:pt x="84" y="182"/>
                  <a:pt x="83" y="182"/>
                </a:cubicBezTo>
                <a:close/>
                <a:moveTo>
                  <a:pt x="96" y="182"/>
                </a:moveTo>
                <a:cubicBezTo>
                  <a:pt x="94" y="182"/>
                  <a:pt x="93" y="182"/>
                  <a:pt x="92" y="183"/>
                </a:cubicBezTo>
                <a:cubicBezTo>
                  <a:pt x="91" y="184"/>
                  <a:pt x="91" y="185"/>
                  <a:pt x="92" y="185"/>
                </a:cubicBezTo>
                <a:cubicBezTo>
                  <a:pt x="94" y="185"/>
                  <a:pt x="96" y="184"/>
                  <a:pt x="97" y="184"/>
                </a:cubicBezTo>
                <a:cubicBezTo>
                  <a:pt x="98" y="183"/>
                  <a:pt x="97" y="182"/>
                  <a:pt x="96" y="182"/>
                </a:cubicBezTo>
                <a:close/>
                <a:moveTo>
                  <a:pt x="105" y="183"/>
                </a:moveTo>
                <a:cubicBezTo>
                  <a:pt x="103" y="182"/>
                  <a:pt x="101" y="183"/>
                  <a:pt x="101" y="184"/>
                </a:cubicBezTo>
                <a:cubicBezTo>
                  <a:pt x="100" y="185"/>
                  <a:pt x="100" y="185"/>
                  <a:pt x="102" y="185"/>
                </a:cubicBezTo>
                <a:cubicBezTo>
                  <a:pt x="103" y="185"/>
                  <a:pt x="105" y="185"/>
                  <a:pt x="106" y="184"/>
                </a:cubicBezTo>
                <a:cubicBezTo>
                  <a:pt x="107" y="183"/>
                  <a:pt x="106" y="183"/>
                  <a:pt x="105" y="183"/>
                </a:cubicBezTo>
                <a:close/>
                <a:moveTo>
                  <a:pt x="114" y="183"/>
                </a:moveTo>
                <a:cubicBezTo>
                  <a:pt x="113" y="183"/>
                  <a:pt x="111" y="183"/>
                  <a:pt x="110" y="184"/>
                </a:cubicBezTo>
                <a:cubicBezTo>
                  <a:pt x="109" y="185"/>
                  <a:pt x="110" y="185"/>
                  <a:pt x="111" y="185"/>
                </a:cubicBezTo>
                <a:cubicBezTo>
                  <a:pt x="113" y="185"/>
                  <a:pt x="115" y="185"/>
                  <a:pt x="115" y="184"/>
                </a:cubicBezTo>
                <a:cubicBezTo>
                  <a:pt x="116" y="183"/>
                  <a:pt x="116" y="183"/>
                  <a:pt x="114" y="183"/>
                </a:cubicBezTo>
                <a:close/>
                <a:moveTo>
                  <a:pt x="123" y="183"/>
                </a:moveTo>
                <a:cubicBezTo>
                  <a:pt x="122" y="183"/>
                  <a:pt x="120" y="183"/>
                  <a:pt x="119" y="184"/>
                </a:cubicBezTo>
                <a:cubicBezTo>
                  <a:pt x="119" y="185"/>
                  <a:pt x="119" y="185"/>
                  <a:pt x="121" y="185"/>
                </a:cubicBezTo>
                <a:cubicBezTo>
                  <a:pt x="122" y="185"/>
                  <a:pt x="124" y="185"/>
                  <a:pt x="125" y="184"/>
                </a:cubicBezTo>
                <a:cubicBezTo>
                  <a:pt x="126" y="183"/>
                  <a:pt x="125" y="183"/>
                  <a:pt x="123" y="183"/>
                </a:cubicBezTo>
                <a:close/>
                <a:moveTo>
                  <a:pt x="133" y="182"/>
                </a:moveTo>
                <a:cubicBezTo>
                  <a:pt x="132" y="183"/>
                  <a:pt x="130" y="183"/>
                  <a:pt x="129" y="184"/>
                </a:cubicBezTo>
                <a:cubicBezTo>
                  <a:pt x="129" y="185"/>
                  <a:pt x="129" y="185"/>
                  <a:pt x="131" y="185"/>
                </a:cubicBezTo>
                <a:cubicBezTo>
                  <a:pt x="132" y="185"/>
                  <a:pt x="134" y="184"/>
                  <a:pt x="135" y="184"/>
                </a:cubicBezTo>
                <a:cubicBezTo>
                  <a:pt x="136" y="183"/>
                  <a:pt x="135" y="182"/>
                  <a:pt x="133" y="182"/>
                </a:cubicBezTo>
                <a:close/>
                <a:moveTo>
                  <a:pt x="143" y="182"/>
                </a:moveTo>
                <a:cubicBezTo>
                  <a:pt x="141" y="182"/>
                  <a:pt x="140" y="183"/>
                  <a:pt x="139" y="183"/>
                </a:cubicBezTo>
                <a:cubicBezTo>
                  <a:pt x="139" y="184"/>
                  <a:pt x="140" y="185"/>
                  <a:pt x="141" y="185"/>
                </a:cubicBezTo>
                <a:cubicBezTo>
                  <a:pt x="143" y="185"/>
                  <a:pt x="144" y="184"/>
                  <a:pt x="145" y="183"/>
                </a:cubicBezTo>
                <a:cubicBezTo>
                  <a:pt x="146" y="182"/>
                  <a:pt x="145" y="182"/>
                  <a:pt x="143" y="182"/>
                </a:cubicBezTo>
                <a:close/>
                <a:moveTo>
                  <a:pt x="153" y="181"/>
                </a:moveTo>
                <a:cubicBezTo>
                  <a:pt x="152" y="181"/>
                  <a:pt x="150" y="182"/>
                  <a:pt x="149" y="183"/>
                </a:cubicBezTo>
                <a:cubicBezTo>
                  <a:pt x="149" y="184"/>
                  <a:pt x="150" y="184"/>
                  <a:pt x="152" y="184"/>
                </a:cubicBezTo>
                <a:cubicBezTo>
                  <a:pt x="153" y="184"/>
                  <a:pt x="155" y="183"/>
                  <a:pt x="155" y="182"/>
                </a:cubicBezTo>
                <a:cubicBezTo>
                  <a:pt x="156" y="182"/>
                  <a:pt x="155" y="181"/>
                  <a:pt x="153" y="181"/>
                </a:cubicBezTo>
                <a:close/>
                <a:moveTo>
                  <a:pt x="163" y="180"/>
                </a:moveTo>
                <a:cubicBezTo>
                  <a:pt x="162" y="180"/>
                  <a:pt x="160" y="181"/>
                  <a:pt x="160" y="182"/>
                </a:cubicBezTo>
                <a:cubicBezTo>
                  <a:pt x="159" y="183"/>
                  <a:pt x="160" y="183"/>
                  <a:pt x="162" y="183"/>
                </a:cubicBezTo>
                <a:cubicBezTo>
                  <a:pt x="164" y="183"/>
                  <a:pt x="165" y="182"/>
                  <a:pt x="166" y="181"/>
                </a:cubicBezTo>
                <a:cubicBezTo>
                  <a:pt x="166" y="180"/>
                  <a:pt x="165" y="180"/>
                  <a:pt x="163" y="180"/>
                </a:cubicBezTo>
                <a:close/>
                <a:moveTo>
                  <a:pt x="174" y="179"/>
                </a:moveTo>
                <a:cubicBezTo>
                  <a:pt x="172" y="179"/>
                  <a:pt x="171" y="180"/>
                  <a:pt x="170" y="181"/>
                </a:cubicBezTo>
                <a:cubicBezTo>
                  <a:pt x="170" y="181"/>
                  <a:pt x="171" y="182"/>
                  <a:pt x="173" y="182"/>
                </a:cubicBezTo>
                <a:cubicBezTo>
                  <a:pt x="174" y="181"/>
                  <a:pt x="176" y="181"/>
                  <a:pt x="176" y="180"/>
                </a:cubicBezTo>
                <a:cubicBezTo>
                  <a:pt x="177" y="179"/>
                  <a:pt x="175" y="179"/>
                  <a:pt x="174" y="179"/>
                </a:cubicBezTo>
                <a:close/>
                <a:moveTo>
                  <a:pt x="184" y="177"/>
                </a:moveTo>
                <a:cubicBezTo>
                  <a:pt x="183" y="178"/>
                  <a:pt x="181" y="178"/>
                  <a:pt x="181" y="179"/>
                </a:cubicBezTo>
                <a:cubicBezTo>
                  <a:pt x="181" y="180"/>
                  <a:pt x="182" y="180"/>
                  <a:pt x="183" y="180"/>
                </a:cubicBezTo>
                <a:cubicBezTo>
                  <a:pt x="185" y="180"/>
                  <a:pt x="187" y="179"/>
                  <a:pt x="187" y="178"/>
                </a:cubicBezTo>
                <a:cubicBezTo>
                  <a:pt x="187" y="178"/>
                  <a:pt x="186" y="177"/>
                  <a:pt x="184" y="177"/>
                </a:cubicBezTo>
                <a:close/>
                <a:moveTo>
                  <a:pt x="195" y="176"/>
                </a:moveTo>
                <a:cubicBezTo>
                  <a:pt x="193" y="176"/>
                  <a:pt x="192" y="177"/>
                  <a:pt x="192" y="178"/>
                </a:cubicBezTo>
                <a:cubicBezTo>
                  <a:pt x="191" y="178"/>
                  <a:pt x="193" y="179"/>
                  <a:pt x="194" y="178"/>
                </a:cubicBezTo>
                <a:cubicBezTo>
                  <a:pt x="196" y="178"/>
                  <a:pt x="197" y="177"/>
                  <a:pt x="198" y="176"/>
                </a:cubicBezTo>
                <a:cubicBezTo>
                  <a:pt x="198" y="176"/>
                  <a:pt x="196" y="175"/>
                  <a:pt x="195" y="176"/>
                </a:cubicBezTo>
                <a:close/>
                <a:moveTo>
                  <a:pt x="216" y="172"/>
                </a:moveTo>
                <a:cubicBezTo>
                  <a:pt x="214" y="172"/>
                  <a:pt x="213" y="173"/>
                  <a:pt x="213" y="173"/>
                </a:cubicBezTo>
                <a:cubicBezTo>
                  <a:pt x="213" y="174"/>
                  <a:pt x="214" y="174"/>
                  <a:pt x="216" y="174"/>
                </a:cubicBezTo>
                <a:cubicBezTo>
                  <a:pt x="218" y="174"/>
                  <a:pt x="219" y="173"/>
                  <a:pt x="219" y="172"/>
                </a:cubicBezTo>
                <a:cubicBezTo>
                  <a:pt x="219" y="172"/>
                  <a:pt x="218" y="171"/>
                  <a:pt x="216" y="172"/>
                </a:cubicBezTo>
                <a:close/>
                <a:moveTo>
                  <a:pt x="226" y="169"/>
                </a:moveTo>
                <a:cubicBezTo>
                  <a:pt x="225" y="170"/>
                  <a:pt x="223" y="170"/>
                  <a:pt x="224" y="171"/>
                </a:cubicBezTo>
                <a:cubicBezTo>
                  <a:pt x="224" y="172"/>
                  <a:pt x="225" y="172"/>
                  <a:pt x="227" y="172"/>
                </a:cubicBezTo>
                <a:cubicBezTo>
                  <a:pt x="229" y="171"/>
                  <a:pt x="230" y="170"/>
                  <a:pt x="230" y="170"/>
                </a:cubicBezTo>
                <a:cubicBezTo>
                  <a:pt x="230" y="169"/>
                  <a:pt x="228" y="169"/>
                  <a:pt x="226" y="169"/>
                </a:cubicBezTo>
                <a:close/>
                <a:moveTo>
                  <a:pt x="237" y="167"/>
                </a:moveTo>
                <a:cubicBezTo>
                  <a:pt x="235" y="167"/>
                  <a:pt x="234" y="168"/>
                  <a:pt x="234" y="169"/>
                </a:cubicBezTo>
                <a:cubicBezTo>
                  <a:pt x="235" y="169"/>
                  <a:pt x="236" y="169"/>
                  <a:pt x="238" y="169"/>
                </a:cubicBezTo>
                <a:cubicBezTo>
                  <a:pt x="239" y="168"/>
                  <a:pt x="241" y="168"/>
                  <a:pt x="240" y="167"/>
                </a:cubicBezTo>
                <a:cubicBezTo>
                  <a:pt x="240" y="166"/>
                  <a:pt x="239" y="166"/>
                  <a:pt x="237" y="167"/>
                </a:cubicBezTo>
                <a:close/>
                <a:moveTo>
                  <a:pt x="247" y="164"/>
                </a:moveTo>
                <a:cubicBezTo>
                  <a:pt x="246" y="164"/>
                  <a:pt x="245" y="165"/>
                  <a:pt x="245" y="166"/>
                </a:cubicBezTo>
                <a:cubicBezTo>
                  <a:pt x="245" y="166"/>
                  <a:pt x="247" y="166"/>
                  <a:pt x="249" y="166"/>
                </a:cubicBezTo>
                <a:cubicBezTo>
                  <a:pt x="250" y="166"/>
                  <a:pt x="251" y="165"/>
                  <a:pt x="251" y="164"/>
                </a:cubicBezTo>
                <a:cubicBezTo>
                  <a:pt x="251" y="164"/>
                  <a:pt x="249" y="163"/>
                  <a:pt x="247" y="164"/>
                </a:cubicBezTo>
                <a:close/>
                <a:moveTo>
                  <a:pt x="258" y="161"/>
                </a:moveTo>
                <a:cubicBezTo>
                  <a:pt x="256" y="161"/>
                  <a:pt x="255" y="162"/>
                  <a:pt x="255" y="163"/>
                </a:cubicBezTo>
                <a:cubicBezTo>
                  <a:pt x="256" y="163"/>
                  <a:pt x="258" y="163"/>
                  <a:pt x="259" y="163"/>
                </a:cubicBezTo>
                <a:cubicBezTo>
                  <a:pt x="261" y="162"/>
                  <a:pt x="262" y="162"/>
                  <a:pt x="261" y="161"/>
                </a:cubicBezTo>
                <a:cubicBezTo>
                  <a:pt x="261" y="160"/>
                  <a:pt x="259" y="160"/>
                  <a:pt x="258" y="161"/>
                </a:cubicBezTo>
                <a:close/>
                <a:moveTo>
                  <a:pt x="268" y="158"/>
                </a:moveTo>
                <a:cubicBezTo>
                  <a:pt x="266" y="158"/>
                  <a:pt x="265" y="159"/>
                  <a:pt x="266" y="160"/>
                </a:cubicBezTo>
                <a:cubicBezTo>
                  <a:pt x="266" y="160"/>
                  <a:pt x="268" y="160"/>
                  <a:pt x="270" y="160"/>
                </a:cubicBezTo>
                <a:cubicBezTo>
                  <a:pt x="271" y="159"/>
                  <a:pt x="272" y="158"/>
                  <a:pt x="272" y="158"/>
                </a:cubicBezTo>
                <a:cubicBezTo>
                  <a:pt x="271" y="157"/>
                  <a:pt x="269" y="157"/>
                  <a:pt x="268" y="158"/>
                </a:cubicBezTo>
                <a:close/>
                <a:moveTo>
                  <a:pt x="278" y="154"/>
                </a:moveTo>
                <a:cubicBezTo>
                  <a:pt x="276" y="155"/>
                  <a:pt x="275" y="156"/>
                  <a:pt x="276" y="156"/>
                </a:cubicBezTo>
                <a:cubicBezTo>
                  <a:pt x="277" y="157"/>
                  <a:pt x="278" y="157"/>
                  <a:pt x="280" y="156"/>
                </a:cubicBezTo>
                <a:cubicBezTo>
                  <a:pt x="282" y="156"/>
                  <a:pt x="282" y="155"/>
                  <a:pt x="282" y="154"/>
                </a:cubicBezTo>
                <a:cubicBezTo>
                  <a:pt x="281" y="154"/>
                  <a:pt x="279" y="154"/>
                  <a:pt x="278" y="154"/>
                </a:cubicBezTo>
                <a:close/>
                <a:moveTo>
                  <a:pt x="288" y="151"/>
                </a:moveTo>
                <a:cubicBezTo>
                  <a:pt x="286" y="151"/>
                  <a:pt x="285" y="152"/>
                  <a:pt x="286" y="153"/>
                </a:cubicBezTo>
                <a:cubicBezTo>
                  <a:pt x="287" y="153"/>
                  <a:pt x="289" y="153"/>
                  <a:pt x="290" y="153"/>
                </a:cubicBezTo>
                <a:cubicBezTo>
                  <a:pt x="292" y="152"/>
                  <a:pt x="292" y="151"/>
                  <a:pt x="292" y="151"/>
                </a:cubicBezTo>
                <a:cubicBezTo>
                  <a:pt x="291" y="150"/>
                  <a:pt x="289" y="150"/>
                  <a:pt x="288" y="151"/>
                </a:cubicBezTo>
                <a:close/>
                <a:moveTo>
                  <a:pt x="297" y="147"/>
                </a:moveTo>
                <a:cubicBezTo>
                  <a:pt x="296" y="148"/>
                  <a:pt x="295" y="149"/>
                  <a:pt x="296" y="149"/>
                </a:cubicBezTo>
                <a:cubicBezTo>
                  <a:pt x="297" y="150"/>
                  <a:pt x="298" y="149"/>
                  <a:pt x="300" y="149"/>
                </a:cubicBezTo>
                <a:cubicBezTo>
                  <a:pt x="301" y="148"/>
                  <a:pt x="302" y="147"/>
                  <a:pt x="301" y="147"/>
                </a:cubicBezTo>
                <a:cubicBezTo>
                  <a:pt x="301" y="146"/>
                  <a:pt x="299" y="147"/>
                  <a:pt x="297" y="147"/>
                </a:cubicBezTo>
                <a:close/>
                <a:moveTo>
                  <a:pt x="307" y="143"/>
                </a:moveTo>
                <a:cubicBezTo>
                  <a:pt x="305" y="144"/>
                  <a:pt x="305" y="145"/>
                  <a:pt x="305" y="145"/>
                </a:cubicBezTo>
                <a:cubicBezTo>
                  <a:pt x="306" y="146"/>
                  <a:pt x="308" y="146"/>
                  <a:pt x="310" y="145"/>
                </a:cubicBezTo>
                <a:cubicBezTo>
                  <a:pt x="311" y="144"/>
                  <a:pt x="312" y="143"/>
                  <a:pt x="311" y="143"/>
                </a:cubicBezTo>
                <a:cubicBezTo>
                  <a:pt x="310" y="143"/>
                  <a:pt x="308" y="143"/>
                  <a:pt x="307" y="143"/>
                </a:cubicBezTo>
                <a:close/>
                <a:moveTo>
                  <a:pt x="316" y="139"/>
                </a:moveTo>
                <a:cubicBezTo>
                  <a:pt x="314" y="140"/>
                  <a:pt x="314" y="141"/>
                  <a:pt x="315" y="141"/>
                </a:cubicBezTo>
                <a:cubicBezTo>
                  <a:pt x="316" y="142"/>
                  <a:pt x="318" y="141"/>
                  <a:pt x="319" y="141"/>
                </a:cubicBezTo>
                <a:cubicBezTo>
                  <a:pt x="320" y="140"/>
                  <a:pt x="321" y="139"/>
                  <a:pt x="320" y="139"/>
                </a:cubicBezTo>
                <a:cubicBezTo>
                  <a:pt x="319" y="139"/>
                  <a:pt x="317" y="139"/>
                  <a:pt x="316" y="139"/>
                </a:cubicBezTo>
                <a:close/>
                <a:moveTo>
                  <a:pt x="329" y="135"/>
                </a:moveTo>
                <a:cubicBezTo>
                  <a:pt x="328" y="134"/>
                  <a:pt x="326" y="135"/>
                  <a:pt x="325" y="135"/>
                </a:cubicBezTo>
                <a:cubicBezTo>
                  <a:pt x="323" y="136"/>
                  <a:pt x="323" y="137"/>
                  <a:pt x="324" y="137"/>
                </a:cubicBezTo>
                <a:cubicBezTo>
                  <a:pt x="325" y="137"/>
                  <a:pt x="327" y="137"/>
                  <a:pt x="328" y="137"/>
                </a:cubicBezTo>
                <a:cubicBezTo>
                  <a:pt x="329" y="136"/>
                  <a:pt x="330" y="135"/>
                  <a:pt x="329" y="135"/>
                </a:cubicBezTo>
                <a:close/>
                <a:moveTo>
                  <a:pt x="337" y="130"/>
                </a:moveTo>
                <a:cubicBezTo>
                  <a:pt x="336" y="130"/>
                  <a:pt x="334" y="130"/>
                  <a:pt x="333" y="131"/>
                </a:cubicBezTo>
                <a:cubicBezTo>
                  <a:pt x="332" y="132"/>
                  <a:pt x="331" y="133"/>
                  <a:pt x="332" y="133"/>
                </a:cubicBezTo>
                <a:cubicBezTo>
                  <a:pt x="334" y="133"/>
                  <a:pt x="335" y="133"/>
                  <a:pt x="337" y="132"/>
                </a:cubicBezTo>
                <a:cubicBezTo>
                  <a:pt x="338" y="132"/>
                  <a:pt x="338" y="131"/>
                  <a:pt x="337" y="130"/>
                </a:cubicBezTo>
                <a:close/>
                <a:moveTo>
                  <a:pt x="345" y="126"/>
                </a:moveTo>
                <a:cubicBezTo>
                  <a:pt x="344" y="126"/>
                  <a:pt x="342" y="126"/>
                  <a:pt x="341" y="127"/>
                </a:cubicBezTo>
                <a:cubicBezTo>
                  <a:pt x="340" y="127"/>
                  <a:pt x="340" y="128"/>
                  <a:pt x="341" y="129"/>
                </a:cubicBezTo>
                <a:cubicBezTo>
                  <a:pt x="342" y="129"/>
                  <a:pt x="344" y="128"/>
                  <a:pt x="345" y="128"/>
                </a:cubicBezTo>
                <a:cubicBezTo>
                  <a:pt x="346" y="127"/>
                  <a:pt x="347" y="126"/>
                  <a:pt x="345" y="126"/>
                </a:cubicBezTo>
                <a:close/>
                <a:moveTo>
                  <a:pt x="353" y="122"/>
                </a:moveTo>
                <a:cubicBezTo>
                  <a:pt x="352" y="121"/>
                  <a:pt x="350" y="122"/>
                  <a:pt x="349" y="122"/>
                </a:cubicBezTo>
                <a:cubicBezTo>
                  <a:pt x="348" y="123"/>
                  <a:pt x="348" y="124"/>
                  <a:pt x="349" y="124"/>
                </a:cubicBezTo>
                <a:cubicBezTo>
                  <a:pt x="350" y="124"/>
                  <a:pt x="352" y="124"/>
                  <a:pt x="353" y="123"/>
                </a:cubicBezTo>
                <a:cubicBezTo>
                  <a:pt x="354" y="123"/>
                  <a:pt x="354" y="122"/>
                  <a:pt x="353" y="122"/>
                </a:cubicBezTo>
                <a:close/>
                <a:moveTo>
                  <a:pt x="361" y="117"/>
                </a:moveTo>
                <a:cubicBezTo>
                  <a:pt x="359" y="117"/>
                  <a:pt x="357" y="117"/>
                  <a:pt x="356" y="118"/>
                </a:cubicBezTo>
                <a:cubicBezTo>
                  <a:pt x="355" y="119"/>
                  <a:pt x="355" y="119"/>
                  <a:pt x="356" y="120"/>
                </a:cubicBezTo>
                <a:cubicBezTo>
                  <a:pt x="358" y="120"/>
                  <a:pt x="360" y="119"/>
                  <a:pt x="361" y="119"/>
                </a:cubicBezTo>
                <a:cubicBezTo>
                  <a:pt x="362" y="118"/>
                  <a:pt x="362" y="117"/>
                  <a:pt x="361" y="117"/>
                </a:cubicBezTo>
                <a:close/>
                <a:moveTo>
                  <a:pt x="368" y="112"/>
                </a:moveTo>
                <a:cubicBezTo>
                  <a:pt x="366" y="112"/>
                  <a:pt x="364" y="113"/>
                  <a:pt x="363" y="113"/>
                </a:cubicBezTo>
                <a:cubicBezTo>
                  <a:pt x="362" y="114"/>
                  <a:pt x="362" y="115"/>
                  <a:pt x="364" y="115"/>
                </a:cubicBezTo>
                <a:cubicBezTo>
                  <a:pt x="365" y="115"/>
                  <a:pt x="367" y="115"/>
                  <a:pt x="368" y="114"/>
                </a:cubicBezTo>
                <a:cubicBezTo>
                  <a:pt x="369" y="113"/>
                  <a:pt x="369" y="112"/>
                  <a:pt x="368" y="112"/>
                </a:cubicBezTo>
                <a:close/>
                <a:moveTo>
                  <a:pt x="370" y="109"/>
                </a:moveTo>
                <a:cubicBezTo>
                  <a:pt x="369" y="109"/>
                  <a:pt x="369" y="110"/>
                  <a:pt x="370" y="110"/>
                </a:cubicBezTo>
                <a:cubicBezTo>
                  <a:pt x="372" y="110"/>
                  <a:pt x="374" y="110"/>
                  <a:pt x="375" y="109"/>
                </a:cubicBezTo>
                <a:cubicBezTo>
                  <a:pt x="376" y="108"/>
                  <a:pt x="375" y="108"/>
                  <a:pt x="374" y="108"/>
                </a:cubicBezTo>
                <a:cubicBezTo>
                  <a:pt x="373" y="107"/>
                  <a:pt x="371" y="108"/>
                  <a:pt x="370" y="109"/>
                </a:cubicBezTo>
                <a:close/>
                <a:moveTo>
                  <a:pt x="376" y="104"/>
                </a:moveTo>
                <a:cubicBezTo>
                  <a:pt x="375" y="105"/>
                  <a:pt x="375" y="105"/>
                  <a:pt x="377" y="106"/>
                </a:cubicBezTo>
                <a:cubicBezTo>
                  <a:pt x="378" y="106"/>
                  <a:pt x="380" y="105"/>
                  <a:pt x="381" y="104"/>
                </a:cubicBezTo>
                <a:cubicBezTo>
                  <a:pt x="382" y="104"/>
                  <a:pt x="382" y="103"/>
                  <a:pt x="380" y="103"/>
                </a:cubicBezTo>
                <a:cubicBezTo>
                  <a:pt x="379" y="103"/>
                  <a:pt x="377" y="103"/>
                  <a:pt x="376" y="104"/>
                </a:cubicBezTo>
                <a:close/>
                <a:moveTo>
                  <a:pt x="386" y="98"/>
                </a:moveTo>
                <a:cubicBezTo>
                  <a:pt x="384" y="98"/>
                  <a:pt x="382" y="99"/>
                  <a:pt x="382" y="99"/>
                </a:cubicBezTo>
                <a:cubicBezTo>
                  <a:pt x="381" y="100"/>
                  <a:pt x="381" y="101"/>
                  <a:pt x="383" y="101"/>
                </a:cubicBezTo>
                <a:cubicBezTo>
                  <a:pt x="384" y="101"/>
                  <a:pt x="386" y="100"/>
                  <a:pt x="387" y="100"/>
                </a:cubicBezTo>
                <a:cubicBezTo>
                  <a:pt x="388" y="99"/>
                  <a:pt x="387" y="98"/>
                  <a:pt x="386" y="98"/>
                </a:cubicBezTo>
                <a:close/>
                <a:moveTo>
                  <a:pt x="391" y="93"/>
                </a:moveTo>
                <a:cubicBezTo>
                  <a:pt x="389" y="93"/>
                  <a:pt x="388" y="94"/>
                  <a:pt x="387" y="95"/>
                </a:cubicBezTo>
                <a:cubicBezTo>
                  <a:pt x="386" y="95"/>
                  <a:pt x="387" y="96"/>
                  <a:pt x="388" y="96"/>
                </a:cubicBezTo>
                <a:cubicBezTo>
                  <a:pt x="390" y="96"/>
                  <a:pt x="391" y="95"/>
                  <a:pt x="392" y="95"/>
                </a:cubicBezTo>
                <a:cubicBezTo>
                  <a:pt x="393" y="94"/>
                  <a:pt x="392" y="93"/>
                  <a:pt x="391" y="93"/>
                </a:cubicBezTo>
                <a:close/>
                <a:moveTo>
                  <a:pt x="400" y="84"/>
                </a:moveTo>
                <a:cubicBezTo>
                  <a:pt x="398" y="84"/>
                  <a:pt x="396" y="84"/>
                  <a:pt x="396" y="85"/>
                </a:cubicBezTo>
                <a:cubicBezTo>
                  <a:pt x="395" y="86"/>
                  <a:pt x="396" y="87"/>
                  <a:pt x="397" y="86"/>
                </a:cubicBezTo>
                <a:cubicBezTo>
                  <a:pt x="399" y="86"/>
                  <a:pt x="401" y="86"/>
                  <a:pt x="401" y="85"/>
                </a:cubicBezTo>
                <a:cubicBezTo>
                  <a:pt x="402" y="84"/>
                  <a:pt x="401" y="84"/>
                  <a:pt x="400" y="84"/>
                </a:cubicBezTo>
                <a:close/>
                <a:moveTo>
                  <a:pt x="403" y="79"/>
                </a:moveTo>
                <a:cubicBezTo>
                  <a:pt x="402" y="79"/>
                  <a:pt x="400" y="80"/>
                  <a:pt x="399" y="81"/>
                </a:cubicBezTo>
                <a:cubicBezTo>
                  <a:pt x="399" y="81"/>
                  <a:pt x="400" y="82"/>
                  <a:pt x="401" y="82"/>
                </a:cubicBezTo>
                <a:cubicBezTo>
                  <a:pt x="403" y="82"/>
                  <a:pt x="405" y="81"/>
                  <a:pt x="405" y="80"/>
                </a:cubicBezTo>
                <a:cubicBezTo>
                  <a:pt x="406" y="79"/>
                  <a:pt x="405" y="79"/>
                  <a:pt x="403" y="79"/>
                </a:cubicBezTo>
                <a:close/>
                <a:moveTo>
                  <a:pt x="406" y="74"/>
                </a:moveTo>
                <a:cubicBezTo>
                  <a:pt x="405" y="74"/>
                  <a:pt x="403" y="75"/>
                  <a:pt x="403" y="76"/>
                </a:cubicBezTo>
                <a:cubicBezTo>
                  <a:pt x="402" y="77"/>
                  <a:pt x="403" y="77"/>
                  <a:pt x="405" y="77"/>
                </a:cubicBezTo>
                <a:cubicBezTo>
                  <a:pt x="406" y="77"/>
                  <a:pt x="408" y="76"/>
                  <a:pt x="408" y="75"/>
                </a:cubicBezTo>
                <a:cubicBezTo>
                  <a:pt x="409" y="75"/>
                  <a:pt x="408" y="74"/>
                  <a:pt x="406" y="74"/>
                </a:cubicBezTo>
                <a:close/>
                <a:moveTo>
                  <a:pt x="409" y="70"/>
                </a:moveTo>
                <a:cubicBezTo>
                  <a:pt x="407" y="70"/>
                  <a:pt x="406" y="71"/>
                  <a:pt x="405" y="71"/>
                </a:cubicBezTo>
                <a:cubicBezTo>
                  <a:pt x="405" y="72"/>
                  <a:pt x="406" y="72"/>
                  <a:pt x="407" y="72"/>
                </a:cubicBezTo>
                <a:cubicBezTo>
                  <a:pt x="409" y="72"/>
                  <a:pt x="411" y="71"/>
                  <a:pt x="411" y="71"/>
                </a:cubicBezTo>
                <a:cubicBezTo>
                  <a:pt x="411" y="70"/>
                  <a:pt x="410" y="69"/>
                  <a:pt x="409" y="70"/>
                </a:cubicBezTo>
                <a:close/>
                <a:moveTo>
                  <a:pt x="411" y="65"/>
                </a:moveTo>
                <a:cubicBezTo>
                  <a:pt x="409" y="65"/>
                  <a:pt x="408" y="66"/>
                  <a:pt x="407" y="67"/>
                </a:cubicBezTo>
                <a:cubicBezTo>
                  <a:pt x="407" y="67"/>
                  <a:pt x="408" y="68"/>
                  <a:pt x="410" y="68"/>
                </a:cubicBezTo>
                <a:cubicBezTo>
                  <a:pt x="411" y="67"/>
                  <a:pt x="413" y="67"/>
                  <a:pt x="413" y="66"/>
                </a:cubicBezTo>
                <a:cubicBezTo>
                  <a:pt x="414" y="65"/>
                  <a:pt x="412" y="65"/>
                  <a:pt x="411" y="65"/>
                </a:cubicBezTo>
                <a:close/>
                <a:moveTo>
                  <a:pt x="412" y="60"/>
                </a:moveTo>
                <a:cubicBezTo>
                  <a:pt x="410" y="61"/>
                  <a:pt x="409" y="62"/>
                  <a:pt x="409" y="62"/>
                </a:cubicBezTo>
                <a:cubicBezTo>
                  <a:pt x="409" y="63"/>
                  <a:pt x="410" y="63"/>
                  <a:pt x="411" y="63"/>
                </a:cubicBezTo>
                <a:cubicBezTo>
                  <a:pt x="413" y="63"/>
                  <a:pt x="415" y="62"/>
                  <a:pt x="415" y="61"/>
                </a:cubicBezTo>
                <a:cubicBezTo>
                  <a:pt x="415" y="61"/>
                  <a:pt x="414" y="60"/>
                  <a:pt x="412" y="60"/>
                </a:cubicBezTo>
                <a:close/>
                <a:moveTo>
                  <a:pt x="413" y="56"/>
                </a:moveTo>
                <a:cubicBezTo>
                  <a:pt x="411" y="56"/>
                  <a:pt x="410" y="57"/>
                  <a:pt x="410" y="58"/>
                </a:cubicBezTo>
                <a:cubicBezTo>
                  <a:pt x="410" y="59"/>
                  <a:pt x="411" y="59"/>
                  <a:pt x="413" y="59"/>
                </a:cubicBezTo>
                <a:cubicBezTo>
                  <a:pt x="414" y="58"/>
                  <a:pt x="416" y="57"/>
                  <a:pt x="416" y="57"/>
                </a:cubicBezTo>
                <a:cubicBezTo>
                  <a:pt x="416" y="56"/>
                  <a:pt x="415" y="56"/>
                  <a:pt x="413" y="56"/>
                </a:cubicBezTo>
                <a:close/>
                <a:moveTo>
                  <a:pt x="413" y="52"/>
                </a:moveTo>
                <a:cubicBezTo>
                  <a:pt x="412" y="52"/>
                  <a:pt x="410" y="53"/>
                  <a:pt x="410" y="54"/>
                </a:cubicBezTo>
                <a:cubicBezTo>
                  <a:pt x="410" y="54"/>
                  <a:pt x="412" y="54"/>
                  <a:pt x="413" y="54"/>
                </a:cubicBezTo>
                <a:cubicBezTo>
                  <a:pt x="415" y="54"/>
                  <a:pt x="416" y="53"/>
                  <a:pt x="416" y="52"/>
                </a:cubicBezTo>
                <a:cubicBezTo>
                  <a:pt x="416" y="52"/>
                  <a:pt x="415" y="51"/>
                  <a:pt x="413" y="52"/>
                </a:cubicBezTo>
                <a:close/>
                <a:moveTo>
                  <a:pt x="413" y="47"/>
                </a:moveTo>
                <a:cubicBezTo>
                  <a:pt x="411" y="48"/>
                  <a:pt x="410" y="49"/>
                  <a:pt x="410" y="49"/>
                </a:cubicBezTo>
                <a:cubicBezTo>
                  <a:pt x="410" y="50"/>
                  <a:pt x="412" y="50"/>
                  <a:pt x="413" y="50"/>
                </a:cubicBezTo>
                <a:cubicBezTo>
                  <a:pt x="415" y="50"/>
                  <a:pt x="416" y="49"/>
                  <a:pt x="416" y="48"/>
                </a:cubicBezTo>
                <a:cubicBezTo>
                  <a:pt x="416" y="47"/>
                  <a:pt x="415" y="47"/>
                  <a:pt x="413" y="47"/>
                </a:cubicBezTo>
                <a:close/>
                <a:moveTo>
                  <a:pt x="412" y="43"/>
                </a:moveTo>
                <a:cubicBezTo>
                  <a:pt x="410" y="44"/>
                  <a:pt x="409" y="45"/>
                  <a:pt x="409" y="45"/>
                </a:cubicBezTo>
                <a:cubicBezTo>
                  <a:pt x="410" y="46"/>
                  <a:pt x="411" y="46"/>
                  <a:pt x="413" y="46"/>
                </a:cubicBezTo>
                <a:cubicBezTo>
                  <a:pt x="414" y="45"/>
                  <a:pt x="416" y="44"/>
                  <a:pt x="415" y="44"/>
                </a:cubicBezTo>
                <a:cubicBezTo>
                  <a:pt x="415" y="43"/>
                  <a:pt x="414" y="43"/>
                  <a:pt x="412" y="43"/>
                </a:cubicBezTo>
                <a:close/>
                <a:moveTo>
                  <a:pt x="408" y="41"/>
                </a:moveTo>
                <a:cubicBezTo>
                  <a:pt x="408" y="42"/>
                  <a:pt x="410" y="42"/>
                  <a:pt x="412" y="42"/>
                </a:cubicBezTo>
                <a:cubicBezTo>
                  <a:pt x="413" y="41"/>
                  <a:pt x="414" y="40"/>
                  <a:pt x="414" y="40"/>
                </a:cubicBezTo>
                <a:cubicBezTo>
                  <a:pt x="414" y="39"/>
                  <a:pt x="412" y="39"/>
                  <a:pt x="411" y="39"/>
                </a:cubicBezTo>
                <a:cubicBezTo>
                  <a:pt x="409" y="40"/>
                  <a:pt x="408" y="41"/>
                  <a:pt x="408" y="41"/>
                </a:cubicBezTo>
                <a:close/>
                <a:moveTo>
                  <a:pt x="406" y="38"/>
                </a:moveTo>
                <a:cubicBezTo>
                  <a:pt x="407" y="38"/>
                  <a:pt x="408" y="38"/>
                  <a:pt x="410" y="38"/>
                </a:cubicBezTo>
                <a:cubicBezTo>
                  <a:pt x="412" y="37"/>
                  <a:pt x="413" y="36"/>
                  <a:pt x="412" y="36"/>
                </a:cubicBezTo>
                <a:cubicBezTo>
                  <a:pt x="412" y="35"/>
                  <a:pt x="410" y="35"/>
                  <a:pt x="409" y="36"/>
                </a:cubicBezTo>
                <a:cubicBezTo>
                  <a:pt x="407" y="36"/>
                  <a:pt x="406" y="37"/>
                  <a:pt x="406" y="38"/>
                </a:cubicBezTo>
                <a:close/>
                <a:moveTo>
                  <a:pt x="404" y="34"/>
                </a:moveTo>
                <a:cubicBezTo>
                  <a:pt x="405" y="34"/>
                  <a:pt x="406" y="35"/>
                  <a:pt x="408" y="34"/>
                </a:cubicBezTo>
                <a:cubicBezTo>
                  <a:pt x="409" y="34"/>
                  <a:pt x="410" y="33"/>
                  <a:pt x="410" y="32"/>
                </a:cubicBezTo>
                <a:cubicBezTo>
                  <a:pt x="410" y="32"/>
                  <a:pt x="408" y="31"/>
                  <a:pt x="406" y="32"/>
                </a:cubicBezTo>
                <a:cubicBezTo>
                  <a:pt x="405" y="32"/>
                  <a:pt x="404" y="33"/>
                  <a:pt x="404" y="34"/>
                </a:cubicBezTo>
                <a:close/>
                <a:moveTo>
                  <a:pt x="401" y="30"/>
                </a:moveTo>
                <a:cubicBezTo>
                  <a:pt x="401" y="30"/>
                  <a:pt x="402" y="31"/>
                  <a:pt x="402" y="31"/>
                </a:cubicBezTo>
                <a:cubicBezTo>
                  <a:pt x="402" y="31"/>
                  <a:pt x="402" y="31"/>
                  <a:pt x="402" y="31"/>
                </a:cubicBezTo>
                <a:cubicBezTo>
                  <a:pt x="403" y="31"/>
                  <a:pt x="405" y="31"/>
                  <a:pt x="406" y="31"/>
                </a:cubicBezTo>
                <a:cubicBezTo>
                  <a:pt x="407" y="31"/>
                  <a:pt x="407" y="30"/>
                  <a:pt x="406" y="30"/>
                </a:cubicBezTo>
                <a:cubicBezTo>
                  <a:pt x="406" y="30"/>
                  <a:pt x="406" y="30"/>
                  <a:pt x="406" y="30"/>
                </a:cubicBezTo>
                <a:cubicBezTo>
                  <a:pt x="407" y="30"/>
                  <a:pt x="407" y="29"/>
                  <a:pt x="407" y="28"/>
                </a:cubicBezTo>
                <a:cubicBezTo>
                  <a:pt x="407" y="28"/>
                  <a:pt x="405" y="28"/>
                  <a:pt x="403" y="28"/>
                </a:cubicBezTo>
                <a:cubicBezTo>
                  <a:pt x="402" y="29"/>
                  <a:pt x="401" y="30"/>
                  <a:pt x="401" y="30"/>
                </a:cubicBezTo>
                <a:close/>
                <a:moveTo>
                  <a:pt x="398" y="27"/>
                </a:moveTo>
                <a:cubicBezTo>
                  <a:pt x="398" y="28"/>
                  <a:pt x="400" y="28"/>
                  <a:pt x="402" y="27"/>
                </a:cubicBezTo>
                <a:cubicBezTo>
                  <a:pt x="403" y="26"/>
                  <a:pt x="404" y="26"/>
                  <a:pt x="404" y="25"/>
                </a:cubicBezTo>
                <a:cubicBezTo>
                  <a:pt x="403" y="25"/>
                  <a:pt x="401" y="25"/>
                  <a:pt x="400" y="25"/>
                </a:cubicBezTo>
                <a:cubicBezTo>
                  <a:pt x="398" y="26"/>
                  <a:pt x="397" y="27"/>
                  <a:pt x="398" y="27"/>
                </a:cubicBezTo>
                <a:close/>
                <a:moveTo>
                  <a:pt x="394" y="24"/>
                </a:moveTo>
                <a:cubicBezTo>
                  <a:pt x="395" y="24"/>
                  <a:pt x="396" y="24"/>
                  <a:pt x="398" y="24"/>
                </a:cubicBezTo>
                <a:cubicBezTo>
                  <a:pt x="400" y="23"/>
                  <a:pt x="400" y="22"/>
                  <a:pt x="400" y="22"/>
                </a:cubicBezTo>
                <a:cubicBezTo>
                  <a:pt x="399" y="21"/>
                  <a:pt x="397" y="21"/>
                  <a:pt x="396" y="22"/>
                </a:cubicBezTo>
                <a:cubicBezTo>
                  <a:pt x="394" y="23"/>
                  <a:pt x="393" y="23"/>
                  <a:pt x="394" y="24"/>
                </a:cubicBezTo>
                <a:close/>
                <a:moveTo>
                  <a:pt x="390" y="21"/>
                </a:moveTo>
                <a:cubicBezTo>
                  <a:pt x="390" y="21"/>
                  <a:pt x="392" y="21"/>
                  <a:pt x="394" y="21"/>
                </a:cubicBezTo>
                <a:cubicBezTo>
                  <a:pt x="395" y="20"/>
                  <a:pt x="396" y="19"/>
                  <a:pt x="395" y="19"/>
                </a:cubicBezTo>
                <a:cubicBezTo>
                  <a:pt x="394" y="18"/>
                  <a:pt x="392" y="18"/>
                  <a:pt x="391" y="19"/>
                </a:cubicBezTo>
                <a:cubicBezTo>
                  <a:pt x="389" y="20"/>
                  <a:pt x="389" y="21"/>
                  <a:pt x="390" y="21"/>
                </a:cubicBezTo>
                <a:close/>
                <a:moveTo>
                  <a:pt x="385" y="18"/>
                </a:moveTo>
                <a:cubicBezTo>
                  <a:pt x="385" y="19"/>
                  <a:pt x="387" y="18"/>
                  <a:pt x="389" y="18"/>
                </a:cubicBezTo>
                <a:cubicBezTo>
                  <a:pt x="390" y="17"/>
                  <a:pt x="391" y="16"/>
                  <a:pt x="390" y="16"/>
                </a:cubicBezTo>
                <a:cubicBezTo>
                  <a:pt x="389" y="16"/>
                  <a:pt x="387" y="16"/>
                  <a:pt x="386" y="16"/>
                </a:cubicBezTo>
                <a:cubicBezTo>
                  <a:pt x="384" y="17"/>
                  <a:pt x="384" y="18"/>
                  <a:pt x="385" y="18"/>
                </a:cubicBezTo>
                <a:close/>
                <a:moveTo>
                  <a:pt x="379" y="16"/>
                </a:moveTo>
                <a:cubicBezTo>
                  <a:pt x="380" y="16"/>
                  <a:pt x="382" y="16"/>
                  <a:pt x="383" y="15"/>
                </a:cubicBezTo>
                <a:cubicBezTo>
                  <a:pt x="385" y="15"/>
                  <a:pt x="385" y="14"/>
                  <a:pt x="384" y="13"/>
                </a:cubicBezTo>
                <a:cubicBezTo>
                  <a:pt x="384" y="13"/>
                  <a:pt x="382" y="13"/>
                  <a:pt x="380" y="14"/>
                </a:cubicBezTo>
                <a:cubicBezTo>
                  <a:pt x="379" y="14"/>
                  <a:pt x="378" y="15"/>
                  <a:pt x="379" y="16"/>
                </a:cubicBezTo>
                <a:close/>
                <a:moveTo>
                  <a:pt x="373" y="13"/>
                </a:moveTo>
                <a:cubicBezTo>
                  <a:pt x="374" y="14"/>
                  <a:pt x="376" y="13"/>
                  <a:pt x="378" y="13"/>
                </a:cubicBezTo>
                <a:cubicBezTo>
                  <a:pt x="379" y="12"/>
                  <a:pt x="379" y="11"/>
                  <a:pt x="378" y="11"/>
                </a:cubicBezTo>
                <a:cubicBezTo>
                  <a:pt x="377" y="11"/>
                  <a:pt x="376" y="11"/>
                  <a:pt x="374" y="11"/>
                </a:cubicBezTo>
                <a:cubicBezTo>
                  <a:pt x="373" y="12"/>
                  <a:pt x="372" y="13"/>
                  <a:pt x="373" y="13"/>
                </a:cubicBezTo>
                <a:close/>
                <a:moveTo>
                  <a:pt x="367" y="11"/>
                </a:moveTo>
                <a:cubicBezTo>
                  <a:pt x="368" y="12"/>
                  <a:pt x="370" y="11"/>
                  <a:pt x="371" y="11"/>
                </a:cubicBezTo>
                <a:cubicBezTo>
                  <a:pt x="373" y="10"/>
                  <a:pt x="373" y="9"/>
                  <a:pt x="372" y="9"/>
                </a:cubicBezTo>
                <a:cubicBezTo>
                  <a:pt x="371" y="8"/>
                  <a:pt x="369" y="9"/>
                  <a:pt x="368" y="9"/>
                </a:cubicBezTo>
                <a:cubicBezTo>
                  <a:pt x="366" y="10"/>
                  <a:pt x="366" y="11"/>
                  <a:pt x="367" y="11"/>
                </a:cubicBezTo>
                <a:close/>
                <a:moveTo>
                  <a:pt x="360" y="9"/>
                </a:moveTo>
                <a:cubicBezTo>
                  <a:pt x="361" y="10"/>
                  <a:pt x="363" y="9"/>
                  <a:pt x="365" y="9"/>
                </a:cubicBezTo>
                <a:cubicBezTo>
                  <a:pt x="366" y="8"/>
                  <a:pt x="366" y="7"/>
                  <a:pt x="365" y="7"/>
                </a:cubicBezTo>
                <a:cubicBezTo>
                  <a:pt x="364" y="7"/>
                  <a:pt x="362" y="7"/>
                  <a:pt x="361" y="8"/>
                </a:cubicBezTo>
                <a:cubicBezTo>
                  <a:pt x="359" y="8"/>
                  <a:pt x="359" y="9"/>
                  <a:pt x="360" y="9"/>
                </a:cubicBezTo>
                <a:close/>
                <a:moveTo>
                  <a:pt x="353" y="8"/>
                </a:moveTo>
                <a:cubicBezTo>
                  <a:pt x="354" y="8"/>
                  <a:pt x="356" y="8"/>
                  <a:pt x="358" y="7"/>
                </a:cubicBezTo>
                <a:cubicBezTo>
                  <a:pt x="359" y="6"/>
                  <a:pt x="359" y="5"/>
                  <a:pt x="358" y="5"/>
                </a:cubicBezTo>
                <a:cubicBezTo>
                  <a:pt x="356" y="5"/>
                  <a:pt x="355" y="5"/>
                  <a:pt x="353" y="6"/>
                </a:cubicBezTo>
                <a:cubicBezTo>
                  <a:pt x="352" y="7"/>
                  <a:pt x="352" y="7"/>
                  <a:pt x="353" y="8"/>
                </a:cubicBezTo>
                <a:close/>
                <a:moveTo>
                  <a:pt x="346" y="6"/>
                </a:moveTo>
                <a:cubicBezTo>
                  <a:pt x="347" y="6"/>
                  <a:pt x="349" y="6"/>
                  <a:pt x="350" y="5"/>
                </a:cubicBezTo>
                <a:cubicBezTo>
                  <a:pt x="351" y="5"/>
                  <a:pt x="351" y="4"/>
                  <a:pt x="350" y="4"/>
                </a:cubicBezTo>
                <a:cubicBezTo>
                  <a:pt x="349" y="3"/>
                  <a:pt x="347" y="4"/>
                  <a:pt x="346" y="5"/>
                </a:cubicBezTo>
                <a:cubicBezTo>
                  <a:pt x="344" y="5"/>
                  <a:pt x="344" y="6"/>
                  <a:pt x="346" y="6"/>
                </a:cubicBezTo>
                <a:close/>
                <a:moveTo>
                  <a:pt x="338" y="5"/>
                </a:moveTo>
                <a:cubicBezTo>
                  <a:pt x="339" y="5"/>
                  <a:pt x="341" y="5"/>
                  <a:pt x="342" y="4"/>
                </a:cubicBezTo>
                <a:cubicBezTo>
                  <a:pt x="343" y="3"/>
                  <a:pt x="343" y="3"/>
                  <a:pt x="342" y="2"/>
                </a:cubicBezTo>
                <a:cubicBezTo>
                  <a:pt x="340" y="2"/>
                  <a:pt x="338" y="3"/>
                  <a:pt x="337" y="3"/>
                </a:cubicBezTo>
                <a:cubicBezTo>
                  <a:pt x="336" y="4"/>
                  <a:pt x="336" y="5"/>
                  <a:pt x="338" y="5"/>
                </a:cubicBezTo>
                <a:close/>
                <a:moveTo>
                  <a:pt x="334" y="3"/>
                </a:moveTo>
                <a:cubicBezTo>
                  <a:pt x="335" y="2"/>
                  <a:pt x="334" y="2"/>
                  <a:pt x="333" y="1"/>
                </a:cubicBezTo>
                <a:cubicBezTo>
                  <a:pt x="332" y="1"/>
                  <a:pt x="330" y="2"/>
                  <a:pt x="329" y="2"/>
                </a:cubicBezTo>
                <a:cubicBezTo>
                  <a:pt x="328" y="3"/>
                  <a:pt x="328" y="4"/>
                  <a:pt x="329" y="4"/>
                </a:cubicBezTo>
                <a:cubicBezTo>
                  <a:pt x="331" y="4"/>
                  <a:pt x="333" y="4"/>
                  <a:pt x="334" y="3"/>
                </a:cubicBezTo>
                <a:close/>
                <a:moveTo>
                  <a:pt x="321" y="3"/>
                </a:moveTo>
                <a:cubicBezTo>
                  <a:pt x="322" y="3"/>
                  <a:pt x="324" y="3"/>
                  <a:pt x="325" y="2"/>
                </a:cubicBezTo>
                <a:cubicBezTo>
                  <a:pt x="326" y="1"/>
                  <a:pt x="326" y="1"/>
                  <a:pt x="324" y="1"/>
                </a:cubicBezTo>
                <a:cubicBezTo>
                  <a:pt x="323" y="1"/>
                  <a:pt x="321" y="1"/>
                  <a:pt x="320" y="2"/>
                </a:cubicBezTo>
                <a:cubicBezTo>
                  <a:pt x="319" y="3"/>
                  <a:pt x="319" y="3"/>
                  <a:pt x="321" y="3"/>
                </a:cubicBezTo>
                <a:close/>
                <a:moveTo>
                  <a:pt x="312" y="3"/>
                </a:moveTo>
                <a:cubicBezTo>
                  <a:pt x="313" y="3"/>
                  <a:pt x="315" y="2"/>
                  <a:pt x="316" y="2"/>
                </a:cubicBezTo>
                <a:cubicBezTo>
                  <a:pt x="317" y="1"/>
                  <a:pt x="316" y="0"/>
                  <a:pt x="315" y="0"/>
                </a:cubicBezTo>
                <a:cubicBezTo>
                  <a:pt x="314" y="0"/>
                  <a:pt x="312" y="1"/>
                  <a:pt x="311" y="1"/>
                </a:cubicBezTo>
                <a:cubicBezTo>
                  <a:pt x="310" y="2"/>
                  <a:pt x="310" y="3"/>
                  <a:pt x="312" y="3"/>
                </a:cubicBezTo>
                <a:close/>
                <a:moveTo>
                  <a:pt x="303" y="3"/>
                </a:moveTo>
                <a:cubicBezTo>
                  <a:pt x="304" y="3"/>
                  <a:pt x="306" y="2"/>
                  <a:pt x="307" y="1"/>
                </a:cubicBezTo>
                <a:cubicBezTo>
                  <a:pt x="308" y="1"/>
                  <a:pt x="307" y="0"/>
                  <a:pt x="306" y="0"/>
                </a:cubicBezTo>
                <a:cubicBezTo>
                  <a:pt x="304" y="0"/>
                  <a:pt x="302" y="1"/>
                  <a:pt x="301" y="1"/>
                </a:cubicBezTo>
                <a:cubicBezTo>
                  <a:pt x="301" y="2"/>
                  <a:pt x="301" y="3"/>
                  <a:pt x="303" y="3"/>
                </a:cubicBezTo>
                <a:close/>
                <a:moveTo>
                  <a:pt x="293" y="3"/>
                </a:moveTo>
                <a:cubicBezTo>
                  <a:pt x="295" y="3"/>
                  <a:pt x="297" y="2"/>
                  <a:pt x="297" y="1"/>
                </a:cubicBezTo>
                <a:cubicBezTo>
                  <a:pt x="298" y="1"/>
                  <a:pt x="297" y="0"/>
                  <a:pt x="296" y="0"/>
                </a:cubicBezTo>
                <a:cubicBezTo>
                  <a:pt x="294" y="0"/>
                  <a:pt x="292" y="1"/>
                  <a:pt x="292" y="1"/>
                </a:cubicBezTo>
                <a:cubicBezTo>
                  <a:pt x="291" y="2"/>
                  <a:pt x="292" y="3"/>
                  <a:pt x="293" y="3"/>
                </a:cubicBezTo>
                <a:close/>
                <a:moveTo>
                  <a:pt x="284" y="3"/>
                </a:moveTo>
                <a:cubicBezTo>
                  <a:pt x="285" y="3"/>
                  <a:pt x="287" y="2"/>
                  <a:pt x="287" y="1"/>
                </a:cubicBezTo>
                <a:cubicBezTo>
                  <a:pt x="288" y="1"/>
                  <a:pt x="287" y="0"/>
                  <a:pt x="286" y="0"/>
                </a:cubicBezTo>
                <a:cubicBezTo>
                  <a:pt x="284" y="0"/>
                  <a:pt x="282" y="1"/>
                  <a:pt x="282" y="2"/>
                </a:cubicBezTo>
                <a:cubicBezTo>
                  <a:pt x="281" y="2"/>
                  <a:pt x="282" y="3"/>
                  <a:pt x="284" y="3"/>
                </a:cubicBezTo>
                <a:close/>
                <a:moveTo>
                  <a:pt x="274" y="3"/>
                </a:moveTo>
                <a:cubicBezTo>
                  <a:pt x="275" y="3"/>
                  <a:pt x="277" y="3"/>
                  <a:pt x="277" y="2"/>
                </a:cubicBezTo>
                <a:cubicBezTo>
                  <a:pt x="278" y="1"/>
                  <a:pt x="277" y="1"/>
                  <a:pt x="276" y="1"/>
                </a:cubicBezTo>
                <a:cubicBezTo>
                  <a:pt x="274" y="1"/>
                  <a:pt x="272" y="2"/>
                  <a:pt x="272" y="2"/>
                </a:cubicBezTo>
                <a:cubicBezTo>
                  <a:pt x="271" y="3"/>
                  <a:pt x="272" y="4"/>
                  <a:pt x="274" y="3"/>
                </a:cubicBezTo>
                <a:close/>
                <a:moveTo>
                  <a:pt x="264" y="4"/>
                </a:moveTo>
                <a:cubicBezTo>
                  <a:pt x="265" y="4"/>
                  <a:pt x="267" y="3"/>
                  <a:pt x="267" y="3"/>
                </a:cubicBezTo>
                <a:cubicBezTo>
                  <a:pt x="268" y="2"/>
                  <a:pt x="267" y="1"/>
                  <a:pt x="265" y="2"/>
                </a:cubicBezTo>
                <a:cubicBezTo>
                  <a:pt x="264" y="2"/>
                  <a:pt x="262" y="2"/>
                  <a:pt x="261" y="3"/>
                </a:cubicBezTo>
                <a:cubicBezTo>
                  <a:pt x="261" y="4"/>
                  <a:pt x="262" y="4"/>
                  <a:pt x="264" y="4"/>
                </a:cubicBezTo>
                <a:close/>
                <a:moveTo>
                  <a:pt x="253" y="5"/>
                </a:moveTo>
                <a:cubicBezTo>
                  <a:pt x="255" y="5"/>
                  <a:pt x="257" y="4"/>
                  <a:pt x="257" y="4"/>
                </a:cubicBezTo>
                <a:cubicBezTo>
                  <a:pt x="257" y="3"/>
                  <a:pt x="256" y="2"/>
                  <a:pt x="255" y="3"/>
                </a:cubicBezTo>
                <a:cubicBezTo>
                  <a:pt x="253" y="3"/>
                  <a:pt x="251" y="3"/>
                  <a:pt x="251" y="4"/>
                </a:cubicBezTo>
                <a:cubicBezTo>
                  <a:pt x="251" y="5"/>
                  <a:pt x="252" y="5"/>
                  <a:pt x="253" y="5"/>
                </a:cubicBezTo>
                <a:close/>
                <a:moveTo>
                  <a:pt x="243" y="6"/>
                </a:moveTo>
                <a:cubicBezTo>
                  <a:pt x="245" y="6"/>
                  <a:pt x="246" y="5"/>
                  <a:pt x="246" y="5"/>
                </a:cubicBezTo>
                <a:cubicBezTo>
                  <a:pt x="247" y="4"/>
                  <a:pt x="246" y="4"/>
                  <a:pt x="244" y="4"/>
                </a:cubicBezTo>
                <a:cubicBezTo>
                  <a:pt x="242" y="4"/>
                  <a:pt x="241" y="5"/>
                  <a:pt x="240" y="6"/>
                </a:cubicBezTo>
                <a:cubicBezTo>
                  <a:pt x="240" y="6"/>
                  <a:pt x="241" y="7"/>
                  <a:pt x="243" y="6"/>
                </a:cubicBezTo>
                <a:close/>
                <a:moveTo>
                  <a:pt x="236" y="6"/>
                </a:moveTo>
                <a:cubicBezTo>
                  <a:pt x="236" y="5"/>
                  <a:pt x="235" y="5"/>
                  <a:pt x="233" y="5"/>
                </a:cubicBezTo>
                <a:cubicBezTo>
                  <a:pt x="232" y="6"/>
                  <a:pt x="230" y="6"/>
                  <a:pt x="230" y="7"/>
                </a:cubicBezTo>
                <a:cubicBezTo>
                  <a:pt x="230" y="8"/>
                  <a:pt x="231" y="8"/>
                  <a:pt x="232" y="8"/>
                </a:cubicBezTo>
                <a:cubicBezTo>
                  <a:pt x="234" y="8"/>
                  <a:pt x="236" y="7"/>
                  <a:pt x="236" y="6"/>
                </a:cubicBezTo>
                <a:close/>
                <a:moveTo>
                  <a:pt x="222" y="10"/>
                </a:moveTo>
                <a:cubicBezTo>
                  <a:pt x="224" y="9"/>
                  <a:pt x="225" y="9"/>
                  <a:pt x="225" y="8"/>
                </a:cubicBezTo>
                <a:cubicBezTo>
                  <a:pt x="225" y="7"/>
                  <a:pt x="224" y="7"/>
                  <a:pt x="222" y="7"/>
                </a:cubicBezTo>
                <a:cubicBezTo>
                  <a:pt x="221" y="7"/>
                  <a:pt x="219" y="8"/>
                  <a:pt x="219" y="9"/>
                </a:cubicBezTo>
                <a:cubicBezTo>
                  <a:pt x="219" y="10"/>
                  <a:pt x="220" y="10"/>
                  <a:pt x="222" y="10"/>
                </a:cubicBezTo>
                <a:close/>
                <a:moveTo>
                  <a:pt x="211" y="12"/>
                </a:moveTo>
                <a:cubicBezTo>
                  <a:pt x="213" y="11"/>
                  <a:pt x="214" y="10"/>
                  <a:pt x="214" y="10"/>
                </a:cubicBezTo>
                <a:cubicBezTo>
                  <a:pt x="215" y="9"/>
                  <a:pt x="213" y="9"/>
                  <a:pt x="211" y="9"/>
                </a:cubicBezTo>
                <a:cubicBezTo>
                  <a:pt x="210" y="9"/>
                  <a:pt x="208" y="10"/>
                  <a:pt x="208" y="11"/>
                </a:cubicBezTo>
                <a:cubicBezTo>
                  <a:pt x="208" y="12"/>
                  <a:pt x="210" y="12"/>
                  <a:pt x="211" y="12"/>
                </a:cubicBezTo>
                <a:close/>
                <a:moveTo>
                  <a:pt x="201" y="14"/>
                </a:moveTo>
                <a:cubicBezTo>
                  <a:pt x="203" y="13"/>
                  <a:pt x="204" y="13"/>
                  <a:pt x="204" y="12"/>
                </a:cubicBezTo>
                <a:cubicBezTo>
                  <a:pt x="204" y="11"/>
                  <a:pt x="202" y="11"/>
                  <a:pt x="201" y="11"/>
                </a:cubicBezTo>
                <a:cubicBezTo>
                  <a:pt x="199" y="12"/>
                  <a:pt x="198" y="13"/>
                  <a:pt x="198" y="13"/>
                </a:cubicBezTo>
                <a:cubicBezTo>
                  <a:pt x="198" y="14"/>
                  <a:pt x="199" y="14"/>
                  <a:pt x="201" y="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Freeform 928"/>
          <p:cNvSpPr>
            <a:spLocks/>
          </p:cNvSpPr>
          <p:nvPr/>
        </p:nvSpPr>
        <p:spPr bwMode="auto">
          <a:xfrm>
            <a:off x="3173413" y="2252712"/>
            <a:ext cx="773112" cy="663575"/>
          </a:xfrm>
          <a:custGeom>
            <a:avLst/>
            <a:gdLst>
              <a:gd name="T0" fmla="*/ 486990431 w 461"/>
              <a:gd name="T1" fmla="*/ 0 h 396"/>
              <a:gd name="T2" fmla="*/ 329654725 w 461"/>
              <a:gd name="T3" fmla="*/ 89746875 h 396"/>
              <a:gd name="T4" fmla="*/ 3746248 w 461"/>
              <a:gd name="T5" fmla="*/ 609533513 h 396"/>
              <a:gd name="T6" fmla="*/ 0 w 461"/>
              <a:gd name="T7" fmla="*/ 703019981 h 396"/>
              <a:gd name="T8" fmla="*/ 0 w 461"/>
              <a:gd name="T9" fmla="*/ 703019981 h 396"/>
              <a:gd name="T10" fmla="*/ 11238744 w 461"/>
              <a:gd name="T11" fmla="*/ 811464820 h 396"/>
              <a:gd name="T12" fmla="*/ 247240625 w 461"/>
              <a:gd name="T13" fmla="*/ 1248982093 h 396"/>
              <a:gd name="T14" fmla="*/ 910296324 w 461"/>
              <a:gd name="T15" fmla="*/ 1477088873 h 396"/>
              <a:gd name="T16" fmla="*/ 1607066577 w 461"/>
              <a:gd name="T17" fmla="*/ 1275157567 h 396"/>
              <a:gd name="T18" fmla="*/ 1726941480 w 461"/>
              <a:gd name="T19" fmla="*/ 1177931506 h 39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1" h="396">
                <a:moveTo>
                  <a:pt x="130" y="0"/>
                </a:moveTo>
                <a:cubicBezTo>
                  <a:pt x="115" y="7"/>
                  <a:pt x="101" y="15"/>
                  <a:pt x="88" y="24"/>
                </a:cubicBezTo>
                <a:cubicBezTo>
                  <a:pt x="38" y="59"/>
                  <a:pt x="5" y="108"/>
                  <a:pt x="1" y="163"/>
                </a:cubicBezTo>
                <a:cubicBezTo>
                  <a:pt x="0" y="171"/>
                  <a:pt x="0" y="179"/>
                  <a:pt x="0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1" y="197"/>
                  <a:pt x="2" y="207"/>
                  <a:pt x="3" y="217"/>
                </a:cubicBezTo>
                <a:cubicBezTo>
                  <a:pt x="6" y="262"/>
                  <a:pt x="29" y="302"/>
                  <a:pt x="66" y="334"/>
                </a:cubicBezTo>
                <a:cubicBezTo>
                  <a:pt x="109" y="370"/>
                  <a:pt x="172" y="394"/>
                  <a:pt x="243" y="395"/>
                </a:cubicBezTo>
                <a:cubicBezTo>
                  <a:pt x="314" y="396"/>
                  <a:pt x="380" y="376"/>
                  <a:pt x="429" y="341"/>
                </a:cubicBezTo>
                <a:cubicBezTo>
                  <a:pt x="441" y="333"/>
                  <a:pt x="451" y="324"/>
                  <a:pt x="461" y="315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5" name="Group 945"/>
          <p:cNvGrpSpPr>
            <a:grpSpLocks/>
          </p:cNvGrpSpPr>
          <p:nvPr/>
        </p:nvGrpSpPr>
        <p:grpSpPr bwMode="auto">
          <a:xfrm>
            <a:off x="3392488" y="2200324"/>
            <a:ext cx="492125" cy="73025"/>
            <a:chOff x="1889" y="1712"/>
            <a:chExt cx="414" cy="61"/>
          </a:xfrm>
        </p:grpSpPr>
        <p:sp>
          <p:nvSpPr>
            <p:cNvPr id="66" name="Freeform 924"/>
            <p:cNvSpPr>
              <a:spLocks/>
            </p:cNvSpPr>
            <p:nvPr/>
          </p:nvSpPr>
          <p:spPr bwMode="auto">
            <a:xfrm>
              <a:off x="2125" y="1715"/>
              <a:ext cx="178" cy="58"/>
            </a:xfrm>
            <a:custGeom>
              <a:avLst/>
              <a:gdLst>
                <a:gd name="T0" fmla="*/ 251 w 126"/>
                <a:gd name="T1" fmla="*/ 82 h 41"/>
                <a:gd name="T2" fmla="*/ 0 w 126"/>
                <a:gd name="T3" fmla="*/ 0 h 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6" h="41">
                  <a:moveTo>
                    <a:pt x="126" y="41"/>
                  </a:moveTo>
                  <a:cubicBezTo>
                    <a:pt x="91" y="19"/>
                    <a:pt x="48" y="4"/>
                    <a:pt x="0" y="0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 929"/>
            <p:cNvSpPr>
              <a:spLocks/>
            </p:cNvSpPr>
            <p:nvPr/>
          </p:nvSpPr>
          <p:spPr bwMode="auto">
            <a:xfrm>
              <a:off x="1889" y="1712"/>
              <a:ext cx="236" cy="44"/>
            </a:xfrm>
            <a:custGeom>
              <a:avLst/>
              <a:gdLst>
                <a:gd name="T0" fmla="*/ 332 w 168"/>
                <a:gd name="T1" fmla="*/ 4 h 31"/>
                <a:gd name="T2" fmla="*/ 287 w 168"/>
                <a:gd name="T3" fmla="*/ 1 h 31"/>
                <a:gd name="T4" fmla="*/ 0 w 168"/>
                <a:gd name="T5" fmla="*/ 62 h 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8" h="31">
                  <a:moveTo>
                    <a:pt x="168" y="2"/>
                  </a:moveTo>
                  <a:cubicBezTo>
                    <a:pt x="160" y="1"/>
                    <a:pt x="152" y="1"/>
                    <a:pt x="145" y="1"/>
                  </a:cubicBezTo>
                  <a:cubicBezTo>
                    <a:pt x="92" y="0"/>
                    <a:pt x="43" y="11"/>
                    <a:pt x="0" y="31"/>
                  </a:cubicBezTo>
                </a:path>
              </a:pathLst>
            </a:custGeom>
            <a:noFill/>
            <a:ln w="174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8" name="Freeform 930"/>
          <p:cNvSpPr>
            <a:spLocks noEditPoints="1"/>
          </p:cNvSpPr>
          <p:nvPr/>
        </p:nvSpPr>
        <p:spPr bwMode="auto">
          <a:xfrm>
            <a:off x="3192463" y="2219374"/>
            <a:ext cx="825500" cy="625475"/>
          </a:xfrm>
          <a:custGeom>
            <a:avLst/>
            <a:gdLst>
              <a:gd name="T0" fmla="*/ 1269816646 w 493"/>
              <a:gd name="T1" fmla="*/ 202202164 h 373"/>
              <a:gd name="T2" fmla="*/ 1120425960 w 493"/>
              <a:gd name="T3" fmla="*/ 149779318 h 373"/>
              <a:gd name="T4" fmla="*/ 926218571 w 493"/>
              <a:gd name="T5" fmla="*/ 142290101 h 373"/>
              <a:gd name="T6" fmla="*/ 758155095 w 493"/>
              <a:gd name="T7" fmla="*/ 149779318 h 373"/>
              <a:gd name="T8" fmla="*/ 623703310 w 493"/>
              <a:gd name="T9" fmla="*/ 209689705 h 373"/>
              <a:gd name="T10" fmla="*/ 455639835 w 493"/>
              <a:gd name="T11" fmla="*/ 295813190 h 373"/>
              <a:gd name="T12" fmla="*/ 332393063 w 493"/>
              <a:gd name="T13" fmla="*/ 381936676 h 373"/>
              <a:gd name="T14" fmla="*/ 235290205 w 493"/>
              <a:gd name="T15" fmla="*/ 520481330 h 373"/>
              <a:gd name="T16" fmla="*/ 212880179 w 493"/>
              <a:gd name="T17" fmla="*/ 625327021 h 373"/>
              <a:gd name="T18" fmla="*/ 190471827 w 493"/>
              <a:gd name="T19" fmla="*/ 748894916 h 373"/>
              <a:gd name="T20" fmla="*/ 239024093 w 493"/>
              <a:gd name="T21" fmla="*/ 887439571 h 373"/>
              <a:gd name="T22" fmla="*/ 298779698 w 493"/>
              <a:gd name="T23" fmla="*/ 988539815 h 373"/>
              <a:gd name="T24" fmla="*/ 425762032 w 493"/>
              <a:gd name="T25" fmla="*/ 1104618494 h 373"/>
              <a:gd name="T26" fmla="*/ 530334341 w 493"/>
              <a:gd name="T27" fmla="*/ 1190741979 h 373"/>
              <a:gd name="T28" fmla="*/ 687194477 w 493"/>
              <a:gd name="T29" fmla="*/ 1231931836 h 373"/>
              <a:gd name="T30" fmla="*/ 873932416 w 493"/>
              <a:gd name="T31" fmla="*/ 1243164824 h 373"/>
              <a:gd name="T32" fmla="*/ 1038262003 w 493"/>
              <a:gd name="T33" fmla="*/ 1243164824 h 373"/>
              <a:gd name="T34" fmla="*/ 1217530492 w 493"/>
              <a:gd name="T35" fmla="*/ 1190741979 h 373"/>
              <a:gd name="T36" fmla="*/ 1344511152 w 493"/>
              <a:gd name="T37" fmla="*/ 1142064580 h 373"/>
              <a:gd name="T38" fmla="*/ 1475227375 w 493"/>
              <a:gd name="T39" fmla="*/ 1048451878 h 373"/>
              <a:gd name="T40" fmla="*/ 1583535245 w 493"/>
              <a:gd name="T41" fmla="*/ 913650994 h 373"/>
              <a:gd name="T42" fmla="*/ 1628353623 w 493"/>
              <a:gd name="T43" fmla="*/ 823783738 h 373"/>
              <a:gd name="T44" fmla="*/ 1635823073 w 493"/>
              <a:gd name="T45" fmla="*/ 659027661 h 373"/>
              <a:gd name="T46" fmla="*/ 1632087511 w 493"/>
              <a:gd name="T47" fmla="*/ 554181970 h 373"/>
              <a:gd name="T48" fmla="*/ 1561126894 w 493"/>
              <a:gd name="T49" fmla="*/ 441847062 h 373"/>
              <a:gd name="T50" fmla="*/ 1449085134 w 493"/>
              <a:gd name="T51" fmla="*/ 318280842 h 373"/>
              <a:gd name="T52" fmla="*/ 1396797306 w 493"/>
              <a:gd name="T53" fmla="*/ 101100244 h 373"/>
              <a:gd name="T54" fmla="*/ 1232469393 w 493"/>
              <a:gd name="T55" fmla="*/ 56166616 h 373"/>
              <a:gd name="T56" fmla="*/ 1086814269 w 493"/>
              <a:gd name="T57" fmla="*/ 18722205 h 373"/>
              <a:gd name="T58" fmla="*/ 974770836 w 493"/>
              <a:gd name="T59" fmla="*/ 11232988 h 373"/>
              <a:gd name="T60" fmla="*/ 784299009 w 493"/>
              <a:gd name="T61" fmla="*/ 22467652 h 373"/>
              <a:gd name="T62" fmla="*/ 619969422 w 493"/>
              <a:gd name="T63" fmla="*/ 56166616 h 373"/>
              <a:gd name="T64" fmla="*/ 466844847 w 493"/>
              <a:gd name="T65" fmla="*/ 123567896 h 373"/>
              <a:gd name="T66" fmla="*/ 336128625 w 493"/>
              <a:gd name="T67" fmla="*/ 172245295 h 373"/>
              <a:gd name="T68" fmla="*/ 231554643 w 493"/>
              <a:gd name="T69" fmla="*/ 265857997 h 373"/>
              <a:gd name="T70" fmla="*/ 141921235 w 493"/>
              <a:gd name="T71" fmla="*/ 381936676 h 373"/>
              <a:gd name="T72" fmla="*/ 59755605 w 493"/>
              <a:gd name="T73" fmla="*/ 471803931 h 373"/>
              <a:gd name="T74" fmla="*/ 22408352 w 493"/>
              <a:gd name="T75" fmla="*/ 625327021 h 373"/>
              <a:gd name="T76" fmla="*/ 14938901 w 493"/>
              <a:gd name="T77" fmla="*/ 715194277 h 373"/>
              <a:gd name="T78" fmla="*/ 37347253 w 493"/>
              <a:gd name="T79" fmla="*/ 827527509 h 373"/>
              <a:gd name="T80" fmla="*/ 70960618 w 493"/>
              <a:gd name="T81" fmla="*/ 958584622 h 373"/>
              <a:gd name="T82" fmla="*/ 145655124 w 493"/>
              <a:gd name="T83" fmla="*/ 1074663300 h 373"/>
              <a:gd name="T84" fmla="*/ 242759655 w 493"/>
              <a:gd name="T85" fmla="*/ 1172019773 h 373"/>
              <a:gd name="T86" fmla="*/ 347331964 w 493"/>
              <a:gd name="T87" fmla="*/ 1258143259 h 373"/>
              <a:gd name="T88" fmla="*/ 478048186 w 493"/>
              <a:gd name="T89" fmla="*/ 1299331440 h 373"/>
              <a:gd name="T90" fmla="*/ 631172761 w 493"/>
              <a:gd name="T91" fmla="*/ 1359243502 h 373"/>
              <a:gd name="T92" fmla="*/ 799237910 w 493"/>
              <a:gd name="T93" fmla="*/ 1385454925 h 373"/>
              <a:gd name="T94" fmla="*/ 971035274 w 493"/>
              <a:gd name="T95" fmla="*/ 1374220261 h 373"/>
              <a:gd name="T96" fmla="*/ 1116692072 w 493"/>
              <a:gd name="T97" fmla="*/ 1377965708 h 373"/>
              <a:gd name="T98" fmla="*/ 1243672732 w 493"/>
              <a:gd name="T99" fmla="*/ 1321799092 h 373"/>
              <a:gd name="T100" fmla="*/ 1408002319 w 493"/>
              <a:gd name="T101" fmla="*/ 1269376247 h 373"/>
              <a:gd name="T102" fmla="*/ 1542454104 w 493"/>
              <a:gd name="T103" fmla="*/ 1186998208 h 373"/>
              <a:gd name="T104" fmla="*/ 1665700876 w 493"/>
              <a:gd name="T105" fmla="*/ 1074663300 h 373"/>
              <a:gd name="T106" fmla="*/ 1725456481 w 493"/>
              <a:gd name="T107" fmla="*/ 999774479 h 373"/>
              <a:gd name="T108" fmla="*/ 1788947648 w 493"/>
              <a:gd name="T109" fmla="*/ 879950354 h 373"/>
              <a:gd name="T110" fmla="*/ 1807620437 w 493"/>
              <a:gd name="T111" fmla="*/ 745149470 h 373"/>
              <a:gd name="T112" fmla="*/ 1822559339 w 493"/>
              <a:gd name="T113" fmla="*/ 629070791 h 373"/>
              <a:gd name="T114" fmla="*/ 1781478197 w 493"/>
              <a:gd name="T115" fmla="*/ 501759125 h 373"/>
              <a:gd name="T116" fmla="*/ 1759069845 w 493"/>
              <a:gd name="T117" fmla="*/ 393169664 h 373"/>
              <a:gd name="T118" fmla="*/ 1684373665 w 493"/>
              <a:gd name="T119" fmla="*/ 310791625 h 373"/>
              <a:gd name="T120" fmla="*/ 1564862456 w 493"/>
              <a:gd name="T121" fmla="*/ 187223729 h 3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493" h="373">
                <a:moveTo>
                  <a:pt x="385" y="36"/>
                </a:moveTo>
                <a:cubicBezTo>
                  <a:pt x="387" y="37"/>
                  <a:pt x="389" y="37"/>
                  <a:pt x="390" y="36"/>
                </a:cubicBezTo>
                <a:cubicBezTo>
                  <a:pt x="392" y="34"/>
                  <a:pt x="391" y="33"/>
                  <a:pt x="390" y="32"/>
                </a:cubicBezTo>
                <a:cubicBezTo>
                  <a:pt x="388" y="31"/>
                  <a:pt x="386" y="31"/>
                  <a:pt x="385" y="33"/>
                </a:cubicBezTo>
                <a:cubicBezTo>
                  <a:pt x="383" y="34"/>
                  <a:pt x="384" y="35"/>
                  <a:pt x="385" y="36"/>
                </a:cubicBezTo>
                <a:close/>
                <a:moveTo>
                  <a:pt x="358" y="66"/>
                </a:moveTo>
                <a:cubicBezTo>
                  <a:pt x="360" y="67"/>
                  <a:pt x="362" y="66"/>
                  <a:pt x="363" y="65"/>
                </a:cubicBezTo>
                <a:cubicBezTo>
                  <a:pt x="364" y="64"/>
                  <a:pt x="364" y="62"/>
                  <a:pt x="362" y="61"/>
                </a:cubicBezTo>
                <a:cubicBezTo>
                  <a:pt x="361" y="60"/>
                  <a:pt x="358" y="61"/>
                  <a:pt x="357" y="62"/>
                </a:cubicBezTo>
                <a:cubicBezTo>
                  <a:pt x="356" y="63"/>
                  <a:pt x="357" y="65"/>
                  <a:pt x="358" y="66"/>
                </a:cubicBezTo>
                <a:close/>
                <a:moveTo>
                  <a:pt x="347" y="60"/>
                </a:moveTo>
                <a:cubicBezTo>
                  <a:pt x="349" y="61"/>
                  <a:pt x="351" y="61"/>
                  <a:pt x="352" y="59"/>
                </a:cubicBezTo>
                <a:cubicBezTo>
                  <a:pt x="353" y="58"/>
                  <a:pt x="352" y="56"/>
                  <a:pt x="351" y="56"/>
                </a:cubicBezTo>
                <a:cubicBezTo>
                  <a:pt x="349" y="55"/>
                  <a:pt x="347" y="55"/>
                  <a:pt x="346" y="57"/>
                </a:cubicBezTo>
                <a:cubicBezTo>
                  <a:pt x="345" y="58"/>
                  <a:pt x="345" y="60"/>
                  <a:pt x="347" y="60"/>
                </a:cubicBezTo>
                <a:close/>
                <a:moveTo>
                  <a:pt x="335" y="56"/>
                </a:moveTo>
                <a:cubicBezTo>
                  <a:pt x="337" y="56"/>
                  <a:pt x="339" y="56"/>
                  <a:pt x="340" y="54"/>
                </a:cubicBezTo>
                <a:cubicBezTo>
                  <a:pt x="341" y="53"/>
                  <a:pt x="340" y="51"/>
                  <a:pt x="339" y="51"/>
                </a:cubicBezTo>
                <a:cubicBezTo>
                  <a:pt x="337" y="50"/>
                  <a:pt x="335" y="51"/>
                  <a:pt x="334" y="52"/>
                </a:cubicBezTo>
                <a:cubicBezTo>
                  <a:pt x="333" y="53"/>
                  <a:pt x="334" y="55"/>
                  <a:pt x="335" y="56"/>
                </a:cubicBezTo>
                <a:close/>
                <a:moveTo>
                  <a:pt x="321" y="48"/>
                </a:moveTo>
                <a:cubicBezTo>
                  <a:pt x="321" y="49"/>
                  <a:pt x="321" y="51"/>
                  <a:pt x="323" y="52"/>
                </a:cubicBezTo>
                <a:cubicBezTo>
                  <a:pt x="325" y="52"/>
                  <a:pt x="327" y="51"/>
                  <a:pt x="328" y="50"/>
                </a:cubicBezTo>
                <a:cubicBezTo>
                  <a:pt x="329" y="49"/>
                  <a:pt x="328" y="47"/>
                  <a:pt x="326" y="46"/>
                </a:cubicBezTo>
                <a:cubicBezTo>
                  <a:pt x="324" y="46"/>
                  <a:pt x="322" y="47"/>
                  <a:pt x="321" y="48"/>
                </a:cubicBezTo>
                <a:close/>
                <a:moveTo>
                  <a:pt x="309" y="45"/>
                </a:moveTo>
                <a:cubicBezTo>
                  <a:pt x="308" y="46"/>
                  <a:pt x="309" y="48"/>
                  <a:pt x="311" y="48"/>
                </a:cubicBezTo>
                <a:cubicBezTo>
                  <a:pt x="313" y="49"/>
                  <a:pt x="315" y="48"/>
                  <a:pt x="315" y="46"/>
                </a:cubicBezTo>
                <a:cubicBezTo>
                  <a:pt x="316" y="45"/>
                  <a:pt x="315" y="43"/>
                  <a:pt x="313" y="43"/>
                </a:cubicBezTo>
                <a:cubicBezTo>
                  <a:pt x="311" y="42"/>
                  <a:pt x="309" y="43"/>
                  <a:pt x="309" y="45"/>
                </a:cubicBezTo>
                <a:close/>
                <a:moveTo>
                  <a:pt x="295" y="42"/>
                </a:moveTo>
                <a:cubicBezTo>
                  <a:pt x="295" y="43"/>
                  <a:pt x="296" y="45"/>
                  <a:pt x="298" y="45"/>
                </a:cubicBezTo>
                <a:cubicBezTo>
                  <a:pt x="300" y="46"/>
                  <a:pt x="302" y="45"/>
                  <a:pt x="302" y="43"/>
                </a:cubicBezTo>
                <a:cubicBezTo>
                  <a:pt x="303" y="42"/>
                  <a:pt x="302" y="40"/>
                  <a:pt x="300" y="40"/>
                </a:cubicBezTo>
                <a:cubicBezTo>
                  <a:pt x="298" y="40"/>
                  <a:pt x="296" y="40"/>
                  <a:pt x="295" y="42"/>
                </a:cubicBezTo>
                <a:close/>
                <a:moveTo>
                  <a:pt x="285" y="43"/>
                </a:moveTo>
                <a:cubicBezTo>
                  <a:pt x="287" y="43"/>
                  <a:pt x="289" y="42"/>
                  <a:pt x="289" y="41"/>
                </a:cubicBezTo>
                <a:cubicBezTo>
                  <a:pt x="290" y="39"/>
                  <a:pt x="288" y="38"/>
                  <a:pt x="286" y="38"/>
                </a:cubicBezTo>
                <a:cubicBezTo>
                  <a:pt x="284" y="38"/>
                  <a:pt x="282" y="39"/>
                  <a:pt x="282" y="40"/>
                </a:cubicBezTo>
                <a:cubicBezTo>
                  <a:pt x="282" y="41"/>
                  <a:pt x="283" y="43"/>
                  <a:pt x="285" y="43"/>
                </a:cubicBezTo>
                <a:close/>
                <a:moveTo>
                  <a:pt x="276" y="39"/>
                </a:moveTo>
                <a:cubicBezTo>
                  <a:pt x="276" y="38"/>
                  <a:pt x="275" y="36"/>
                  <a:pt x="273" y="36"/>
                </a:cubicBezTo>
                <a:cubicBezTo>
                  <a:pt x="271" y="36"/>
                  <a:pt x="269" y="37"/>
                  <a:pt x="269" y="39"/>
                </a:cubicBezTo>
                <a:cubicBezTo>
                  <a:pt x="268" y="40"/>
                  <a:pt x="270" y="42"/>
                  <a:pt x="272" y="42"/>
                </a:cubicBezTo>
                <a:cubicBezTo>
                  <a:pt x="274" y="42"/>
                  <a:pt x="275" y="41"/>
                  <a:pt x="276" y="39"/>
                </a:cubicBezTo>
                <a:close/>
                <a:moveTo>
                  <a:pt x="262" y="38"/>
                </a:moveTo>
                <a:cubicBezTo>
                  <a:pt x="262" y="37"/>
                  <a:pt x="261" y="36"/>
                  <a:pt x="259" y="36"/>
                </a:cubicBezTo>
                <a:cubicBezTo>
                  <a:pt x="257" y="36"/>
                  <a:pt x="255" y="37"/>
                  <a:pt x="255" y="38"/>
                </a:cubicBezTo>
                <a:cubicBezTo>
                  <a:pt x="255" y="40"/>
                  <a:pt x="256" y="41"/>
                  <a:pt x="258" y="41"/>
                </a:cubicBezTo>
                <a:cubicBezTo>
                  <a:pt x="260" y="41"/>
                  <a:pt x="262" y="40"/>
                  <a:pt x="262" y="38"/>
                </a:cubicBezTo>
                <a:close/>
                <a:moveTo>
                  <a:pt x="248" y="38"/>
                </a:moveTo>
                <a:cubicBezTo>
                  <a:pt x="248" y="37"/>
                  <a:pt x="247" y="36"/>
                  <a:pt x="245" y="36"/>
                </a:cubicBezTo>
                <a:cubicBezTo>
                  <a:pt x="243" y="36"/>
                  <a:pt x="241" y="37"/>
                  <a:pt x="241" y="38"/>
                </a:cubicBezTo>
                <a:cubicBezTo>
                  <a:pt x="241" y="40"/>
                  <a:pt x="243" y="41"/>
                  <a:pt x="245" y="41"/>
                </a:cubicBezTo>
                <a:cubicBezTo>
                  <a:pt x="247" y="41"/>
                  <a:pt x="249" y="40"/>
                  <a:pt x="248" y="38"/>
                </a:cubicBezTo>
                <a:close/>
                <a:moveTo>
                  <a:pt x="235" y="39"/>
                </a:moveTo>
                <a:cubicBezTo>
                  <a:pt x="235" y="37"/>
                  <a:pt x="233" y="36"/>
                  <a:pt x="231" y="36"/>
                </a:cubicBezTo>
                <a:cubicBezTo>
                  <a:pt x="229" y="36"/>
                  <a:pt x="227" y="38"/>
                  <a:pt x="228" y="39"/>
                </a:cubicBezTo>
                <a:cubicBezTo>
                  <a:pt x="228" y="41"/>
                  <a:pt x="230" y="42"/>
                  <a:pt x="231" y="42"/>
                </a:cubicBezTo>
                <a:cubicBezTo>
                  <a:pt x="233" y="42"/>
                  <a:pt x="235" y="40"/>
                  <a:pt x="235" y="39"/>
                </a:cubicBezTo>
                <a:close/>
                <a:moveTo>
                  <a:pt x="221" y="40"/>
                </a:moveTo>
                <a:cubicBezTo>
                  <a:pt x="221" y="39"/>
                  <a:pt x="219" y="38"/>
                  <a:pt x="217" y="38"/>
                </a:cubicBezTo>
                <a:cubicBezTo>
                  <a:pt x="215" y="38"/>
                  <a:pt x="214" y="40"/>
                  <a:pt x="214" y="41"/>
                </a:cubicBezTo>
                <a:cubicBezTo>
                  <a:pt x="214" y="42"/>
                  <a:pt x="216" y="43"/>
                  <a:pt x="218" y="43"/>
                </a:cubicBezTo>
                <a:cubicBezTo>
                  <a:pt x="220" y="43"/>
                  <a:pt x="222" y="42"/>
                  <a:pt x="221" y="40"/>
                </a:cubicBezTo>
                <a:close/>
                <a:moveTo>
                  <a:pt x="205" y="45"/>
                </a:moveTo>
                <a:cubicBezTo>
                  <a:pt x="207" y="45"/>
                  <a:pt x="208" y="43"/>
                  <a:pt x="208" y="42"/>
                </a:cubicBezTo>
                <a:cubicBezTo>
                  <a:pt x="207" y="41"/>
                  <a:pt x="205" y="40"/>
                  <a:pt x="203" y="40"/>
                </a:cubicBezTo>
                <a:cubicBezTo>
                  <a:pt x="201" y="40"/>
                  <a:pt x="200" y="42"/>
                  <a:pt x="201" y="43"/>
                </a:cubicBezTo>
                <a:cubicBezTo>
                  <a:pt x="201" y="45"/>
                  <a:pt x="203" y="46"/>
                  <a:pt x="205" y="45"/>
                </a:cubicBezTo>
                <a:close/>
                <a:moveTo>
                  <a:pt x="192" y="48"/>
                </a:moveTo>
                <a:cubicBezTo>
                  <a:pt x="194" y="48"/>
                  <a:pt x="195" y="46"/>
                  <a:pt x="194" y="45"/>
                </a:cubicBezTo>
                <a:cubicBezTo>
                  <a:pt x="194" y="43"/>
                  <a:pt x="192" y="42"/>
                  <a:pt x="190" y="43"/>
                </a:cubicBezTo>
                <a:cubicBezTo>
                  <a:pt x="188" y="43"/>
                  <a:pt x="187" y="45"/>
                  <a:pt x="187" y="46"/>
                </a:cubicBezTo>
                <a:cubicBezTo>
                  <a:pt x="188" y="48"/>
                  <a:pt x="190" y="49"/>
                  <a:pt x="192" y="48"/>
                </a:cubicBezTo>
                <a:close/>
                <a:moveTo>
                  <a:pt x="179" y="52"/>
                </a:moveTo>
                <a:cubicBezTo>
                  <a:pt x="181" y="51"/>
                  <a:pt x="182" y="49"/>
                  <a:pt x="181" y="48"/>
                </a:cubicBezTo>
                <a:cubicBezTo>
                  <a:pt x="181" y="47"/>
                  <a:pt x="179" y="46"/>
                  <a:pt x="177" y="47"/>
                </a:cubicBezTo>
                <a:cubicBezTo>
                  <a:pt x="175" y="47"/>
                  <a:pt x="174" y="49"/>
                  <a:pt x="175" y="50"/>
                </a:cubicBezTo>
                <a:cubicBezTo>
                  <a:pt x="175" y="52"/>
                  <a:pt x="177" y="52"/>
                  <a:pt x="179" y="52"/>
                </a:cubicBezTo>
                <a:close/>
                <a:moveTo>
                  <a:pt x="167" y="56"/>
                </a:moveTo>
                <a:cubicBezTo>
                  <a:pt x="169" y="55"/>
                  <a:pt x="169" y="53"/>
                  <a:pt x="169" y="52"/>
                </a:cubicBezTo>
                <a:cubicBezTo>
                  <a:pt x="168" y="51"/>
                  <a:pt x="166" y="50"/>
                  <a:pt x="164" y="51"/>
                </a:cubicBezTo>
                <a:cubicBezTo>
                  <a:pt x="162" y="52"/>
                  <a:pt x="161" y="53"/>
                  <a:pt x="162" y="55"/>
                </a:cubicBezTo>
                <a:cubicBezTo>
                  <a:pt x="163" y="56"/>
                  <a:pt x="165" y="56"/>
                  <a:pt x="167" y="56"/>
                </a:cubicBezTo>
                <a:close/>
                <a:moveTo>
                  <a:pt x="150" y="60"/>
                </a:moveTo>
                <a:cubicBezTo>
                  <a:pt x="151" y="61"/>
                  <a:pt x="153" y="61"/>
                  <a:pt x="155" y="61"/>
                </a:cubicBezTo>
                <a:cubicBezTo>
                  <a:pt x="157" y="60"/>
                  <a:pt x="157" y="58"/>
                  <a:pt x="156" y="57"/>
                </a:cubicBezTo>
                <a:cubicBezTo>
                  <a:pt x="155" y="56"/>
                  <a:pt x="153" y="55"/>
                  <a:pt x="151" y="56"/>
                </a:cubicBezTo>
                <a:cubicBezTo>
                  <a:pt x="150" y="57"/>
                  <a:pt x="149" y="58"/>
                  <a:pt x="150" y="60"/>
                </a:cubicBezTo>
                <a:close/>
                <a:moveTo>
                  <a:pt x="138" y="65"/>
                </a:moveTo>
                <a:cubicBezTo>
                  <a:pt x="139" y="66"/>
                  <a:pt x="142" y="67"/>
                  <a:pt x="143" y="66"/>
                </a:cubicBezTo>
                <a:cubicBezTo>
                  <a:pt x="145" y="65"/>
                  <a:pt x="145" y="63"/>
                  <a:pt x="144" y="62"/>
                </a:cubicBezTo>
                <a:cubicBezTo>
                  <a:pt x="143" y="61"/>
                  <a:pt x="141" y="61"/>
                  <a:pt x="139" y="61"/>
                </a:cubicBezTo>
                <a:cubicBezTo>
                  <a:pt x="138" y="62"/>
                  <a:pt x="137" y="64"/>
                  <a:pt x="138" y="65"/>
                </a:cubicBezTo>
                <a:close/>
                <a:moveTo>
                  <a:pt x="127" y="71"/>
                </a:moveTo>
                <a:cubicBezTo>
                  <a:pt x="128" y="73"/>
                  <a:pt x="131" y="73"/>
                  <a:pt x="132" y="72"/>
                </a:cubicBezTo>
                <a:cubicBezTo>
                  <a:pt x="134" y="71"/>
                  <a:pt x="134" y="69"/>
                  <a:pt x="133" y="68"/>
                </a:cubicBezTo>
                <a:cubicBezTo>
                  <a:pt x="132" y="67"/>
                  <a:pt x="129" y="67"/>
                  <a:pt x="128" y="68"/>
                </a:cubicBezTo>
                <a:cubicBezTo>
                  <a:pt x="126" y="69"/>
                  <a:pt x="126" y="70"/>
                  <a:pt x="127" y="71"/>
                </a:cubicBezTo>
                <a:close/>
                <a:moveTo>
                  <a:pt x="117" y="78"/>
                </a:moveTo>
                <a:cubicBezTo>
                  <a:pt x="118" y="79"/>
                  <a:pt x="120" y="80"/>
                  <a:pt x="122" y="79"/>
                </a:cubicBezTo>
                <a:cubicBezTo>
                  <a:pt x="123" y="77"/>
                  <a:pt x="123" y="76"/>
                  <a:pt x="122" y="75"/>
                </a:cubicBezTo>
                <a:cubicBezTo>
                  <a:pt x="121" y="74"/>
                  <a:pt x="118" y="73"/>
                  <a:pt x="117" y="74"/>
                </a:cubicBezTo>
                <a:cubicBezTo>
                  <a:pt x="115" y="75"/>
                  <a:pt x="115" y="77"/>
                  <a:pt x="117" y="78"/>
                </a:cubicBezTo>
                <a:close/>
                <a:moveTo>
                  <a:pt x="107" y="86"/>
                </a:moveTo>
                <a:cubicBezTo>
                  <a:pt x="108" y="87"/>
                  <a:pt x="110" y="87"/>
                  <a:pt x="112" y="86"/>
                </a:cubicBezTo>
                <a:cubicBezTo>
                  <a:pt x="113" y="84"/>
                  <a:pt x="113" y="83"/>
                  <a:pt x="112" y="82"/>
                </a:cubicBezTo>
                <a:cubicBezTo>
                  <a:pt x="110" y="81"/>
                  <a:pt x="108" y="81"/>
                  <a:pt x="107" y="82"/>
                </a:cubicBezTo>
                <a:cubicBezTo>
                  <a:pt x="105" y="83"/>
                  <a:pt x="105" y="85"/>
                  <a:pt x="107" y="86"/>
                </a:cubicBezTo>
                <a:close/>
                <a:moveTo>
                  <a:pt x="97" y="93"/>
                </a:moveTo>
                <a:cubicBezTo>
                  <a:pt x="99" y="94"/>
                  <a:pt x="101" y="94"/>
                  <a:pt x="102" y="93"/>
                </a:cubicBezTo>
                <a:cubicBezTo>
                  <a:pt x="104" y="92"/>
                  <a:pt x="104" y="90"/>
                  <a:pt x="102" y="89"/>
                </a:cubicBezTo>
                <a:cubicBezTo>
                  <a:pt x="101" y="88"/>
                  <a:pt x="98" y="88"/>
                  <a:pt x="97" y="90"/>
                </a:cubicBezTo>
                <a:cubicBezTo>
                  <a:pt x="96" y="91"/>
                  <a:pt x="96" y="93"/>
                  <a:pt x="97" y="93"/>
                </a:cubicBezTo>
                <a:close/>
                <a:moveTo>
                  <a:pt x="94" y="101"/>
                </a:moveTo>
                <a:cubicBezTo>
                  <a:pt x="95" y="100"/>
                  <a:pt x="95" y="98"/>
                  <a:pt x="93" y="97"/>
                </a:cubicBezTo>
                <a:cubicBezTo>
                  <a:pt x="92" y="96"/>
                  <a:pt x="89" y="97"/>
                  <a:pt x="88" y="98"/>
                </a:cubicBezTo>
                <a:cubicBezTo>
                  <a:pt x="87" y="99"/>
                  <a:pt x="87" y="101"/>
                  <a:pt x="89" y="102"/>
                </a:cubicBezTo>
                <a:cubicBezTo>
                  <a:pt x="90" y="103"/>
                  <a:pt x="93" y="102"/>
                  <a:pt x="94" y="101"/>
                </a:cubicBezTo>
                <a:close/>
                <a:moveTo>
                  <a:pt x="85" y="106"/>
                </a:moveTo>
                <a:cubicBezTo>
                  <a:pt x="83" y="105"/>
                  <a:pt x="81" y="105"/>
                  <a:pt x="80" y="107"/>
                </a:cubicBezTo>
                <a:cubicBezTo>
                  <a:pt x="79" y="108"/>
                  <a:pt x="79" y="110"/>
                  <a:pt x="81" y="110"/>
                </a:cubicBezTo>
                <a:cubicBezTo>
                  <a:pt x="83" y="111"/>
                  <a:pt x="85" y="111"/>
                  <a:pt x="86" y="110"/>
                </a:cubicBezTo>
                <a:cubicBezTo>
                  <a:pt x="87" y="108"/>
                  <a:pt x="87" y="107"/>
                  <a:pt x="85" y="106"/>
                </a:cubicBezTo>
                <a:close/>
                <a:moveTo>
                  <a:pt x="73" y="116"/>
                </a:moveTo>
                <a:cubicBezTo>
                  <a:pt x="72" y="117"/>
                  <a:pt x="72" y="119"/>
                  <a:pt x="74" y="120"/>
                </a:cubicBezTo>
                <a:cubicBezTo>
                  <a:pt x="76" y="120"/>
                  <a:pt x="78" y="120"/>
                  <a:pt x="79" y="118"/>
                </a:cubicBezTo>
                <a:cubicBezTo>
                  <a:pt x="80" y="117"/>
                  <a:pt x="79" y="115"/>
                  <a:pt x="78" y="115"/>
                </a:cubicBezTo>
                <a:cubicBezTo>
                  <a:pt x="76" y="114"/>
                  <a:pt x="74" y="115"/>
                  <a:pt x="73" y="116"/>
                </a:cubicBezTo>
                <a:close/>
                <a:moveTo>
                  <a:pt x="66" y="125"/>
                </a:moveTo>
                <a:cubicBezTo>
                  <a:pt x="65" y="127"/>
                  <a:pt x="66" y="128"/>
                  <a:pt x="68" y="129"/>
                </a:cubicBezTo>
                <a:cubicBezTo>
                  <a:pt x="70" y="130"/>
                  <a:pt x="72" y="129"/>
                  <a:pt x="73" y="128"/>
                </a:cubicBezTo>
                <a:cubicBezTo>
                  <a:pt x="74" y="126"/>
                  <a:pt x="73" y="125"/>
                  <a:pt x="71" y="124"/>
                </a:cubicBezTo>
                <a:cubicBezTo>
                  <a:pt x="69" y="123"/>
                  <a:pt x="67" y="124"/>
                  <a:pt x="66" y="125"/>
                </a:cubicBezTo>
                <a:close/>
                <a:moveTo>
                  <a:pt x="63" y="139"/>
                </a:moveTo>
                <a:cubicBezTo>
                  <a:pt x="65" y="139"/>
                  <a:pt x="67" y="138"/>
                  <a:pt x="68" y="137"/>
                </a:cubicBezTo>
                <a:cubicBezTo>
                  <a:pt x="68" y="136"/>
                  <a:pt x="67" y="134"/>
                  <a:pt x="65" y="133"/>
                </a:cubicBezTo>
                <a:cubicBezTo>
                  <a:pt x="64" y="133"/>
                  <a:pt x="62" y="134"/>
                  <a:pt x="61" y="135"/>
                </a:cubicBezTo>
                <a:cubicBezTo>
                  <a:pt x="60" y="137"/>
                  <a:pt x="61" y="138"/>
                  <a:pt x="63" y="139"/>
                </a:cubicBezTo>
                <a:close/>
                <a:moveTo>
                  <a:pt x="63" y="147"/>
                </a:moveTo>
                <a:cubicBezTo>
                  <a:pt x="64" y="145"/>
                  <a:pt x="63" y="144"/>
                  <a:pt x="61" y="143"/>
                </a:cubicBezTo>
                <a:cubicBezTo>
                  <a:pt x="59" y="143"/>
                  <a:pt x="57" y="144"/>
                  <a:pt x="56" y="145"/>
                </a:cubicBezTo>
                <a:cubicBezTo>
                  <a:pt x="56" y="147"/>
                  <a:pt x="57" y="148"/>
                  <a:pt x="58" y="149"/>
                </a:cubicBezTo>
                <a:cubicBezTo>
                  <a:pt x="60" y="149"/>
                  <a:pt x="62" y="148"/>
                  <a:pt x="63" y="147"/>
                </a:cubicBezTo>
                <a:close/>
                <a:moveTo>
                  <a:pt x="52" y="155"/>
                </a:moveTo>
                <a:cubicBezTo>
                  <a:pt x="52" y="157"/>
                  <a:pt x="53" y="158"/>
                  <a:pt x="55" y="159"/>
                </a:cubicBezTo>
                <a:cubicBezTo>
                  <a:pt x="57" y="159"/>
                  <a:pt x="59" y="158"/>
                  <a:pt x="59" y="157"/>
                </a:cubicBezTo>
                <a:cubicBezTo>
                  <a:pt x="60" y="155"/>
                  <a:pt x="59" y="154"/>
                  <a:pt x="57" y="153"/>
                </a:cubicBezTo>
                <a:cubicBezTo>
                  <a:pt x="55" y="153"/>
                  <a:pt x="53" y="154"/>
                  <a:pt x="52" y="155"/>
                </a:cubicBezTo>
                <a:close/>
                <a:moveTo>
                  <a:pt x="50" y="166"/>
                </a:moveTo>
                <a:cubicBezTo>
                  <a:pt x="49" y="167"/>
                  <a:pt x="51" y="169"/>
                  <a:pt x="53" y="169"/>
                </a:cubicBezTo>
                <a:cubicBezTo>
                  <a:pt x="55" y="169"/>
                  <a:pt x="56" y="168"/>
                  <a:pt x="57" y="167"/>
                </a:cubicBezTo>
                <a:cubicBezTo>
                  <a:pt x="57" y="165"/>
                  <a:pt x="56" y="164"/>
                  <a:pt x="54" y="163"/>
                </a:cubicBezTo>
                <a:cubicBezTo>
                  <a:pt x="52" y="163"/>
                  <a:pt x="50" y="164"/>
                  <a:pt x="50" y="166"/>
                </a:cubicBezTo>
                <a:close/>
                <a:moveTo>
                  <a:pt x="48" y="176"/>
                </a:moveTo>
                <a:cubicBezTo>
                  <a:pt x="48" y="178"/>
                  <a:pt x="49" y="179"/>
                  <a:pt x="51" y="179"/>
                </a:cubicBezTo>
                <a:cubicBezTo>
                  <a:pt x="53" y="179"/>
                  <a:pt x="55" y="178"/>
                  <a:pt x="55" y="177"/>
                </a:cubicBezTo>
                <a:cubicBezTo>
                  <a:pt x="55" y="175"/>
                  <a:pt x="54" y="174"/>
                  <a:pt x="52" y="174"/>
                </a:cubicBezTo>
                <a:cubicBezTo>
                  <a:pt x="50" y="174"/>
                  <a:pt x="48" y="175"/>
                  <a:pt x="48" y="176"/>
                </a:cubicBezTo>
                <a:close/>
                <a:moveTo>
                  <a:pt x="50" y="190"/>
                </a:moveTo>
                <a:cubicBezTo>
                  <a:pt x="52" y="190"/>
                  <a:pt x="54" y="188"/>
                  <a:pt x="54" y="187"/>
                </a:cubicBezTo>
                <a:cubicBezTo>
                  <a:pt x="54" y="185"/>
                  <a:pt x="53" y="184"/>
                  <a:pt x="51" y="184"/>
                </a:cubicBezTo>
                <a:cubicBezTo>
                  <a:pt x="49" y="184"/>
                  <a:pt x="47" y="185"/>
                  <a:pt x="47" y="187"/>
                </a:cubicBezTo>
                <a:cubicBezTo>
                  <a:pt x="47" y="188"/>
                  <a:pt x="48" y="190"/>
                  <a:pt x="50" y="190"/>
                </a:cubicBezTo>
                <a:close/>
                <a:moveTo>
                  <a:pt x="51" y="200"/>
                </a:moveTo>
                <a:cubicBezTo>
                  <a:pt x="53" y="200"/>
                  <a:pt x="54" y="199"/>
                  <a:pt x="54" y="197"/>
                </a:cubicBezTo>
                <a:cubicBezTo>
                  <a:pt x="54" y="196"/>
                  <a:pt x="52" y="194"/>
                  <a:pt x="50" y="194"/>
                </a:cubicBezTo>
                <a:cubicBezTo>
                  <a:pt x="48" y="195"/>
                  <a:pt x="47" y="196"/>
                  <a:pt x="47" y="197"/>
                </a:cubicBezTo>
                <a:cubicBezTo>
                  <a:pt x="47" y="199"/>
                  <a:pt x="49" y="200"/>
                  <a:pt x="51" y="200"/>
                </a:cubicBezTo>
                <a:close/>
                <a:moveTo>
                  <a:pt x="52" y="210"/>
                </a:moveTo>
                <a:cubicBezTo>
                  <a:pt x="54" y="210"/>
                  <a:pt x="55" y="209"/>
                  <a:pt x="55" y="207"/>
                </a:cubicBezTo>
                <a:cubicBezTo>
                  <a:pt x="55" y="206"/>
                  <a:pt x="53" y="205"/>
                  <a:pt x="51" y="205"/>
                </a:cubicBezTo>
                <a:cubicBezTo>
                  <a:pt x="49" y="205"/>
                  <a:pt x="48" y="206"/>
                  <a:pt x="48" y="208"/>
                </a:cubicBezTo>
                <a:cubicBezTo>
                  <a:pt x="48" y="209"/>
                  <a:pt x="50" y="210"/>
                  <a:pt x="52" y="210"/>
                </a:cubicBezTo>
                <a:close/>
                <a:moveTo>
                  <a:pt x="54" y="220"/>
                </a:moveTo>
                <a:cubicBezTo>
                  <a:pt x="56" y="220"/>
                  <a:pt x="58" y="219"/>
                  <a:pt x="57" y="217"/>
                </a:cubicBezTo>
                <a:cubicBezTo>
                  <a:pt x="57" y="216"/>
                  <a:pt x="55" y="215"/>
                  <a:pt x="53" y="215"/>
                </a:cubicBezTo>
                <a:cubicBezTo>
                  <a:pt x="51" y="215"/>
                  <a:pt x="50" y="217"/>
                  <a:pt x="50" y="218"/>
                </a:cubicBezTo>
                <a:cubicBezTo>
                  <a:pt x="50" y="220"/>
                  <a:pt x="52" y="221"/>
                  <a:pt x="54" y="220"/>
                </a:cubicBezTo>
                <a:close/>
                <a:moveTo>
                  <a:pt x="57" y="230"/>
                </a:moveTo>
                <a:cubicBezTo>
                  <a:pt x="59" y="230"/>
                  <a:pt x="61" y="228"/>
                  <a:pt x="60" y="227"/>
                </a:cubicBezTo>
                <a:cubicBezTo>
                  <a:pt x="60" y="226"/>
                  <a:pt x="58" y="225"/>
                  <a:pt x="56" y="225"/>
                </a:cubicBezTo>
                <a:cubicBezTo>
                  <a:pt x="54" y="226"/>
                  <a:pt x="53" y="227"/>
                  <a:pt x="53" y="229"/>
                </a:cubicBezTo>
                <a:cubicBezTo>
                  <a:pt x="54" y="230"/>
                  <a:pt x="56" y="231"/>
                  <a:pt x="57" y="230"/>
                </a:cubicBezTo>
                <a:close/>
                <a:moveTo>
                  <a:pt x="62" y="240"/>
                </a:moveTo>
                <a:cubicBezTo>
                  <a:pt x="63" y="240"/>
                  <a:pt x="64" y="238"/>
                  <a:pt x="64" y="237"/>
                </a:cubicBezTo>
                <a:cubicBezTo>
                  <a:pt x="63" y="235"/>
                  <a:pt x="61" y="235"/>
                  <a:pt x="59" y="235"/>
                </a:cubicBezTo>
                <a:cubicBezTo>
                  <a:pt x="57" y="236"/>
                  <a:pt x="56" y="237"/>
                  <a:pt x="57" y="239"/>
                </a:cubicBezTo>
                <a:cubicBezTo>
                  <a:pt x="58" y="240"/>
                  <a:pt x="60" y="241"/>
                  <a:pt x="62" y="240"/>
                </a:cubicBezTo>
                <a:close/>
                <a:moveTo>
                  <a:pt x="67" y="250"/>
                </a:moveTo>
                <a:cubicBezTo>
                  <a:pt x="68" y="249"/>
                  <a:pt x="69" y="248"/>
                  <a:pt x="69" y="246"/>
                </a:cubicBezTo>
                <a:cubicBezTo>
                  <a:pt x="68" y="245"/>
                  <a:pt x="66" y="244"/>
                  <a:pt x="64" y="245"/>
                </a:cubicBezTo>
                <a:cubicBezTo>
                  <a:pt x="62" y="245"/>
                  <a:pt x="61" y="247"/>
                  <a:pt x="62" y="248"/>
                </a:cubicBezTo>
                <a:cubicBezTo>
                  <a:pt x="63" y="250"/>
                  <a:pt x="65" y="250"/>
                  <a:pt x="67" y="250"/>
                </a:cubicBezTo>
                <a:close/>
                <a:moveTo>
                  <a:pt x="74" y="255"/>
                </a:moveTo>
                <a:cubicBezTo>
                  <a:pt x="73" y="254"/>
                  <a:pt x="71" y="253"/>
                  <a:pt x="69" y="254"/>
                </a:cubicBezTo>
                <a:cubicBezTo>
                  <a:pt x="67" y="255"/>
                  <a:pt x="67" y="257"/>
                  <a:pt x="68" y="258"/>
                </a:cubicBezTo>
                <a:cubicBezTo>
                  <a:pt x="68" y="259"/>
                  <a:pt x="71" y="260"/>
                  <a:pt x="72" y="259"/>
                </a:cubicBezTo>
                <a:cubicBezTo>
                  <a:pt x="74" y="258"/>
                  <a:pt x="75" y="257"/>
                  <a:pt x="74" y="255"/>
                </a:cubicBezTo>
                <a:close/>
                <a:moveTo>
                  <a:pt x="75" y="263"/>
                </a:moveTo>
                <a:cubicBezTo>
                  <a:pt x="74" y="264"/>
                  <a:pt x="73" y="266"/>
                  <a:pt x="74" y="267"/>
                </a:cubicBezTo>
                <a:cubicBezTo>
                  <a:pt x="75" y="268"/>
                  <a:pt x="77" y="269"/>
                  <a:pt x="79" y="268"/>
                </a:cubicBezTo>
                <a:cubicBezTo>
                  <a:pt x="81" y="267"/>
                  <a:pt x="81" y="265"/>
                  <a:pt x="80" y="264"/>
                </a:cubicBezTo>
                <a:cubicBezTo>
                  <a:pt x="79" y="263"/>
                  <a:pt x="77" y="262"/>
                  <a:pt x="75" y="263"/>
                </a:cubicBezTo>
                <a:close/>
                <a:moveTo>
                  <a:pt x="87" y="276"/>
                </a:moveTo>
                <a:cubicBezTo>
                  <a:pt x="88" y="275"/>
                  <a:pt x="89" y="274"/>
                  <a:pt x="88" y="272"/>
                </a:cubicBezTo>
                <a:cubicBezTo>
                  <a:pt x="87" y="271"/>
                  <a:pt x="84" y="271"/>
                  <a:pt x="83" y="272"/>
                </a:cubicBezTo>
                <a:cubicBezTo>
                  <a:pt x="81" y="273"/>
                  <a:pt x="81" y="274"/>
                  <a:pt x="82" y="276"/>
                </a:cubicBezTo>
                <a:cubicBezTo>
                  <a:pt x="83" y="277"/>
                  <a:pt x="85" y="277"/>
                  <a:pt x="87" y="276"/>
                </a:cubicBezTo>
                <a:close/>
                <a:moveTo>
                  <a:pt x="95" y="284"/>
                </a:moveTo>
                <a:cubicBezTo>
                  <a:pt x="97" y="283"/>
                  <a:pt x="97" y="282"/>
                  <a:pt x="96" y="280"/>
                </a:cubicBezTo>
                <a:cubicBezTo>
                  <a:pt x="94" y="279"/>
                  <a:pt x="92" y="279"/>
                  <a:pt x="91" y="280"/>
                </a:cubicBezTo>
                <a:cubicBezTo>
                  <a:pt x="89" y="281"/>
                  <a:pt x="89" y="283"/>
                  <a:pt x="90" y="284"/>
                </a:cubicBezTo>
                <a:cubicBezTo>
                  <a:pt x="91" y="285"/>
                  <a:pt x="93" y="285"/>
                  <a:pt x="95" y="284"/>
                </a:cubicBezTo>
                <a:close/>
                <a:moveTo>
                  <a:pt x="104" y="292"/>
                </a:moveTo>
                <a:cubicBezTo>
                  <a:pt x="106" y="291"/>
                  <a:pt x="106" y="289"/>
                  <a:pt x="104" y="288"/>
                </a:cubicBezTo>
                <a:cubicBezTo>
                  <a:pt x="103" y="287"/>
                  <a:pt x="101" y="287"/>
                  <a:pt x="99" y="288"/>
                </a:cubicBezTo>
                <a:cubicBezTo>
                  <a:pt x="98" y="289"/>
                  <a:pt x="98" y="291"/>
                  <a:pt x="99" y="292"/>
                </a:cubicBezTo>
                <a:cubicBezTo>
                  <a:pt x="100" y="293"/>
                  <a:pt x="103" y="293"/>
                  <a:pt x="104" y="292"/>
                </a:cubicBezTo>
                <a:close/>
                <a:moveTo>
                  <a:pt x="114" y="295"/>
                </a:moveTo>
                <a:cubicBezTo>
                  <a:pt x="112" y="294"/>
                  <a:pt x="110" y="294"/>
                  <a:pt x="109" y="295"/>
                </a:cubicBezTo>
                <a:cubicBezTo>
                  <a:pt x="107" y="296"/>
                  <a:pt x="107" y="298"/>
                  <a:pt x="109" y="299"/>
                </a:cubicBezTo>
                <a:cubicBezTo>
                  <a:pt x="110" y="300"/>
                  <a:pt x="112" y="300"/>
                  <a:pt x="114" y="299"/>
                </a:cubicBezTo>
                <a:cubicBezTo>
                  <a:pt x="115" y="298"/>
                  <a:pt x="115" y="296"/>
                  <a:pt x="114" y="295"/>
                </a:cubicBezTo>
                <a:close/>
                <a:moveTo>
                  <a:pt x="124" y="302"/>
                </a:moveTo>
                <a:cubicBezTo>
                  <a:pt x="122" y="301"/>
                  <a:pt x="120" y="301"/>
                  <a:pt x="119" y="302"/>
                </a:cubicBezTo>
                <a:cubicBezTo>
                  <a:pt x="117" y="303"/>
                  <a:pt x="118" y="305"/>
                  <a:pt x="119" y="306"/>
                </a:cubicBezTo>
                <a:cubicBezTo>
                  <a:pt x="121" y="307"/>
                  <a:pt x="123" y="307"/>
                  <a:pt x="124" y="305"/>
                </a:cubicBezTo>
                <a:cubicBezTo>
                  <a:pt x="125" y="304"/>
                  <a:pt x="125" y="303"/>
                  <a:pt x="124" y="302"/>
                </a:cubicBezTo>
                <a:close/>
                <a:moveTo>
                  <a:pt x="134" y="308"/>
                </a:moveTo>
                <a:cubicBezTo>
                  <a:pt x="133" y="307"/>
                  <a:pt x="130" y="307"/>
                  <a:pt x="129" y="308"/>
                </a:cubicBezTo>
                <a:cubicBezTo>
                  <a:pt x="128" y="310"/>
                  <a:pt x="129" y="311"/>
                  <a:pt x="130" y="312"/>
                </a:cubicBezTo>
                <a:cubicBezTo>
                  <a:pt x="132" y="313"/>
                  <a:pt x="134" y="313"/>
                  <a:pt x="135" y="311"/>
                </a:cubicBezTo>
                <a:cubicBezTo>
                  <a:pt x="136" y="310"/>
                  <a:pt x="136" y="308"/>
                  <a:pt x="134" y="308"/>
                </a:cubicBezTo>
                <a:close/>
                <a:moveTo>
                  <a:pt x="146" y="313"/>
                </a:moveTo>
                <a:cubicBezTo>
                  <a:pt x="144" y="312"/>
                  <a:pt x="142" y="313"/>
                  <a:pt x="141" y="314"/>
                </a:cubicBezTo>
                <a:cubicBezTo>
                  <a:pt x="139" y="315"/>
                  <a:pt x="140" y="317"/>
                  <a:pt x="142" y="318"/>
                </a:cubicBezTo>
                <a:cubicBezTo>
                  <a:pt x="143" y="319"/>
                  <a:pt x="146" y="318"/>
                  <a:pt x="147" y="317"/>
                </a:cubicBezTo>
                <a:cubicBezTo>
                  <a:pt x="148" y="315"/>
                  <a:pt x="147" y="314"/>
                  <a:pt x="146" y="313"/>
                </a:cubicBezTo>
                <a:close/>
                <a:moveTo>
                  <a:pt x="157" y="318"/>
                </a:moveTo>
                <a:cubicBezTo>
                  <a:pt x="155" y="317"/>
                  <a:pt x="153" y="318"/>
                  <a:pt x="152" y="319"/>
                </a:cubicBezTo>
                <a:cubicBezTo>
                  <a:pt x="151" y="320"/>
                  <a:pt x="152" y="322"/>
                  <a:pt x="154" y="323"/>
                </a:cubicBezTo>
                <a:cubicBezTo>
                  <a:pt x="156" y="323"/>
                  <a:pt x="158" y="323"/>
                  <a:pt x="159" y="321"/>
                </a:cubicBezTo>
                <a:cubicBezTo>
                  <a:pt x="160" y="320"/>
                  <a:pt x="159" y="318"/>
                  <a:pt x="157" y="318"/>
                </a:cubicBezTo>
                <a:close/>
                <a:moveTo>
                  <a:pt x="171" y="325"/>
                </a:moveTo>
                <a:cubicBezTo>
                  <a:pt x="172" y="324"/>
                  <a:pt x="171" y="322"/>
                  <a:pt x="169" y="322"/>
                </a:cubicBezTo>
                <a:cubicBezTo>
                  <a:pt x="167" y="321"/>
                  <a:pt x="165" y="322"/>
                  <a:pt x="165" y="323"/>
                </a:cubicBezTo>
                <a:cubicBezTo>
                  <a:pt x="164" y="325"/>
                  <a:pt x="165" y="326"/>
                  <a:pt x="166" y="327"/>
                </a:cubicBezTo>
                <a:cubicBezTo>
                  <a:pt x="168" y="328"/>
                  <a:pt x="170" y="327"/>
                  <a:pt x="171" y="325"/>
                </a:cubicBezTo>
                <a:close/>
                <a:moveTo>
                  <a:pt x="184" y="329"/>
                </a:moveTo>
                <a:cubicBezTo>
                  <a:pt x="185" y="327"/>
                  <a:pt x="184" y="326"/>
                  <a:pt x="182" y="325"/>
                </a:cubicBezTo>
                <a:cubicBezTo>
                  <a:pt x="180" y="325"/>
                  <a:pt x="178" y="326"/>
                  <a:pt x="177" y="327"/>
                </a:cubicBezTo>
                <a:cubicBezTo>
                  <a:pt x="176" y="329"/>
                  <a:pt x="177" y="330"/>
                  <a:pt x="179" y="331"/>
                </a:cubicBezTo>
                <a:cubicBezTo>
                  <a:pt x="181" y="331"/>
                  <a:pt x="183" y="330"/>
                  <a:pt x="184" y="329"/>
                </a:cubicBezTo>
                <a:close/>
                <a:moveTo>
                  <a:pt x="197" y="331"/>
                </a:moveTo>
                <a:cubicBezTo>
                  <a:pt x="198" y="330"/>
                  <a:pt x="196" y="329"/>
                  <a:pt x="195" y="328"/>
                </a:cubicBezTo>
                <a:cubicBezTo>
                  <a:pt x="193" y="328"/>
                  <a:pt x="191" y="329"/>
                  <a:pt x="190" y="330"/>
                </a:cubicBezTo>
                <a:cubicBezTo>
                  <a:pt x="190" y="332"/>
                  <a:pt x="191" y="333"/>
                  <a:pt x="193" y="333"/>
                </a:cubicBezTo>
                <a:cubicBezTo>
                  <a:pt x="195" y="334"/>
                  <a:pt x="197" y="333"/>
                  <a:pt x="197" y="331"/>
                </a:cubicBezTo>
                <a:close/>
                <a:moveTo>
                  <a:pt x="210" y="333"/>
                </a:moveTo>
                <a:cubicBezTo>
                  <a:pt x="211" y="332"/>
                  <a:pt x="210" y="331"/>
                  <a:pt x="208" y="330"/>
                </a:cubicBezTo>
                <a:cubicBezTo>
                  <a:pt x="206" y="330"/>
                  <a:pt x="204" y="331"/>
                  <a:pt x="203" y="332"/>
                </a:cubicBezTo>
                <a:cubicBezTo>
                  <a:pt x="203" y="334"/>
                  <a:pt x="204" y="335"/>
                  <a:pt x="206" y="336"/>
                </a:cubicBezTo>
                <a:cubicBezTo>
                  <a:pt x="208" y="336"/>
                  <a:pt x="210" y="335"/>
                  <a:pt x="210" y="333"/>
                </a:cubicBezTo>
                <a:close/>
                <a:moveTo>
                  <a:pt x="224" y="335"/>
                </a:moveTo>
                <a:cubicBezTo>
                  <a:pt x="224" y="333"/>
                  <a:pt x="223" y="332"/>
                  <a:pt x="221" y="332"/>
                </a:cubicBezTo>
                <a:cubicBezTo>
                  <a:pt x="219" y="332"/>
                  <a:pt x="217" y="333"/>
                  <a:pt x="217" y="334"/>
                </a:cubicBezTo>
                <a:cubicBezTo>
                  <a:pt x="216" y="336"/>
                  <a:pt x="218" y="337"/>
                  <a:pt x="220" y="337"/>
                </a:cubicBezTo>
                <a:cubicBezTo>
                  <a:pt x="222" y="337"/>
                  <a:pt x="224" y="336"/>
                  <a:pt x="224" y="335"/>
                </a:cubicBezTo>
                <a:close/>
                <a:moveTo>
                  <a:pt x="238" y="335"/>
                </a:moveTo>
                <a:cubicBezTo>
                  <a:pt x="238" y="334"/>
                  <a:pt x="236" y="332"/>
                  <a:pt x="234" y="332"/>
                </a:cubicBezTo>
                <a:cubicBezTo>
                  <a:pt x="232" y="332"/>
                  <a:pt x="230" y="333"/>
                  <a:pt x="230" y="335"/>
                </a:cubicBezTo>
                <a:cubicBezTo>
                  <a:pt x="230" y="337"/>
                  <a:pt x="232" y="338"/>
                  <a:pt x="234" y="338"/>
                </a:cubicBezTo>
                <a:cubicBezTo>
                  <a:pt x="236" y="338"/>
                  <a:pt x="237" y="337"/>
                  <a:pt x="238" y="335"/>
                </a:cubicBezTo>
                <a:close/>
                <a:moveTo>
                  <a:pt x="248" y="338"/>
                </a:moveTo>
                <a:cubicBezTo>
                  <a:pt x="250" y="338"/>
                  <a:pt x="251" y="337"/>
                  <a:pt x="251" y="335"/>
                </a:cubicBezTo>
                <a:cubicBezTo>
                  <a:pt x="251" y="333"/>
                  <a:pt x="250" y="332"/>
                  <a:pt x="248" y="332"/>
                </a:cubicBezTo>
                <a:cubicBezTo>
                  <a:pt x="246" y="332"/>
                  <a:pt x="244" y="334"/>
                  <a:pt x="244" y="335"/>
                </a:cubicBezTo>
                <a:cubicBezTo>
                  <a:pt x="244" y="337"/>
                  <a:pt x="246" y="338"/>
                  <a:pt x="248" y="338"/>
                </a:cubicBezTo>
                <a:close/>
                <a:moveTo>
                  <a:pt x="261" y="332"/>
                </a:moveTo>
                <a:cubicBezTo>
                  <a:pt x="259" y="332"/>
                  <a:pt x="258" y="333"/>
                  <a:pt x="258" y="335"/>
                </a:cubicBezTo>
                <a:cubicBezTo>
                  <a:pt x="258" y="336"/>
                  <a:pt x="260" y="337"/>
                  <a:pt x="262" y="337"/>
                </a:cubicBezTo>
                <a:cubicBezTo>
                  <a:pt x="264" y="337"/>
                  <a:pt x="265" y="336"/>
                  <a:pt x="265" y="334"/>
                </a:cubicBezTo>
                <a:cubicBezTo>
                  <a:pt x="265" y="333"/>
                  <a:pt x="263" y="331"/>
                  <a:pt x="261" y="332"/>
                </a:cubicBezTo>
                <a:close/>
                <a:moveTo>
                  <a:pt x="274" y="330"/>
                </a:moveTo>
                <a:cubicBezTo>
                  <a:pt x="272" y="330"/>
                  <a:pt x="271" y="332"/>
                  <a:pt x="271" y="333"/>
                </a:cubicBezTo>
                <a:cubicBezTo>
                  <a:pt x="272" y="335"/>
                  <a:pt x="273" y="336"/>
                  <a:pt x="275" y="336"/>
                </a:cubicBezTo>
                <a:cubicBezTo>
                  <a:pt x="277" y="335"/>
                  <a:pt x="279" y="334"/>
                  <a:pt x="278" y="332"/>
                </a:cubicBezTo>
                <a:cubicBezTo>
                  <a:pt x="278" y="331"/>
                  <a:pt x="276" y="330"/>
                  <a:pt x="274" y="330"/>
                </a:cubicBezTo>
                <a:close/>
                <a:moveTo>
                  <a:pt x="288" y="328"/>
                </a:moveTo>
                <a:cubicBezTo>
                  <a:pt x="286" y="328"/>
                  <a:pt x="284" y="330"/>
                  <a:pt x="285" y="331"/>
                </a:cubicBezTo>
                <a:cubicBezTo>
                  <a:pt x="285" y="333"/>
                  <a:pt x="287" y="334"/>
                  <a:pt x="289" y="333"/>
                </a:cubicBezTo>
                <a:cubicBezTo>
                  <a:pt x="291" y="333"/>
                  <a:pt x="292" y="332"/>
                  <a:pt x="292" y="330"/>
                </a:cubicBezTo>
                <a:cubicBezTo>
                  <a:pt x="291" y="329"/>
                  <a:pt x="289" y="328"/>
                  <a:pt x="288" y="328"/>
                </a:cubicBezTo>
                <a:close/>
                <a:moveTo>
                  <a:pt x="301" y="325"/>
                </a:moveTo>
                <a:cubicBezTo>
                  <a:pt x="299" y="326"/>
                  <a:pt x="298" y="327"/>
                  <a:pt x="298" y="329"/>
                </a:cubicBezTo>
                <a:cubicBezTo>
                  <a:pt x="299" y="330"/>
                  <a:pt x="301" y="331"/>
                  <a:pt x="303" y="330"/>
                </a:cubicBezTo>
                <a:cubicBezTo>
                  <a:pt x="304" y="330"/>
                  <a:pt x="306" y="328"/>
                  <a:pt x="305" y="327"/>
                </a:cubicBezTo>
                <a:cubicBezTo>
                  <a:pt x="304" y="326"/>
                  <a:pt x="302" y="325"/>
                  <a:pt x="301" y="325"/>
                </a:cubicBezTo>
                <a:close/>
                <a:moveTo>
                  <a:pt x="313" y="322"/>
                </a:moveTo>
                <a:cubicBezTo>
                  <a:pt x="311" y="322"/>
                  <a:pt x="310" y="324"/>
                  <a:pt x="311" y="325"/>
                </a:cubicBezTo>
                <a:cubicBezTo>
                  <a:pt x="312" y="327"/>
                  <a:pt x="314" y="327"/>
                  <a:pt x="316" y="327"/>
                </a:cubicBezTo>
                <a:cubicBezTo>
                  <a:pt x="318" y="326"/>
                  <a:pt x="319" y="325"/>
                  <a:pt x="318" y="323"/>
                </a:cubicBezTo>
                <a:cubicBezTo>
                  <a:pt x="317" y="322"/>
                  <a:pt x="315" y="321"/>
                  <a:pt x="313" y="322"/>
                </a:cubicBezTo>
                <a:close/>
                <a:moveTo>
                  <a:pt x="326" y="318"/>
                </a:moveTo>
                <a:cubicBezTo>
                  <a:pt x="324" y="318"/>
                  <a:pt x="323" y="320"/>
                  <a:pt x="324" y="321"/>
                </a:cubicBezTo>
                <a:cubicBezTo>
                  <a:pt x="325" y="323"/>
                  <a:pt x="327" y="323"/>
                  <a:pt x="329" y="323"/>
                </a:cubicBezTo>
                <a:cubicBezTo>
                  <a:pt x="330" y="322"/>
                  <a:pt x="331" y="320"/>
                  <a:pt x="330" y="319"/>
                </a:cubicBezTo>
                <a:cubicBezTo>
                  <a:pt x="330" y="318"/>
                  <a:pt x="327" y="317"/>
                  <a:pt x="326" y="318"/>
                </a:cubicBezTo>
                <a:close/>
                <a:moveTo>
                  <a:pt x="343" y="314"/>
                </a:moveTo>
                <a:cubicBezTo>
                  <a:pt x="342" y="313"/>
                  <a:pt x="339" y="312"/>
                  <a:pt x="338" y="313"/>
                </a:cubicBezTo>
                <a:cubicBezTo>
                  <a:pt x="336" y="314"/>
                  <a:pt x="335" y="315"/>
                  <a:pt x="336" y="317"/>
                </a:cubicBezTo>
                <a:cubicBezTo>
                  <a:pt x="337" y="318"/>
                  <a:pt x="339" y="318"/>
                  <a:pt x="341" y="318"/>
                </a:cubicBezTo>
                <a:cubicBezTo>
                  <a:pt x="343" y="317"/>
                  <a:pt x="344" y="315"/>
                  <a:pt x="343" y="314"/>
                </a:cubicBezTo>
                <a:close/>
                <a:moveTo>
                  <a:pt x="354" y="308"/>
                </a:moveTo>
                <a:cubicBezTo>
                  <a:pt x="353" y="307"/>
                  <a:pt x="351" y="307"/>
                  <a:pt x="349" y="307"/>
                </a:cubicBezTo>
                <a:cubicBezTo>
                  <a:pt x="348" y="308"/>
                  <a:pt x="347" y="310"/>
                  <a:pt x="348" y="311"/>
                </a:cubicBezTo>
                <a:cubicBezTo>
                  <a:pt x="349" y="313"/>
                  <a:pt x="351" y="313"/>
                  <a:pt x="353" y="312"/>
                </a:cubicBezTo>
                <a:cubicBezTo>
                  <a:pt x="355" y="311"/>
                  <a:pt x="355" y="309"/>
                  <a:pt x="354" y="308"/>
                </a:cubicBezTo>
                <a:close/>
                <a:moveTo>
                  <a:pt x="365" y="302"/>
                </a:moveTo>
                <a:cubicBezTo>
                  <a:pt x="364" y="301"/>
                  <a:pt x="362" y="301"/>
                  <a:pt x="360" y="301"/>
                </a:cubicBezTo>
                <a:cubicBezTo>
                  <a:pt x="359" y="302"/>
                  <a:pt x="358" y="304"/>
                  <a:pt x="360" y="305"/>
                </a:cubicBezTo>
                <a:cubicBezTo>
                  <a:pt x="361" y="307"/>
                  <a:pt x="363" y="307"/>
                  <a:pt x="365" y="306"/>
                </a:cubicBezTo>
                <a:cubicBezTo>
                  <a:pt x="366" y="305"/>
                  <a:pt x="367" y="303"/>
                  <a:pt x="365" y="302"/>
                </a:cubicBezTo>
                <a:close/>
                <a:moveTo>
                  <a:pt x="376" y="295"/>
                </a:moveTo>
                <a:cubicBezTo>
                  <a:pt x="375" y="294"/>
                  <a:pt x="372" y="294"/>
                  <a:pt x="371" y="295"/>
                </a:cubicBezTo>
                <a:cubicBezTo>
                  <a:pt x="369" y="296"/>
                  <a:pt x="369" y="298"/>
                  <a:pt x="370" y="299"/>
                </a:cubicBezTo>
                <a:cubicBezTo>
                  <a:pt x="372" y="300"/>
                  <a:pt x="374" y="300"/>
                  <a:pt x="376" y="299"/>
                </a:cubicBezTo>
                <a:cubicBezTo>
                  <a:pt x="377" y="298"/>
                  <a:pt x="377" y="296"/>
                  <a:pt x="376" y="295"/>
                </a:cubicBezTo>
                <a:close/>
                <a:moveTo>
                  <a:pt x="386" y="288"/>
                </a:moveTo>
                <a:cubicBezTo>
                  <a:pt x="384" y="287"/>
                  <a:pt x="382" y="287"/>
                  <a:pt x="381" y="288"/>
                </a:cubicBezTo>
                <a:cubicBezTo>
                  <a:pt x="379" y="289"/>
                  <a:pt x="379" y="291"/>
                  <a:pt x="381" y="292"/>
                </a:cubicBezTo>
                <a:cubicBezTo>
                  <a:pt x="382" y="293"/>
                  <a:pt x="384" y="293"/>
                  <a:pt x="386" y="292"/>
                </a:cubicBezTo>
                <a:cubicBezTo>
                  <a:pt x="387" y="291"/>
                  <a:pt x="387" y="289"/>
                  <a:pt x="386" y="288"/>
                </a:cubicBezTo>
                <a:close/>
                <a:moveTo>
                  <a:pt x="395" y="280"/>
                </a:moveTo>
                <a:cubicBezTo>
                  <a:pt x="394" y="279"/>
                  <a:pt x="391" y="279"/>
                  <a:pt x="390" y="280"/>
                </a:cubicBezTo>
                <a:cubicBezTo>
                  <a:pt x="389" y="281"/>
                  <a:pt x="389" y="283"/>
                  <a:pt x="390" y="284"/>
                </a:cubicBezTo>
                <a:cubicBezTo>
                  <a:pt x="392" y="285"/>
                  <a:pt x="394" y="285"/>
                  <a:pt x="395" y="284"/>
                </a:cubicBezTo>
                <a:cubicBezTo>
                  <a:pt x="397" y="283"/>
                  <a:pt x="397" y="281"/>
                  <a:pt x="395" y="280"/>
                </a:cubicBezTo>
                <a:close/>
                <a:moveTo>
                  <a:pt x="404" y="272"/>
                </a:moveTo>
                <a:cubicBezTo>
                  <a:pt x="402" y="271"/>
                  <a:pt x="400" y="271"/>
                  <a:pt x="399" y="272"/>
                </a:cubicBezTo>
                <a:cubicBezTo>
                  <a:pt x="397" y="273"/>
                  <a:pt x="398" y="275"/>
                  <a:pt x="399" y="276"/>
                </a:cubicBezTo>
                <a:cubicBezTo>
                  <a:pt x="401" y="277"/>
                  <a:pt x="403" y="277"/>
                  <a:pt x="404" y="275"/>
                </a:cubicBezTo>
                <a:cubicBezTo>
                  <a:pt x="406" y="274"/>
                  <a:pt x="405" y="273"/>
                  <a:pt x="404" y="272"/>
                </a:cubicBezTo>
                <a:close/>
                <a:moveTo>
                  <a:pt x="407" y="268"/>
                </a:moveTo>
                <a:cubicBezTo>
                  <a:pt x="409" y="268"/>
                  <a:pt x="411" y="268"/>
                  <a:pt x="412" y="267"/>
                </a:cubicBezTo>
                <a:cubicBezTo>
                  <a:pt x="413" y="265"/>
                  <a:pt x="413" y="264"/>
                  <a:pt x="411" y="263"/>
                </a:cubicBezTo>
                <a:cubicBezTo>
                  <a:pt x="410" y="262"/>
                  <a:pt x="407" y="263"/>
                  <a:pt x="406" y="264"/>
                </a:cubicBezTo>
                <a:cubicBezTo>
                  <a:pt x="405" y="265"/>
                  <a:pt x="406" y="267"/>
                  <a:pt x="407" y="268"/>
                </a:cubicBezTo>
                <a:close/>
                <a:moveTo>
                  <a:pt x="420" y="258"/>
                </a:moveTo>
                <a:cubicBezTo>
                  <a:pt x="421" y="256"/>
                  <a:pt x="420" y="255"/>
                  <a:pt x="418" y="254"/>
                </a:cubicBezTo>
                <a:cubicBezTo>
                  <a:pt x="417" y="253"/>
                  <a:pt x="414" y="254"/>
                  <a:pt x="413" y="255"/>
                </a:cubicBezTo>
                <a:cubicBezTo>
                  <a:pt x="412" y="256"/>
                  <a:pt x="413" y="258"/>
                  <a:pt x="415" y="259"/>
                </a:cubicBezTo>
                <a:cubicBezTo>
                  <a:pt x="416" y="259"/>
                  <a:pt x="419" y="259"/>
                  <a:pt x="420" y="258"/>
                </a:cubicBezTo>
                <a:close/>
                <a:moveTo>
                  <a:pt x="426" y="248"/>
                </a:moveTo>
                <a:cubicBezTo>
                  <a:pt x="427" y="247"/>
                  <a:pt x="426" y="245"/>
                  <a:pt x="424" y="244"/>
                </a:cubicBezTo>
                <a:cubicBezTo>
                  <a:pt x="423" y="244"/>
                  <a:pt x="420" y="244"/>
                  <a:pt x="420" y="246"/>
                </a:cubicBezTo>
                <a:cubicBezTo>
                  <a:pt x="419" y="247"/>
                  <a:pt x="420" y="249"/>
                  <a:pt x="421" y="249"/>
                </a:cubicBezTo>
                <a:cubicBezTo>
                  <a:pt x="423" y="250"/>
                  <a:pt x="425" y="249"/>
                  <a:pt x="426" y="248"/>
                </a:cubicBezTo>
                <a:close/>
                <a:moveTo>
                  <a:pt x="430" y="235"/>
                </a:moveTo>
                <a:cubicBezTo>
                  <a:pt x="428" y="234"/>
                  <a:pt x="426" y="235"/>
                  <a:pt x="425" y="236"/>
                </a:cubicBezTo>
                <a:cubicBezTo>
                  <a:pt x="424" y="238"/>
                  <a:pt x="425" y="239"/>
                  <a:pt x="427" y="240"/>
                </a:cubicBezTo>
                <a:cubicBezTo>
                  <a:pt x="429" y="240"/>
                  <a:pt x="431" y="240"/>
                  <a:pt x="432" y="238"/>
                </a:cubicBezTo>
                <a:cubicBezTo>
                  <a:pt x="432" y="237"/>
                  <a:pt x="432" y="235"/>
                  <a:pt x="430" y="235"/>
                </a:cubicBezTo>
                <a:close/>
                <a:moveTo>
                  <a:pt x="432" y="230"/>
                </a:moveTo>
                <a:cubicBezTo>
                  <a:pt x="434" y="231"/>
                  <a:pt x="436" y="230"/>
                  <a:pt x="436" y="228"/>
                </a:cubicBezTo>
                <a:cubicBezTo>
                  <a:pt x="437" y="227"/>
                  <a:pt x="436" y="225"/>
                  <a:pt x="434" y="225"/>
                </a:cubicBezTo>
                <a:cubicBezTo>
                  <a:pt x="432" y="224"/>
                  <a:pt x="430" y="225"/>
                  <a:pt x="429" y="227"/>
                </a:cubicBezTo>
                <a:cubicBezTo>
                  <a:pt x="429" y="228"/>
                  <a:pt x="430" y="230"/>
                  <a:pt x="432" y="230"/>
                </a:cubicBezTo>
                <a:close/>
                <a:moveTo>
                  <a:pt x="440" y="218"/>
                </a:moveTo>
                <a:cubicBezTo>
                  <a:pt x="441" y="217"/>
                  <a:pt x="439" y="215"/>
                  <a:pt x="437" y="215"/>
                </a:cubicBezTo>
                <a:cubicBezTo>
                  <a:pt x="436" y="214"/>
                  <a:pt x="434" y="215"/>
                  <a:pt x="433" y="217"/>
                </a:cubicBezTo>
                <a:cubicBezTo>
                  <a:pt x="433" y="218"/>
                  <a:pt x="434" y="220"/>
                  <a:pt x="436" y="220"/>
                </a:cubicBezTo>
                <a:cubicBezTo>
                  <a:pt x="438" y="220"/>
                  <a:pt x="440" y="219"/>
                  <a:pt x="440" y="218"/>
                </a:cubicBezTo>
                <a:close/>
                <a:moveTo>
                  <a:pt x="443" y="208"/>
                </a:moveTo>
                <a:cubicBezTo>
                  <a:pt x="443" y="206"/>
                  <a:pt x="442" y="205"/>
                  <a:pt x="440" y="205"/>
                </a:cubicBezTo>
                <a:cubicBezTo>
                  <a:pt x="438" y="204"/>
                  <a:pt x="436" y="205"/>
                  <a:pt x="436" y="207"/>
                </a:cubicBezTo>
                <a:cubicBezTo>
                  <a:pt x="435" y="208"/>
                  <a:pt x="437" y="210"/>
                  <a:pt x="439" y="210"/>
                </a:cubicBezTo>
                <a:cubicBezTo>
                  <a:pt x="441" y="210"/>
                  <a:pt x="443" y="209"/>
                  <a:pt x="443" y="208"/>
                </a:cubicBezTo>
                <a:close/>
                <a:moveTo>
                  <a:pt x="445" y="197"/>
                </a:moveTo>
                <a:cubicBezTo>
                  <a:pt x="445" y="196"/>
                  <a:pt x="444" y="194"/>
                  <a:pt x="442" y="194"/>
                </a:cubicBezTo>
                <a:cubicBezTo>
                  <a:pt x="440" y="194"/>
                  <a:pt x="438" y="195"/>
                  <a:pt x="438" y="197"/>
                </a:cubicBezTo>
                <a:cubicBezTo>
                  <a:pt x="437" y="198"/>
                  <a:pt x="439" y="200"/>
                  <a:pt x="441" y="200"/>
                </a:cubicBezTo>
                <a:cubicBezTo>
                  <a:pt x="443" y="200"/>
                  <a:pt x="445" y="199"/>
                  <a:pt x="445" y="197"/>
                </a:cubicBezTo>
                <a:close/>
                <a:moveTo>
                  <a:pt x="442" y="184"/>
                </a:moveTo>
                <a:cubicBezTo>
                  <a:pt x="440" y="184"/>
                  <a:pt x="438" y="185"/>
                  <a:pt x="438" y="187"/>
                </a:cubicBezTo>
                <a:cubicBezTo>
                  <a:pt x="438" y="188"/>
                  <a:pt x="440" y="189"/>
                  <a:pt x="442" y="189"/>
                </a:cubicBezTo>
                <a:cubicBezTo>
                  <a:pt x="444" y="189"/>
                  <a:pt x="446" y="188"/>
                  <a:pt x="446" y="187"/>
                </a:cubicBezTo>
                <a:cubicBezTo>
                  <a:pt x="446" y="185"/>
                  <a:pt x="444" y="184"/>
                  <a:pt x="442" y="184"/>
                </a:cubicBezTo>
                <a:close/>
                <a:moveTo>
                  <a:pt x="438" y="176"/>
                </a:moveTo>
                <a:cubicBezTo>
                  <a:pt x="438" y="178"/>
                  <a:pt x="440" y="179"/>
                  <a:pt x="442" y="179"/>
                </a:cubicBezTo>
                <a:cubicBezTo>
                  <a:pt x="444" y="179"/>
                  <a:pt x="446" y="178"/>
                  <a:pt x="446" y="176"/>
                </a:cubicBezTo>
                <a:cubicBezTo>
                  <a:pt x="445" y="174"/>
                  <a:pt x="444" y="173"/>
                  <a:pt x="442" y="173"/>
                </a:cubicBezTo>
                <a:cubicBezTo>
                  <a:pt x="440" y="174"/>
                  <a:pt x="438" y="175"/>
                  <a:pt x="438" y="176"/>
                </a:cubicBezTo>
                <a:close/>
                <a:moveTo>
                  <a:pt x="440" y="163"/>
                </a:moveTo>
                <a:cubicBezTo>
                  <a:pt x="438" y="163"/>
                  <a:pt x="437" y="165"/>
                  <a:pt x="437" y="166"/>
                </a:cubicBezTo>
                <a:cubicBezTo>
                  <a:pt x="437" y="168"/>
                  <a:pt x="439" y="169"/>
                  <a:pt x="441" y="169"/>
                </a:cubicBezTo>
                <a:cubicBezTo>
                  <a:pt x="443" y="168"/>
                  <a:pt x="445" y="167"/>
                  <a:pt x="444" y="166"/>
                </a:cubicBezTo>
                <a:cubicBezTo>
                  <a:pt x="444" y="164"/>
                  <a:pt x="442" y="163"/>
                  <a:pt x="440" y="163"/>
                </a:cubicBezTo>
                <a:close/>
                <a:moveTo>
                  <a:pt x="438" y="153"/>
                </a:moveTo>
                <a:cubicBezTo>
                  <a:pt x="436" y="153"/>
                  <a:pt x="435" y="155"/>
                  <a:pt x="435" y="156"/>
                </a:cubicBezTo>
                <a:cubicBezTo>
                  <a:pt x="436" y="158"/>
                  <a:pt x="438" y="159"/>
                  <a:pt x="440" y="158"/>
                </a:cubicBezTo>
                <a:cubicBezTo>
                  <a:pt x="442" y="158"/>
                  <a:pt x="443" y="157"/>
                  <a:pt x="442" y="155"/>
                </a:cubicBezTo>
                <a:cubicBezTo>
                  <a:pt x="442" y="154"/>
                  <a:pt x="440" y="153"/>
                  <a:pt x="438" y="153"/>
                </a:cubicBezTo>
                <a:close/>
                <a:moveTo>
                  <a:pt x="435" y="143"/>
                </a:moveTo>
                <a:cubicBezTo>
                  <a:pt x="433" y="143"/>
                  <a:pt x="432" y="145"/>
                  <a:pt x="432" y="146"/>
                </a:cubicBezTo>
                <a:cubicBezTo>
                  <a:pt x="433" y="148"/>
                  <a:pt x="435" y="149"/>
                  <a:pt x="437" y="148"/>
                </a:cubicBezTo>
                <a:cubicBezTo>
                  <a:pt x="439" y="148"/>
                  <a:pt x="440" y="146"/>
                  <a:pt x="439" y="145"/>
                </a:cubicBezTo>
                <a:cubicBezTo>
                  <a:pt x="439" y="143"/>
                  <a:pt x="437" y="143"/>
                  <a:pt x="435" y="143"/>
                </a:cubicBezTo>
                <a:close/>
                <a:moveTo>
                  <a:pt x="431" y="133"/>
                </a:moveTo>
                <a:cubicBezTo>
                  <a:pt x="429" y="134"/>
                  <a:pt x="428" y="135"/>
                  <a:pt x="429" y="137"/>
                </a:cubicBezTo>
                <a:cubicBezTo>
                  <a:pt x="429" y="138"/>
                  <a:pt x="431" y="139"/>
                  <a:pt x="433" y="138"/>
                </a:cubicBezTo>
                <a:cubicBezTo>
                  <a:pt x="435" y="138"/>
                  <a:pt x="436" y="136"/>
                  <a:pt x="436" y="135"/>
                </a:cubicBezTo>
                <a:cubicBezTo>
                  <a:pt x="435" y="133"/>
                  <a:pt x="433" y="133"/>
                  <a:pt x="431" y="133"/>
                </a:cubicBezTo>
                <a:close/>
                <a:moveTo>
                  <a:pt x="426" y="124"/>
                </a:moveTo>
                <a:cubicBezTo>
                  <a:pt x="424" y="124"/>
                  <a:pt x="423" y="126"/>
                  <a:pt x="424" y="127"/>
                </a:cubicBezTo>
                <a:cubicBezTo>
                  <a:pt x="425" y="129"/>
                  <a:pt x="427" y="129"/>
                  <a:pt x="429" y="129"/>
                </a:cubicBezTo>
                <a:cubicBezTo>
                  <a:pt x="431" y="128"/>
                  <a:pt x="431" y="126"/>
                  <a:pt x="431" y="125"/>
                </a:cubicBezTo>
                <a:cubicBezTo>
                  <a:pt x="430" y="124"/>
                  <a:pt x="428" y="123"/>
                  <a:pt x="426" y="124"/>
                </a:cubicBezTo>
                <a:close/>
                <a:moveTo>
                  <a:pt x="418" y="118"/>
                </a:moveTo>
                <a:cubicBezTo>
                  <a:pt x="419" y="119"/>
                  <a:pt x="421" y="120"/>
                  <a:pt x="423" y="119"/>
                </a:cubicBezTo>
                <a:cubicBezTo>
                  <a:pt x="425" y="119"/>
                  <a:pt x="426" y="117"/>
                  <a:pt x="425" y="116"/>
                </a:cubicBezTo>
                <a:cubicBezTo>
                  <a:pt x="424" y="114"/>
                  <a:pt x="422" y="114"/>
                  <a:pt x="420" y="114"/>
                </a:cubicBezTo>
                <a:cubicBezTo>
                  <a:pt x="418" y="115"/>
                  <a:pt x="418" y="117"/>
                  <a:pt x="418" y="118"/>
                </a:cubicBezTo>
                <a:close/>
                <a:moveTo>
                  <a:pt x="417" y="110"/>
                </a:moveTo>
                <a:cubicBezTo>
                  <a:pt x="419" y="109"/>
                  <a:pt x="419" y="108"/>
                  <a:pt x="418" y="106"/>
                </a:cubicBezTo>
                <a:cubicBezTo>
                  <a:pt x="417" y="105"/>
                  <a:pt x="415" y="105"/>
                  <a:pt x="413" y="106"/>
                </a:cubicBezTo>
                <a:cubicBezTo>
                  <a:pt x="412" y="106"/>
                  <a:pt x="411" y="108"/>
                  <a:pt x="412" y="109"/>
                </a:cubicBezTo>
                <a:cubicBezTo>
                  <a:pt x="413" y="111"/>
                  <a:pt x="415" y="111"/>
                  <a:pt x="417" y="110"/>
                </a:cubicBezTo>
                <a:close/>
                <a:moveTo>
                  <a:pt x="406" y="97"/>
                </a:moveTo>
                <a:cubicBezTo>
                  <a:pt x="404" y="98"/>
                  <a:pt x="404" y="100"/>
                  <a:pt x="405" y="101"/>
                </a:cubicBezTo>
                <a:cubicBezTo>
                  <a:pt x="406" y="102"/>
                  <a:pt x="408" y="102"/>
                  <a:pt x="410" y="102"/>
                </a:cubicBezTo>
                <a:cubicBezTo>
                  <a:pt x="412" y="101"/>
                  <a:pt x="412" y="99"/>
                  <a:pt x="411" y="98"/>
                </a:cubicBezTo>
                <a:cubicBezTo>
                  <a:pt x="410" y="96"/>
                  <a:pt x="407" y="96"/>
                  <a:pt x="406" y="97"/>
                </a:cubicBezTo>
                <a:close/>
                <a:moveTo>
                  <a:pt x="397" y="89"/>
                </a:moveTo>
                <a:cubicBezTo>
                  <a:pt x="396" y="90"/>
                  <a:pt x="396" y="92"/>
                  <a:pt x="397" y="93"/>
                </a:cubicBezTo>
                <a:cubicBezTo>
                  <a:pt x="398" y="94"/>
                  <a:pt x="400" y="94"/>
                  <a:pt x="402" y="93"/>
                </a:cubicBezTo>
                <a:cubicBezTo>
                  <a:pt x="404" y="92"/>
                  <a:pt x="404" y="91"/>
                  <a:pt x="403" y="89"/>
                </a:cubicBezTo>
                <a:cubicBezTo>
                  <a:pt x="401" y="88"/>
                  <a:pt x="399" y="88"/>
                  <a:pt x="397" y="89"/>
                </a:cubicBezTo>
                <a:close/>
                <a:moveTo>
                  <a:pt x="388" y="81"/>
                </a:moveTo>
                <a:cubicBezTo>
                  <a:pt x="387" y="83"/>
                  <a:pt x="387" y="84"/>
                  <a:pt x="388" y="85"/>
                </a:cubicBezTo>
                <a:cubicBezTo>
                  <a:pt x="390" y="86"/>
                  <a:pt x="392" y="86"/>
                  <a:pt x="393" y="85"/>
                </a:cubicBezTo>
                <a:cubicBezTo>
                  <a:pt x="395" y="84"/>
                  <a:pt x="395" y="83"/>
                  <a:pt x="394" y="82"/>
                </a:cubicBezTo>
                <a:cubicBezTo>
                  <a:pt x="392" y="80"/>
                  <a:pt x="390" y="80"/>
                  <a:pt x="388" y="81"/>
                </a:cubicBezTo>
                <a:close/>
                <a:moveTo>
                  <a:pt x="379" y="78"/>
                </a:moveTo>
                <a:cubicBezTo>
                  <a:pt x="380" y="79"/>
                  <a:pt x="383" y="79"/>
                  <a:pt x="384" y="78"/>
                </a:cubicBezTo>
                <a:cubicBezTo>
                  <a:pt x="385" y="77"/>
                  <a:pt x="385" y="75"/>
                  <a:pt x="384" y="74"/>
                </a:cubicBezTo>
                <a:cubicBezTo>
                  <a:pt x="382" y="73"/>
                  <a:pt x="380" y="73"/>
                  <a:pt x="379" y="74"/>
                </a:cubicBezTo>
                <a:cubicBezTo>
                  <a:pt x="377" y="76"/>
                  <a:pt x="377" y="77"/>
                  <a:pt x="379" y="78"/>
                </a:cubicBezTo>
                <a:close/>
                <a:moveTo>
                  <a:pt x="369" y="72"/>
                </a:moveTo>
                <a:cubicBezTo>
                  <a:pt x="370" y="73"/>
                  <a:pt x="373" y="73"/>
                  <a:pt x="374" y="71"/>
                </a:cubicBezTo>
                <a:cubicBezTo>
                  <a:pt x="375" y="70"/>
                  <a:pt x="375" y="68"/>
                  <a:pt x="373" y="67"/>
                </a:cubicBezTo>
                <a:cubicBezTo>
                  <a:pt x="372" y="67"/>
                  <a:pt x="370" y="67"/>
                  <a:pt x="368" y="68"/>
                </a:cubicBezTo>
                <a:cubicBezTo>
                  <a:pt x="367" y="69"/>
                  <a:pt x="367" y="71"/>
                  <a:pt x="369" y="72"/>
                </a:cubicBezTo>
                <a:close/>
                <a:moveTo>
                  <a:pt x="375" y="31"/>
                </a:moveTo>
                <a:cubicBezTo>
                  <a:pt x="377" y="32"/>
                  <a:pt x="379" y="32"/>
                  <a:pt x="380" y="30"/>
                </a:cubicBezTo>
                <a:cubicBezTo>
                  <a:pt x="381" y="29"/>
                  <a:pt x="381" y="27"/>
                  <a:pt x="379" y="27"/>
                </a:cubicBezTo>
                <a:cubicBezTo>
                  <a:pt x="377" y="26"/>
                  <a:pt x="375" y="26"/>
                  <a:pt x="374" y="27"/>
                </a:cubicBezTo>
                <a:cubicBezTo>
                  <a:pt x="373" y="29"/>
                  <a:pt x="373" y="30"/>
                  <a:pt x="375" y="31"/>
                </a:cubicBezTo>
                <a:close/>
                <a:moveTo>
                  <a:pt x="364" y="27"/>
                </a:moveTo>
                <a:cubicBezTo>
                  <a:pt x="366" y="27"/>
                  <a:pt x="368" y="27"/>
                  <a:pt x="369" y="25"/>
                </a:cubicBezTo>
                <a:cubicBezTo>
                  <a:pt x="370" y="24"/>
                  <a:pt x="370" y="22"/>
                  <a:pt x="368" y="22"/>
                </a:cubicBezTo>
                <a:cubicBezTo>
                  <a:pt x="366" y="21"/>
                  <a:pt x="364" y="22"/>
                  <a:pt x="363" y="23"/>
                </a:cubicBezTo>
                <a:cubicBezTo>
                  <a:pt x="362" y="24"/>
                  <a:pt x="363" y="26"/>
                  <a:pt x="364" y="27"/>
                </a:cubicBezTo>
                <a:close/>
                <a:moveTo>
                  <a:pt x="353" y="22"/>
                </a:moveTo>
                <a:cubicBezTo>
                  <a:pt x="355" y="23"/>
                  <a:pt x="357" y="22"/>
                  <a:pt x="358" y="21"/>
                </a:cubicBezTo>
                <a:cubicBezTo>
                  <a:pt x="359" y="20"/>
                  <a:pt x="358" y="18"/>
                  <a:pt x="357" y="17"/>
                </a:cubicBezTo>
                <a:cubicBezTo>
                  <a:pt x="355" y="17"/>
                  <a:pt x="353" y="17"/>
                  <a:pt x="352" y="19"/>
                </a:cubicBezTo>
                <a:cubicBezTo>
                  <a:pt x="351" y="20"/>
                  <a:pt x="352" y="22"/>
                  <a:pt x="353" y="22"/>
                </a:cubicBezTo>
                <a:close/>
                <a:moveTo>
                  <a:pt x="342" y="19"/>
                </a:moveTo>
                <a:cubicBezTo>
                  <a:pt x="344" y="19"/>
                  <a:pt x="346" y="18"/>
                  <a:pt x="347" y="17"/>
                </a:cubicBezTo>
                <a:cubicBezTo>
                  <a:pt x="348" y="16"/>
                  <a:pt x="347" y="14"/>
                  <a:pt x="345" y="13"/>
                </a:cubicBezTo>
                <a:cubicBezTo>
                  <a:pt x="343" y="13"/>
                  <a:pt x="341" y="14"/>
                  <a:pt x="340" y="15"/>
                </a:cubicBezTo>
                <a:cubicBezTo>
                  <a:pt x="339" y="16"/>
                  <a:pt x="340" y="18"/>
                  <a:pt x="342" y="19"/>
                </a:cubicBezTo>
                <a:close/>
                <a:moveTo>
                  <a:pt x="330" y="15"/>
                </a:moveTo>
                <a:cubicBezTo>
                  <a:pt x="332" y="16"/>
                  <a:pt x="334" y="15"/>
                  <a:pt x="335" y="14"/>
                </a:cubicBezTo>
                <a:cubicBezTo>
                  <a:pt x="336" y="12"/>
                  <a:pt x="335" y="11"/>
                  <a:pt x="333" y="10"/>
                </a:cubicBezTo>
                <a:cubicBezTo>
                  <a:pt x="331" y="10"/>
                  <a:pt x="329" y="10"/>
                  <a:pt x="328" y="12"/>
                </a:cubicBezTo>
                <a:cubicBezTo>
                  <a:pt x="328" y="13"/>
                  <a:pt x="328" y="15"/>
                  <a:pt x="330" y="15"/>
                </a:cubicBezTo>
                <a:close/>
                <a:moveTo>
                  <a:pt x="323" y="11"/>
                </a:moveTo>
                <a:cubicBezTo>
                  <a:pt x="324" y="9"/>
                  <a:pt x="323" y="8"/>
                  <a:pt x="321" y="7"/>
                </a:cubicBezTo>
                <a:cubicBezTo>
                  <a:pt x="319" y="7"/>
                  <a:pt x="317" y="8"/>
                  <a:pt x="316" y="9"/>
                </a:cubicBezTo>
                <a:cubicBezTo>
                  <a:pt x="316" y="10"/>
                  <a:pt x="317" y="12"/>
                  <a:pt x="319" y="12"/>
                </a:cubicBezTo>
                <a:cubicBezTo>
                  <a:pt x="320" y="13"/>
                  <a:pt x="322" y="12"/>
                  <a:pt x="323" y="11"/>
                </a:cubicBezTo>
                <a:close/>
                <a:moveTo>
                  <a:pt x="311" y="8"/>
                </a:moveTo>
                <a:cubicBezTo>
                  <a:pt x="311" y="7"/>
                  <a:pt x="310" y="5"/>
                  <a:pt x="308" y="5"/>
                </a:cubicBezTo>
                <a:cubicBezTo>
                  <a:pt x="306" y="4"/>
                  <a:pt x="304" y="5"/>
                  <a:pt x="304" y="7"/>
                </a:cubicBezTo>
                <a:cubicBezTo>
                  <a:pt x="303" y="8"/>
                  <a:pt x="305" y="10"/>
                  <a:pt x="307" y="10"/>
                </a:cubicBezTo>
                <a:cubicBezTo>
                  <a:pt x="308" y="10"/>
                  <a:pt x="310" y="9"/>
                  <a:pt x="311" y="8"/>
                </a:cubicBezTo>
                <a:close/>
                <a:moveTo>
                  <a:pt x="299" y="6"/>
                </a:moveTo>
                <a:cubicBezTo>
                  <a:pt x="299" y="4"/>
                  <a:pt x="298" y="3"/>
                  <a:pt x="296" y="3"/>
                </a:cubicBezTo>
                <a:cubicBezTo>
                  <a:pt x="294" y="3"/>
                  <a:pt x="292" y="4"/>
                  <a:pt x="291" y="5"/>
                </a:cubicBezTo>
                <a:cubicBezTo>
                  <a:pt x="291" y="6"/>
                  <a:pt x="292" y="8"/>
                  <a:pt x="294" y="8"/>
                </a:cubicBezTo>
                <a:cubicBezTo>
                  <a:pt x="296" y="8"/>
                  <a:pt x="298" y="7"/>
                  <a:pt x="299" y="6"/>
                </a:cubicBezTo>
                <a:close/>
                <a:moveTo>
                  <a:pt x="286" y="4"/>
                </a:moveTo>
                <a:cubicBezTo>
                  <a:pt x="286" y="3"/>
                  <a:pt x="285" y="2"/>
                  <a:pt x="283" y="1"/>
                </a:cubicBezTo>
                <a:cubicBezTo>
                  <a:pt x="281" y="1"/>
                  <a:pt x="279" y="2"/>
                  <a:pt x="279" y="4"/>
                </a:cubicBezTo>
                <a:cubicBezTo>
                  <a:pt x="279" y="5"/>
                  <a:pt x="280" y="7"/>
                  <a:pt x="282" y="7"/>
                </a:cubicBezTo>
                <a:cubicBezTo>
                  <a:pt x="284" y="7"/>
                  <a:pt x="286" y="6"/>
                  <a:pt x="286" y="4"/>
                </a:cubicBezTo>
                <a:close/>
                <a:moveTo>
                  <a:pt x="274" y="3"/>
                </a:moveTo>
                <a:cubicBezTo>
                  <a:pt x="274" y="2"/>
                  <a:pt x="272" y="1"/>
                  <a:pt x="270" y="0"/>
                </a:cubicBezTo>
                <a:cubicBezTo>
                  <a:pt x="268" y="0"/>
                  <a:pt x="267" y="1"/>
                  <a:pt x="266" y="3"/>
                </a:cubicBezTo>
                <a:cubicBezTo>
                  <a:pt x="266" y="4"/>
                  <a:pt x="268" y="6"/>
                  <a:pt x="270" y="6"/>
                </a:cubicBezTo>
                <a:cubicBezTo>
                  <a:pt x="272" y="6"/>
                  <a:pt x="273" y="5"/>
                  <a:pt x="274" y="3"/>
                </a:cubicBezTo>
                <a:close/>
                <a:moveTo>
                  <a:pt x="261" y="3"/>
                </a:moveTo>
                <a:cubicBezTo>
                  <a:pt x="261" y="1"/>
                  <a:pt x="259" y="0"/>
                  <a:pt x="257" y="0"/>
                </a:cubicBezTo>
                <a:cubicBezTo>
                  <a:pt x="255" y="0"/>
                  <a:pt x="254" y="1"/>
                  <a:pt x="254" y="3"/>
                </a:cubicBezTo>
                <a:cubicBezTo>
                  <a:pt x="254" y="4"/>
                  <a:pt x="255" y="5"/>
                  <a:pt x="257" y="5"/>
                </a:cubicBezTo>
                <a:cubicBezTo>
                  <a:pt x="259" y="6"/>
                  <a:pt x="261" y="4"/>
                  <a:pt x="261" y="3"/>
                </a:cubicBezTo>
                <a:close/>
                <a:moveTo>
                  <a:pt x="245" y="6"/>
                </a:moveTo>
                <a:cubicBezTo>
                  <a:pt x="247" y="6"/>
                  <a:pt x="248" y="4"/>
                  <a:pt x="248" y="3"/>
                </a:cubicBezTo>
                <a:cubicBezTo>
                  <a:pt x="248" y="1"/>
                  <a:pt x="247" y="0"/>
                  <a:pt x="245" y="0"/>
                </a:cubicBezTo>
                <a:cubicBezTo>
                  <a:pt x="243" y="0"/>
                  <a:pt x="241" y="1"/>
                  <a:pt x="241" y="3"/>
                </a:cubicBezTo>
                <a:cubicBezTo>
                  <a:pt x="241" y="4"/>
                  <a:pt x="243" y="6"/>
                  <a:pt x="245" y="6"/>
                </a:cubicBezTo>
                <a:close/>
                <a:moveTo>
                  <a:pt x="232" y="6"/>
                </a:moveTo>
                <a:cubicBezTo>
                  <a:pt x="234" y="6"/>
                  <a:pt x="236" y="5"/>
                  <a:pt x="235" y="3"/>
                </a:cubicBezTo>
                <a:cubicBezTo>
                  <a:pt x="235" y="2"/>
                  <a:pt x="234" y="1"/>
                  <a:pt x="232" y="1"/>
                </a:cubicBezTo>
                <a:cubicBezTo>
                  <a:pt x="230" y="1"/>
                  <a:pt x="228" y="2"/>
                  <a:pt x="228" y="4"/>
                </a:cubicBezTo>
                <a:cubicBezTo>
                  <a:pt x="228" y="5"/>
                  <a:pt x="230" y="6"/>
                  <a:pt x="232" y="6"/>
                </a:cubicBezTo>
                <a:close/>
                <a:moveTo>
                  <a:pt x="220" y="7"/>
                </a:moveTo>
                <a:cubicBezTo>
                  <a:pt x="222" y="7"/>
                  <a:pt x="223" y="6"/>
                  <a:pt x="223" y="4"/>
                </a:cubicBezTo>
                <a:cubicBezTo>
                  <a:pt x="223" y="3"/>
                  <a:pt x="221" y="2"/>
                  <a:pt x="219" y="2"/>
                </a:cubicBezTo>
                <a:cubicBezTo>
                  <a:pt x="217" y="2"/>
                  <a:pt x="215" y="3"/>
                  <a:pt x="216" y="5"/>
                </a:cubicBezTo>
                <a:cubicBezTo>
                  <a:pt x="216" y="6"/>
                  <a:pt x="218" y="7"/>
                  <a:pt x="220" y="7"/>
                </a:cubicBezTo>
                <a:close/>
                <a:moveTo>
                  <a:pt x="207" y="9"/>
                </a:moveTo>
                <a:cubicBezTo>
                  <a:pt x="209" y="9"/>
                  <a:pt x="211" y="7"/>
                  <a:pt x="210" y="6"/>
                </a:cubicBezTo>
                <a:cubicBezTo>
                  <a:pt x="210" y="4"/>
                  <a:pt x="208" y="3"/>
                  <a:pt x="206" y="3"/>
                </a:cubicBezTo>
                <a:cubicBezTo>
                  <a:pt x="204" y="4"/>
                  <a:pt x="203" y="5"/>
                  <a:pt x="203" y="7"/>
                </a:cubicBezTo>
                <a:cubicBezTo>
                  <a:pt x="203" y="8"/>
                  <a:pt x="205" y="9"/>
                  <a:pt x="207" y="9"/>
                </a:cubicBezTo>
                <a:close/>
                <a:moveTo>
                  <a:pt x="195" y="11"/>
                </a:moveTo>
                <a:cubicBezTo>
                  <a:pt x="197" y="11"/>
                  <a:pt x="198" y="9"/>
                  <a:pt x="198" y="8"/>
                </a:cubicBezTo>
                <a:cubicBezTo>
                  <a:pt x="197" y="6"/>
                  <a:pt x="195" y="5"/>
                  <a:pt x="193" y="6"/>
                </a:cubicBezTo>
                <a:cubicBezTo>
                  <a:pt x="191" y="6"/>
                  <a:pt x="190" y="7"/>
                  <a:pt x="191" y="9"/>
                </a:cubicBezTo>
                <a:cubicBezTo>
                  <a:pt x="191" y="10"/>
                  <a:pt x="193" y="11"/>
                  <a:pt x="195" y="11"/>
                </a:cubicBezTo>
                <a:close/>
                <a:moveTo>
                  <a:pt x="183" y="13"/>
                </a:moveTo>
                <a:cubicBezTo>
                  <a:pt x="185" y="13"/>
                  <a:pt x="186" y="11"/>
                  <a:pt x="185" y="10"/>
                </a:cubicBezTo>
                <a:cubicBezTo>
                  <a:pt x="185" y="9"/>
                  <a:pt x="183" y="8"/>
                  <a:pt x="181" y="8"/>
                </a:cubicBezTo>
                <a:cubicBezTo>
                  <a:pt x="179" y="9"/>
                  <a:pt x="178" y="10"/>
                  <a:pt x="178" y="12"/>
                </a:cubicBezTo>
                <a:cubicBezTo>
                  <a:pt x="179" y="13"/>
                  <a:pt x="181" y="14"/>
                  <a:pt x="183" y="13"/>
                </a:cubicBezTo>
                <a:close/>
                <a:moveTo>
                  <a:pt x="171" y="16"/>
                </a:moveTo>
                <a:cubicBezTo>
                  <a:pt x="173" y="16"/>
                  <a:pt x="174" y="14"/>
                  <a:pt x="173" y="13"/>
                </a:cubicBezTo>
                <a:cubicBezTo>
                  <a:pt x="172" y="12"/>
                  <a:pt x="170" y="11"/>
                  <a:pt x="168" y="11"/>
                </a:cubicBezTo>
                <a:cubicBezTo>
                  <a:pt x="167" y="12"/>
                  <a:pt x="166" y="13"/>
                  <a:pt x="166" y="15"/>
                </a:cubicBezTo>
                <a:cubicBezTo>
                  <a:pt x="167" y="16"/>
                  <a:pt x="169" y="17"/>
                  <a:pt x="171" y="16"/>
                </a:cubicBezTo>
                <a:close/>
                <a:moveTo>
                  <a:pt x="159" y="20"/>
                </a:moveTo>
                <a:cubicBezTo>
                  <a:pt x="161" y="19"/>
                  <a:pt x="162" y="18"/>
                  <a:pt x="161" y="16"/>
                </a:cubicBezTo>
                <a:cubicBezTo>
                  <a:pt x="160" y="15"/>
                  <a:pt x="158" y="14"/>
                  <a:pt x="156" y="15"/>
                </a:cubicBezTo>
                <a:cubicBezTo>
                  <a:pt x="154" y="15"/>
                  <a:pt x="154" y="17"/>
                  <a:pt x="154" y="18"/>
                </a:cubicBezTo>
                <a:cubicBezTo>
                  <a:pt x="155" y="20"/>
                  <a:pt x="157" y="21"/>
                  <a:pt x="159" y="20"/>
                </a:cubicBezTo>
                <a:close/>
                <a:moveTo>
                  <a:pt x="147" y="24"/>
                </a:moveTo>
                <a:cubicBezTo>
                  <a:pt x="149" y="23"/>
                  <a:pt x="150" y="22"/>
                  <a:pt x="149" y="20"/>
                </a:cubicBezTo>
                <a:cubicBezTo>
                  <a:pt x="148" y="19"/>
                  <a:pt x="146" y="18"/>
                  <a:pt x="144" y="19"/>
                </a:cubicBezTo>
                <a:cubicBezTo>
                  <a:pt x="143" y="20"/>
                  <a:pt x="142" y="21"/>
                  <a:pt x="143" y="23"/>
                </a:cubicBezTo>
                <a:cubicBezTo>
                  <a:pt x="144" y="24"/>
                  <a:pt x="146" y="25"/>
                  <a:pt x="147" y="24"/>
                </a:cubicBezTo>
                <a:close/>
                <a:moveTo>
                  <a:pt x="136" y="28"/>
                </a:moveTo>
                <a:cubicBezTo>
                  <a:pt x="138" y="28"/>
                  <a:pt x="139" y="26"/>
                  <a:pt x="138" y="25"/>
                </a:cubicBezTo>
                <a:cubicBezTo>
                  <a:pt x="137" y="23"/>
                  <a:pt x="135" y="23"/>
                  <a:pt x="133" y="23"/>
                </a:cubicBezTo>
                <a:cubicBezTo>
                  <a:pt x="131" y="24"/>
                  <a:pt x="130" y="26"/>
                  <a:pt x="131" y="27"/>
                </a:cubicBezTo>
                <a:cubicBezTo>
                  <a:pt x="132" y="29"/>
                  <a:pt x="134" y="29"/>
                  <a:pt x="136" y="28"/>
                </a:cubicBezTo>
                <a:close/>
                <a:moveTo>
                  <a:pt x="125" y="33"/>
                </a:moveTo>
                <a:cubicBezTo>
                  <a:pt x="127" y="32"/>
                  <a:pt x="128" y="31"/>
                  <a:pt x="127" y="29"/>
                </a:cubicBezTo>
                <a:cubicBezTo>
                  <a:pt x="126" y="28"/>
                  <a:pt x="123" y="28"/>
                  <a:pt x="122" y="28"/>
                </a:cubicBezTo>
                <a:cubicBezTo>
                  <a:pt x="120" y="29"/>
                  <a:pt x="119" y="31"/>
                  <a:pt x="120" y="32"/>
                </a:cubicBezTo>
                <a:cubicBezTo>
                  <a:pt x="121" y="34"/>
                  <a:pt x="124" y="34"/>
                  <a:pt x="125" y="33"/>
                </a:cubicBezTo>
                <a:close/>
                <a:moveTo>
                  <a:pt x="115" y="38"/>
                </a:moveTo>
                <a:cubicBezTo>
                  <a:pt x="116" y="37"/>
                  <a:pt x="117" y="36"/>
                  <a:pt x="116" y="35"/>
                </a:cubicBezTo>
                <a:cubicBezTo>
                  <a:pt x="115" y="33"/>
                  <a:pt x="112" y="33"/>
                  <a:pt x="111" y="34"/>
                </a:cubicBezTo>
                <a:cubicBezTo>
                  <a:pt x="109" y="35"/>
                  <a:pt x="109" y="36"/>
                  <a:pt x="110" y="38"/>
                </a:cubicBezTo>
                <a:cubicBezTo>
                  <a:pt x="111" y="39"/>
                  <a:pt x="113" y="39"/>
                  <a:pt x="115" y="38"/>
                </a:cubicBezTo>
                <a:close/>
                <a:moveTo>
                  <a:pt x="104" y="44"/>
                </a:moveTo>
                <a:cubicBezTo>
                  <a:pt x="106" y="43"/>
                  <a:pt x="106" y="41"/>
                  <a:pt x="105" y="40"/>
                </a:cubicBezTo>
                <a:cubicBezTo>
                  <a:pt x="104" y="39"/>
                  <a:pt x="102" y="39"/>
                  <a:pt x="100" y="40"/>
                </a:cubicBezTo>
                <a:cubicBezTo>
                  <a:pt x="98" y="41"/>
                  <a:pt x="98" y="42"/>
                  <a:pt x="99" y="44"/>
                </a:cubicBezTo>
                <a:cubicBezTo>
                  <a:pt x="100" y="45"/>
                  <a:pt x="103" y="45"/>
                  <a:pt x="104" y="44"/>
                </a:cubicBezTo>
                <a:close/>
                <a:moveTo>
                  <a:pt x="94" y="50"/>
                </a:moveTo>
                <a:cubicBezTo>
                  <a:pt x="96" y="49"/>
                  <a:pt x="96" y="47"/>
                  <a:pt x="95" y="46"/>
                </a:cubicBezTo>
                <a:cubicBezTo>
                  <a:pt x="94" y="45"/>
                  <a:pt x="91" y="45"/>
                  <a:pt x="90" y="46"/>
                </a:cubicBezTo>
                <a:cubicBezTo>
                  <a:pt x="88" y="47"/>
                  <a:pt x="88" y="49"/>
                  <a:pt x="89" y="50"/>
                </a:cubicBezTo>
                <a:cubicBezTo>
                  <a:pt x="91" y="51"/>
                  <a:pt x="93" y="51"/>
                  <a:pt x="94" y="50"/>
                </a:cubicBezTo>
                <a:close/>
                <a:moveTo>
                  <a:pt x="85" y="56"/>
                </a:moveTo>
                <a:cubicBezTo>
                  <a:pt x="87" y="55"/>
                  <a:pt x="87" y="54"/>
                  <a:pt x="85" y="53"/>
                </a:cubicBezTo>
                <a:cubicBezTo>
                  <a:pt x="84" y="51"/>
                  <a:pt x="82" y="51"/>
                  <a:pt x="80" y="53"/>
                </a:cubicBezTo>
                <a:cubicBezTo>
                  <a:pt x="79" y="54"/>
                  <a:pt x="79" y="55"/>
                  <a:pt x="80" y="56"/>
                </a:cubicBezTo>
                <a:cubicBezTo>
                  <a:pt x="81" y="57"/>
                  <a:pt x="84" y="58"/>
                  <a:pt x="85" y="56"/>
                </a:cubicBezTo>
                <a:close/>
                <a:moveTo>
                  <a:pt x="76" y="63"/>
                </a:moveTo>
                <a:cubicBezTo>
                  <a:pt x="77" y="62"/>
                  <a:pt x="77" y="60"/>
                  <a:pt x="76" y="59"/>
                </a:cubicBezTo>
                <a:cubicBezTo>
                  <a:pt x="75" y="58"/>
                  <a:pt x="72" y="58"/>
                  <a:pt x="71" y="59"/>
                </a:cubicBezTo>
                <a:cubicBezTo>
                  <a:pt x="69" y="61"/>
                  <a:pt x="69" y="62"/>
                  <a:pt x="71" y="63"/>
                </a:cubicBezTo>
                <a:cubicBezTo>
                  <a:pt x="72" y="64"/>
                  <a:pt x="75" y="64"/>
                  <a:pt x="76" y="63"/>
                </a:cubicBezTo>
                <a:close/>
                <a:moveTo>
                  <a:pt x="62" y="71"/>
                </a:moveTo>
                <a:cubicBezTo>
                  <a:pt x="64" y="72"/>
                  <a:pt x="66" y="72"/>
                  <a:pt x="67" y="70"/>
                </a:cubicBezTo>
                <a:cubicBezTo>
                  <a:pt x="69" y="69"/>
                  <a:pt x="69" y="67"/>
                  <a:pt x="67" y="66"/>
                </a:cubicBezTo>
                <a:cubicBezTo>
                  <a:pt x="66" y="66"/>
                  <a:pt x="63" y="66"/>
                  <a:pt x="62" y="67"/>
                </a:cubicBezTo>
                <a:cubicBezTo>
                  <a:pt x="61" y="68"/>
                  <a:pt x="61" y="70"/>
                  <a:pt x="62" y="71"/>
                </a:cubicBezTo>
                <a:close/>
                <a:moveTo>
                  <a:pt x="54" y="78"/>
                </a:moveTo>
                <a:cubicBezTo>
                  <a:pt x="56" y="79"/>
                  <a:pt x="58" y="79"/>
                  <a:pt x="59" y="78"/>
                </a:cubicBezTo>
                <a:cubicBezTo>
                  <a:pt x="61" y="77"/>
                  <a:pt x="60" y="75"/>
                  <a:pt x="59" y="74"/>
                </a:cubicBezTo>
                <a:cubicBezTo>
                  <a:pt x="57" y="73"/>
                  <a:pt x="55" y="73"/>
                  <a:pt x="54" y="74"/>
                </a:cubicBezTo>
                <a:cubicBezTo>
                  <a:pt x="52" y="76"/>
                  <a:pt x="53" y="77"/>
                  <a:pt x="54" y="78"/>
                </a:cubicBezTo>
                <a:close/>
                <a:moveTo>
                  <a:pt x="47" y="86"/>
                </a:moveTo>
                <a:cubicBezTo>
                  <a:pt x="48" y="87"/>
                  <a:pt x="51" y="87"/>
                  <a:pt x="52" y="86"/>
                </a:cubicBezTo>
                <a:cubicBezTo>
                  <a:pt x="53" y="84"/>
                  <a:pt x="53" y="83"/>
                  <a:pt x="51" y="82"/>
                </a:cubicBezTo>
                <a:cubicBezTo>
                  <a:pt x="49" y="81"/>
                  <a:pt x="47" y="81"/>
                  <a:pt x="46" y="82"/>
                </a:cubicBezTo>
                <a:cubicBezTo>
                  <a:pt x="45" y="84"/>
                  <a:pt x="45" y="85"/>
                  <a:pt x="47" y="86"/>
                </a:cubicBezTo>
                <a:close/>
                <a:moveTo>
                  <a:pt x="40" y="94"/>
                </a:moveTo>
                <a:cubicBezTo>
                  <a:pt x="42" y="95"/>
                  <a:pt x="44" y="95"/>
                  <a:pt x="45" y="94"/>
                </a:cubicBezTo>
                <a:cubicBezTo>
                  <a:pt x="46" y="92"/>
                  <a:pt x="45" y="91"/>
                  <a:pt x="44" y="90"/>
                </a:cubicBezTo>
                <a:cubicBezTo>
                  <a:pt x="42" y="89"/>
                  <a:pt x="40" y="89"/>
                  <a:pt x="39" y="91"/>
                </a:cubicBezTo>
                <a:cubicBezTo>
                  <a:pt x="38" y="92"/>
                  <a:pt x="38" y="94"/>
                  <a:pt x="40" y="94"/>
                </a:cubicBezTo>
                <a:close/>
                <a:moveTo>
                  <a:pt x="33" y="103"/>
                </a:moveTo>
                <a:cubicBezTo>
                  <a:pt x="35" y="104"/>
                  <a:pt x="37" y="103"/>
                  <a:pt x="38" y="102"/>
                </a:cubicBezTo>
                <a:cubicBezTo>
                  <a:pt x="39" y="100"/>
                  <a:pt x="39" y="99"/>
                  <a:pt x="37" y="98"/>
                </a:cubicBezTo>
                <a:cubicBezTo>
                  <a:pt x="35" y="97"/>
                  <a:pt x="33" y="98"/>
                  <a:pt x="32" y="99"/>
                </a:cubicBezTo>
                <a:cubicBezTo>
                  <a:pt x="31" y="101"/>
                  <a:pt x="32" y="102"/>
                  <a:pt x="33" y="103"/>
                </a:cubicBezTo>
                <a:close/>
                <a:moveTo>
                  <a:pt x="28" y="112"/>
                </a:moveTo>
                <a:cubicBezTo>
                  <a:pt x="29" y="112"/>
                  <a:pt x="32" y="112"/>
                  <a:pt x="32" y="110"/>
                </a:cubicBezTo>
                <a:cubicBezTo>
                  <a:pt x="33" y="109"/>
                  <a:pt x="33" y="107"/>
                  <a:pt x="31" y="107"/>
                </a:cubicBezTo>
                <a:cubicBezTo>
                  <a:pt x="29" y="106"/>
                  <a:pt x="27" y="107"/>
                  <a:pt x="26" y="108"/>
                </a:cubicBezTo>
                <a:cubicBezTo>
                  <a:pt x="25" y="109"/>
                  <a:pt x="26" y="111"/>
                  <a:pt x="28" y="112"/>
                </a:cubicBezTo>
                <a:close/>
                <a:moveTo>
                  <a:pt x="22" y="120"/>
                </a:moveTo>
                <a:cubicBezTo>
                  <a:pt x="24" y="121"/>
                  <a:pt x="26" y="120"/>
                  <a:pt x="27" y="119"/>
                </a:cubicBezTo>
                <a:cubicBezTo>
                  <a:pt x="28" y="118"/>
                  <a:pt x="27" y="116"/>
                  <a:pt x="25" y="115"/>
                </a:cubicBezTo>
                <a:cubicBezTo>
                  <a:pt x="23" y="115"/>
                  <a:pt x="21" y="116"/>
                  <a:pt x="21" y="117"/>
                </a:cubicBezTo>
                <a:cubicBezTo>
                  <a:pt x="20" y="118"/>
                  <a:pt x="21" y="120"/>
                  <a:pt x="22" y="120"/>
                </a:cubicBezTo>
                <a:close/>
                <a:moveTo>
                  <a:pt x="18" y="130"/>
                </a:moveTo>
                <a:cubicBezTo>
                  <a:pt x="20" y="130"/>
                  <a:pt x="22" y="129"/>
                  <a:pt x="22" y="128"/>
                </a:cubicBezTo>
                <a:cubicBezTo>
                  <a:pt x="23" y="126"/>
                  <a:pt x="22" y="125"/>
                  <a:pt x="20" y="124"/>
                </a:cubicBezTo>
                <a:cubicBezTo>
                  <a:pt x="18" y="124"/>
                  <a:pt x="16" y="125"/>
                  <a:pt x="16" y="126"/>
                </a:cubicBezTo>
                <a:cubicBezTo>
                  <a:pt x="15" y="128"/>
                  <a:pt x="16" y="129"/>
                  <a:pt x="18" y="130"/>
                </a:cubicBezTo>
                <a:close/>
                <a:moveTo>
                  <a:pt x="14" y="139"/>
                </a:moveTo>
                <a:cubicBezTo>
                  <a:pt x="16" y="139"/>
                  <a:pt x="18" y="138"/>
                  <a:pt x="18" y="137"/>
                </a:cubicBezTo>
                <a:cubicBezTo>
                  <a:pt x="19" y="135"/>
                  <a:pt x="18" y="134"/>
                  <a:pt x="16" y="134"/>
                </a:cubicBezTo>
                <a:cubicBezTo>
                  <a:pt x="14" y="133"/>
                  <a:pt x="12" y="134"/>
                  <a:pt x="11" y="135"/>
                </a:cubicBezTo>
                <a:cubicBezTo>
                  <a:pt x="11" y="137"/>
                  <a:pt x="12" y="138"/>
                  <a:pt x="14" y="139"/>
                </a:cubicBezTo>
                <a:close/>
                <a:moveTo>
                  <a:pt x="10" y="148"/>
                </a:moveTo>
                <a:cubicBezTo>
                  <a:pt x="12" y="149"/>
                  <a:pt x="14" y="148"/>
                  <a:pt x="15" y="146"/>
                </a:cubicBezTo>
                <a:cubicBezTo>
                  <a:pt x="15" y="145"/>
                  <a:pt x="14" y="143"/>
                  <a:pt x="12" y="143"/>
                </a:cubicBezTo>
                <a:cubicBezTo>
                  <a:pt x="10" y="142"/>
                  <a:pt x="8" y="143"/>
                  <a:pt x="8" y="145"/>
                </a:cubicBezTo>
                <a:cubicBezTo>
                  <a:pt x="7" y="146"/>
                  <a:pt x="9" y="148"/>
                  <a:pt x="10" y="148"/>
                </a:cubicBezTo>
                <a:close/>
                <a:moveTo>
                  <a:pt x="8" y="158"/>
                </a:moveTo>
                <a:cubicBezTo>
                  <a:pt x="10" y="158"/>
                  <a:pt x="12" y="157"/>
                  <a:pt x="12" y="155"/>
                </a:cubicBezTo>
                <a:cubicBezTo>
                  <a:pt x="12" y="154"/>
                  <a:pt x="11" y="152"/>
                  <a:pt x="9" y="152"/>
                </a:cubicBezTo>
                <a:cubicBezTo>
                  <a:pt x="7" y="152"/>
                  <a:pt x="5" y="153"/>
                  <a:pt x="5" y="154"/>
                </a:cubicBezTo>
                <a:cubicBezTo>
                  <a:pt x="5" y="156"/>
                  <a:pt x="6" y="157"/>
                  <a:pt x="8" y="158"/>
                </a:cubicBezTo>
                <a:close/>
                <a:moveTo>
                  <a:pt x="6" y="167"/>
                </a:moveTo>
                <a:cubicBezTo>
                  <a:pt x="8" y="167"/>
                  <a:pt x="10" y="166"/>
                  <a:pt x="10" y="165"/>
                </a:cubicBezTo>
                <a:cubicBezTo>
                  <a:pt x="10" y="163"/>
                  <a:pt x="9" y="162"/>
                  <a:pt x="7" y="162"/>
                </a:cubicBezTo>
                <a:cubicBezTo>
                  <a:pt x="5" y="162"/>
                  <a:pt x="3" y="163"/>
                  <a:pt x="3" y="164"/>
                </a:cubicBezTo>
                <a:cubicBezTo>
                  <a:pt x="2" y="166"/>
                  <a:pt x="4" y="167"/>
                  <a:pt x="6" y="167"/>
                </a:cubicBezTo>
                <a:close/>
                <a:moveTo>
                  <a:pt x="4" y="177"/>
                </a:moveTo>
                <a:cubicBezTo>
                  <a:pt x="6" y="177"/>
                  <a:pt x="8" y="176"/>
                  <a:pt x="8" y="174"/>
                </a:cubicBezTo>
                <a:cubicBezTo>
                  <a:pt x="9" y="173"/>
                  <a:pt x="7" y="171"/>
                  <a:pt x="5" y="171"/>
                </a:cubicBezTo>
                <a:cubicBezTo>
                  <a:pt x="3" y="171"/>
                  <a:pt x="1" y="172"/>
                  <a:pt x="1" y="174"/>
                </a:cubicBezTo>
                <a:cubicBezTo>
                  <a:pt x="1" y="175"/>
                  <a:pt x="2" y="177"/>
                  <a:pt x="4" y="177"/>
                </a:cubicBezTo>
                <a:close/>
                <a:moveTo>
                  <a:pt x="4" y="186"/>
                </a:moveTo>
                <a:cubicBezTo>
                  <a:pt x="6" y="186"/>
                  <a:pt x="7" y="185"/>
                  <a:pt x="7" y="184"/>
                </a:cubicBezTo>
                <a:cubicBezTo>
                  <a:pt x="8" y="182"/>
                  <a:pt x="6" y="181"/>
                  <a:pt x="4" y="181"/>
                </a:cubicBezTo>
                <a:cubicBezTo>
                  <a:pt x="2" y="181"/>
                  <a:pt x="0" y="182"/>
                  <a:pt x="0" y="184"/>
                </a:cubicBezTo>
                <a:cubicBezTo>
                  <a:pt x="0" y="185"/>
                  <a:pt x="2" y="186"/>
                  <a:pt x="4" y="186"/>
                </a:cubicBezTo>
                <a:close/>
                <a:moveTo>
                  <a:pt x="4" y="196"/>
                </a:moveTo>
                <a:cubicBezTo>
                  <a:pt x="6" y="196"/>
                  <a:pt x="7" y="195"/>
                  <a:pt x="7" y="193"/>
                </a:cubicBezTo>
                <a:cubicBezTo>
                  <a:pt x="7" y="192"/>
                  <a:pt x="6" y="191"/>
                  <a:pt x="4" y="191"/>
                </a:cubicBezTo>
                <a:cubicBezTo>
                  <a:pt x="2" y="191"/>
                  <a:pt x="0" y="192"/>
                  <a:pt x="0" y="193"/>
                </a:cubicBezTo>
                <a:cubicBezTo>
                  <a:pt x="0" y="195"/>
                  <a:pt x="2" y="196"/>
                  <a:pt x="4" y="196"/>
                </a:cubicBezTo>
                <a:close/>
                <a:moveTo>
                  <a:pt x="8" y="203"/>
                </a:moveTo>
                <a:cubicBezTo>
                  <a:pt x="7" y="201"/>
                  <a:pt x="6" y="200"/>
                  <a:pt x="4" y="200"/>
                </a:cubicBezTo>
                <a:cubicBezTo>
                  <a:pt x="2" y="200"/>
                  <a:pt x="0" y="202"/>
                  <a:pt x="0" y="203"/>
                </a:cubicBezTo>
                <a:cubicBezTo>
                  <a:pt x="0" y="205"/>
                  <a:pt x="2" y="206"/>
                  <a:pt x="4" y="206"/>
                </a:cubicBezTo>
                <a:cubicBezTo>
                  <a:pt x="6" y="206"/>
                  <a:pt x="8" y="204"/>
                  <a:pt x="8" y="203"/>
                </a:cubicBezTo>
                <a:close/>
                <a:moveTo>
                  <a:pt x="9" y="212"/>
                </a:moveTo>
                <a:cubicBezTo>
                  <a:pt x="8" y="211"/>
                  <a:pt x="7" y="210"/>
                  <a:pt x="5" y="210"/>
                </a:cubicBezTo>
                <a:cubicBezTo>
                  <a:pt x="3" y="210"/>
                  <a:pt x="1" y="211"/>
                  <a:pt x="1" y="213"/>
                </a:cubicBezTo>
                <a:cubicBezTo>
                  <a:pt x="2" y="214"/>
                  <a:pt x="3" y="215"/>
                  <a:pt x="5" y="215"/>
                </a:cubicBezTo>
                <a:cubicBezTo>
                  <a:pt x="7" y="215"/>
                  <a:pt x="9" y="214"/>
                  <a:pt x="9" y="212"/>
                </a:cubicBezTo>
                <a:close/>
                <a:moveTo>
                  <a:pt x="10" y="221"/>
                </a:moveTo>
                <a:cubicBezTo>
                  <a:pt x="10" y="220"/>
                  <a:pt x="8" y="219"/>
                  <a:pt x="6" y="219"/>
                </a:cubicBezTo>
                <a:cubicBezTo>
                  <a:pt x="4" y="220"/>
                  <a:pt x="3" y="221"/>
                  <a:pt x="3" y="223"/>
                </a:cubicBezTo>
                <a:cubicBezTo>
                  <a:pt x="4" y="224"/>
                  <a:pt x="5" y="225"/>
                  <a:pt x="7" y="225"/>
                </a:cubicBezTo>
                <a:cubicBezTo>
                  <a:pt x="9" y="224"/>
                  <a:pt x="11" y="223"/>
                  <a:pt x="10" y="221"/>
                </a:cubicBezTo>
                <a:close/>
                <a:moveTo>
                  <a:pt x="13" y="231"/>
                </a:moveTo>
                <a:cubicBezTo>
                  <a:pt x="12" y="229"/>
                  <a:pt x="10" y="228"/>
                  <a:pt x="8" y="229"/>
                </a:cubicBezTo>
                <a:cubicBezTo>
                  <a:pt x="6" y="229"/>
                  <a:pt x="5" y="231"/>
                  <a:pt x="6" y="232"/>
                </a:cubicBezTo>
                <a:cubicBezTo>
                  <a:pt x="6" y="234"/>
                  <a:pt x="8" y="234"/>
                  <a:pt x="10" y="234"/>
                </a:cubicBezTo>
                <a:cubicBezTo>
                  <a:pt x="12" y="234"/>
                  <a:pt x="13" y="232"/>
                  <a:pt x="13" y="231"/>
                </a:cubicBezTo>
                <a:close/>
                <a:moveTo>
                  <a:pt x="16" y="240"/>
                </a:moveTo>
                <a:cubicBezTo>
                  <a:pt x="15" y="238"/>
                  <a:pt x="13" y="238"/>
                  <a:pt x="11" y="238"/>
                </a:cubicBezTo>
                <a:cubicBezTo>
                  <a:pt x="9" y="239"/>
                  <a:pt x="8" y="240"/>
                  <a:pt x="9" y="241"/>
                </a:cubicBezTo>
                <a:cubicBezTo>
                  <a:pt x="9" y="243"/>
                  <a:pt x="11" y="244"/>
                  <a:pt x="13" y="243"/>
                </a:cubicBezTo>
                <a:cubicBezTo>
                  <a:pt x="15" y="243"/>
                  <a:pt x="16" y="241"/>
                  <a:pt x="16" y="240"/>
                </a:cubicBezTo>
                <a:close/>
                <a:moveTo>
                  <a:pt x="19" y="249"/>
                </a:moveTo>
                <a:cubicBezTo>
                  <a:pt x="19" y="247"/>
                  <a:pt x="17" y="247"/>
                  <a:pt x="15" y="247"/>
                </a:cubicBezTo>
                <a:cubicBezTo>
                  <a:pt x="13" y="248"/>
                  <a:pt x="12" y="249"/>
                  <a:pt x="13" y="251"/>
                </a:cubicBezTo>
                <a:cubicBezTo>
                  <a:pt x="13" y="252"/>
                  <a:pt x="15" y="253"/>
                  <a:pt x="17" y="252"/>
                </a:cubicBezTo>
                <a:cubicBezTo>
                  <a:pt x="19" y="252"/>
                  <a:pt x="20" y="250"/>
                  <a:pt x="19" y="249"/>
                </a:cubicBezTo>
                <a:close/>
                <a:moveTo>
                  <a:pt x="24" y="258"/>
                </a:moveTo>
                <a:cubicBezTo>
                  <a:pt x="23" y="256"/>
                  <a:pt x="21" y="256"/>
                  <a:pt x="19" y="256"/>
                </a:cubicBezTo>
                <a:cubicBezTo>
                  <a:pt x="17" y="257"/>
                  <a:pt x="16" y="258"/>
                  <a:pt x="17" y="260"/>
                </a:cubicBezTo>
                <a:cubicBezTo>
                  <a:pt x="18" y="261"/>
                  <a:pt x="20" y="262"/>
                  <a:pt x="22" y="261"/>
                </a:cubicBezTo>
                <a:cubicBezTo>
                  <a:pt x="23" y="261"/>
                  <a:pt x="24" y="259"/>
                  <a:pt x="24" y="258"/>
                </a:cubicBezTo>
                <a:close/>
                <a:moveTo>
                  <a:pt x="29" y="266"/>
                </a:moveTo>
                <a:cubicBezTo>
                  <a:pt x="28" y="265"/>
                  <a:pt x="26" y="264"/>
                  <a:pt x="24" y="265"/>
                </a:cubicBezTo>
                <a:cubicBezTo>
                  <a:pt x="22" y="266"/>
                  <a:pt x="21" y="267"/>
                  <a:pt x="22" y="269"/>
                </a:cubicBezTo>
                <a:cubicBezTo>
                  <a:pt x="23" y="270"/>
                  <a:pt x="25" y="271"/>
                  <a:pt x="27" y="270"/>
                </a:cubicBezTo>
                <a:cubicBezTo>
                  <a:pt x="29" y="269"/>
                  <a:pt x="29" y="268"/>
                  <a:pt x="29" y="266"/>
                </a:cubicBezTo>
                <a:close/>
                <a:moveTo>
                  <a:pt x="34" y="275"/>
                </a:moveTo>
                <a:cubicBezTo>
                  <a:pt x="33" y="273"/>
                  <a:pt x="31" y="273"/>
                  <a:pt x="29" y="274"/>
                </a:cubicBezTo>
                <a:cubicBezTo>
                  <a:pt x="27" y="274"/>
                  <a:pt x="27" y="276"/>
                  <a:pt x="28" y="277"/>
                </a:cubicBezTo>
                <a:cubicBezTo>
                  <a:pt x="28" y="279"/>
                  <a:pt x="31" y="279"/>
                  <a:pt x="32" y="278"/>
                </a:cubicBezTo>
                <a:cubicBezTo>
                  <a:pt x="34" y="278"/>
                  <a:pt x="35" y="276"/>
                  <a:pt x="34" y="275"/>
                </a:cubicBezTo>
                <a:close/>
                <a:moveTo>
                  <a:pt x="40" y="283"/>
                </a:moveTo>
                <a:cubicBezTo>
                  <a:pt x="39" y="282"/>
                  <a:pt x="37" y="281"/>
                  <a:pt x="35" y="282"/>
                </a:cubicBezTo>
                <a:cubicBezTo>
                  <a:pt x="33" y="283"/>
                  <a:pt x="33" y="285"/>
                  <a:pt x="34" y="286"/>
                </a:cubicBezTo>
                <a:cubicBezTo>
                  <a:pt x="35" y="287"/>
                  <a:pt x="37" y="288"/>
                  <a:pt x="39" y="287"/>
                </a:cubicBezTo>
                <a:cubicBezTo>
                  <a:pt x="40" y="286"/>
                  <a:pt x="41" y="284"/>
                  <a:pt x="40" y="283"/>
                </a:cubicBezTo>
                <a:close/>
                <a:moveTo>
                  <a:pt x="42" y="290"/>
                </a:moveTo>
                <a:cubicBezTo>
                  <a:pt x="40" y="291"/>
                  <a:pt x="40" y="293"/>
                  <a:pt x="41" y="294"/>
                </a:cubicBezTo>
                <a:cubicBezTo>
                  <a:pt x="42" y="295"/>
                  <a:pt x="44" y="296"/>
                  <a:pt x="46" y="295"/>
                </a:cubicBezTo>
                <a:cubicBezTo>
                  <a:pt x="47" y="294"/>
                  <a:pt x="48" y="292"/>
                  <a:pt x="47" y="291"/>
                </a:cubicBezTo>
                <a:cubicBezTo>
                  <a:pt x="46" y="290"/>
                  <a:pt x="43" y="289"/>
                  <a:pt x="42" y="290"/>
                </a:cubicBezTo>
                <a:close/>
                <a:moveTo>
                  <a:pt x="49" y="298"/>
                </a:moveTo>
                <a:cubicBezTo>
                  <a:pt x="47" y="299"/>
                  <a:pt x="47" y="301"/>
                  <a:pt x="48" y="302"/>
                </a:cubicBezTo>
                <a:cubicBezTo>
                  <a:pt x="49" y="303"/>
                  <a:pt x="51" y="303"/>
                  <a:pt x="53" y="302"/>
                </a:cubicBezTo>
                <a:cubicBezTo>
                  <a:pt x="55" y="301"/>
                  <a:pt x="55" y="300"/>
                  <a:pt x="54" y="298"/>
                </a:cubicBezTo>
                <a:cubicBezTo>
                  <a:pt x="53" y="297"/>
                  <a:pt x="50" y="297"/>
                  <a:pt x="49" y="298"/>
                </a:cubicBezTo>
                <a:close/>
                <a:moveTo>
                  <a:pt x="56" y="305"/>
                </a:moveTo>
                <a:cubicBezTo>
                  <a:pt x="55" y="306"/>
                  <a:pt x="55" y="308"/>
                  <a:pt x="56" y="309"/>
                </a:cubicBezTo>
                <a:cubicBezTo>
                  <a:pt x="57" y="311"/>
                  <a:pt x="59" y="311"/>
                  <a:pt x="61" y="310"/>
                </a:cubicBezTo>
                <a:cubicBezTo>
                  <a:pt x="63" y="309"/>
                  <a:pt x="63" y="307"/>
                  <a:pt x="62" y="306"/>
                </a:cubicBezTo>
                <a:cubicBezTo>
                  <a:pt x="60" y="305"/>
                  <a:pt x="58" y="304"/>
                  <a:pt x="56" y="305"/>
                </a:cubicBezTo>
                <a:close/>
                <a:moveTo>
                  <a:pt x="65" y="313"/>
                </a:moveTo>
                <a:cubicBezTo>
                  <a:pt x="63" y="314"/>
                  <a:pt x="63" y="315"/>
                  <a:pt x="64" y="317"/>
                </a:cubicBezTo>
                <a:cubicBezTo>
                  <a:pt x="66" y="318"/>
                  <a:pt x="68" y="318"/>
                  <a:pt x="69" y="317"/>
                </a:cubicBezTo>
                <a:cubicBezTo>
                  <a:pt x="71" y="316"/>
                  <a:pt x="71" y="314"/>
                  <a:pt x="70" y="313"/>
                </a:cubicBezTo>
                <a:cubicBezTo>
                  <a:pt x="68" y="312"/>
                  <a:pt x="66" y="312"/>
                  <a:pt x="65" y="313"/>
                </a:cubicBezTo>
                <a:close/>
                <a:moveTo>
                  <a:pt x="73" y="320"/>
                </a:moveTo>
                <a:cubicBezTo>
                  <a:pt x="72" y="321"/>
                  <a:pt x="72" y="322"/>
                  <a:pt x="73" y="323"/>
                </a:cubicBezTo>
                <a:cubicBezTo>
                  <a:pt x="75" y="324"/>
                  <a:pt x="77" y="324"/>
                  <a:pt x="78" y="323"/>
                </a:cubicBezTo>
                <a:cubicBezTo>
                  <a:pt x="80" y="322"/>
                  <a:pt x="80" y="320"/>
                  <a:pt x="78" y="319"/>
                </a:cubicBezTo>
                <a:cubicBezTo>
                  <a:pt x="77" y="318"/>
                  <a:pt x="75" y="318"/>
                  <a:pt x="73" y="320"/>
                </a:cubicBezTo>
                <a:close/>
                <a:moveTo>
                  <a:pt x="88" y="326"/>
                </a:moveTo>
                <a:cubicBezTo>
                  <a:pt x="86" y="325"/>
                  <a:pt x="84" y="325"/>
                  <a:pt x="82" y="326"/>
                </a:cubicBezTo>
                <a:cubicBezTo>
                  <a:pt x="81" y="327"/>
                  <a:pt x="81" y="329"/>
                  <a:pt x="83" y="330"/>
                </a:cubicBezTo>
                <a:cubicBezTo>
                  <a:pt x="84" y="331"/>
                  <a:pt x="86" y="331"/>
                  <a:pt x="88" y="330"/>
                </a:cubicBezTo>
                <a:cubicBezTo>
                  <a:pt x="89" y="328"/>
                  <a:pt x="89" y="327"/>
                  <a:pt x="88" y="326"/>
                </a:cubicBezTo>
                <a:close/>
                <a:moveTo>
                  <a:pt x="97" y="332"/>
                </a:moveTo>
                <a:cubicBezTo>
                  <a:pt x="96" y="331"/>
                  <a:pt x="93" y="331"/>
                  <a:pt x="92" y="332"/>
                </a:cubicBezTo>
                <a:cubicBezTo>
                  <a:pt x="91" y="333"/>
                  <a:pt x="91" y="335"/>
                  <a:pt x="93" y="336"/>
                </a:cubicBezTo>
                <a:cubicBezTo>
                  <a:pt x="94" y="337"/>
                  <a:pt x="96" y="337"/>
                  <a:pt x="98" y="335"/>
                </a:cubicBezTo>
                <a:cubicBezTo>
                  <a:pt x="99" y="334"/>
                  <a:pt x="99" y="332"/>
                  <a:pt x="97" y="332"/>
                </a:cubicBezTo>
                <a:close/>
                <a:moveTo>
                  <a:pt x="107" y="337"/>
                </a:moveTo>
                <a:cubicBezTo>
                  <a:pt x="105" y="336"/>
                  <a:pt x="103" y="337"/>
                  <a:pt x="102" y="338"/>
                </a:cubicBezTo>
                <a:cubicBezTo>
                  <a:pt x="101" y="339"/>
                  <a:pt x="101" y="341"/>
                  <a:pt x="103" y="342"/>
                </a:cubicBezTo>
                <a:cubicBezTo>
                  <a:pt x="104" y="342"/>
                  <a:pt x="107" y="342"/>
                  <a:pt x="108" y="341"/>
                </a:cubicBezTo>
                <a:cubicBezTo>
                  <a:pt x="109" y="340"/>
                  <a:pt x="109" y="338"/>
                  <a:pt x="107" y="337"/>
                </a:cubicBezTo>
                <a:close/>
                <a:moveTo>
                  <a:pt x="117" y="342"/>
                </a:moveTo>
                <a:cubicBezTo>
                  <a:pt x="116" y="341"/>
                  <a:pt x="114" y="342"/>
                  <a:pt x="112" y="343"/>
                </a:cubicBezTo>
                <a:cubicBezTo>
                  <a:pt x="111" y="344"/>
                  <a:pt x="112" y="346"/>
                  <a:pt x="114" y="347"/>
                </a:cubicBezTo>
                <a:cubicBezTo>
                  <a:pt x="115" y="348"/>
                  <a:pt x="117" y="347"/>
                  <a:pt x="119" y="346"/>
                </a:cubicBezTo>
                <a:cubicBezTo>
                  <a:pt x="120" y="345"/>
                  <a:pt x="119" y="343"/>
                  <a:pt x="117" y="342"/>
                </a:cubicBezTo>
                <a:close/>
                <a:moveTo>
                  <a:pt x="128" y="347"/>
                </a:moveTo>
                <a:cubicBezTo>
                  <a:pt x="126" y="346"/>
                  <a:pt x="124" y="347"/>
                  <a:pt x="123" y="348"/>
                </a:cubicBezTo>
                <a:cubicBezTo>
                  <a:pt x="122" y="349"/>
                  <a:pt x="123" y="351"/>
                  <a:pt x="125" y="352"/>
                </a:cubicBezTo>
                <a:cubicBezTo>
                  <a:pt x="126" y="352"/>
                  <a:pt x="129" y="352"/>
                  <a:pt x="130" y="351"/>
                </a:cubicBezTo>
                <a:cubicBezTo>
                  <a:pt x="131" y="349"/>
                  <a:pt x="130" y="348"/>
                  <a:pt x="128" y="347"/>
                </a:cubicBezTo>
                <a:close/>
                <a:moveTo>
                  <a:pt x="139" y="351"/>
                </a:moveTo>
                <a:cubicBezTo>
                  <a:pt x="137" y="350"/>
                  <a:pt x="135" y="351"/>
                  <a:pt x="134" y="352"/>
                </a:cubicBezTo>
                <a:cubicBezTo>
                  <a:pt x="133" y="354"/>
                  <a:pt x="134" y="355"/>
                  <a:pt x="136" y="356"/>
                </a:cubicBezTo>
                <a:cubicBezTo>
                  <a:pt x="138" y="357"/>
                  <a:pt x="140" y="356"/>
                  <a:pt x="141" y="355"/>
                </a:cubicBezTo>
                <a:cubicBezTo>
                  <a:pt x="142" y="353"/>
                  <a:pt x="141" y="352"/>
                  <a:pt x="139" y="351"/>
                </a:cubicBezTo>
                <a:close/>
                <a:moveTo>
                  <a:pt x="151" y="355"/>
                </a:moveTo>
                <a:cubicBezTo>
                  <a:pt x="149" y="354"/>
                  <a:pt x="147" y="355"/>
                  <a:pt x="146" y="356"/>
                </a:cubicBezTo>
                <a:cubicBezTo>
                  <a:pt x="145" y="358"/>
                  <a:pt x="146" y="359"/>
                  <a:pt x="148" y="360"/>
                </a:cubicBezTo>
                <a:cubicBezTo>
                  <a:pt x="149" y="360"/>
                  <a:pt x="152" y="360"/>
                  <a:pt x="152" y="358"/>
                </a:cubicBezTo>
                <a:cubicBezTo>
                  <a:pt x="153" y="357"/>
                  <a:pt x="152" y="355"/>
                  <a:pt x="151" y="355"/>
                </a:cubicBezTo>
                <a:close/>
                <a:moveTo>
                  <a:pt x="162" y="358"/>
                </a:moveTo>
                <a:cubicBezTo>
                  <a:pt x="160" y="358"/>
                  <a:pt x="158" y="358"/>
                  <a:pt x="157" y="360"/>
                </a:cubicBezTo>
                <a:cubicBezTo>
                  <a:pt x="157" y="361"/>
                  <a:pt x="158" y="363"/>
                  <a:pt x="160" y="363"/>
                </a:cubicBezTo>
                <a:cubicBezTo>
                  <a:pt x="161" y="364"/>
                  <a:pt x="164" y="363"/>
                  <a:pt x="164" y="362"/>
                </a:cubicBezTo>
                <a:cubicBezTo>
                  <a:pt x="165" y="360"/>
                  <a:pt x="164" y="359"/>
                  <a:pt x="162" y="358"/>
                </a:cubicBezTo>
                <a:close/>
                <a:moveTo>
                  <a:pt x="174" y="361"/>
                </a:moveTo>
                <a:cubicBezTo>
                  <a:pt x="172" y="361"/>
                  <a:pt x="170" y="361"/>
                  <a:pt x="169" y="363"/>
                </a:cubicBezTo>
                <a:cubicBezTo>
                  <a:pt x="169" y="364"/>
                  <a:pt x="170" y="366"/>
                  <a:pt x="172" y="366"/>
                </a:cubicBezTo>
                <a:cubicBezTo>
                  <a:pt x="174" y="367"/>
                  <a:pt x="176" y="366"/>
                  <a:pt x="176" y="364"/>
                </a:cubicBezTo>
                <a:cubicBezTo>
                  <a:pt x="177" y="363"/>
                  <a:pt x="176" y="361"/>
                  <a:pt x="174" y="361"/>
                </a:cubicBezTo>
                <a:close/>
                <a:moveTo>
                  <a:pt x="186" y="363"/>
                </a:moveTo>
                <a:cubicBezTo>
                  <a:pt x="184" y="363"/>
                  <a:pt x="182" y="364"/>
                  <a:pt x="182" y="365"/>
                </a:cubicBezTo>
                <a:cubicBezTo>
                  <a:pt x="181" y="367"/>
                  <a:pt x="182" y="368"/>
                  <a:pt x="184" y="369"/>
                </a:cubicBezTo>
                <a:cubicBezTo>
                  <a:pt x="186" y="369"/>
                  <a:pt x="188" y="368"/>
                  <a:pt x="189" y="367"/>
                </a:cubicBezTo>
                <a:cubicBezTo>
                  <a:pt x="189" y="365"/>
                  <a:pt x="188" y="364"/>
                  <a:pt x="186" y="363"/>
                </a:cubicBezTo>
                <a:close/>
                <a:moveTo>
                  <a:pt x="198" y="365"/>
                </a:moveTo>
                <a:cubicBezTo>
                  <a:pt x="196" y="365"/>
                  <a:pt x="194" y="366"/>
                  <a:pt x="194" y="367"/>
                </a:cubicBezTo>
                <a:cubicBezTo>
                  <a:pt x="194" y="369"/>
                  <a:pt x="195" y="370"/>
                  <a:pt x="197" y="371"/>
                </a:cubicBezTo>
                <a:cubicBezTo>
                  <a:pt x="199" y="371"/>
                  <a:pt x="201" y="370"/>
                  <a:pt x="201" y="368"/>
                </a:cubicBezTo>
                <a:cubicBezTo>
                  <a:pt x="201" y="367"/>
                  <a:pt x="200" y="366"/>
                  <a:pt x="198" y="365"/>
                </a:cubicBezTo>
                <a:close/>
                <a:moveTo>
                  <a:pt x="211" y="367"/>
                </a:moveTo>
                <a:cubicBezTo>
                  <a:pt x="209" y="366"/>
                  <a:pt x="207" y="368"/>
                  <a:pt x="206" y="369"/>
                </a:cubicBezTo>
                <a:cubicBezTo>
                  <a:pt x="206" y="371"/>
                  <a:pt x="207" y="372"/>
                  <a:pt x="209" y="372"/>
                </a:cubicBezTo>
                <a:cubicBezTo>
                  <a:pt x="211" y="372"/>
                  <a:pt x="213" y="371"/>
                  <a:pt x="214" y="370"/>
                </a:cubicBezTo>
                <a:cubicBezTo>
                  <a:pt x="214" y="368"/>
                  <a:pt x="212" y="367"/>
                  <a:pt x="211" y="367"/>
                </a:cubicBezTo>
                <a:close/>
                <a:moveTo>
                  <a:pt x="223" y="368"/>
                </a:moveTo>
                <a:cubicBezTo>
                  <a:pt x="221" y="367"/>
                  <a:pt x="219" y="369"/>
                  <a:pt x="219" y="370"/>
                </a:cubicBezTo>
                <a:cubicBezTo>
                  <a:pt x="219" y="372"/>
                  <a:pt x="220" y="373"/>
                  <a:pt x="222" y="373"/>
                </a:cubicBezTo>
                <a:cubicBezTo>
                  <a:pt x="224" y="373"/>
                  <a:pt x="226" y="372"/>
                  <a:pt x="226" y="370"/>
                </a:cubicBezTo>
                <a:cubicBezTo>
                  <a:pt x="226" y="369"/>
                  <a:pt x="225" y="368"/>
                  <a:pt x="223" y="368"/>
                </a:cubicBezTo>
                <a:close/>
                <a:moveTo>
                  <a:pt x="235" y="368"/>
                </a:moveTo>
                <a:cubicBezTo>
                  <a:pt x="233" y="368"/>
                  <a:pt x="232" y="369"/>
                  <a:pt x="232" y="371"/>
                </a:cubicBezTo>
                <a:cubicBezTo>
                  <a:pt x="232" y="372"/>
                  <a:pt x="233" y="373"/>
                  <a:pt x="235" y="373"/>
                </a:cubicBezTo>
                <a:cubicBezTo>
                  <a:pt x="237" y="373"/>
                  <a:pt x="239" y="372"/>
                  <a:pt x="239" y="371"/>
                </a:cubicBezTo>
                <a:cubicBezTo>
                  <a:pt x="239" y="369"/>
                  <a:pt x="237" y="368"/>
                  <a:pt x="235" y="368"/>
                </a:cubicBezTo>
                <a:close/>
                <a:moveTo>
                  <a:pt x="248" y="368"/>
                </a:moveTo>
                <a:cubicBezTo>
                  <a:pt x="246" y="368"/>
                  <a:pt x="244" y="369"/>
                  <a:pt x="244" y="371"/>
                </a:cubicBezTo>
                <a:cubicBezTo>
                  <a:pt x="244" y="372"/>
                  <a:pt x="246" y="373"/>
                  <a:pt x="248" y="373"/>
                </a:cubicBezTo>
                <a:cubicBezTo>
                  <a:pt x="250" y="373"/>
                  <a:pt x="252" y="372"/>
                  <a:pt x="252" y="370"/>
                </a:cubicBezTo>
                <a:cubicBezTo>
                  <a:pt x="252" y="369"/>
                  <a:pt x="250" y="368"/>
                  <a:pt x="248" y="368"/>
                </a:cubicBezTo>
                <a:close/>
                <a:moveTo>
                  <a:pt x="260" y="367"/>
                </a:moveTo>
                <a:cubicBezTo>
                  <a:pt x="258" y="367"/>
                  <a:pt x="257" y="369"/>
                  <a:pt x="257" y="370"/>
                </a:cubicBezTo>
                <a:cubicBezTo>
                  <a:pt x="257" y="372"/>
                  <a:pt x="259" y="373"/>
                  <a:pt x="261" y="373"/>
                </a:cubicBezTo>
                <a:cubicBezTo>
                  <a:pt x="263" y="373"/>
                  <a:pt x="264" y="371"/>
                  <a:pt x="264" y="370"/>
                </a:cubicBezTo>
                <a:cubicBezTo>
                  <a:pt x="264" y="368"/>
                  <a:pt x="262" y="367"/>
                  <a:pt x="260" y="367"/>
                </a:cubicBezTo>
                <a:close/>
                <a:moveTo>
                  <a:pt x="273" y="366"/>
                </a:moveTo>
                <a:cubicBezTo>
                  <a:pt x="271" y="366"/>
                  <a:pt x="269" y="368"/>
                  <a:pt x="270" y="369"/>
                </a:cubicBezTo>
                <a:cubicBezTo>
                  <a:pt x="270" y="371"/>
                  <a:pt x="272" y="372"/>
                  <a:pt x="274" y="372"/>
                </a:cubicBezTo>
                <a:cubicBezTo>
                  <a:pt x="276" y="371"/>
                  <a:pt x="277" y="370"/>
                  <a:pt x="277" y="369"/>
                </a:cubicBezTo>
                <a:cubicBezTo>
                  <a:pt x="277" y="367"/>
                  <a:pt x="275" y="366"/>
                  <a:pt x="273" y="366"/>
                </a:cubicBezTo>
                <a:close/>
                <a:moveTo>
                  <a:pt x="285" y="365"/>
                </a:moveTo>
                <a:cubicBezTo>
                  <a:pt x="283" y="365"/>
                  <a:pt x="282" y="366"/>
                  <a:pt x="282" y="368"/>
                </a:cubicBezTo>
                <a:cubicBezTo>
                  <a:pt x="283" y="369"/>
                  <a:pt x="285" y="370"/>
                  <a:pt x="286" y="370"/>
                </a:cubicBezTo>
                <a:cubicBezTo>
                  <a:pt x="288" y="370"/>
                  <a:pt x="290" y="368"/>
                  <a:pt x="289" y="367"/>
                </a:cubicBezTo>
                <a:cubicBezTo>
                  <a:pt x="289" y="365"/>
                  <a:pt x="287" y="364"/>
                  <a:pt x="285" y="365"/>
                </a:cubicBezTo>
                <a:close/>
                <a:moveTo>
                  <a:pt x="298" y="363"/>
                </a:moveTo>
                <a:cubicBezTo>
                  <a:pt x="296" y="363"/>
                  <a:pt x="294" y="364"/>
                  <a:pt x="295" y="366"/>
                </a:cubicBezTo>
                <a:cubicBezTo>
                  <a:pt x="295" y="367"/>
                  <a:pt x="297" y="368"/>
                  <a:pt x="299" y="368"/>
                </a:cubicBezTo>
                <a:cubicBezTo>
                  <a:pt x="301" y="367"/>
                  <a:pt x="302" y="366"/>
                  <a:pt x="302" y="365"/>
                </a:cubicBezTo>
                <a:cubicBezTo>
                  <a:pt x="301" y="363"/>
                  <a:pt x="300" y="362"/>
                  <a:pt x="298" y="363"/>
                </a:cubicBezTo>
                <a:close/>
                <a:moveTo>
                  <a:pt x="310" y="360"/>
                </a:moveTo>
                <a:cubicBezTo>
                  <a:pt x="308" y="360"/>
                  <a:pt x="307" y="362"/>
                  <a:pt x="307" y="363"/>
                </a:cubicBezTo>
                <a:cubicBezTo>
                  <a:pt x="308" y="365"/>
                  <a:pt x="310" y="366"/>
                  <a:pt x="312" y="365"/>
                </a:cubicBezTo>
                <a:cubicBezTo>
                  <a:pt x="314" y="365"/>
                  <a:pt x="315" y="363"/>
                  <a:pt x="314" y="362"/>
                </a:cubicBezTo>
                <a:cubicBezTo>
                  <a:pt x="314" y="360"/>
                  <a:pt x="312" y="360"/>
                  <a:pt x="310" y="360"/>
                </a:cubicBezTo>
                <a:close/>
                <a:moveTo>
                  <a:pt x="322" y="357"/>
                </a:moveTo>
                <a:cubicBezTo>
                  <a:pt x="320" y="357"/>
                  <a:pt x="319" y="359"/>
                  <a:pt x="319" y="360"/>
                </a:cubicBezTo>
                <a:cubicBezTo>
                  <a:pt x="320" y="362"/>
                  <a:pt x="322" y="363"/>
                  <a:pt x="324" y="362"/>
                </a:cubicBezTo>
                <a:cubicBezTo>
                  <a:pt x="326" y="362"/>
                  <a:pt x="327" y="360"/>
                  <a:pt x="326" y="359"/>
                </a:cubicBezTo>
                <a:cubicBezTo>
                  <a:pt x="326" y="357"/>
                  <a:pt x="324" y="356"/>
                  <a:pt x="322" y="357"/>
                </a:cubicBezTo>
                <a:close/>
                <a:moveTo>
                  <a:pt x="333" y="353"/>
                </a:moveTo>
                <a:cubicBezTo>
                  <a:pt x="332" y="354"/>
                  <a:pt x="331" y="356"/>
                  <a:pt x="331" y="357"/>
                </a:cubicBezTo>
                <a:cubicBezTo>
                  <a:pt x="332" y="358"/>
                  <a:pt x="334" y="359"/>
                  <a:pt x="336" y="359"/>
                </a:cubicBezTo>
                <a:cubicBezTo>
                  <a:pt x="338" y="358"/>
                  <a:pt x="339" y="356"/>
                  <a:pt x="338" y="355"/>
                </a:cubicBezTo>
                <a:cubicBezTo>
                  <a:pt x="337" y="354"/>
                  <a:pt x="335" y="353"/>
                  <a:pt x="333" y="353"/>
                </a:cubicBezTo>
                <a:close/>
                <a:moveTo>
                  <a:pt x="345" y="350"/>
                </a:moveTo>
                <a:cubicBezTo>
                  <a:pt x="343" y="350"/>
                  <a:pt x="342" y="352"/>
                  <a:pt x="343" y="353"/>
                </a:cubicBezTo>
                <a:cubicBezTo>
                  <a:pt x="344" y="355"/>
                  <a:pt x="346" y="355"/>
                  <a:pt x="348" y="354"/>
                </a:cubicBezTo>
                <a:cubicBezTo>
                  <a:pt x="350" y="354"/>
                  <a:pt x="351" y="352"/>
                  <a:pt x="350" y="351"/>
                </a:cubicBezTo>
                <a:cubicBezTo>
                  <a:pt x="349" y="349"/>
                  <a:pt x="347" y="349"/>
                  <a:pt x="345" y="350"/>
                </a:cubicBezTo>
                <a:close/>
                <a:moveTo>
                  <a:pt x="356" y="345"/>
                </a:moveTo>
                <a:cubicBezTo>
                  <a:pt x="355" y="346"/>
                  <a:pt x="354" y="348"/>
                  <a:pt x="355" y="349"/>
                </a:cubicBezTo>
                <a:cubicBezTo>
                  <a:pt x="356" y="350"/>
                  <a:pt x="358" y="351"/>
                  <a:pt x="360" y="350"/>
                </a:cubicBezTo>
                <a:cubicBezTo>
                  <a:pt x="361" y="349"/>
                  <a:pt x="362" y="348"/>
                  <a:pt x="361" y="346"/>
                </a:cubicBezTo>
                <a:cubicBezTo>
                  <a:pt x="360" y="345"/>
                  <a:pt x="358" y="344"/>
                  <a:pt x="356" y="345"/>
                </a:cubicBezTo>
                <a:close/>
                <a:moveTo>
                  <a:pt x="367" y="340"/>
                </a:moveTo>
                <a:cubicBezTo>
                  <a:pt x="366" y="341"/>
                  <a:pt x="365" y="343"/>
                  <a:pt x="366" y="344"/>
                </a:cubicBezTo>
                <a:cubicBezTo>
                  <a:pt x="367" y="345"/>
                  <a:pt x="369" y="346"/>
                  <a:pt x="371" y="345"/>
                </a:cubicBezTo>
                <a:cubicBezTo>
                  <a:pt x="373" y="344"/>
                  <a:pt x="373" y="342"/>
                  <a:pt x="372" y="341"/>
                </a:cubicBezTo>
                <a:cubicBezTo>
                  <a:pt x="371" y="340"/>
                  <a:pt x="369" y="340"/>
                  <a:pt x="367" y="340"/>
                </a:cubicBezTo>
                <a:close/>
                <a:moveTo>
                  <a:pt x="378" y="335"/>
                </a:moveTo>
                <a:cubicBezTo>
                  <a:pt x="376" y="336"/>
                  <a:pt x="376" y="338"/>
                  <a:pt x="377" y="339"/>
                </a:cubicBezTo>
                <a:cubicBezTo>
                  <a:pt x="378" y="340"/>
                  <a:pt x="380" y="340"/>
                  <a:pt x="382" y="340"/>
                </a:cubicBezTo>
                <a:cubicBezTo>
                  <a:pt x="384" y="339"/>
                  <a:pt x="384" y="337"/>
                  <a:pt x="383" y="336"/>
                </a:cubicBezTo>
                <a:cubicBezTo>
                  <a:pt x="382" y="335"/>
                  <a:pt x="380" y="334"/>
                  <a:pt x="378" y="335"/>
                </a:cubicBezTo>
                <a:close/>
                <a:moveTo>
                  <a:pt x="388" y="329"/>
                </a:moveTo>
                <a:cubicBezTo>
                  <a:pt x="387" y="330"/>
                  <a:pt x="386" y="332"/>
                  <a:pt x="387" y="333"/>
                </a:cubicBezTo>
                <a:cubicBezTo>
                  <a:pt x="389" y="334"/>
                  <a:pt x="391" y="335"/>
                  <a:pt x="392" y="334"/>
                </a:cubicBezTo>
                <a:cubicBezTo>
                  <a:pt x="394" y="333"/>
                  <a:pt x="394" y="331"/>
                  <a:pt x="393" y="330"/>
                </a:cubicBezTo>
                <a:cubicBezTo>
                  <a:pt x="392" y="329"/>
                  <a:pt x="390" y="328"/>
                  <a:pt x="388" y="329"/>
                </a:cubicBezTo>
                <a:close/>
                <a:moveTo>
                  <a:pt x="398" y="323"/>
                </a:moveTo>
                <a:cubicBezTo>
                  <a:pt x="396" y="324"/>
                  <a:pt x="396" y="326"/>
                  <a:pt x="398" y="327"/>
                </a:cubicBezTo>
                <a:cubicBezTo>
                  <a:pt x="399" y="328"/>
                  <a:pt x="401" y="329"/>
                  <a:pt x="403" y="328"/>
                </a:cubicBezTo>
                <a:cubicBezTo>
                  <a:pt x="404" y="327"/>
                  <a:pt x="404" y="325"/>
                  <a:pt x="403" y="324"/>
                </a:cubicBezTo>
                <a:cubicBezTo>
                  <a:pt x="402" y="323"/>
                  <a:pt x="400" y="322"/>
                  <a:pt x="398" y="323"/>
                </a:cubicBezTo>
                <a:close/>
                <a:moveTo>
                  <a:pt x="407" y="317"/>
                </a:moveTo>
                <a:cubicBezTo>
                  <a:pt x="406" y="318"/>
                  <a:pt x="406" y="320"/>
                  <a:pt x="407" y="321"/>
                </a:cubicBezTo>
                <a:cubicBezTo>
                  <a:pt x="409" y="322"/>
                  <a:pt x="411" y="322"/>
                  <a:pt x="412" y="321"/>
                </a:cubicBezTo>
                <a:cubicBezTo>
                  <a:pt x="414" y="320"/>
                  <a:pt x="414" y="318"/>
                  <a:pt x="413" y="317"/>
                </a:cubicBezTo>
                <a:cubicBezTo>
                  <a:pt x="411" y="316"/>
                  <a:pt x="409" y="316"/>
                  <a:pt x="407" y="317"/>
                </a:cubicBezTo>
                <a:close/>
                <a:moveTo>
                  <a:pt x="416" y="310"/>
                </a:moveTo>
                <a:cubicBezTo>
                  <a:pt x="415" y="311"/>
                  <a:pt x="415" y="313"/>
                  <a:pt x="417" y="314"/>
                </a:cubicBezTo>
                <a:cubicBezTo>
                  <a:pt x="418" y="315"/>
                  <a:pt x="420" y="315"/>
                  <a:pt x="422" y="314"/>
                </a:cubicBezTo>
                <a:cubicBezTo>
                  <a:pt x="423" y="313"/>
                  <a:pt x="423" y="311"/>
                  <a:pt x="422" y="310"/>
                </a:cubicBezTo>
                <a:cubicBezTo>
                  <a:pt x="420" y="309"/>
                  <a:pt x="418" y="309"/>
                  <a:pt x="416" y="310"/>
                </a:cubicBezTo>
                <a:close/>
                <a:moveTo>
                  <a:pt x="430" y="303"/>
                </a:moveTo>
                <a:cubicBezTo>
                  <a:pt x="429" y="302"/>
                  <a:pt x="426" y="302"/>
                  <a:pt x="425" y="303"/>
                </a:cubicBezTo>
                <a:cubicBezTo>
                  <a:pt x="424" y="304"/>
                  <a:pt x="424" y="306"/>
                  <a:pt x="425" y="307"/>
                </a:cubicBezTo>
                <a:cubicBezTo>
                  <a:pt x="427" y="308"/>
                  <a:pt x="429" y="308"/>
                  <a:pt x="430" y="307"/>
                </a:cubicBezTo>
                <a:cubicBezTo>
                  <a:pt x="432" y="305"/>
                  <a:pt x="432" y="304"/>
                  <a:pt x="430" y="303"/>
                </a:cubicBezTo>
                <a:close/>
                <a:moveTo>
                  <a:pt x="438" y="295"/>
                </a:moveTo>
                <a:cubicBezTo>
                  <a:pt x="437" y="294"/>
                  <a:pt x="434" y="294"/>
                  <a:pt x="433" y="296"/>
                </a:cubicBezTo>
                <a:cubicBezTo>
                  <a:pt x="432" y="297"/>
                  <a:pt x="432" y="299"/>
                  <a:pt x="434" y="299"/>
                </a:cubicBezTo>
                <a:cubicBezTo>
                  <a:pt x="435" y="300"/>
                  <a:pt x="438" y="300"/>
                  <a:pt x="439" y="299"/>
                </a:cubicBezTo>
                <a:cubicBezTo>
                  <a:pt x="440" y="298"/>
                  <a:pt x="440" y="296"/>
                  <a:pt x="438" y="295"/>
                </a:cubicBezTo>
                <a:close/>
                <a:moveTo>
                  <a:pt x="446" y="287"/>
                </a:moveTo>
                <a:cubicBezTo>
                  <a:pt x="444" y="286"/>
                  <a:pt x="442" y="287"/>
                  <a:pt x="441" y="288"/>
                </a:cubicBezTo>
                <a:cubicBezTo>
                  <a:pt x="439" y="289"/>
                  <a:pt x="440" y="291"/>
                  <a:pt x="441" y="292"/>
                </a:cubicBezTo>
                <a:cubicBezTo>
                  <a:pt x="443" y="293"/>
                  <a:pt x="445" y="292"/>
                  <a:pt x="447" y="291"/>
                </a:cubicBezTo>
                <a:cubicBezTo>
                  <a:pt x="448" y="290"/>
                  <a:pt x="447" y="288"/>
                  <a:pt x="446" y="287"/>
                </a:cubicBezTo>
                <a:close/>
                <a:moveTo>
                  <a:pt x="453" y="279"/>
                </a:moveTo>
                <a:cubicBezTo>
                  <a:pt x="451" y="278"/>
                  <a:pt x="449" y="279"/>
                  <a:pt x="448" y="280"/>
                </a:cubicBezTo>
                <a:cubicBezTo>
                  <a:pt x="447" y="281"/>
                  <a:pt x="447" y="283"/>
                  <a:pt x="449" y="284"/>
                </a:cubicBezTo>
                <a:cubicBezTo>
                  <a:pt x="450" y="284"/>
                  <a:pt x="453" y="284"/>
                  <a:pt x="454" y="283"/>
                </a:cubicBezTo>
                <a:cubicBezTo>
                  <a:pt x="455" y="281"/>
                  <a:pt x="454" y="280"/>
                  <a:pt x="453" y="279"/>
                </a:cubicBezTo>
                <a:close/>
                <a:moveTo>
                  <a:pt x="459" y="271"/>
                </a:moveTo>
                <a:cubicBezTo>
                  <a:pt x="457" y="270"/>
                  <a:pt x="455" y="270"/>
                  <a:pt x="454" y="272"/>
                </a:cubicBezTo>
                <a:cubicBezTo>
                  <a:pt x="453" y="273"/>
                  <a:pt x="454" y="275"/>
                  <a:pt x="455" y="275"/>
                </a:cubicBezTo>
                <a:cubicBezTo>
                  <a:pt x="457" y="276"/>
                  <a:pt x="459" y="276"/>
                  <a:pt x="460" y="274"/>
                </a:cubicBezTo>
                <a:cubicBezTo>
                  <a:pt x="461" y="273"/>
                  <a:pt x="461" y="271"/>
                  <a:pt x="459" y="271"/>
                </a:cubicBezTo>
                <a:close/>
                <a:moveTo>
                  <a:pt x="465" y="262"/>
                </a:moveTo>
                <a:cubicBezTo>
                  <a:pt x="463" y="261"/>
                  <a:pt x="461" y="262"/>
                  <a:pt x="460" y="263"/>
                </a:cubicBezTo>
                <a:cubicBezTo>
                  <a:pt x="459" y="265"/>
                  <a:pt x="460" y="266"/>
                  <a:pt x="462" y="267"/>
                </a:cubicBezTo>
                <a:cubicBezTo>
                  <a:pt x="463" y="267"/>
                  <a:pt x="466" y="267"/>
                  <a:pt x="466" y="265"/>
                </a:cubicBezTo>
                <a:cubicBezTo>
                  <a:pt x="467" y="264"/>
                  <a:pt x="467" y="262"/>
                  <a:pt x="465" y="262"/>
                </a:cubicBezTo>
                <a:close/>
                <a:moveTo>
                  <a:pt x="470" y="253"/>
                </a:moveTo>
                <a:cubicBezTo>
                  <a:pt x="468" y="252"/>
                  <a:pt x="466" y="253"/>
                  <a:pt x="465" y="254"/>
                </a:cubicBezTo>
                <a:cubicBezTo>
                  <a:pt x="465" y="256"/>
                  <a:pt x="465" y="257"/>
                  <a:pt x="467" y="258"/>
                </a:cubicBezTo>
                <a:cubicBezTo>
                  <a:pt x="469" y="259"/>
                  <a:pt x="471" y="258"/>
                  <a:pt x="472" y="256"/>
                </a:cubicBezTo>
                <a:cubicBezTo>
                  <a:pt x="473" y="255"/>
                  <a:pt x="472" y="253"/>
                  <a:pt x="470" y="253"/>
                </a:cubicBezTo>
                <a:close/>
                <a:moveTo>
                  <a:pt x="475" y="244"/>
                </a:moveTo>
                <a:cubicBezTo>
                  <a:pt x="473" y="243"/>
                  <a:pt x="471" y="244"/>
                  <a:pt x="470" y="246"/>
                </a:cubicBezTo>
                <a:cubicBezTo>
                  <a:pt x="469" y="247"/>
                  <a:pt x="470" y="249"/>
                  <a:pt x="472" y="249"/>
                </a:cubicBezTo>
                <a:cubicBezTo>
                  <a:pt x="474" y="250"/>
                  <a:pt x="476" y="249"/>
                  <a:pt x="477" y="247"/>
                </a:cubicBezTo>
                <a:cubicBezTo>
                  <a:pt x="478" y="246"/>
                  <a:pt x="477" y="244"/>
                  <a:pt x="475" y="244"/>
                </a:cubicBezTo>
                <a:close/>
                <a:moveTo>
                  <a:pt x="479" y="235"/>
                </a:moveTo>
                <a:cubicBezTo>
                  <a:pt x="477" y="234"/>
                  <a:pt x="475" y="235"/>
                  <a:pt x="474" y="237"/>
                </a:cubicBezTo>
                <a:cubicBezTo>
                  <a:pt x="474" y="238"/>
                  <a:pt x="475" y="239"/>
                  <a:pt x="477" y="240"/>
                </a:cubicBezTo>
                <a:cubicBezTo>
                  <a:pt x="478" y="240"/>
                  <a:pt x="480" y="239"/>
                  <a:pt x="481" y="238"/>
                </a:cubicBezTo>
                <a:cubicBezTo>
                  <a:pt x="482" y="237"/>
                  <a:pt x="481" y="235"/>
                  <a:pt x="479" y="235"/>
                </a:cubicBezTo>
                <a:close/>
                <a:moveTo>
                  <a:pt x="482" y="225"/>
                </a:moveTo>
                <a:cubicBezTo>
                  <a:pt x="480" y="225"/>
                  <a:pt x="478" y="226"/>
                  <a:pt x="478" y="227"/>
                </a:cubicBezTo>
                <a:cubicBezTo>
                  <a:pt x="477" y="229"/>
                  <a:pt x="478" y="230"/>
                  <a:pt x="480" y="231"/>
                </a:cubicBezTo>
                <a:cubicBezTo>
                  <a:pt x="482" y="231"/>
                  <a:pt x="484" y="230"/>
                  <a:pt x="485" y="229"/>
                </a:cubicBezTo>
                <a:cubicBezTo>
                  <a:pt x="485" y="227"/>
                  <a:pt x="484" y="226"/>
                  <a:pt x="482" y="225"/>
                </a:cubicBezTo>
                <a:close/>
                <a:moveTo>
                  <a:pt x="485" y="216"/>
                </a:moveTo>
                <a:cubicBezTo>
                  <a:pt x="483" y="216"/>
                  <a:pt x="481" y="217"/>
                  <a:pt x="480" y="218"/>
                </a:cubicBezTo>
                <a:cubicBezTo>
                  <a:pt x="480" y="220"/>
                  <a:pt x="481" y="221"/>
                  <a:pt x="483" y="221"/>
                </a:cubicBezTo>
                <a:cubicBezTo>
                  <a:pt x="485" y="221"/>
                  <a:pt x="487" y="220"/>
                  <a:pt x="488" y="219"/>
                </a:cubicBezTo>
                <a:cubicBezTo>
                  <a:pt x="488" y="217"/>
                  <a:pt x="487" y="216"/>
                  <a:pt x="485" y="216"/>
                </a:cubicBezTo>
                <a:close/>
                <a:moveTo>
                  <a:pt x="487" y="206"/>
                </a:moveTo>
                <a:cubicBezTo>
                  <a:pt x="485" y="206"/>
                  <a:pt x="483" y="207"/>
                  <a:pt x="483" y="209"/>
                </a:cubicBezTo>
                <a:cubicBezTo>
                  <a:pt x="482" y="210"/>
                  <a:pt x="484" y="212"/>
                  <a:pt x="486" y="212"/>
                </a:cubicBezTo>
                <a:cubicBezTo>
                  <a:pt x="488" y="212"/>
                  <a:pt x="490" y="211"/>
                  <a:pt x="490" y="209"/>
                </a:cubicBezTo>
                <a:cubicBezTo>
                  <a:pt x="490" y="208"/>
                  <a:pt x="489" y="206"/>
                  <a:pt x="487" y="206"/>
                </a:cubicBezTo>
                <a:close/>
                <a:moveTo>
                  <a:pt x="488" y="197"/>
                </a:moveTo>
                <a:cubicBezTo>
                  <a:pt x="486" y="197"/>
                  <a:pt x="484" y="198"/>
                  <a:pt x="484" y="199"/>
                </a:cubicBezTo>
                <a:cubicBezTo>
                  <a:pt x="484" y="201"/>
                  <a:pt x="485" y="202"/>
                  <a:pt x="487" y="202"/>
                </a:cubicBezTo>
                <a:cubicBezTo>
                  <a:pt x="489" y="202"/>
                  <a:pt x="491" y="201"/>
                  <a:pt x="491" y="200"/>
                </a:cubicBezTo>
                <a:cubicBezTo>
                  <a:pt x="492" y="198"/>
                  <a:pt x="490" y="197"/>
                  <a:pt x="488" y="197"/>
                </a:cubicBezTo>
                <a:close/>
                <a:moveTo>
                  <a:pt x="489" y="187"/>
                </a:moveTo>
                <a:cubicBezTo>
                  <a:pt x="487" y="187"/>
                  <a:pt x="485" y="188"/>
                  <a:pt x="485" y="190"/>
                </a:cubicBezTo>
                <a:cubicBezTo>
                  <a:pt x="485" y="191"/>
                  <a:pt x="487" y="192"/>
                  <a:pt x="489" y="192"/>
                </a:cubicBezTo>
                <a:cubicBezTo>
                  <a:pt x="491" y="193"/>
                  <a:pt x="492" y="191"/>
                  <a:pt x="492" y="190"/>
                </a:cubicBezTo>
                <a:cubicBezTo>
                  <a:pt x="492" y="188"/>
                  <a:pt x="491" y="187"/>
                  <a:pt x="489" y="187"/>
                </a:cubicBezTo>
                <a:close/>
                <a:moveTo>
                  <a:pt x="489" y="177"/>
                </a:moveTo>
                <a:cubicBezTo>
                  <a:pt x="487" y="177"/>
                  <a:pt x="485" y="179"/>
                  <a:pt x="485" y="180"/>
                </a:cubicBezTo>
                <a:cubicBezTo>
                  <a:pt x="485" y="182"/>
                  <a:pt x="487" y="183"/>
                  <a:pt x="489" y="183"/>
                </a:cubicBezTo>
                <a:cubicBezTo>
                  <a:pt x="491" y="183"/>
                  <a:pt x="493" y="182"/>
                  <a:pt x="493" y="180"/>
                </a:cubicBezTo>
                <a:cubicBezTo>
                  <a:pt x="493" y="178"/>
                  <a:pt x="491" y="177"/>
                  <a:pt x="489" y="177"/>
                </a:cubicBezTo>
                <a:close/>
                <a:moveTo>
                  <a:pt x="485" y="171"/>
                </a:moveTo>
                <a:cubicBezTo>
                  <a:pt x="485" y="172"/>
                  <a:pt x="487" y="173"/>
                  <a:pt x="489" y="173"/>
                </a:cubicBezTo>
                <a:cubicBezTo>
                  <a:pt x="491" y="173"/>
                  <a:pt x="492" y="172"/>
                  <a:pt x="492" y="170"/>
                </a:cubicBezTo>
                <a:cubicBezTo>
                  <a:pt x="492" y="169"/>
                  <a:pt x="490" y="168"/>
                  <a:pt x="488" y="168"/>
                </a:cubicBezTo>
                <a:cubicBezTo>
                  <a:pt x="486" y="168"/>
                  <a:pt x="485" y="169"/>
                  <a:pt x="485" y="171"/>
                </a:cubicBezTo>
                <a:close/>
                <a:moveTo>
                  <a:pt x="484" y="161"/>
                </a:moveTo>
                <a:cubicBezTo>
                  <a:pt x="484" y="163"/>
                  <a:pt x="486" y="164"/>
                  <a:pt x="488" y="164"/>
                </a:cubicBezTo>
                <a:cubicBezTo>
                  <a:pt x="490" y="163"/>
                  <a:pt x="491" y="162"/>
                  <a:pt x="491" y="161"/>
                </a:cubicBezTo>
                <a:cubicBezTo>
                  <a:pt x="491" y="159"/>
                  <a:pt x="489" y="158"/>
                  <a:pt x="487" y="158"/>
                </a:cubicBezTo>
                <a:cubicBezTo>
                  <a:pt x="485" y="158"/>
                  <a:pt x="484" y="160"/>
                  <a:pt x="484" y="161"/>
                </a:cubicBezTo>
                <a:close/>
                <a:moveTo>
                  <a:pt x="482" y="152"/>
                </a:moveTo>
                <a:cubicBezTo>
                  <a:pt x="482" y="153"/>
                  <a:pt x="484" y="154"/>
                  <a:pt x="486" y="154"/>
                </a:cubicBezTo>
                <a:cubicBezTo>
                  <a:pt x="488" y="154"/>
                  <a:pt x="490" y="152"/>
                  <a:pt x="489" y="151"/>
                </a:cubicBezTo>
                <a:cubicBezTo>
                  <a:pt x="489" y="149"/>
                  <a:pt x="487" y="148"/>
                  <a:pt x="485" y="149"/>
                </a:cubicBezTo>
                <a:cubicBezTo>
                  <a:pt x="483" y="149"/>
                  <a:pt x="482" y="150"/>
                  <a:pt x="482" y="152"/>
                </a:cubicBezTo>
                <a:close/>
                <a:moveTo>
                  <a:pt x="480" y="143"/>
                </a:moveTo>
                <a:cubicBezTo>
                  <a:pt x="480" y="144"/>
                  <a:pt x="482" y="145"/>
                  <a:pt x="484" y="145"/>
                </a:cubicBezTo>
                <a:cubicBezTo>
                  <a:pt x="486" y="144"/>
                  <a:pt x="487" y="143"/>
                  <a:pt x="487" y="141"/>
                </a:cubicBezTo>
                <a:cubicBezTo>
                  <a:pt x="486" y="140"/>
                  <a:pt x="484" y="139"/>
                  <a:pt x="483" y="139"/>
                </a:cubicBezTo>
                <a:cubicBezTo>
                  <a:pt x="481" y="140"/>
                  <a:pt x="479" y="141"/>
                  <a:pt x="480" y="143"/>
                </a:cubicBezTo>
                <a:close/>
                <a:moveTo>
                  <a:pt x="477" y="134"/>
                </a:moveTo>
                <a:cubicBezTo>
                  <a:pt x="477" y="135"/>
                  <a:pt x="479" y="136"/>
                  <a:pt x="481" y="135"/>
                </a:cubicBezTo>
                <a:cubicBezTo>
                  <a:pt x="483" y="135"/>
                  <a:pt x="484" y="133"/>
                  <a:pt x="484" y="132"/>
                </a:cubicBezTo>
                <a:cubicBezTo>
                  <a:pt x="483" y="130"/>
                  <a:pt x="481" y="130"/>
                  <a:pt x="479" y="130"/>
                </a:cubicBezTo>
                <a:cubicBezTo>
                  <a:pt x="477" y="131"/>
                  <a:pt x="476" y="132"/>
                  <a:pt x="477" y="134"/>
                </a:cubicBezTo>
                <a:close/>
                <a:moveTo>
                  <a:pt x="473" y="125"/>
                </a:moveTo>
                <a:cubicBezTo>
                  <a:pt x="474" y="126"/>
                  <a:pt x="476" y="127"/>
                  <a:pt x="478" y="126"/>
                </a:cubicBezTo>
                <a:cubicBezTo>
                  <a:pt x="480" y="126"/>
                  <a:pt x="481" y="124"/>
                  <a:pt x="480" y="123"/>
                </a:cubicBezTo>
                <a:cubicBezTo>
                  <a:pt x="479" y="121"/>
                  <a:pt x="477" y="121"/>
                  <a:pt x="475" y="121"/>
                </a:cubicBezTo>
                <a:cubicBezTo>
                  <a:pt x="473" y="122"/>
                  <a:pt x="472" y="123"/>
                  <a:pt x="473" y="125"/>
                </a:cubicBezTo>
                <a:close/>
                <a:moveTo>
                  <a:pt x="469" y="116"/>
                </a:moveTo>
                <a:cubicBezTo>
                  <a:pt x="470" y="117"/>
                  <a:pt x="472" y="118"/>
                  <a:pt x="474" y="117"/>
                </a:cubicBezTo>
                <a:cubicBezTo>
                  <a:pt x="475" y="117"/>
                  <a:pt x="476" y="115"/>
                  <a:pt x="476" y="114"/>
                </a:cubicBezTo>
                <a:cubicBezTo>
                  <a:pt x="475" y="112"/>
                  <a:pt x="473" y="112"/>
                  <a:pt x="471" y="112"/>
                </a:cubicBezTo>
                <a:cubicBezTo>
                  <a:pt x="469" y="113"/>
                  <a:pt x="468" y="114"/>
                  <a:pt x="469" y="116"/>
                </a:cubicBezTo>
                <a:close/>
                <a:moveTo>
                  <a:pt x="464" y="107"/>
                </a:moveTo>
                <a:cubicBezTo>
                  <a:pt x="465" y="108"/>
                  <a:pt x="467" y="109"/>
                  <a:pt x="469" y="108"/>
                </a:cubicBezTo>
                <a:cubicBezTo>
                  <a:pt x="471" y="108"/>
                  <a:pt x="471" y="106"/>
                  <a:pt x="471" y="105"/>
                </a:cubicBezTo>
                <a:cubicBezTo>
                  <a:pt x="470" y="103"/>
                  <a:pt x="468" y="103"/>
                  <a:pt x="466" y="103"/>
                </a:cubicBezTo>
                <a:cubicBezTo>
                  <a:pt x="464" y="104"/>
                  <a:pt x="463" y="106"/>
                  <a:pt x="464" y="107"/>
                </a:cubicBezTo>
                <a:close/>
                <a:moveTo>
                  <a:pt x="459" y="99"/>
                </a:moveTo>
                <a:cubicBezTo>
                  <a:pt x="459" y="100"/>
                  <a:pt x="462" y="100"/>
                  <a:pt x="463" y="100"/>
                </a:cubicBezTo>
                <a:cubicBezTo>
                  <a:pt x="465" y="99"/>
                  <a:pt x="466" y="97"/>
                  <a:pt x="465" y="96"/>
                </a:cubicBezTo>
                <a:cubicBezTo>
                  <a:pt x="464" y="95"/>
                  <a:pt x="462" y="94"/>
                  <a:pt x="460" y="95"/>
                </a:cubicBezTo>
                <a:cubicBezTo>
                  <a:pt x="458" y="96"/>
                  <a:pt x="458" y="97"/>
                  <a:pt x="459" y="99"/>
                </a:cubicBezTo>
                <a:close/>
                <a:moveTo>
                  <a:pt x="452" y="91"/>
                </a:moveTo>
                <a:cubicBezTo>
                  <a:pt x="453" y="92"/>
                  <a:pt x="456" y="92"/>
                  <a:pt x="457" y="91"/>
                </a:cubicBezTo>
                <a:cubicBezTo>
                  <a:pt x="459" y="91"/>
                  <a:pt x="460" y="89"/>
                  <a:pt x="459" y="88"/>
                </a:cubicBezTo>
                <a:cubicBezTo>
                  <a:pt x="458" y="86"/>
                  <a:pt x="455" y="86"/>
                  <a:pt x="454" y="87"/>
                </a:cubicBezTo>
                <a:cubicBezTo>
                  <a:pt x="452" y="88"/>
                  <a:pt x="451" y="89"/>
                  <a:pt x="452" y="91"/>
                </a:cubicBezTo>
                <a:close/>
                <a:moveTo>
                  <a:pt x="451" y="83"/>
                </a:moveTo>
                <a:cubicBezTo>
                  <a:pt x="453" y="82"/>
                  <a:pt x="453" y="81"/>
                  <a:pt x="452" y="79"/>
                </a:cubicBezTo>
                <a:cubicBezTo>
                  <a:pt x="451" y="78"/>
                  <a:pt x="449" y="78"/>
                  <a:pt x="447" y="79"/>
                </a:cubicBezTo>
                <a:cubicBezTo>
                  <a:pt x="445" y="80"/>
                  <a:pt x="445" y="81"/>
                  <a:pt x="446" y="83"/>
                </a:cubicBezTo>
                <a:cubicBezTo>
                  <a:pt x="447" y="84"/>
                  <a:pt x="449" y="84"/>
                  <a:pt x="451" y="83"/>
                </a:cubicBezTo>
                <a:close/>
                <a:moveTo>
                  <a:pt x="444" y="75"/>
                </a:moveTo>
                <a:cubicBezTo>
                  <a:pt x="445" y="75"/>
                  <a:pt x="446" y="73"/>
                  <a:pt x="445" y="72"/>
                </a:cubicBezTo>
                <a:cubicBezTo>
                  <a:pt x="443" y="70"/>
                  <a:pt x="441" y="70"/>
                  <a:pt x="439" y="71"/>
                </a:cubicBezTo>
                <a:cubicBezTo>
                  <a:pt x="438" y="72"/>
                  <a:pt x="437" y="74"/>
                  <a:pt x="439" y="75"/>
                </a:cubicBezTo>
                <a:cubicBezTo>
                  <a:pt x="440" y="76"/>
                  <a:pt x="442" y="76"/>
                  <a:pt x="444" y="75"/>
                </a:cubicBezTo>
                <a:close/>
                <a:moveTo>
                  <a:pt x="436" y="68"/>
                </a:moveTo>
                <a:cubicBezTo>
                  <a:pt x="438" y="67"/>
                  <a:pt x="438" y="65"/>
                  <a:pt x="437" y="64"/>
                </a:cubicBezTo>
                <a:cubicBezTo>
                  <a:pt x="435" y="63"/>
                  <a:pt x="433" y="63"/>
                  <a:pt x="431" y="64"/>
                </a:cubicBezTo>
                <a:cubicBezTo>
                  <a:pt x="430" y="65"/>
                  <a:pt x="430" y="67"/>
                  <a:pt x="431" y="68"/>
                </a:cubicBezTo>
                <a:cubicBezTo>
                  <a:pt x="432" y="69"/>
                  <a:pt x="435" y="69"/>
                  <a:pt x="436" y="68"/>
                </a:cubicBezTo>
                <a:close/>
                <a:moveTo>
                  <a:pt x="428" y="61"/>
                </a:moveTo>
                <a:cubicBezTo>
                  <a:pt x="429" y="60"/>
                  <a:pt x="429" y="58"/>
                  <a:pt x="428" y="57"/>
                </a:cubicBezTo>
                <a:cubicBezTo>
                  <a:pt x="427" y="56"/>
                  <a:pt x="425" y="56"/>
                  <a:pt x="423" y="57"/>
                </a:cubicBezTo>
                <a:cubicBezTo>
                  <a:pt x="422" y="58"/>
                  <a:pt x="421" y="60"/>
                  <a:pt x="423" y="61"/>
                </a:cubicBezTo>
                <a:cubicBezTo>
                  <a:pt x="424" y="62"/>
                  <a:pt x="426" y="62"/>
                  <a:pt x="428" y="61"/>
                </a:cubicBezTo>
                <a:close/>
                <a:moveTo>
                  <a:pt x="419" y="54"/>
                </a:moveTo>
                <a:cubicBezTo>
                  <a:pt x="421" y="53"/>
                  <a:pt x="421" y="51"/>
                  <a:pt x="419" y="50"/>
                </a:cubicBezTo>
                <a:cubicBezTo>
                  <a:pt x="418" y="49"/>
                  <a:pt x="415" y="49"/>
                  <a:pt x="414" y="50"/>
                </a:cubicBezTo>
                <a:cubicBezTo>
                  <a:pt x="413" y="51"/>
                  <a:pt x="413" y="53"/>
                  <a:pt x="414" y="54"/>
                </a:cubicBezTo>
                <a:cubicBezTo>
                  <a:pt x="416" y="55"/>
                  <a:pt x="418" y="55"/>
                  <a:pt x="419" y="54"/>
                </a:cubicBezTo>
                <a:close/>
                <a:moveTo>
                  <a:pt x="405" y="48"/>
                </a:moveTo>
                <a:cubicBezTo>
                  <a:pt x="406" y="49"/>
                  <a:pt x="409" y="49"/>
                  <a:pt x="410" y="47"/>
                </a:cubicBezTo>
                <a:cubicBezTo>
                  <a:pt x="411" y="46"/>
                  <a:pt x="411" y="45"/>
                  <a:pt x="410" y="44"/>
                </a:cubicBezTo>
                <a:cubicBezTo>
                  <a:pt x="408" y="43"/>
                  <a:pt x="406" y="43"/>
                  <a:pt x="405" y="44"/>
                </a:cubicBezTo>
                <a:cubicBezTo>
                  <a:pt x="403" y="45"/>
                  <a:pt x="403" y="47"/>
                  <a:pt x="405" y="48"/>
                </a:cubicBezTo>
                <a:close/>
                <a:moveTo>
                  <a:pt x="395" y="42"/>
                </a:moveTo>
                <a:cubicBezTo>
                  <a:pt x="397" y="43"/>
                  <a:pt x="399" y="43"/>
                  <a:pt x="400" y="41"/>
                </a:cubicBezTo>
                <a:cubicBezTo>
                  <a:pt x="402" y="40"/>
                  <a:pt x="401" y="38"/>
                  <a:pt x="400" y="37"/>
                </a:cubicBezTo>
                <a:cubicBezTo>
                  <a:pt x="398" y="37"/>
                  <a:pt x="396" y="37"/>
                  <a:pt x="395" y="38"/>
                </a:cubicBezTo>
                <a:cubicBezTo>
                  <a:pt x="394" y="39"/>
                  <a:pt x="394" y="41"/>
                  <a:pt x="395" y="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Freeform 931"/>
          <p:cNvSpPr>
            <a:spLocks/>
          </p:cNvSpPr>
          <p:nvPr/>
        </p:nvSpPr>
        <p:spPr bwMode="auto">
          <a:xfrm>
            <a:off x="2836863" y="2508299"/>
            <a:ext cx="344487" cy="130175"/>
          </a:xfrm>
          <a:custGeom>
            <a:avLst/>
            <a:gdLst>
              <a:gd name="T0" fmla="*/ 770068385 w 205"/>
              <a:gd name="T1" fmla="*/ 291641504 h 77"/>
              <a:gd name="T2" fmla="*/ 191577563 w 205"/>
              <a:gd name="T3" fmla="*/ 162864648 h 77"/>
              <a:gd name="T4" fmla="*/ 0 w 205"/>
              <a:gd name="T5" fmla="*/ 0 h 7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" h="77">
                <a:moveTo>
                  <a:pt x="205" y="77"/>
                </a:moveTo>
                <a:cubicBezTo>
                  <a:pt x="143" y="74"/>
                  <a:pt x="89" y="62"/>
                  <a:pt x="51" y="43"/>
                </a:cubicBezTo>
                <a:cubicBezTo>
                  <a:pt x="26" y="31"/>
                  <a:pt x="8" y="16"/>
                  <a:pt x="0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Freeform 932"/>
          <p:cNvSpPr>
            <a:spLocks/>
          </p:cNvSpPr>
          <p:nvPr/>
        </p:nvSpPr>
        <p:spPr bwMode="auto">
          <a:xfrm>
            <a:off x="2876550" y="2500362"/>
            <a:ext cx="298450" cy="84137"/>
          </a:xfrm>
          <a:custGeom>
            <a:avLst/>
            <a:gdLst>
              <a:gd name="T0" fmla="*/ 663664185 w 178"/>
              <a:gd name="T1" fmla="*/ 190563869 h 50"/>
              <a:gd name="T2" fmla="*/ 104396989 w 178"/>
              <a:gd name="T3" fmla="*/ 64791005 h 50"/>
              <a:gd name="T4" fmla="*/ 0 w 178"/>
              <a:gd name="T5" fmla="*/ 0 h 5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" h="50">
                <a:moveTo>
                  <a:pt x="178" y="50"/>
                </a:moveTo>
                <a:cubicBezTo>
                  <a:pt x="117" y="48"/>
                  <a:pt x="65" y="35"/>
                  <a:pt x="28" y="17"/>
                </a:cubicBezTo>
                <a:cubicBezTo>
                  <a:pt x="17" y="12"/>
                  <a:pt x="8" y="6"/>
                  <a:pt x="0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Freeform 933"/>
          <p:cNvSpPr>
            <a:spLocks/>
          </p:cNvSpPr>
          <p:nvPr/>
        </p:nvSpPr>
        <p:spPr bwMode="auto">
          <a:xfrm>
            <a:off x="3219450" y="2240012"/>
            <a:ext cx="173038" cy="12700"/>
          </a:xfrm>
          <a:custGeom>
            <a:avLst/>
            <a:gdLst>
              <a:gd name="T0" fmla="*/ 0 w 103"/>
              <a:gd name="T1" fmla="*/ 0 h 8"/>
              <a:gd name="T2" fmla="*/ 93646848 w 103"/>
              <a:gd name="T3" fmla="*/ 0 h 8"/>
              <a:gd name="T4" fmla="*/ 93646848 w 103"/>
              <a:gd name="T5" fmla="*/ 0 h 8"/>
              <a:gd name="T6" fmla="*/ 385824141 w 103"/>
              <a:gd name="T7" fmla="*/ 28587477 h 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" h="8">
                <a:moveTo>
                  <a:pt x="0" y="0"/>
                </a:moveTo>
                <a:cubicBezTo>
                  <a:pt x="8" y="0"/>
                  <a:pt x="17" y="0"/>
                  <a:pt x="25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52" y="1"/>
                  <a:pt x="80" y="3"/>
                  <a:pt x="103" y="8"/>
                </a:cubicBezTo>
              </a:path>
            </a:pathLst>
          </a:custGeom>
          <a:solidFill>
            <a:srgbClr val="F9B800"/>
          </a:solidFill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Freeform 935"/>
          <p:cNvSpPr>
            <a:spLocks/>
          </p:cNvSpPr>
          <p:nvPr/>
        </p:nvSpPr>
        <p:spPr bwMode="auto">
          <a:xfrm>
            <a:off x="2479675" y="2124124"/>
            <a:ext cx="577850" cy="255588"/>
          </a:xfrm>
          <a:custGeom>
            <a:avLst/>
            <a:gdLst>
              <a:gd name="T0" fmla="*/ 3750284 w 345"/>
              <a:gd name="T1" fmla="*/ 571052342 h 153"/>
              <a:gd name="T2" fmla="*/ 3750284 w 345"/>
              <a:gd name="T3" fmla="*/ 515066917 h 153"/>
              <a:gd name="T4" fmla="*/ 292562406 w 345"/>
              <a:gd name="T5" fmla="*/ 220209005 h 153"/>
              <a:gd name="T6" fmla="*/ 892688355 w 345"/>
              <a:gd name="T7" fmla="*/ 26127201 h 153"/>
              <a:gd name="T8" fmla="*/ 892688355 w 345"/>
              <a:gd name="T9" fmla="*/ 26127201 h 153"/>
              <a:gd name="T10" fmla="*/ 1294024093 w 345"/>
              <a:gd name="T11" fmla="*/ 11196416 h 1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45" h="153">
                <a:moveTo>
                  <a:pt x="1" y="153"/>
                </a:moveTo>
                <a:cubicBezTo>
                  <a:pt x="0" y="148"/>
                  <a:pt x="0" y="143"/>
                  <a:pt x="1" y="138"/>
                </a:cubicBezTo>
                <a:cubicBezTo>
                  <a:pt x="6" y="111"/>
                  <a:pt x="35" y="83"/>
                  <a:pt x="78" y="59"/>
                </a:cubicBezTo>
                <a:cubicBezTo>
                  <a:pt x="121" y="36"/>
                  <a:pt x="178" y="16"/>
                  <a:pt x="238" y="7"/>
                </a:cubicBezTo>
                <a:cubicBezTo>
                  <a:pt x="238" y="7"/>
                  <a:pt x="238" y="7"/>
                  <a:pt x="238" y="7"/>
                </a:cubicBezTo>
                <a:cubicBezTo>
                  <a:pt x="278" y="1"/>
                  <a:pt x="314" y="0"/>
                  <a:pt x="345" y="3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Freeform 936"/>
          <p:cNvSpPr>
            <a:spLocks/>
          </p:cNvSpPr>
          <p:nvPr/>
        </p:nvSpPr>
        <p:spPr bwMode="auto">
          <a:xfrm>
            <a:off x="2481263" y="2211437"/>
            <a:ext cx="735012" cy="263525"/>
          </a:xfrm>
          <a:custGeom>
            <a:avLst/>
            <a:gdLst>
              <a:gd name="T0" fmla="*/ 1635327172 w 439"/>
              <a:gd name="T1" fmla="*/ 0 h 156"/>
              <a:gd name="T2" fmla="*/ 1635327172 w 439"/>
              <a:gd name="T3" fmla="*/ 60146674 h 156"/>
              <a:gd name="T4" fmla="*/ 1347837961 w 439"/>
              <a:gd name="T5" fmla="*/ 353357720 h 156"/>
              <a:gd name="T6" fmla="*/ 750457935 w 439"/>
              <a:gd name="T7" fmla="*/ 552590114 h 156"/>
              <a:gd name="T8" fmla="*/ 194147797 w 439"/>
              <a:gd name="T9" fmla="*/ 537553865 h 156"/>
              <a:gd name="T10" fmla="*/ 0 w 439"/>
              <a:gd name="T11" fmla="*/ 375911254 h 1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39" h="156">
                <a:moveTo>
                  <a:pt x="438" y="0"/>
                </a:moveTo>
                <a:cubicBezTo>
                  <a:pt x="439" y="5"/>
                  <a:pt x="439" y="10"/>
                  <a:pt x="438" y="16"/>
                </a:cubicBezTo>
                <a:cubicBezTo>
                  <a:pt x="433" y="43"/>
                  <a:pt x="404" y="71"/>
                  <a:pt x="361" y="94"/>
                </a:cubicBezTo>
                <a:cubicBezTo>
                  <a:pt x="318" y="118"/>
                  <a:pt x="261" y="137"/>
                  <a:pt x="201" y="147"/>
                </a:cubicBezTo>
                <a:cubicBezTo>
                  <a:pt x="141" y="156"/>
                  <a:pt x="88" y="154"/>
                  <a:pt x="52" y="143"/>
                </a:cubicBezTo>
                <a:cubicBezTo>
                  <a:pt x="23" y="134"/>
                  <a:pt x="4" y="119"/>
                  <a:pt x="0" y="10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Freeform 938"/>
          <p:cNvSpPr>
            <a:spLocks/>
          </p:cNvSpPr>
          <p:nvPr/>
        </p:nvSpPr>
        <p:spPr bwMode="auto">
          <a:xfrm>
            <a:off x="2481263" y="2379712"/>
            <a:ext cx="198437" cy="139700"/>
          </a:xfrm>
          <a:custGeom>
            <a:avLst/>
            <a:gdLst>
              <a:gd name="T0" fmla="*/ 442972633 w 119"/>
              <a:gd name="T1" fmla="*/ 311731582 h 83"/>
              <a:gd name="T2" fmla="*/ 219625789 w 119"/>
              <a:gd name="T3" fmla="*/ 274173479 h 83"/>
              <a:gd name="T4" fmla="*/ 29780136 w 119"/>
              <a:gd name="T5" fmla="*/ 120184922 h 83"/>
              <a:gd name="T6" fmla="*/ 0 w 119"/>
              <a:gd name="T7" fmla="*/ 0 h 8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9" h="83">
                <a:moveTo>
                  <a:pt x="119" y="83"/>
                </a:moveTo>
                <a:cubicBezTo>
                  <a:pt x="96" y="82"/>
                  <a:pt x="75" y="79"/>
                  <a:pt x="59" y="73"/>
                </a:cubicBezTo>
                <a:cubicBezTo>
                  <a:pt x="30" y="65"/>
                  <a:pt x="12" y="50"/>
                  <a:pt x="8" y="32"/>
                </a:cubicBezTo>
                <a:cubicBezTo>
                  <a:pt x="5" y="22"/>
                  <a:pt x="3" y="10"/>
                  <a:pt x="0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Freeform 939"/>
          <p:cNvSpPr>
            <a:spLocks/>
          </p:cNvSpPr>
          <p:nvPr/>
        </p:nvSpPr>
        <p:spPr bwMode="auto">
          <a:xfrm>
            <a:off x="2679700" y="2240012"/>
            <a:ext cx="547688" cy="280987"/>
          </a:xfrm>
          <a:custGeom>
            <a:avLst/>
            <a:gdLst>
              <a:gd name="T0" fmla="*/ 1204384336 w 327"/>
              <a:gd name="T1" fmla="*/ 0 h 168"/>
              <a:gd name="T2" fmla="*/ 1219346100 w 327"/>
              <a:gd name="T3" fmla="*/ 55948390 h 168"/>
              <a:gd name="T4" fmla="*/ 1219346100 w 327"/>
              <a:gd name="T5" fmla="*/ 115626562 h 168"/>
              <a:gd name="T6" fmla="*/ 931340932 w 327"/>
              <a:gd name="T7" fmla="*/ 406556185 h 168"/>
              <a:gd name="T8" fmla="*/ 332888786 w 327"/>
              <a:gd name="T9" fmla="*/ 604241278 h 168"/>
              <a:gd name="T10" fmla="*/ 0 w 327"/>
              <a:gd name="T11" fmla="*/ 622890184 h 1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" h="168">
                <a:moveTo>
                  <a:pt x="322" y="0"/>
                </a:moveTo>
                <a:cubicBezTo>
                  <a:pt x="324" y="5"/>
                  <a:pt x="325" y="10"/>
                  <a:pt x="326" y="15"/>
                </a:cubicBezTo>
                <a:cubicBezTo>
                  <a:pt x="327" y="20"/>
                  <a:pt x="327" y="25"/>
                  <a:pt x="326" y="31"/>
                </a:cubicBezTo>
                <a:cubicBezTo>
                  <a:pt x="321" y="58"/>
                  <a:pt x="292" y="86"/>
                  <a:pt x="249" y="109"/>
                </a:cubicBezTo>
                <a:cubicBezTo>
                  <a:pt x="206" y="133"/>
                  <a:pt x="150" y="152"/>
                  <a:pt x="89" y="162"/>
                </a:cubicBezTo>
                <a:cubicBezTo>
                  <a:pt x="57" y="167"/>
                  <a:pt x="26" y="168"/>
                  <a:pt x="0" y="167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6" name="Group 944"/>
          <p:cNvGrpSpPr>
            <a:grpSpLocks/>
          </p:cNvGrpSpPr>
          <p:nvPr/>
        </p:nvGrpSpPr>
        <p:grpSpPr bwMode="auto">
          <a:xfrm>
            <a:off x="3057525" y="2128887"/>
            <a:ext cx="161925" cy="111125"/>
            <a:chOff x="1608" y="1652"/>
            <a:chExt cx="136" cy="93"/>
          </a:xfrm>
        </p:grpSpPr>
        <p:sp>
          <p:nvSpPr>
            <p:cNvPr id="77" name="Freeform 937"/>
            <p:cNvSpPr>
              <a:spLocks/>
            </p:cNvSpPr>
            <p:nvPr/>
          </p:nvSpPr>
          <p:spPr bwMode="auto">
            <a:xfrm>
              <a:off x="1608" y="1652"/>
              <a:ext cx="132" cy="70"/>
            </a:xfrm>
            <a:custGeom>
              <a:avLst/>
              <a:gdLst>
                <a:gd name="T0" fmla="*/ 0 w 94"/>
                <a:gd name="T1" fmla="*/ 0 h 50"/>
                <a:gd name="T2" fmla="*/ 84 w 94"/>
                <a:gd name="T3" fmla="*/ 15 h 50"/>
                <a:gd name="T4" fmla="*/ 185 w 94"/>
                <a:gd name="T5" fmla="*/ 98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4" h="50">
                  <a:moveTo>
                    <a:pt x="0" y="0"/>
                  </a:moveTo>
                  <a:cubicBezTo>
                    <a:pt x="16" y="1"/>
                    <a:pt x="30" y="4"/>
                    <a:pt x="43" y="8"/>
                  </a:cubicBezTo>
                  <a:cubicBezTo>
                    <a:pt x="71" y="17"/>
                    <a:pt x="89" y="31"/>
                    <a:pt x="94" y="50"/>
                  </a:cubicBezTo>
                </a:path>
              </a:pathLst>
            </a:cu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940"/>
            <p:cNvSpPr>
              <a:spLocks/>
            </p:cNvSpPr>
            <p:nvPr/>
          </p:nvSpPr>
          <p:spPr bwMode="auto">
            <a:xfrm>
              <a:off x="1739" y="1719"/>
              <a:ext cx="5" cy="26"/>
            </a:xfrm>
            <a:custGeom>
              <a:avLst/>
              <a:gdLst>
                <a:gd name="T0" fmla="*/ 1 w 5"/>
                <a:gd name="T1" fmla="*/ 7 h 26"/>
                <a:gd name="T2" fmla="*/ 1 w 5"/>
                <a:gd name="T3" fmla="*/ 3 h 26"/>
                <a:gd name="T4" fmla="*/ 5 w 5"/>
                <a:gd name="T5" fmla="*/ 26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" h="26">
                  <a:moveTo>
                    <a:pt x="1" y="7"/>
                  </a:moveTo>
                  <a:cubicBezTo>
                    <a:pt x="1" y="6"/>
                    <a:pt x="0" y="0"/>
                    <a:pt x="1" y="3"/>
                  </a:cubicBezTo>
                  <a:cubicBezTo>
                    <a:pt x="2" y="10"/>
                    <a:pt x="4" y="19"/>
                    <a:pt x="5" y="26"/>
                  </a:cubicBezTo>
                </a:path>
              </a:pathLst>
            </a:custGeom>
            <a:noFill/>
            <a:ln w="17463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9" name="Freeform 941"/>
          <p:cNvSpPr>
            <a:spLocks/>
          </p:cNvSpPr>
          <p:nvPr/>
        </p:nvSpPr>
        <p:spPr bwMode="auto">
          <a:xfrm>
            <a:off x="3244850" y="2257474"/>
            <a:ext cx="720725" cy="550863"/>
          </a:xfrm>
          <a:custGeom>
            <a:avLst/>
            <a:gdLst>
              <a:gd name="T0" fmla="*/ 1382550936 w 431"/>
              <a:gd name="T1" fmla="*/ 914987793 h 328"/>
              <a:gd name="T2" fmla="*/ 392345626 w 431"/>
              <a:gd name="T3" fmla="*/ 1061235712 h 328"/>
              <a:gd name="T4" fmla="*/ 227934716 w 431"/>
              <a:gd name="T5" fmla="*/ 311245140 h 328"/>
              <a:gd name="T6" fmla="*/ 1218140025 w 431"/>
              <a:gd name="T7" fmla="*/ 164997221 h 328"/>
              <a:gd name="T8" fmla="*/ 1382550936 w 431"/>
              <a:gd name="T9" fmla="*/ 914987793 h 3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1" h="328">
                <a:moveTo>
                  <a:pt x="370" y="244"/>
                </a:moveTo>
                <a:cubicBezTo>
                  <a:pt x="309" y="310"/>
                  <a:pt x="190" y="328"/>
                  <a:pt x="105" y="283"/>
                </a:cubicBezTo>
                <a:cubicBezTo>
                  <a:pt x="19" y="239"/>
                  <a:pt x="0" y="149"/>
                  <a:pt x="61" y="83"/>
                </a:cubicBezTo>
                <a:cubicBezTo>
                  <a:pt x="122" y="17"/>
                  <a:pt x="241" y="0"/>
                  <a:pt x="326" y="44"/>
                </a:cubicBezTo>
                <a:cubicBezTo>
                  <a:pt x="411" y="89"/>
                  <a:pt x="431" y="178"/>
                  <a:pt x="370" y="2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Freeform 947"/>
          <p:cNvSpPr>
            <a:spLocks/>
          </p:cNvSpPr>
          <p:nvPr/>
        </p:nvSpPr>
        <p:spPr bwMode="auto">
          <a:xfrm>
            <a:off x="2566988" y="2157462"/>
            <a:ext cx="560387" cy="273050"/>
          </a:xfrm>
          <a:custGeom>
            <a:avLst/>
            <a:gdLst>
              <a:gd name="T0" fmla="*/ 1221769725 w 335"/>
              <a:gd name="T1" fmla="*/ 164149417 h 163"/>
              <a:gd name="T2" fmla="*/ 680006217 w 335"/>
              <a:gd name="T3" fmla="*/ 533485187 h 163"/>
              <a:gd name="T4" fmla="*/ 29890677 w 335"/>
              <a:gd name="T5" fmla="*/ 443949294 h 163"/>
              <a:gd name="T6" fmla="*/ 571654185 w 335"/>
              <a:gd name="T7" fmla="*/ 78343698 h 163"/>
              <a:gd name="T8" fmla="*/ 1221769725 w 335"/>
              <a:gd name="T9" fmla="*/ 164149417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5" h="163">
                <a:moveTo>
                  <a:pt x="327" y="44"/>
                </a:moveTo>
                <a:cubicBezTo>
                  <a:pt x="335" y="78"/>
                  <a:pt x="270" y="122"/>
                  <a:pt x="182" y="143"/>
                </a:cubicBezTo>
                <a:cubicBezTo>
                  <a:pt x="93" y="163"/>
                  <a:pt x="15" y="153"/>
                  <a:pt x="8" y="119"/>
                </a:cubicBezTo>
                <a:cubicBezTo>
                  <a:pt x="0" y="86"/>
                  <a:pt x="65" y="42"/>
                  <a:pt x="153" y="21"/>
                </a:cubicBezTo>
                <a:cubicBezTo>
                  <a:pt x="241" y="0"/>
                  <a:pt x="319" y="10"/>
                  <a:pt x="327" y="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81" name="Group 949"/>
          <p:cNvGrpSpPr>
            <a:grpSpLocks/>
          </p:cNvGrpSpPr>
          <p:nvPr/>
        </p:nvGrpSpPr>
        <p:grpSpPr bwMode="auto">
          <a:xfrm>
            <a:off x="4640263" y="3414713"/>
            <a:ext cx="1717675" cy="1449387"/>
            <a:chOff x="2937" y="2859"/>
            <a:chExt cx="1443" cy="1217"/>
          </a:xfrm>
        </p:grpSpPr>
        <p:sp>
          <p:nvSpPr>
            <p:cNvPr id="82" name="Rectangle 950"/>
            <p:cNvSpPr>
              <a:spLocks noChangeArrowheads="1"/>
            </p:cNvSpPr>
            <p:nvPr/>
          </p:nvSpPr>
          <p:spPr bwMode="auto">
            <a:xfrm>
              <a:off x="2997" y="3043"/>
              <a:ext cx="1321" cy="991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83" name="Group 951"/>
            <p:cNvGrpSpPr>
              <a:grpSpLocks/>
            </p:cNvGrpSpPr>
            <p:nvPr/>
          </p:nvGrpSpPr>
          <p:grpSpPr bwMode="auto">
            <a:xfrm>
              <a:off x="2937" y="2859"/>
              <a:ext cx="1443" cy="1217"/>
              <a:chOff x="2937" y="2859"/>
              <a:chExt cx="1443" cy="1217"/>
            </a:xfrm>
          </p:grpSpPr>
          <p:sp>
            <p:nvSpPr>
              <p:cNvPr id="84" name="Freeform 952"/>
              <p:cNvSpPr>
                <a:spLocks/>
              </p:cNvSpPr>
              <p:nvPr/>
            </p:nvSpPr>
            <p:spPr bwMode="auto">
              <a:xfrm>
                <a:off x="2937" y="2860"/>
                <a:ext cx="1443" cy="1216"/>
              </a:xfrm>
              <a:custGeom>
                <a:avLst/>
                <a:gdLst>
                  <a:gd name="T0" fmla="*/ 2029 w 1026"/>
                  <a:gd name="T1" fmla="*/ 1664 h 864"/>
                  <a:gd name="T2" fmla="*/ 2025 w 1026"/>
                  <a:gd name="T3" fmla="*/ 228 h 864"/>
                  <a:gd name="T4" fmla="*/ 2021 w 1026"/>
                  <a:gd name="T5" fmla="*/ 210 h 864"/>
                  <a:gd name="T6" fmla="*/ 2014 w 1026"/>
                  <a:gd name="T7" fmla="*/ 198 h 864"/>
                  <a:gd name="T8" fmla="*/ 2014 w 1026"/>
                  <a:gd name="T9" fmla="*/ 198 h 864"/>
                  <a:gd name="T10" fmla="*/ 1851 w 1026"/>
                  <a:gd name="T11" fmla="*/ 14 h 864"/>
                  <a:gd name="T12" fmla="*/ 1845 w 1026"/>
                  <a:gd name="T13" fmla="*/ 8 h 864"/>
                  <a:gd name="T14" fmla="*/ 1838 w 1026"/>
                  <a:gd name="T15" fmla="*/ 4 h 864"/>
                  <a:gd name="T16" fmla="*/ 1831 w 1026"/>
                  <a:gd name="T17" fmla="*/ 1 h 864"/>
                  <a:gd name="T18" fmla="*/ 1821 w 1026"/>
                  <a:gd name="T19" fmla="*/ 0 h 864"/>
                  <a:gd name="T20" fmla="*/ 201 w 1026"/>
                  <a:gd name="T21" fmla="*/ 1 h 864"/>
                  <a:gd name="T22" fmla="*/ 194 w 1026"/>
                  <a:gd name="T23" fmla="*/ 4 h 864"/>
                  <a:gd name="T24" fmla="*/ 186 w 1026"/>
                  <a:gd name="T25" fmla="*/ 6 h 864"/>
                  <a:gd name="T26" fmla="*/ 179 w 1026"/>
                  <a:gd name="T27" fmla="*/ 10 h 864"/>
                  <a:gd name="T28" fmla="*/ 174 w 1026"/>
                  <a:gd name="T29" fmla="*/ 15 h 864"/>
                  <a:gd name="T30" fmla="*/ 10 w 1026"/>
                  <a:gd name="T31" fmla="*/ 203 h 864"/>
                  <a:gd name="T32" fmla="*/ 4 w 1026"/>
                  <a:gd name="T33" fmla="*/ 214 h 864"/>
                  <a:gd name="T34" fmla="*/ 0 w 1026"/>
                  <a:gd name="T35" fmla="*/ 232 h 864"/>
                  <a:gd name="T36" fmla="*/ 0 w 1026"/>
                  <a:gd name="T37" fmla="*/ 1668 h 864"/>
                  <a:gd name="T38" fmla="*/ 4 w 1026"/>
                  <a:gd name="T39" fmla="*/ 1683 h 864"/>
                  <a:gd name="T40" fmla="*/ 14 w 1026"/>
                  <a:gd name="T41" fmla="*/ 1700 h 864"/>
                  <a:gd name="T42" fmla="*/ 28 w 1026"/>
                  <a:gd name="T43" fmla="*/ 1710 h 864"/>
                  <a:gd name="T44" fmla="*/ 45 w 1026"/>
                  <a:gd name="T45" fmla="*/ 1711 h 864"/>
                  <a:gd name="T46" fmla="*/ 1984 w 1026"/>
                  <a:gd name="T47" fmla="*/ 1710 h 864"/>
                  <a:gd name="T48" fmla="*/ 2001 w 1026"/>
                  <a:gd name="T49" fmla="*/ 1706 h 864"/>
                  <a:gd name="T50" fmla="*/ 2015 w 1026"/>
                  <a:gd name="T51" fmla="*/ 1696 h 864"/>
                  <a:gd name="T52" fmla="*/ 2025 w 1026"/>
                  <a:gd name="T53" fmla="*/ 1682 h 864"/>
                  <a:gd name="T54" fmla="*/ 2029 w 1026"/>
                  <a:gd name="T55" fmla="*/ 1664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6" y="840"/>
                    </a:moveTo>
                    <a:cubicBezTo>
                      <a:pt x="1024" y="115"/>
                      <a:pt x="1024" y="115"/>
                      <a:pt x="1024" y="115"/>
                    </a:cubicBezTo>
                    <a:cubicBezTo>
                      <a:pt x="1024" y="112"/>
                      <a:pt x="1023" y="109"/>
                      <a:pt x="1022" y="106"/>
                    </a:cubicBezTo>
                    <a:cubicBezTo>
                      <a:pt x="1021" y="104"/>
                      <a:pt x="1020" y="102"/>
                      <a:pt x="1018" y="100"/>
                    </a:cubicBezTo>
                    <a:cubicBezTo>
                      <a:pt x="1018" y="100"/>
                      <a:pt x="1018" y="100"/>
                      <a:pt x="1018" y="100"/>
                    </a:cubicBezTo>
                    <a:cubicBezTo>
                      <a:pt x="991" y="69"/>
                      <a:pt x="963" y="38"/>
                      <a:pt x="936" y="7"/>
                    </a:cubicBezTo>
                    <a:cubicBezTo>
                      <a:pt x="935" y="6"/>
                      <a:pt x="934" y="5"/>
                      <a:pt x="933" y="4"/>
                    </a:cubicBezTo>
                    <a:cubicBezTo>
                      <a:pt x="932" y="3"/>
                      <a:pt x="931" y="2"/>
                      <a:pt x="929" y="2"/>
                    </a:cubicBezTo>
                    <a:cubicBezTo>
                      <a:pt x="928" y="1"/>
                      <a:pt x="927" y="1"/>
                      <a:pt x="926" y="1"/>
                    </a:cubicBezTo>
                    <a:cubicBezTo>
                      <a:pt x="924" y="0"/>
                      <a:pt x="923" y="0"/>
                      <a:pt x="921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0" y="1"/>
                      <a:pt x="99" y="2"/>
                      <a:pt x="98" y="2"/>
                    </a:cubicBezTo>
                    <a:cubicBezTo>
                      <a:pt x="96" y="2"/>
                      <a:pt x="95" y="3"/>
                      <a:pt x="94" y="3"/>
                    </a:cubicBezTo>
                    <a:cubicBezTo>
                      <a:pt x="93" y="4"/>
                      <a:pt x="91" y="5"/>
                      <a:pt x="90" y="5"/>
                    </a:cubicBezTo>
                    <a:cubicBezTo>
                      <a:pt x="89" y="6"/>
                      <a:pt x="88" y="7"/>
                      <a:pt x="88" y="8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6" y="102"/>
                      <a:pt x="3" y="106"/>
                      <a:pt x="2" y="108"/>
                    </a:cubicBezTo>
                    <a:cubicBezTo>
                      <a:pt x="0" y="111"/>
                      <a:pt x="0" y="114"/>
                      <a:pt x="0" y="117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0" y="845"/>
                      <a:pt x="1" y="848"/>
                      <a:pt x="2" y="850"/>
                    </a:cubicBezTo>
                    <a:cubicBezTo>
                      <a:pt x="3" y="853"/>
                      <a:pt x="5" y="856"/>
                      <a:pt x="7" y="858"/>
                    </a:cubicBezTo>
                    <a:cubicBezTo>
                      <a:pt x="9" y="860"/>
                      <a:pt x="11" y="861"/>
                      <a:pt x="14" y="863"/>
                    </a:cubicBezTo>
                    <a:cubicBezTo>
                      <a:pt x="17" y="864"/>
                      <a:pt x="20" y="864"/>
                      <a:pt x="23" y="864"/>
                    </a:cubicBezTo>
                    <a:cubicBezTo>
                      <a:pt x="1003" y="863"/>
                      <a:pt x="1003" y="863"/>
                      <a:pt x="1003" y="863"/>
                    </a:cubicBezTo>
                    <a:cubicBezTo>
                      <a:pt x="1006" y="863"/>
                      <a:pt x="1009" y="862"/>
                      <a:pt x="1012" y="861"/>
                    </a:cubicBezTo>
                    <a:cubicBezTo>
                      <a:pt x="1015" y="860"/>
                      <a:pt x="1017" y="858"/>
                      <a:pt x="1019" y="856"/>
                    </a:cubicBezTo>
                    <a:cubicBezTo>
                      <a:pt x="1021" y="854"/>
                      <a:pt x="1023" y="851"/>
                      <a:pt x="1024" y="849"/>
                    </a:cubicBezTo>
                    <a:cubicBezTo>
                      <a:pt x="1025" y="846"/>
                      <a:pt x="1026" y="843"/>
                      <a:pt x="1026" y="84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Freeform 953"/>
              <p:cNvSpPr>
                <a:spLocks/>
              </p:cNvSpPr>
              <p:nvPr/>
            </p:nvSpPr>
            <p:spPr bwMode="auto">
              <a:xfrm>
                <a:off x="2937" y="2991"/>
                <a:ext cx="1440" cy="48"/>
              </a:xfrm>
              <a:custGeom>
                <a:avLst/>
                <a:gdLst>
                  <a:gd name="T0" fmla="*/ 2025 w 1024"/>
                  <a:gd name="T1" fmla="*/ 62 h 34"/>
                  <a:gd name="T2" fmla="*/ 2025 w 1024"/>
                  <a:gd name="T3" fmla="*/ 44 h 34"/>
                  <a:gd name="T4" fmla="*/ 2021 w 1024"/>
                  <a:gd name="T5" fmla="*/ 25 h 34"/>
                  <a:gd name="T6" fmla="*/ 2011 w 1024"/>
                  <a:gd name="T7" fmla="*/ 11 h 34"/>
                  <a:gd name="T8" fmla="*/ 1997 w 1024"/>
                  <a:gd name="T9" fmla="*/ 1 h 34"/>
                  <a:gd name="T10" fmla="*/ 1980 w 1024"/>
                  <a:gd name="T11" fmla="*/ 0 h 34"/>
                  <a:gd name="T12" fmla="*/ 45 w 1024"/>
                  <a:gd name="T13" fmla="*/ 1 h 34"/>
                  <a:gd name="T14" fmla="*/ 28 w 1024"/>
                  <a:gd name="T15" fmla="*/ 6 h 34"/>
                  <a:gd name="T16" fmla="*/ 14 w 1024"/>
                  <a:gd name="T17" fmla="*/ 16 h 34"/>
                  <a:gd name="T18" fmla="*/ 4 w 1024"/>
                  <a:gd name="T19" fmla="*/ 30 h 34"/>
                  <a:gd name="T20" fmla="*/ 0 w 1024"/>
                  <a:gd name="T21" fmla="*/ 48 h 34"/>
                  <a:gd name="T22" fmla="*/ 0 w 1024"/>
                  <a:gd name="T23" fmla="*/ 68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1"/>
                    </a:moveTo>
                    <a:cubicBezTo>
                      <a:pt x="1024" y="22"/>
                      <a:pt x="1024" y="22"/>
                      <a:pt x="1024" y="22"/>
                    </a:cubicBezTo>
                    <a:cubicBezTo>
                      <a:pt x="1024" y="19"/>
                      <a:pt x="1023" y="16"/>
                      <a:pt x="1022" y="13"/>
                    </a:cubicBezTo>
                    <a:cubicBezTo>
                      <a:pt x="1021" y="11"/>
                      <a:pt x="1019" y="8"/>
                      <a:pt x="1017" y="6"/>
                    </a:cubicBezTo>
                    <a:cubicBezTo>
                      <a:pt x="1015" y="4"/>
                      <a:pt x="1013" y="2"/>
                      <a:pt x="1010" y="1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1"/>
                      <a:pt x="16" y="2"/>
                      <a:pt x="14" y="3"/>
                    </a:cubicBezTo>
                    <a:cubicBezTo>
                      <a:pt x="11" y="4"/>
                      <a:pt x="9" y="6"/>
                      <a:pt x="7" y="8"/>
                    </a:cubicBezTo>
                    <a:cubicBezTo>
                      <a:pt x="4" y="10"/>
                      <a:pt x="3" y="12"/>
                      <a:pt x="2" y="15"/>
                    </a:cubicBezTo>
                    <a:cubicBezTo>
                      <a:pt x="0" y="18"/>
                      <a:pt x="0" y="21"/>
                      <a:pt x="0" y="24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Freeform 954"/>
              <p:cNvSpPr>
                <a:spLocks/>
              </p:cNvSpPr>
              <p:nvPr/>
            </p:nvSpPr>
            <p:spPr bwMode="auto">
              <a:xfrm>
                <a:off x="2951" y="2859"/>
                <a:ext cx="1415" cy="138"/>
              </a:xfrm>
              <a:custGeom>
                <a:avLst/>
                <a:gdLst>
                  <a:gd name="T0" fmla="*/ 1990 w 1006"/>
                  <a:gd name="T1" fmla="*/ 190 h 98"/>
                  <a:gd name="T2" fmla="*/ 1972 w 1006"/>
                  <a:gd name="T3" fmla="*/ 183 h 98"/>
                  <a:gd name="T4" fmla="*/ 1965 w 1006"/>
                  <a:gd name="T5" fmla="*/ 183 h 98"/>
                  <a:gd name="T6" fmla="*/ 28 w 1006"/>
                  <a:gd name="T7" fmla="*/ 184 h 98"/>
                  <a:gd name="T8" fmla="*/ 18 w 1006"/>
                  <a:gd name="T9" fmla="*/ 186 h 98"/>
                  <a:gd name="T10" fmla="*/ 0 w 1006"/>
                  <a:gd name="T11" fmla="*/ 194 h 98"/>
                  <a:gd name="T12" fmla="*/ 156 w 1006"/>
                  <a:gd name="T13" fmla="*/ 14 h 98"/>
                  <a:gd name="T14" fmla="*/ 162 w 1006"/>
                  <a:gd name="T15" fmla="*/ 10 h 98"/>
                  <a:gd name="T16" fmla="*/ 169 w 1006"/>
                  <a:gd name="T17" fmla="*/ 6 h 98"/>
                  <a:gd name="T18" fmla="*/ 176 w 1006"/>
                  <a:gd name="T19" fmla="*/ 1 h 98"/>
                  <a:gd name="T20" fmla="*/ 184 w 1006"/>
                  <a:gd name="T21" fmla="*/ 1 h 98"/>
                  <a:gd name="T22" fmla="*/ 1806 w 1006"/>
                  <a:gd name="T23" fmla="*/ 0 h 98"/>
                  <a:gd name="T24" fmla="*/ 1814 w 1006"/>
                  <a:gd name="T25" fmla="*/ 0 h 98"/>
                  <a:gd name="T26" fmla="*/ 1821 w 1006"/>
                  <a:gd name="T27" fmla="*/ 1 h 98"/>
                  <a:gd name="T28" fmla="*/ 1829 w 1006"/>
                  <a:gd name="T29" fmla="*/ 6 h 98"/>
                  <a:gd name="T30" fmla="*/ 1834 w 1006"/>
                  <a:gd name="T31" fmla="*/ 11 h 98"/>
                  <a:gd name="T32" fmla="*/ 1990 w 1006"/>
                  <a:gd name="T33" fmla="*/ 19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96"/>
                    </a:moveTo>
                    <a:cubicBezTo>
                      <a:pt x="1006" y="96"/>
                      <a:pt x="999" y="93"/>
                      <a:pt x="997" y="92"/>
                    </a:cubicBezTo>
                    <a:cubicBezTo>
                      <a:pt x="996" y="92"/>
                      <a:pt x="994" y="92"/>
                      <a:pt x="99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3"/>
                      <a:pt x="11" y="94"/>
                      <a:pt x="9" y="94"/>
                    </a:cubicBezTo>
                    <a:cubicBezTo>
                      <a:pt x="7" y="94"/>
                      <a:pt x="0" y="98"/>
                      <a:pt x="0" y="9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0" y="6"/>
                      <a:pt x="81" y="5"/>
                      <a:pt x="82" y="5"/>
                    </a:cubicBezTo>
                    <a:cubicBezTo>
                      <a:pt x="83" y="4"/>
                      <a:pt x="84" y="3"/>
                      <a:pt x="85" y="3"/>
                    </a:cubicBezTo>
                    <a:cubicBezTo>
                      <a:pt x="86" y="2"/>
                      <a:pt x="88" y="2"/>
                      <a:pt x="89" y="1"/>
                    </a:cubicBezTo>
                    <a:cubicBezTo>
                      <a:pt x="90" y="1"/>
                      <a:pt x="92" y="1"/>
                      <a:pt x="93" y="1"/>
                    </a:cubicBezTo>
                    <a:cubicBezTo>
                      <a:pt x="913" y="0"/>
                      <a:pt x="913" y="0"/>
                      <a:pt x="913" y="0"/>
                    </a:cubicBezTo>
                    <a:cubicBezTo>
                      <a:pt x="914" y="0"/>
                      <a:pt x="916" y="0"/>
                      <a:pt x="917" y="0"/>
                    </a:cubicBezTo>
                    <a:cubicBezTo>
                      <a:pt x="918" y="0"/>
                      <a:pt x="920" y="1"/>
                      <a:pt x="921" y="1"/>
                    </a:cubicBezTo>
                    <a:cubicBezTo>
                      <a:pt x="922" y="2"/>
                      <a:pt x="923" y="3"/>
                      <a:pt x="924" y="3"/>
                    </a:cubicBezTo>
                    <a:cubicBezTo>
                      <a:pt x="925" y="4"/>
                      <a:pt x="926" y="5"/>
                      <a:pt x="927" y="6"/>
                    </a:cubicBezTo>
                    <a:cubicBezTo>
                      <a:pt x="955" y="37"/>
                      <a:pt x="1006" y="96"/>
                      <a:pt x="1006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87" name="Group 955"/>
          <p:cNvGrpSpPr>
            <a:grpSpLocks/>
          </p:cNvGrpSpPr>
          <p:nvPr/>
        </p:nvGrpSpPr>
        <p:grpSpPr bwMode="auto">
          <a:xfrm>
            <a:off x="4640263" y="325438"/>
            <a:ext cx="1717675" cy="1447800"/>
            <a:chOff x="2937" y="265"/>
            <a:chExt cx="1443" cy="1216"/>
          </a:xfrm>
        </p:grpSpPr>
        <p:sp>
          <p:nvSpPr>
            <p:cNvPr id="88" name="Rectangle 956"/>
            <p:cNvSpPr>
              <a:spLocks noChangeArrowheads="1"/>
            </p:cNvSpPr>
            <p:nvPr/>
          </p:nvSpPr>
          <p:spPr bwMode="auto">
            <a:xfrm>
              <a:off x="2997" y="307"/>
              <a:ext cx="1321" cy="990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89" name="Group 957"/>
            <p:cNvGrpSpPr>
              <a:grpSpLocks/>
            </p:cNvGrpSpPr>
            <p:nvPr/>
          </p:nvGrpSpPr>
          <p:grpSpPr bwMode="auto">
            <a:xfrm>
              <a:off x="2937" y="265"/>
              <a:ext cx="1443" cy="1216"/>
              <a:chOff x="2937" y="265"/>
              <a:chExt cx="1443" cy="1216"/>
            </a:xfrm>
          </p:grpSpPr>
          <p:sp>
            <p:nvSpPr>
              <p:cNvPr id="90" name="Freeform 958"/>
              <p:cNvSpPr>
                <a:spLocks/>
              </p:cNvSpPr>
              <p:nvPr/>
            </p:nvSpPr>
            <p:spPr bwMode="auto">
              <a:xfrm>
                <a:off x="2937" y="265"/>
                <a:ext cx="1443" cy="1215"/>
              </a:xfrm>
              <a:custGeom>
                <a:avLst/>
                <a:gdLst>
                  <a:gd name="T0" fmla="*/ 2025 w 1026"/>
                  <a:gd name="T1" fmla="*/ 30 h 864"/>
                  <a:gd name="T2" fmla="*/ 2015 w 1026"/>
                  <a:gd name="T3" fmla="*/ 15 h 864"/>
                  <a:gd name="T4" fmla="*/ 2001 w 1026"/>
                  <a:gd name="T5" fmla="*/ 6 h 864"/>
                  <a:gd name="T6" fmla="*/ 1984 w 1026"/>
                  <a:gd name="T7" fmla="*/ 1 h 864"/>
                  <a:gd name="T8" fmla="*/ 45 w 1026"/>
                  <a:gd name="T9" fmla="*/ 0 h 864"/>
                  <a:gd name="T10" fmla="*/ 28 w 1026"/>
                  <a:gd name="T11" fmla="*/ 1 h 864"/>
                  <a:gd name="T12" fmla="*/ 14 w 1026"/>
                  <a:gd name="T13" fmla="*/ 11 h 864"/>
                  <a:gd name="T14" fmla="*/ 4 w 1026"/>
                  <a:gd name="T15" fmla="*/ 25 h 864"/>
                  <a:gd name="T16" fmla="*/ 0 w 1026"/>
                  <a:gd name="T17" fmla="*/ 44 h 864"/>
                  <a:gd name="T18" fmla="*/ 0 w 1026"/>
                  <a:gd name="T19" fmla="*/ 1477 h 864"/>
                  <a:gd name="T20" fmla="*/ 4 w 1026"/>
                  <a:gd name="T21" fmla="*/ 1495 h 864"/>
                  <a:gd name="T22" fmla="*/ 10 w 1026"/>
                  <a:gd name="T23" fmla="*/ 1508 h 864"/>
                  <a:gd name="T24" fmla="*/ 174 w 1026"/>
                  <a:gd name="T25" fmla="*/ 1693 h 864"/>
                  <a:gd name="T26" fmla="*/ 179 w 1026"/>
                  <a:gd name="T27" fmla="*/ 1699 h 864"/>
                  <a:gd name="T28" fmla="*/ 186 w 1026"/>
                  <a:gd name="T29" fmla="*/ 1703 h 864"/>
                  <a:gd name="T30" fmla="*/ 194 w 1026"/>
                  <a:gd name="T31" fmla="*/ 1704 h 864"/>
                  <a:gd name="T32" fmla="*/ 201 w 1026"/>
                  <a:gd name="T33" fmla="*/ 1704 h 864"/>
                  <a:gd name="T34" fmla="*/ 1821 w 1026"/>
                  <a:gd name="T35" fmla="*/ 1709 h 864"/>
                  <a:gd name="T36" fmla="*/ 1831 w 1026"/>
                  <a:gd name="T37" fmla="*/ 1707 h 864"/>
                  <a:gd name="T38" fmla="*/ 1838 w 1026"/>
                  <a:gd name="T39" fmla="*/ 1704 h 864"/>
                  <a:gd name="T40" fmla="*/ 1845 w 1026"/>
                  <a:gd name="T41" fmla="*/ 1700 h 864"/>
                  <a:gd name="T42" fmla="*/ 1851 w 1026"/>
                  <a:gd name="T43" fmla="*/ 1695 h 864"/>
                  <a:gd name="T44" fmla="*/ 2014 w 1026"/>
                  <a:gd name="T45" fmla="*/ 1510 h 864"/>
                  <a:gd name="T46" fmla="*/ 2014 w 1026"/>
                  <a:gd name="T47" fmla="*/ 1510 h 864"/>
                  <a:gd name="T48" fmla="*/ 2021 w 1026"/>
                  <a:gd name="T49" fmla="*/ 1498 h 864"/>
                  <a:gd name="T50" fmla="*/ 2025 w 1026"/>
                  <a:gd name="T51" fmla="*/ 1481 h 864"/>
                  <a:gd name="T52" fmla="*/ 2029 w 1026"/>
                  <a:gd name="T53" fmla="*/ 48 h 864"/>
                  <a:gd name="T54" fmla="*/ 2025 w 1026"/>
                  <a:gd name="T55" fmla="*/ 30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4" y="15"/>
                    </a:moveTo>
                    <a:cubicBezTo>
                      <a:pt x="1023" y="12"/>
                      <a:pt x="1021" y="10"/>
                      <a:pt x="1019" y="8"/>
                    </a:cubicBezTo>
                    <a:cubicBezTo>
                      <a:pt x="1017" y="6"/>
                      <a:pt x="1015" y="4"/>
                      <a:pt x="1012" y="3"/>
                    </a:cubicBezTo>
                    <a:cubicBezTo>
                      <a:pt x="1009" y="2"/>
                      <a:pt x="1006" y="1"/>
                      <a:pt x="100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0"/>
                      <a:pt x="14" y="1"/>
                    </a:cubicBezTo>
                    <a:cubicBezTo>
                      <a:pt x="11" y="2"/>
                      <a:pt x="9" y="4"/>
                      <a:pt x="7" y="6"/>
                    </a:cubicBezTo>
                    <a:cubicBezTo>
                      <a:pt x="5" y="8"/>
                      <a:pt x="3" y="11"/>
                      <a:pt x="2" y="13"/>
                    </a:cubicBezTo>
                    <a:cubicBezTo>
                      <a:pt x="1" y="16"/>
                      <a:pt x="0" y="19"/>
                      <a:pt x="0" y="22"/>
                    </a:cubicBezTo>
                    <a:cubicBezTo>
                      <a:pt x="0" y="747"/>
                      <a:pt x="0" y="747"/>
                      <a:pt x="0" y="747"/>
                    </a:cubicBezTo>
                    <a:cubicBezTo>
                      <a:pt x="0" y="750"/>
                      <a:pt x="0" y="753"/>
                      <a:pt x="2" y="756"/>
                    </a:cubicBezTo>
                    <a:cubicBezTo>
                      <a:pt x="3" y="758"/>
                      <a:pt x="6" y="762"/>
                      <a:pt x="5" y="762"/>
                    </a:cubicBezTo>
                    <a:cubicBezTo>
                      <a:pt x="88" y="856"/>
                      <a:pt x="88" y="856"/>
                      <a:pt x="88" y="856"/>
                    </a:cubicBezTo>
                    <a:cubicBezTo>
                      <a:pt x="88" y="857"/>
                      <a:pt x="89" y="858"/>
                      <a:pt x="90" y="859"/>
                    </a:cubicBezTo>
                    <a:cubicBezTo>
                      <a:pt x="91" y="859"/>
                      <a:pt x="93" y="860"/>
                      <a:pt x="94" y="861"/>
                    </a:cubicBezTo>
                    <a:cubicBezTo>
                      <a:pt x="95" y="861"/>
                      <a:pt x="96" y="862"/>
                      <a:pt x="98" y="862"/>
                    </a:cubicBezTo>
                    <a:cubicBezTo>
                      <a:pt x="99" y="862"/>
                      <a:pt x="100" y="862"/>
                      <a:pt x="102" y="862"/>
                    </a:cubicBezTo>
                    <a:cubicBezTo>
                      <a:pt x="921" y="864"/>
                      <a:pt x="921" y="864"/>
                      <a:pt x="921" y="864"/>
                    </a:cubicBezTo>
                    <a:cubicBezTo>
                      <a:pt x="923" y="864"/>
                      <a:pt x="924" y="864"/>
                      <a:pt x="926" y="863"/>
                    </a:cubicBezTo>
                    <a:cubicBezTo>
                      <a:pt x="927" y="863"/>
                      <a:pt x="928" y="862"/>
                      <a:pt x="929" y="862"/>
                    </a:cubicBezTo>
                    <a:cubicBezTo>
                      <a:pt x="931" y="861"/>
                      <a:pt x="932" y="861"/>
                      <a:pt x="933" y="860"/>
                    </a:cubicBezTo>
                    <a:cubicBezTo>
                      <a:pt x="934" y="859"/>
                      <a:pt x="935" y="858"/>
                      <a:pt x="936" y="857"/>
                    </a:cubicBezTo>
                    <a:cubicBezTo>
                      <a:pt x="963" y="826"/>
                      <a:pt x="991" y="795"/>
                      <a:pt x="1018" y="764"/>
                    </a:cubicBezTo>
                    <a:cubicBezTo>
                      <a:pt x="1018" y="764"/>
                      <a:pt x="1018" y="764"/>
                      <a:pt x="1018" y="764"/>
                    </a:cubicBezTo>
                    <a:cubicBezTo>
                      <a:pt x="1020" y="762"/>
                      <a:pt x="1021" y="760"/>
                      <a:pt x="1022" y="757"/>
                    </a:cubicBezTo>
                    <a:cubicBezTo>
                      <a:pt x="1023" y="755"/>
                      <a:pt x="1024" y="752"/>
                      <a:pt x="1024" y="749"/>
                    </a:cubicBezTo>
                    <a:cubicBezTo>
                      <a:pt x="1026" y="24"/>
                      <a:pt x="1026" y="24"/>
                      <a:pt x="1026" y="24"/>
                    </a:cubicBezTo>
                    <a:cubicBezTo>
                      <a:pt x="1026" y="21"/>
                      <a:pt x="1025" y="18"/>
                      <a:pt x="1024" y="15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Freeform 959"/>
              <p:cNvSpPr>
                <a:spLocks/>
              </p:cNvSpPr>
              <p:nvPr/>
            </p:nvSpPr>
            <p:spPr bwMode="auto">
              <a:xfrm>
                <a:off x="2937" y="1301"/>
                <a:ext cx="1440" cy="48"/>
              </a:xfrm>
              <a:custGeom>
                <a:avLst/>
                <a:gdLst>
                  <a:gd name="T0" fmla="*/ 2025 w 1024"/>
                  <a:gd name="T1" fmla="*/ 6 h 34"/>
                  <a:gd name="T2" fmla="*/ 2025 w 1024"/>
                  <a:gd name="T3" fmla="*/ 24 h 34"/>
                  <a:gd name="T4" fmla="*/ 2021 w 1024"/>
                  <a:gd name="T5" fmla="*/ 40 h 34"/>
                  <a:gd name="T6" fmla="*/ 2011 w 1024"/>
                  <a:gd name="T7" fmla="*/ 56 h 34"/>
                  <a:gd name="T8" fmla="*/ 1997 w 1024"/>
                  <a:gd name="T9" fmla="*/ 66 h 34"/>
                  <a:gd name="T10" fmla="*/ 1980 w 1024"/>
                  <a:gd name="T11" fmla="*/ 68 h 34"/>
                  <a:gd name="T12" fmla="*/ 45 w 1024"/>
                  <a:gd name="T13" fmla="*/ 66 h 34"/>
                  <a:gd name="T14" fmla="*/ 28 w 1024"/>
                  <a:gd name="T15" fmla="*/ 62 h 34"/>
                  <a:gd name="T16" fmla="*/ 14 w 1024"/>
                  <a:gd name="T17" fmla="*/ 52 h 34"/>
                  <a:gd name="T18" fmla="*/ 4 w 1024"/>
                  <a:gd name="T19" fmla="*/ 38 h 34"/>
                  <a:gd name="T20" fmla="*/ 0 w 1024"/>
                  <a:gd name="T21" fmla="*/ 20 h 34"/>
                  <a:gd name="T22" fmla="*/ 0 w 1024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"/>
                    </a:moveTo>
                    <a:cubicBezTo>
                      <a:pt x="1024" y="12"/>
                      <a:pt x="1024" y="12"/>
                      <a:pt x="1024" y="12"/>
                    </a:cubicBezTo>
                    <a:cubicBezTo>
                      <a:pt x="1024" y="15"/>
                      <a:pt x="1023" y="18"/>
                      <a:pt x="1022" y="20"/>
                    </a:cubicBezTo>
                    <a:cubicBezTo>
                      <a:pt x="1021" y="23"/>
                      <a:pt x="1019" y="26"/>
                      <a:pt x="1017" y="28"/>
                    </a:cubicBezTo>
                    <a:cubicBezTo>
                      <a:pt x="1015" y="30"/>
                      <a:pt x="1013" y="31"/>
                      <a:pt x="1010" y="33"/>
                    </a:cubicBezTo>
                    <a:cubicBezTo>
                      <a:pt x="1007" y="34"/>
                      <a:pt x="1004" y="34"/>
                      <a:pt x="1001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3"/>
                      <a:pt x="16" y="32"/>
                      <a:pt x="14" y="31"/>
                    </a:cubicBezTo>
                    <a:cubicBezTo>
                      <a:pt x="11" y="30"/>
                      <a:pt x="9" y="28"/>
                      <a:pt x="7" y="26"/>
                    </a:cubicBezTo>
                    <a:cubicBezTo>
                      <a:pt x="4" y="24"/>
                      <a:pt x="3" y="22"/>
                      <a:pt x="2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Freeform 960"/>
              <p:cNvSpPr>
                <a:spLocks/>
              </p:cNvSpPr>
              <p:nvPr/>
            </p:nvSpPr>
            <p:spPr bwMode="auto">
              <a:xfrm>
                <a:off x="2951" y="1344"/>
                <a:ext cx="1415" cy="137"/>
              </a:xfrm>
              <a:custGeom>
                <a:avLst/>
                <a:gdLst>
                  <a:gd name="T0" fmla="*/ 1990 w 1006"/>
                  <a:gd name="T1" fmla="*/ 1 h 98"/>
                  <a:gd name="T2" fmla="*/ 1972 w 1006"/>
                  <a:gd name="T3" fmla="*/ 10 h 98"/>
                  <a:gd name="T4" fmla="*/ 1965 w 1006"/>
                  <a:gd name="T5" fmla="*/ 11 h 98"/>
                  <a:gd name="T6" fmla="*/ 28 w 1006"/>
                  <a:gd name="T7" fmla="*/ 8 h 98"/>
                  <a:gd name="T8" fmla="*/ 18 w 1006"/>
                  <a:gd name="T9" fmla="*/ 8 h 98"/>
                  <a:gd name="T10" fmla="*/ 0 w 1006"/>
                  <a:gd name="T11" fmla="*/ 0 h 98"/>
                  <a:gd name="T12" fmla="*/ 156 w 1006"/>
                  <a:gd name="T13" fmla="*/ 178 h 98"/>
                  <a:gd name="T14" fmla="*/ 162 w 1006"/>
                  <a:gd name="T15" fmla="*/ 182 h 98"/>
                  <a:gd name="T16" fmla="*/ 169 w 1006"/>
                  <a:gd name="T17" fmla="*/ 186 h 98"/>
                  <a:gd name="T18" fmla="*/ 176 w 1006"/>
                  <a:gd name="T19" fmla="*/ 190 h 98"/>
                  <a:gd name="T20" fmla="*/ 184 w 1006"/>
                  <a:gd name="T21" fmla="*/ 190 h 98"/>
                  <a:gd name="T22" fmla="*/ 1806 w 1006"/>
                  <a:gd name="T23" fmla="*/ 192 h 98"/>
                  <a:gd name="T24" fmla="*/ 1814 w 1006"/>
                  <a:gd name="T25" fmla="*/ 192 h 98"/>
                  <a:gd name="T26" fmla="*/ 1821 w 1006"/>
                  <a:gd name="T27" fmla="*/ 190 h 98"/>
                  <a:gd name="T28" fmla="*/ 1829 w 1006"/>
                  <a:gd name="T29" fmla="*/ 186 h 98"/>
                  <a:gd name="T30" fmla="*/ 1834 w 1006"/>
                  <a:gd name="T31" fmla="*/ 180 h 98"/>
                  <a:gd name="T32" fmla="*/ 1990 w 1006"/>
                  <a:gd name="T33" fmla="*/ 1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1"/>
                    </a:moveTo>
                    <a:cubicBezTo>
                      <a:pt x="1006" y="1"/>
                      <a:pt x="999" y="5"/>
                      <a:pt x="997" y="5"/>
                    </a:cubicBezTo>
                    <a:cubicBezTo>
                      <a:pt x="996" y="6"/>
                      <a:pt x="994" y="6"/>
                      <a:pt x="99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2"/>
                      <a:pt x="81" y="92"/>
                      <a:pt x="82" y="93"/>
                    </a:cubicBezTo>
                    <a:cubicBezTo>
                      <a:pt x="83" y="94"/>
                      <a:pt x="84" y="95"/>
                      <a:pt x="85" y="95"/>
                    </a:cubicBezTo>
                    <a:cubicBezTo>
                      <a:pt x="86" y="96"/>
                      <a:pt x="88" y="96"/>
                      <a:pt x="89" y="97"/>
                    </a:cubicBezTo>
                    <a:cubicBezTo>
                      <a:pt x="90" y="97"/>
                      <a:pt x="92" y="97"/>
                      <a:pt x="93" y="97"/>
                    </a:cubicBezTo>
                    <a:cubicBezTo>
                      <a:pt x="913" y="98"/>
                      <a:pt x="913" y="98"/>
                      <a:pt x="913" y="98"/>
                    </a:cubicBezTo>
                    <a:cubicBezTo>
                      <a:pt x="914" y="98"/>
                      <a:pt x="916" y="98"/>
                      <a:pt x="917" y="98"/>
                    </a:cubicBezTo>
                    <a:cubicBezTo>
                      <a:pt x="918" y="98"/>
                      <a:pt x="920" y="97"/>
                      <a:pt x="921" y="97"/>
                    </a:cubicBezTo>
                    <a:cubicBezTo>
                      <a:pt x="922" y="96"/>
                      <a:pt x="923" y="95"/>
                      <a:pt x="924" y="95"/>
                    </a:cubicBezTo>
                    <a:cubicBezTo>
                      <a:pt x="925" y="94"/>
                      <a:pt x="926" y="93"/>
                      <a:pt x="927" y="92"/>
                    </a:cubicBezTo>
                    <a:cubicBezTo>
                      <a:pt x="955" y="61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93" name="Freeform 961"/>
          <p:cNvSpPr>
            <a:spLocks/>
          </p:cNvSpPr>
          <p:nvPr/>
        </p:nvSpPr>
        <p:spPr bwMode="auto">
          <a:xfrm>
            <a:off x="4638675" y="1954213"/>
            <a:ext cx="1714500" cy="1287462"/>
          </a:xfrm>
          <a:custGeom>
            <a:avLst/>
            <a:gdLst>
              <a:gd name="T0" fmla="*/ 2147483646 w 1024"/>
              <a:gd name="T1" fmla="*/ 7483276 h 769"/>
              <a:gd name="T2" fmla="*/ 2147483646 w 1024"/>
              <a:gd name="T3" fmla="*/ 11225752 h 769"/>
              <a:gd name="T4" fmla="*/ 2147483646 w 1024"/>
              <a:gd name="T5" fmla="*/ 29934781 h 769"/>
              <a:gd name="T6" fmla="*/ 2147483646 w 1024"/>
              <a:gd name="T7" fmla="*/ 59869562 h 769"/>
              <a:gd name="T8" fmla="*/ 2147483646 w 1024"/>
              <a:gd name="T9" fmla="*/ 89806018 h 769"/>
              <a:gd name="T10" fmla="*/ 2147483646 w 1024"/>
              <a:gd name="T11" fmla="*/ 2147483646 h 769"/>
              <a:gd name="T12" fmla="*/ 2147483646 w 1024"/>
              <a:gd name="T13" fmla="*/ 2147483646 h 769"/>
              <a:gd name="T14" fmla="*/ 2147483646 w 1024"/>
              <a:gd name="T15" fmla="*/ 2147483646 h 769"/>
              <a:gd name="T16" fmla="*/ 2147483646 w 1024"/>
              <a:gd name="T17" fmla="*/ 2147483646 h 769"/>
              <a:gd name="T18" fmla="*/ 2147483646 w 1024"/>
              <a:gd name="T19" fmla="*/ 2147483646 h 769"/>
              <a:gd name="T20" fmla="*/ 85969450 w 1024"/>
              <a:gd name="T21" fmla="*/ 2147483646 h 769"/>
              <a:gd name="T22" fmla="*/ 52329085 w 1024"/>
              <a:gd name="T23" fmla="*/ 2147483646 h 769"/>
              <a:gd name="T24" fmla="*/ 26164542 w 1024"/>
              <a:gd name="T25" fmla="*/ 2147483646 h 769"/>
              <a:gd name="T26" fmla="*/ 7475823 w 1024"/>
              <a:gd name="T27" fmla="*/ 2147483646 h 769"/>
              <a:gd name="T28" fmla="*/ 0 w 1024"/>
              <a:gd name="T29" fmla="*/ 2147483646 h 769"/>
              <a:gd name="T30" fmla="*/ 3737074 w 1024"/>
              <a:gd name="T31" fmla="*/ 86063542 h 769"/>
              <a:gd name="T32" fmla="*/ 11212897 w 1024"/>
              <a:gd name="T33" fmla="*/ 52386285 h 769"/>
              <a:gd name="T34" fmla="*/ 26164542 w 1024"/>
              <a:gd name="T35" fmla="*/ 26193980 h 769"/>
              <a:gd name="T36" fmla="*/ 56066159 w 1024"/>
              <a:gd name="T37" fmla="*/ 7483276 h 769"/>
              <a:gd name="T38" fmla="*/ 85969450 w 1024"/>
              <a:gd name="T39" fmla="*/ 0 h 769"/>
              <a:gd name="T40" fmla="*/ 2147483646 w 1024"/>
              <a:gd name="T41" fmla="*/ 7483276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24" h="769">
                <a:moveTo>
                  <a:pt x="1002" y="2"/>
                </a:moveTo>
                <a:cubicBezTo>
                  <a:pt x="1005" y="2"/>
                  <a:pt x="1008" y="2"/>
                  <a:pt x="1010" y="3"/>
                </a:cubicBezTo>
                <a:cubicBezTo>
                  <a:pt x="1013" y="5"/>
                  <a:pt x="1016" y="6"/>
                  <a:pt x="1018" y="8"/>
                </a:cubicBezTo>
                <a:cubicBezTo>
                  <a:pt x="1020" y="10"/>
                  <a:pt x="1021" y="13"/>
                  <a:pt x="1023" y="16"/>
                </a:cubicBezTo>
                <a:cubicBezTo>
                  <a:pt x="1024" y="18"/>
                  <a:pt x="1024" y="21"/>
                  <a:pt x="1024" y="24"/>
                </a:cubicBezTo>
                <a:cubicBezTo>
                  <a:pt x="1022" y="746"/>
                  <a:pt x="1022" y="746"/>
                  <a:pt x="1022" y="746"/>
                </a:cubicBezTo>
                <a:cubicBezTo>
                  <a:pt x="1022" y="749"/>
                  <a:pt x="1022" y="752"/>
                  <a:pt x="1021" y="755"/>
                </a:cubicBezTo>
                <a:cubicBezTo>
                  <a:pt x="1019" y="758"/>
                  <a:pt x="1018" y="760"/>
                  <a:pt x="1016" y="762"/>
                </a:cubicBezTo>
                <a:cubicBezTo>
                  <a:pt x="1014" y="764"/>
                  <a:pt x="1011" y="766"/>
                  <a:pt x="1008" y="767"/>
                </a:cubicBezTo>
                <a:cubicBezTo>
                  <a:pt x="1006" y="768"/>
                  <a:pt x="1003" y="769"/>
                  <a:pt x="1000" y="769"/>
                </a:cubicBezTo>
                <a:cubicBezTo>
                  <a:pt x="23" y="767"/>
                  <a:pt x="23" y="767"/>
                  <a:pt x="23" y="767"/>
                </a:cubicBezTo>
                <a:cubicBezTo>
                  <a:pt x="20" y="767"/>
                  <a:pt x="17" y="767"/>
                  <a:pt x="14" y="765"/>
                </a:cubicBezTo>
                <a:cubicBezTo>
                  <a:pt x="12" y="764"/>
                  <a:pt x="9" y="763"/>
                  <a:pt x="7" y="760"/>
                </a:cubicBezTo>
                <a:cubicBezTo>
                  <a:pt x="5" y="758"/>
                  <a:pt x="3" y="756"/>
                  <a:pt x="2" y="753"/>
                </a:cubicBezTo>
                <a:cubicBezTo>
                  <a:pt x="1" y="751"/>
                  <a:pt x="0" y="748"/>
                  <a:pt x="0" y="74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4" y="11"/>
                  <a:pt x="5" y="9"/>
                  <a:pt x="7" y="7"/>
                </a:cubicBezTo>
                <a:cubicBezTo>
                  <a:pt x="9" y="5"/>
                  <a:pt x="12" y="3"/>
                  <a:pt x="15" y="2"/>
                </a:cubicBezTo>
                <a:cubicBezTo>
                  <a:pt x="17" y="1"/>
                  <a:pt x="20" y="0"/>
                  <a:pt x="23" y="0"/>
                </a:cubicBezTo>
                <a:lnTo>
                  <a:pt x="1002" y="2"/>
                </a:ln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Rectangle 962"/>
          <p:cNvSpPr>
            <a:spLocks noChangeArrowheads="1"/>
          </p:cNvSpPr>
          <p:nvPr/>
        </p:nvSpPr>
        <p:spPr bwMode="auto">
          <a:xfrm>
            <a:off x="4711700" y="2011363"/>
            <a:ext cx="1573213" cy="1177925"/>
          </a:xfrm>
          <a:prstGeom prst="rect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5" name="Rectangle 963"/>
          <p:cNvSpPr>
            <a:spLocks noChangeArrowheads="1"/>
          </p:cNvSpPr>
          <p:nvPr/>
        </p:nvSpPr>
        <p:spPr bwMode="auto">
          <a:xfrm>
            <a:off x="4711700" y="3633788"/>
            <a:ext cx="1573213" cy="1179512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6" name="Rectangle 964"/>
          <p:cNvSpPr>
            <a:spLocks noChangeArrowheads="1"/>
          </p:cNvSpPr>
          <p:nvPr/>
        </p:nvSpPr>
        <p:spPr bwMode="auto">
          <a:xfrm>
            <a:off x="4711700" y="376238"/>
            <a:ext cx="1573213" cy="1179512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7" name="Rectangle 965"/>
          <p:cNvSpPr>
            <a:spLocks noChangeArrowheads="1"/>
          </p:cNvSpPr>
          <p:nvPr/>
        </p:nvSpPr>
        <p:spPr bwMode="auto">
          <a:xfrm>
            <a:off x="4711700" y="2003425"/>
            <a:ext cx="1573213" cy="1179513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8" name="Freeform 36"/>
          <p:cNvSpPr>
            <a:spLocks/>
          </p:cNvSpPr>
          <p:nvPr/>
        </p:nvSpPr>
        <p:spPr bwMode="auto">
          <a:xfrm flipV="1">
            <a:off x="6364092" y="2749547"/>
            <a:ext cx="2779908" cy="1512657"/>
          </a:xfrm>
          <a:custGeom>
            <a:avLst/>
            <a:gdLst>
              <a:gd name="T0" fmla="*/ 0 w 594"/>
              <a:gd name="T1" fmla="*/ 0 h 372"/>
              <a:gd name="T2" fmla="*/ 1452036842 w 594"/>
              <a:gd name="T3" fmla="*/ 0 h 372"/>
              <a:gd name="T4" fmla="*/ 1720107618 w 594"/>
              <a:gd name="T5" fmla="*/ 149183244 h 372"/>
              <a:gd name="T6" fmla="*/ 2147483646 w 594"/>
              <a:gd name="T7" fmla="*/ 2147483646 h 372"/>
              <a:gd name="T8" fmla="*/ 2147483646 w 594"/>
              <a:gd name="T9" fmla="*/ 2147483646 h 372"/>
              <a:gd name="T10" fmla="*/ 2147483646 w 594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4" h="372">
                <a:moveTo>
                  <a:pt x="0" y="0"/>
                </a:moveTo>
                <a:cubicBezTo>
                  <a:pt x="195" y="0"/>
                  <a:pt x="195" y="0"/>
                  <a:pt x="195" y="0"/>
                </a:cubicBezTo>
                <a:cubicBezTo>
                  <a:pt x="209" y="0"/>
                  <a:pt x="225" y="9"/>
                  <a:pt x="231" y="20"/>
                </a:cubicBezTo>
                <a:cubicBezTo>
                  <a:pt x="423" y="351"/>
                  <a:pt x="423" y="351"/>
                  <a:pt x="423" y="351"/>
                </a:cubicBezTo>
                <a:cubicBezTo>
                  <a:pt x="429" y="362"/>
                  <a:pt x="445" y="372"/>
                  <a:pt x="459" y="372"/>
                </a:cubicBezTo>
                <a:cubicBezTo>
                  <a:pt x="594" y="372"/>
                  <a:pt x="594" y="372"/>
                  <a:pt x="594" y="372"/>
                </a:cubicBezTo>
              </a:path>
            </a:pathLst>
          </a:cu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66633"/>
      </p:ext>
    </p:extLst>
  </p:cSld>
  <p:clrMapOvr>
    <a:masterClrMapping/>
  </p:clrMapOvr>
  <p:transition spd="slow" advTm="6873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3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1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3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2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900"/>
                            </p:stCondLst>
                            <p:childTnLst>
                              <p:par>
                                <p:cTn id="1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400"/>
                            </p:stCondLst>
                            <p:childTnLst>
                              <p:par>
                                <p:cTn id="16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9091 L -1.38889E-6 3.17141E-6 " pathEditMode="relative" ptsTypes="AA">
                                      <p:cBhvr>
                                        <p:cTn id="17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837 L -1.11111E-6 -5.24636E-6 " pathEditMode="relative" ptsTypes="AA">
                                      <p:cBhvr>
                                        <p:cTn id="17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4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4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animBg="1"/>
      <p:bldP spid="8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>
            <a:spLocks/>
          </p:cNvSpPr>
          <p:nvPr/>
        </p:nvSpPr>
        <p:spPr bwMode="auto">
          <a:xfrm>
            <a:off x="2049463" y="1648693"/>
            <a:ext cx="522287" cy="1119187"/>
          </a:xfrm>
          <a:custGeom>
            <a:avLst/>
            <a:gdLst>
              <a:gd name="T0" fmla="*/ 1167515230 w 312"/>
              <a:gd name="T1" fmla="*/ 0 h 668"/>
              <a:gd name="T2" fmla="*/ 1077705722 w 312"/>
              <a:gd name="T3" fmla="*/ 67369086 h 668"/>
              <a:gd name="T4" fmla="*/ 59872447 w 312"/>
              <a:gd name="T5" fmla="*/ 1699212207 h 668"/>
              <a:gd name="T6" fmla="*/ 14968531 w 312"/>
              <a:gd name="T7" fmla="*/ 2147483646 h 6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2" h="668">
                <a:moveTo>
                  <a:pt x="312" y="0"/>
                </a:moveTo>
                <a:cubicBezTo>
                  <a:pt x="304" y="5"/>
                  <a:pt x="296" y="12"/>
                  <a:pt x="288" y="18"/>
                </a:cubicBezTo>
                <a:cubicBezTo>
                  <a:pt x="120" y="152"/>
                  <a:pt x="34" y="334"/>
                  <a:pt x="16" y="454"/>
                </a:cubicBezTo>
                <a:cubicBezTo>
                  <a:pt x="0" y="561"/>
                  <a:pt x="3" y="650"/>
                  <a:pt x="4" y="668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Freeform 9"/>
          <p:cNvSpPr>
            <a:spLocks/>
          </p:cNvSpPr>
          <p:nvPr/>
        </p:nvSpPr>
        <p:spPr bwMode="auto">
          <a:xfrm>
            <a:off x="2571750" y="1350243"/>
            <a:ext cx="1327150" cy="341312"/>
          </a:xfrm>
          <a:custGeom>
            <a:avLst/>
            <a:gdLst>
              <a:gd name="T0" fmla="*/ 2147483646 w 793"/>
              <a:gd name="T1" fmla="*/ 763170201 h 204"/>
              <a:gd name="T2" fmla="*/ 2147483646 w 793"/>
              <a:gd name="T3" fmla="*/ 579860072 h 204"/>
              <a:gd name="T4" fmla="*/ 2147483646 w 793"/>
              <a:gd name="T5" fmla="*/ 374102678 h 204"/>
              <a:gd name="T6" fmla="*/ 1345223631 w 793"/>
              <a:gd name="T7" fmla="*/ 187052177 h 204"/>
              <a:gd name="T8" fmla="*/ 0 w 793"/>
              <a:gd name="T9" fmla="*/ 665903739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93" h="204">
                <a:moveTo>
                  <a:pt x="793" y="204"/>
                </a:moveTo>
                <a:cubicBezTo>
                  <a:pt x="772" y="183"/>
                  <a:pt x="750" y="166"/>
                  <a:pt x="724" y="155"/>
                </a:cubicBezTo>
                <a:cubicBezTo>
                  <a:pt x="633" y="115"/>
                  <a:pt x="610" y="100"/>
                  <a:pt x="610" y="100"/>
                </a:cubicBezTo>
                <a:cubicBezTo>
                  <a:pt x="610" y="100"/>
                  <a:pt x="500" y="0"/>
                  <a:pt x="360" y="50"/>
                </a:cubicBezTo>
                <a:cubicBezTo>
                  <a:pt x="360" y="50"/>
                  <a:pt x="210" y="21"/>
                  <a:pt x="0" y="178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10"/>
          <p:cNvSpPr>
            <a:spLocks/>
          </p:cNvSpPr>
          <p:nvPr/>
        </p:nvSpPr>
        <p:spPr bwMode="auto">
          <a:xfrm>
            <a:off x="3898900" y="1691555"/>
            <a:ext cx="473075" cy="1493838"/>
          </a:xfrm>
          <a:custGeom>
            <a:avLst/>
            <a:gdLst>
              <a:gd name="T0" fmla="*/ 209776843 w 282"/>
              <a:gd name="T1" fmla="*/ 2147483646 h 891"/>
              <a:gd name="T2" fmla="*/ 872825069 w 282"/>
              <a:gd name="T3" fmla="*/ 1609891869 h 891"/>
              <a:gd name="T4" fmla="*/ 505713499 w 282"/>
              <a:gd name="T5" fmla="*/ 1018351523 h 891"/>
              <a:gd name="T6" fmla="*/ 0 w 282"/>
              <a:gd name="T7" fmla="*/ 0 h 89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2" h="891">
                <a:moveTo>
                  <a:pt x="56" y="891"/>
                </a:moveTo>
                <a:cubicBezTo>
                  <a:pt x="177" y="740"/>
                  <a:pt x="282" y="568"/>
                  <a:pt x="233" y="430"/>
                </a:cubicBezTo>
                <a:cubicBezTo>
                  <a:pt x="183" y="288"/>
                  <a:pt x="135" y="272"/>
                  <a:pt x="135" y="272"/>
                </a:cubicBezTo>
                <a:cubicBezTo>
                  <a:pt x="135" y="272"/>
                  <a:pt x="93" y="97"/>
                  <a:pt x="0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reeform 11"/>
          <p:cNvSpPr>
            <a:spLocks/>
          </p:cNvSpPr>
          <p:nvPr/>
        </p:nvSpPr>
        <p:spPr bwMode="auto">
          <a:xfrm>
            <a:off x="1812925" y="3185393"/>
            <a:ext cx="2179638" cy="898525"/>
          </a:xfrm>
          <a:custGeom>
            <a:avLst/>
            <a:gdLst>
              <a:gd name="T0" fmla="*/ 0 w 1302"/>
              <a:gd name="T1" fmla="*/ 1034937101 h 537"/>
              <a:gd name="T2" fmla="*/ 429873571 w 1302"/>
              <a:gd name="T3" fmla="*/ 1386142746 h 537"/>
              <a:gd name="T4" fmla="*/ 1760613542 w 1302"/>
              <a:gd name="T5" fmla="*/ 1864380968 h 537"/>
              <a:gd name="T6" fmla="*/ 2147483646 w 1302"/>
              <a:gd name="T7" fmla="*/ 1714932256 h 537"/>
              <a:gd name="T8" fmla="*/ 2147483646 w 1302"/>
              <a:gd name="T9" fmla="*/ 48570245 h 537"/>
              <a:gd name="T10" fmla="*/ 2147483646 w 1302"/>
              <a:gd name="T11" fmla="*/ 0 h 53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02" h="537">
                <a:moveTo>
                  <a:pt x="0" y="277"/>
                </a:moveTo>
                <a:cubicBezTo>
                  <a:pt x="21" y="307"/>
                  <a:pt x="57" y="339"/>
                  <a:pt x="115" y="371"/>
                </a:cubicBezTo>
                <a:cubicBezTo>
                  <a:pt x="287" y="467"/>
                  <a:pt x="387" y="481"/>
                  <a:pt x="471" y="499"/>
                </a:cubicBezTo>
                <a:cubicBezTo>
                  <a:pt x="555" y="517"/>
                  <a:pt x="641" y="537"/>
                  <a:pt x="763" y="459"/>
                </a:cubicBezTo>
                <a:cubicBezTo>
                  <a:pt x="885" y="381"/>
                  <a:pt x="1165" y="167"/>
                  <a:pt x="1291" y="13"/>
                </a:cubicBezTo>
                <a:cubicBezTo>
                  <a:pt x="1295" y="9"/>
                  <a:pt x="1298" y="5"/>
                  <a:pt x="1302" y="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1725613" y="2767880"/>
            <a:ext cx="330200" cy="881063"/>
          </a:xfrm>
          <a:custGeom>
            <a:avLst/>
            <a:gdLst>
              <a:gd name="T0" fmla="*/ 741502168 w 197"/>
              <a:gd name="T1" fmla="*/ 0 h 526"/>
              <a:gd name="T2" fmla="*/ 741502168 w 197"/>
              <a:gd name="T3" fmla="*/ 14962996 h 526"/>
              <a:gd name="T4" fmla="*/ 523192303 w 197"/>
              <a:gd name="T5" fmla="*/ 561141655 h 526"/>
              <a:gd name="T6" fmla="*/ 139266146 w 197"/>
              <a:gd name="T7" fmla="*/ 1361702967 h 526"/>
              <a:gd name="T8" fmla="*/ 195726665 w 197"/>
              <a:gd name="T9" fmla="*/ 1967735284 h 5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7" h="526">
                <a:moveTo>
                  <a:pt x="197" y="0"/>
                </a:moveTo>
                <a:cubicBezTo>
                  <a:pt x="197" y="3"/>
                  <a:pt x="197" y="4"/>
                  <a:pt x="197" y="4"/>
                </a:cubicBezTo>
                <a:cubicBezTo>
                  <a:pt x="197" y="4"/>
                  <a:pt x="157" y="114"/>
                  <a:pt x="139" y="150"/>
                </a:cubicBezTo>
                <a:cubicBezTo>
                  <a:pt x="139" y="150"/>
                  <a:pt x="47" y="318"/>
                  <a:pt x="37" y="364"/>
                </a:cubicBezTo>
                <a:cubicBezTo>
                  <a:pt x="30" y="396"/>
                  <a:pt x="0" y="456"/>
                  <a:pt x="52" y="526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13"/>
          <p:cNvSpPr>
            <a:spLocks/>
          </p:cNvSpPr>
          <p:nvPr/>
        </p:nvSpPr>
        <p:spPr bwMode="auto">
          <a:xfrm>
            <a:off x="4117975" y="2147168"/>
            <a:ext cx="128588" cy="773112"/>
          </a:xfrm>
          <a:custGeom>
            <a:avLst/>
            <a:gdLst>
              <a:gd name="T0" fmla="*/ 71184750 w 76"/>
              <a:gd name="T1" fmla="*/ 1726937569 h 461"/>
              <a:gd name="T2" fmla="*/ 89917138 w 76"/>
              <a:gd name="T3" fmla="*/ 1704461787 h 461"/>
              <a:gd name="T4" fmla="*/ 89917138 w 76"/>
              <a:gd name="T5" fmla="*/ 1610809064 h 461"/>
              <a:gd name="T6" fmla="*/ 37464776 w 76"/>
              <a:gd name="T7" fmla="*/ 1509665532 h 461"/>
              <a:gd name="T8" fmla="*/ 202311465 w 76"/>
              <a:gd name="T9" fmla="*/ 775435426 h 461"/>
              <a:gd name="T10" fmla="*/ 0 w 76"/>
              <a:gd name="T11" fmla="*/ 0 h 46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" h="461">
                <a:moveTo>
                  <a:pt x="19" y="461"/>
                </a:moveTo>
                <a:cubicBezTo>
                  <a:pt x="23" y="457"/>
                  <a:pt x="24" y="455"/>
                  <a:pt x="24" y="455"/>
                </a:cubicBezTo>
                <a:cubicBezTo>
                  <a:pt x="24" y="455"/>
                  <a:pt x="30" y="445"/>
                  <a:pt x="24" y="430"/>
                </a:cubicBezTo>
                <a:cubicBezTo>
                  <a:pt x="18" y="416"/>
                  <a:pt x="10" y="403"/>
                  <a:pt x="10" y="403"/>
                </a:cubicBezTo>
                <a:cubicBezTo>
                  <a:pt x="10" y="403"/>
                  <a:pt x="76" y="323"/>
                  <a:pt x="54" y="207"/>
                </a:cubicBezTo>
                <a:cubicBezTo>
                  <a:pt x="31" y="91"/>
                  <a:pt x="0" y="0"/>
                  <a:pt x="0" y="0"/>
                </a:cubicBezTo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14"/>
          <p:cNvSpPr>
            <a:spLocks/>
          </p:cNvSpPr>
          <p:nvPr/>
        </p:nvSpPr>
        <p:spPr bwMode="auto">
          <a:xfrm>
            <a:off x="2120900" y="2920280"/>
            <a:ext cx="2030413" cy="655638"/>
          </a:xfrm>
          <a:custGeom>
            <a:avLst/>
            <a:gdLst>
              <a:gd name="T0" fmla="*/ 0 w 1212"/>
              <a:gd name="T1" fmla="*/ 724473508 h 392"/>
              <a:gd name="T2" fmla="*/ 1316664044 w 1212"/>
              <a:gd name="T3" fmla="*/ 1299570190 h 392"/>
              <a:gd name="T4" fmla="*/ 2147483646 w 1212"/>
              <a:gd name="T5" fmla="*/ 1195006244 h 392"/>
              <a:gd name="T6" fmla="*/ 2147483646 w 1212"/>
              <a:gd name="T7" fmla="*/ 373439556 h 392"/>
              <a:gd name="T8" fmla="*/ 2147483646 w 1212"/>
              <a:gd name="T9" fmla="*/ 388377741 h 392"/>
              <a:gd name="T10" fmla="*/ 2147483646 w 1212"/>
              <a:gd name="T11" fmla="*/ 0 h 3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2" h="392">
                <a:moveTo>
                  <a:pt x="0" y="194"/>
                </a:moveTo>
                <a:cubicBezTo>
                  <a:pt x="73" y="242"/>
                  <a:pt x="239" y="320"/>
                  <a:pt x="352" y="348"/>
                </a:cubicBezTo>
                <a:cubicBezTo>
                  <a:pt x="499" y="385"/>
                  <a:pt x="720" y="392"/>
                  <a:pt x="837" y="320"/>
                </a:cubicBezTo>
                <a:cubicBezTo>
                  <a:pt x="955" y="248"/>
                  <a:pt x="1101" y="100"/>
                  <a:pt x="1101" y="100"/>
                </a:cubicBezTo>
                <a:cubicBezTo>
                  <a:pt x="1101" y="100"/>
                  <a:pt x="1123" y="111"/>
                  <a:pt x="1129" y="104"/>
                </a:cubicBezTo>
                <a:cubicBezTo>
                  <a:pt x="1135" y="99"/>
                  <a:pt x="1195" y="22"/>
                  <a:pt x="1212" y="0"/>
                </a:cubicBezTo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15"/>
          <p:cNvSpPr>
            <a:spLocks/>
          </p:cNvSpPr>
          <p:nvPr/>
        </p:nvSpPr>
        <p:spPr bwMode="auto">
          <a:xfrm>
            <a:off x="2000250" y="2958380"/>
            <a:ext cx="120650" cy="287338"/>
          </a:xfrm>
          <a:custGeom>
            <a:avLst/>
            <a:gdLst>
              <a:gd name="T0" fmla="*/ 78106643 w 72"/>
              <a:gd name="T1" fmla="*/ 0 h 171"/>
              <a:gd name="T2" fmla="*/ 159932809 w 72"/>
              <a:gd name="T3" fmla="*/ 559393997 h 171"/>
              <a:gd name="T4" fmla="*/ 267795637 w 72"/>
              <a:gd name="T5" fmla="*/ 641989376 h 17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2" h="171">
                <a:moveTo>
                  <a:pt x="21" y="0"/>
                </a:moveTo>
                <a:cubicBezTo>
                  <a:pt x="21" y="0"/>
                  <a:pt x="0" y="109"/>
                  <a:pt x="43" y="149"/>
                </a:cubicBezTo>
                <a:cubicBezTo>
                  <a:pt x="49" y="155"/>
                  <a:pt x="59" y="163"/>
                  <a:pt x="72" y="171"/>
                </a:cubicBezTo>
              </a:path>
            </a:pathLst>
          </a:custGeom>
          <a:noFill/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2598738" y="1410568"/>
            <a:ext cx="1185862" cy="1136650"/>
            <a:chOff x="1222" y="1020"/>
            <a:chExt cx="996" cy="955"/>
          </a:xfrm>
        </p:grpSpPr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1222" y="1020"/>
              <a:ext cx="484" cy="499"/>
            </a:xfrm>
            <a:custGeom>
              <a:avLst/>
              <a:gdLst>
                <a:gd name="T0" fmla="*/ 681 w 344"/>
                <a:gd name="T1" fmla="*/ 28 h 355"/>
                <a:gd name="T2" fmla="*/ 0 w 344"/>
                <a:gd name="T3" fmla="*/ 701 h 3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4" h="355">
                  <a:moveTo>
                    <a:pt x="344" y="14"/>
                  </a:moveTo>
                  <a:cubicBezTo>
                    <a:pt x="344" y="14"/>
                    <a:pt x="162" y="0"/>
                    <a:pt x="0" y="355"/>
                  </a:cubicBez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1326" y="1028"/>
              <a:ext cx="732" cy="947"/>
            </a:xfrm>
            <a:custGeom>
              <a:avLst/>
              <a:gdLst>
                <a:gd name="T0" fmla="*/ 1030 w 520"/>
                <a:gd name="T1" fmla="*/ 115 h 673"/>
                <a:gd name="T2" fmla="*/ 0 w 520"/>
                <a:gd name="T3" fmla="*/ 1333 h 67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0" h="673">
                  <a:moveTo>
                    <a:pt x="520" y="58"/>
                  </a:moveTo>
                  <a:cubicBezTo>
                    <a:pt x="168" y="0"/>
                    <a:pt x="54" y="398"/>
                    <a:pt x="0" y="673"/>
                  </a:cubicBez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1686" y="1157"/>
              <a:ext cx="532" cy="488"/>
            </a:xfrm>
            <a:custGeom>
              <a:avLst/>
              <a:gdLst>
                <a:gd name="T0" fmla="*/ 749 w 378"/>
                <a:gd name="T1" fmla="*/ 44 h 347"/>
                <a:gd name="T2" fmla="*/ 0 w 378"/>
                <a:gd name="T3" fmla="*/ 686 h 3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347">
                  <a:moveTo>
                    <a:pt x="378" y="22"/>
                  </a:moveTo>
                  <a:cubicBezTo>
                    <a:pt x="154" y="0"/>
                    <a:pt x="58" y="148"/>
                    <a:pt x="0" y="347"/>
                  </a:cubicBez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075113" y="2694855"/>
            <a:ext cx="61912" cy="128588"/>
          </a:xfrm>
          <a:prstGeom prst="line">
            <a:avLst/>
          </a:prstGeom>
          <a:noFill/>
          <a:ln w="79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3956050" y="2785343"/>
            <a:ext cx="49213" cy="312737"/>
            <a:chOff x="2362" y="2174"/>
            <a:chExt cx="42" cy="263"/>
          </a:xfrm>
        </p:grpSpPr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2380" y="2174"/>
              <a:ext cx="24" cy="263"/>
            </a:xfrm>
            <a:custGeom>
              <a:avLst/>
              <a:gdLst>
                <a:gd name="T0" fmla="*/ 34 w 17"/>
                <a:gd name="T1" fmla="*/ 370 h 187"/>
                <a:gd name="T2" fmla="*/ 0 w 17"/>
                <a:gd name="T3" fmla="*/ 0 h 18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7" h="187">
                  <a:moveTo>
                    <a:pt x="17" y="187"/>
                  </a:moveTo>
                  <a:cubicBezTo>
                    <a:pt x="17" y="187"/>
                    <a:pt x="8" y="59"/>
                    <a:pt x="0" y="0"/>
                  </a:cubicBezTo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 flipV="1">
              <a:off x="2362" y="2220"/>
              <a:ext cx="8" cy="208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30"/>
          <p:cNvGrpSpPr>
            <a:grpSpLocks/>
          </p:cNvGrpSpPr>
          <p:nvPr/>
        </p:nvGrpSpPr>
        <p:grpSpPr bwMode="auto">
          <a:xfrm>
            <a:off x="3632200" y="2082080"/>
            <a:ext cx="374650" cy="519113"/>
            <a:chOff x="2090" y="1584"/>
            <a:chExt cx="315" cy="436"/>
          </a:xfrm>
        </p:grpSpPr>
        <p:sp>
          <p:nvSpPr>
            <p:cNvPr id="19" name="Freeform 22"/>
            <p:cNvSpPr>
              <a:spLocks/>
            </p:cNvSpPr>
            <p:nvPr/>
          </p:nvSpPr>
          <p:spPr bwMode="auto">
            <a:xfrm>
              <a:off x="2090" y="1970"/>
              <a:ext cx="37" cy="50"/>
            </a:xfrm>
            <a:custGeom>
              <a:avLst/>
              <a:gdLst>
                <a:gd name="T0" fmla="*/ 48 w 26"/>
                <a:gd name="T1" fmla="*/ 29 h 36"/>
                <a:gd name="T2" fmla="*/ 33 w 26"/>
                <a:gd name="T3" fmla="*/ 65 h 36"/>
                <a:gd name="T4" fmla="*/ 4 w 26"/>
                <a:gd name="T5" fmla="*/ 39 h 36"/>
                <a:gd name="T6" fmla="*/ 19 w 26"/>
                <a:gd name="T7" fmla="*/ 1 h 36"/>
                <a:gd name="T8" fmla="*/ 48 w 26"/>
                <a:gd name="T9" fmla="*/ 29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6">
                  <a:moveTo>
                    <a:pt x="24" y="15"/>
                  </a:moveTo>
                  <a:cubicBezTo>
                    <a:pt x="26" y="24"/>
                    <a:pt x="22" y="33"/>
                    <a:pt x="16" y="34"/>
                  </a:cubicBezTo>
                  <a:cubicBezTo>
                    <a:pt x="10" y="36"/>
                    <a:pt x="4" y="29"/>
                    <a:pt x="2" y="20"/>
                  </a:cubicBezTo>
                  <a:cubicBezTo>
                    <a:pt x="0" y="11"/>
                    <a:pt x="3" y="2"/>
                    <a:pt x="9" y="1"/>
                  </a:cubicBezTo>
                  <a:cubicBezTo>
                    <a:pt x="15" y="0"/>
                    <a:pt x="21" y="6"/>
                    <a:pt x="24" y="15"/>
                  </a:cubicBezTo>
                  <a:close/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auto">
            <a:xfrm>
              <a:off x="2163" y="1897"/>
              <a:ext cx="37" cy="50"/>
            </a:xfrm>
            <a:custGeom>
              <a:avLst/>
              <a:gdLst>
                <a:gd name="T0" fmla="*/ 48 w 26"/>
                <a:gd name="T1" fmla="*/ 29 h 36"/>
                <a:gd name="T2" fmla="*/ 33 w 26"/>
                <a:gd name="T3" fmla="*/ 65 h 36"/>
                <a:gd name="T4" fmla="*/ 4 w 26"/>
                <a:gd name="T5" fmla="*/ 39 h 36"/>
                <a:gd name="T6" fmla="*/ 19 w 26"/>
                <a:gd name="T7" fmla="*/ 1 h 36"/>
                <a:gd name="T8" fmla="*/ 48 w 26"/>
                <a:gd name="T9" fmla="*/ 29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6">
                  <a:moveTo>
                    <a:pt x="24" y="15"/>
                  </a:moveTo>
                  <a:cubicBezTo>
                    <a:pt x="26" y="24"/>
                    <a:pt x="22" y="33"/>
                    <a:pt x="16" y="34"/>
                  </a:cubicBezTo>
                  <a:cubicBezTo>
                    <a:pt x="10" y="36"/>
                    <a:pt x="4" y="29"/>
                    <a:pt x="2" y="20"/>
                  </a:cubicBezTo>
                  <a:cubicBezTo>
                    <a:pt x="0" y="11"/>
                    <a:pt x="3" y="2"/>
                    <a:pt x="9" y="1"/>
                  </a:cubicBezTo>
                  <a:cubicBezTo>
                    <a:pt x="15" y="0"/>
                    <a:pt x="21" y="6"/>
                    <a:pt x="24" y="15"/>
                  </a:cubicBezTo>
                  <a:close/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24"/>
            <p:cNvSpPr>
              <a:spLocks/>
            </p:cNvSpPr>
            <p:nvPr/>
          </p:nvSpPr>
          <p:spPr bwMode="auto">
            <a:xfrm>
              <a:off x="2346" y="1649"/>
              <a:ext cx="30" cy="49"/>
            </a:xfrm>
            <a:custGeom>
              <a:avLst/>
              <a:gdLst>
                <a:gd name="T0" fmla="*/ 39 w 21"/>
                <a:gd name="T1" fmla="*/ 31 h 35"/>
                <a:gd name="T2" fmla="*/ 29 w 21"/>
                <a:gd name="T3" fmla="*/ 67 h 35"/>
                <a:gd name="T4" fmla="*/ 6 w 21"/>
                <a:gd name="T5" fmla="*/ 38 h 35"/>
                <a:gd name="T6" fmla="*/ 14 w 21"/>
                <a:gd name="T7" fmla="*/ 4 h 35"/>
                <a:gd name="T8" fmla="*/ 39 w 21"/>
                <a:gd name="T9" fmla="*/ 31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35">
                  <a:moveTo>
                    <a:pt x="19" y="16"/>
                  </a:moveTo>
                  <a:cubicBezTo>
                    <a:pt x="21" y="25"/>
                    <a:pt x="19" y="33"/>
                    <a:pt x="14" y="34"/>
                  </a:cubicBezTo>
                  <a:cubicBezTo>
                    <a:pt x="10" y="35"/>
                    <a:pt x="5" y="28"/>
                    <a:pt x="3" y="19"/>
                  </a:cubicBezTo>
                  <a:cubicBezTo>
                    <a:pt x="0" y="11"/>
                    <a:pt x="2" y="3"/>
                    <a:pt x="7" y="2"/>
                  </a:cubicBezTo>
                  <a:cubicBezTo>
                    <a:pt x="11" y="0"/>
                    <a:pt x="17" y="7"/>
                    <a:pt x="19" y="16"/>
                  </a:cubicBezTo>
                  <a:close/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2379" y="1584"/>
              <a:ext cx="26" cy="47"/>
            </a:xfrm>
            <a:custGeom>
              <a:avLst/>
              <a:gdLst>
                <a:gd name="T0" fmla="*/ 31 w 19"/>
                <a:gd name="T1" fmla="*/ 30 h 33"/>
                <a:gd name="T2" fmla="*/ 25 w 19"/>
                <a:gd name="T3" fmla="*/ 66 h 33"/>
                <a:gd name="T4" fmla="*/ 4 w 19"/>
                <a:gd name="T5" fmla="*/ 38 h 33"/>
                <a:gd name="T6" fmla="*/ 11 w 19"/>
                <a:gd name="T7" fmla="*/ 1 h 33"/>
                <a:gd name="T8" fmla="*/ 31 w 19"/>
                <a:gd name="T9" fmla="*/ 3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33">
                  <a:moveTo>
                    <a:pt x="17" y="15"/>
                  </a:moveTo>
                  <a:cubicBezTo>
                    <a:pt x="19" y="24"/>
                    <a:pt x="17" y="31"/>
                    <a:pt x="13" y="32"/>
                  </a:cubicBezTo>
                  <a:cubicBezTo>
                    <a:pt x="9" y="33"/>
                    <a:pt x="4" y="27"/>
                    <a:pt x="2" y="19"/>
                  </a:cubicBezTo>
                  <a:cubicBezTo>
                    <a:pt x="0" y="10"/>
                    <a:pt x="2" y="2"/>
                    <a:pt x="6" y="1"/>
                  </a:cubicBezTo>
                  <a:cubicBezTo>
                    <a:pt x="10" y="0"/>
                    <a:pt x="15" y="7"/>
                    <a:pt x="17" y="15"/>
                  </a:cubicBezTo>
                  <a:close/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6"/>
            <p:cNvSpPr>
              <a:spLocks/>
            </p:cNvSpPr>
            <p:nvPr/>
          </p:nvSpPr>
          <p:spPr bwMode="auto">
            <a:xfrm>
              <a:off x="2269" y="1769"/>
              <a:ext cx="53" cy="67"/>
            </a:xfrm>
            <a:custGeom>
              <a:avLst/>
              <a:gdLst>
                <a:gd name="T0" fmla="*/ 68 w 38"/>
                <a:gd name="T1" fmla="*/ 31 h 48"/>
                <a:gd name="T2" fmla="*/ 40 w 38"/>
                <a:gd name="T3" fmla="*/ 92 h 48"/>
                <a:gd name="T4" fmla="*/ 6 w 38"/>
                <a:gd name="T5" fmla="*/ 53 h 48"/>
                <a:gd name="T6" fmla="*/ 20 w 38"/>
                <a:gd name="T7" fmla="*/ 4 h 48"/>
                <a:gd name="T8" fmla="*/ 68 w 38"/>
                <a:gd name="T9" fmla="*/ 3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48">
                  <a:moveTo>
                    <a:pt x="35" y="16"/>
                  </a:moveTo>
                  <a:cubicBezTo>
                    <a:pt x="38" y="28"/>
                    <a:pt x="28" y="45"/>
                    <a:pt x="21" y="47"/>
                  </a:cubicBezTo>
                  <a:cubicBezTo>
                    <a:pt x="14" y="48"/>
                    <a:pt x="6" y="40"/>
                    <a:pt x="3" y="27"/>
                  </a:cubicBezTo>
                  <a:cubicBezTo>
                    <a:pt x="0" y="15"/>
                    <a:pt x="3" y="3"/>
                    <a:pt x="10" y="2"/>
                  </a:cubicBezTo>
                  <a:cubicBezTo>
                    <a:pt x="17" y="0"/>
                    <a:pt x="32" y="4"/>
                    <a:pt x="35" y="16"/>
                  </a:cubicBezTo>
                  <a:close/>
                </a:path>
              </a:pathLst>
            </a:custGeom>
            <a:noFill/>
            <a:ln w="793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0" y="2769468"/>
            <a:ext cx="2055813" cy="0"/>
          </a:xfrm>
          <a:prstGeom prst="line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5" name="Group 31"/>
          <p:cNvGrpSpPr>
            <a:grpSpLocks/>
          </p:cNvGrpSpPr>
          <p:nvPr/>
        </p:nvGrpSpPr>
        <p:grpSpPr bwMode="auto">
          <a:xfrm>
            <a:off x="4638675" y="3405188"/>
            <a:ext cx="1717675" cy="1449387"/>
            <a:chOff x="2937" y="2859"/>
            <a:chExt cx="1443" cy="1217"/>
          </a:xfrm>
        </p:grpSpPr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2997" y="3043"/>
              <a:ext cx="1321" cy="991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27" name="Group 33"/>
            <p:cNvGrpSpPr>
              <a:grpSpLocks/>
            </p:cNvGrpSpPr>
            <p:nvPr/>
          </p:nvGrpSpPr>
          <p:grpSpPr bwMode="auto">
            <a:xfrm>
              <a:off x="2937" y="2859"/>
              <a:ext cx="1443" cy="1217"/>
              <a:chOff x="2937" y="2859"/>
              <a:chExt cx="1443" cy="1217"/>
            </a:xfrm>
          </p:grpSpPr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2937" y="2860"/>
                <a:ext cx="1443" cy="1216"/>
              </a:xfrm>
              <a:custGeom>
                <a:avLst/>
                <a:gdLst>
                  <a:gd name="T0" fmla="*/ 2029 w 1026"/>
                  <a:gd name="T1" fmla="*/ 1664 h 864"/>
                  <a:gd name="T2" fmla="*/ 2025 w 1026"/>
                  <a:gd name="T3" fmla="*/ 228 h 864"/>
                  <a:gd name="T4" fmla="*/ 2021 w 1026"/>
                  <a:gd name="T5" fmla="*/ 210 h 864"/>
                  <a:gd name="T6" fmla="*/ 2014 w 1026"/>
                  <a:gd name="T7" fmla="*/ 198 h 864"/>
                  <a:gd name="T8" fmla="*/ 2014 w 1026"/>
                  <a:gd name="T9" fmla="*/ 198 h 864"/>
                  <a:gd name="T10" fmla="*/ 1851 w 1026"/>
                  <a:gd name="T11" fmla="*/ 14 h 864"/>
                  <a:gd name="T12" fmla="*/ 1845 w 1026"/>
                  <a:gd name="T13" fmla="*/ 8 h 864"/>
                  <a:gd name="T14" fmla="*/ 1838 w 1026"/>
                  <a:gd name="T15" fmla="*/ 4 h 864"/>
                  <a:gd name="T16" fmla="*/ 1831 w 1026"/>
                  <a:gd name="T17" fmla="*/ 1 h 864"/>
                  <a:gd name="T18" fmla="*/ 1821 w 1026"/>
                  <a:gd name="T19" fmla="*/ 0 h 864"/>
                  <a:gd name="T20" fmla="*/ 201 w 1026"/>
                  <a:gd name="T21" fmla="*/ 1 h 864"/>
                  <a:gd name="T22" fmla="*/ 194 w 1026"/>
                  <a:gd name="T23" fmla="*/ 4 h 864"/>
                  <a:gd name="T24" fmla="*/ 186 w 1026"/>
                  <a:gd name="T25" fmla="*/ 6 h 864"/>
                  <a:gd name="T26" fmla="*/ 179 w 1026"/>
                  <a:gd name="T27" fmla="*/ 10 h 864"/>
                  <a:gd name="T28" fmla="*/ 174 w 1026"/>
                  <a:gd name="T29" fmla="*/ 15 h 864"/>
                  <a:gd name="T30" fmla="*/ 10 w 1026"/>
                  <a:gd name="T31" fmla="*/ 203 h 864"/>
                  <a:gd name="T32" fmla="*/ 4 w 1026"/>
                  <a:gd name="T33" fmla="*/ 214 h 864"/>
                  <a:gd name="T34" fmla="*/ 0 w 1026"/>
                  <a:gd name="T35" fmla="*/ 232 h 864"/>
                  <a:gd name="T36" fmla="*/ 0 w 1026"/>
                  <a:gd name="T37" fmla="*/ 1668 h 864"/>
                  <a:gd name="T38" fmla="*/ 4 w 1026"/>
                  <a:gd name="T39" fmla="*/ 1683 h 864"/>
                  <a:gd name="T40" fmla="*/ 14 w 1026"/>
                  <a:gd name="T41" fmla="*/ 1700 h 864"/>
                  <a:gd name="T42" fmla="*/ 28 w 1026"/>
                  <a:gd name="T43" fmla="*/ 1710 h 864"/>
                  <a:gd name="T44" fmla="*/ 45 w 1026"/>
                  <a:gd name="T45" fmla="*/ 1711 h 864"/>
                  <a:gd name="T46" fmla="*/ 1984 w 1026"/>
                  <a:gd name="T47" fmla="*/ 1710 h 864"/>
                  <a:gd name="T48" fmla="*/ 2001 w 1026"/>
                  <a:gd name="T49" fmla="*/ 1706 h 864"/>
                  <a:gd name="T50" fmla="*/ 2015 w 1026"/>
                  <a:gd name="T51" fmla="*/ 1696 h 864"/>
                  <a:gd name="T52" fmla="*/ 2025 w 1026"/>
                  <a:gd name="T53" fmla="*/ 1682 h 864"/>
                  <a:gd name="T54" fmla="*/ 2029 w 1026"/>
                  <a:gd name="T55" fmla="*/ 1664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6" y="840"/>
                    </a:moveTo>
                    <a:cubicBezTo>
                      <a:pt x="1024" y="115"/>
                      <a:pt x="1024" y="115"/>
                      <a:pt x="1024" y="115"/>
                    </a:cubicBezTo>
                    <a:cubicBezTo>
                      <a:pt x="1024" y="112"/>
                      <a:pt x="1023" y="109"/>
                      <a:pt x="1022" y="106"/>
                    </a:cubicBezTo>
                    <a:cubicBezTo>
                      <a:pt x="1021" y="104"/>
                      <a:pt x="1020" y="102"/>
                      <a:pt x="1018" y="100"/>
                    </a:cubicBezTo>
                    <a:cubicBezTo>
                      <a:pt x="1018" y="100"/>
                      <a:pt x="1018" y="100"/>
                      <a:pt x="1018" y="100"/>
                    </a:cubicBezTo>
                    <a:cubicBezTo>
                      <a:pt x="991" y="69"/>
                      <a:pt x="963" y="38"/>
                      <a:pt x="936" y="7"/>
                    </a:cubicBezTo>
                    <a:cubicBezTo>
                      <a:pt x="935" y="6"/>
                      <a:pt x="934" y="5"/>
                      <a:pt x="933" y="4"/>
                    </a:cubicBezTo>
                    <a:cubicBezTo>
                      <a:pt x="932" y="3"/>
                      <a:pt x="931" y="2"/>
                      <a:pt x="929" y="2"/>
                    </a:cubicBezTo>
                    <a:cubicBezTo>
                      <a:pt x="928" y="1"/>
                      <a:pt x="927" y="1"/>
                      <a:pt x="926" y="1"/>
                    </a:cubicBezTo>
                    <a:cubicBezTo>
                      <a:pt x="924" y="0"/>
                      <a:pt x="923" y="0"/>
                      <a:pt x="921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0" y="1"/>
                      <a:pt x="99" y="2"/>
                      <a:pt x="98" y="2"/>
                    </a:cubicBezTo>
                    <a:cubicBezTo>
                      <a:pt x="96" y="2"/>
                      <a:pt x="95" y="3"/>
                      <a:pt x="94" y="3"/>
                    </a:cubicBezTo>
                    <a:cubicBezTo>
                      <a:pt x="93" y="4"/>
                      <a:pt x="91" y="5"/>
                      <a:pt x="90" y="5"/>
                    </a:cubicBezTo>
                    <a:cubicBezTo>
                      <a:pt x="89" y="6"/>
                      <a:pt x="88" y="7"/>
                      <a:pt x="88" y="8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6" y="102"/>
                      <a:pt x="3" y="106"/>
                      <a:pt x="2" y="108"/>
                    </a:cubicBezTo>
                    <a:cubicBezTo>
                      <a:pt x="0" y="111"/>
                      <a:pt x="0" y="114"/>
                      <a:pt x="0" y="117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0" y="845"/>
                      <a:pt x="1" y="848"/>
                      <a:pt x="2" y="850"/>
                    </a:cubicBezTo>
                    <a:cubicBezTo>
                      <a:pt x="3" y="853"/>
                      <a:pt x="5" y="856"/>
                      <a:pt x="7" y="858"/>
                    </a:cubicBezTo>
                    <a:cubicBezTo>
                      <a:pt x="9" y="860"/>
                      <a:pt x="11" y="861"/>
                      <a:pt x="14" y="863"/>
                    </a:cubicBezTo>
                    <a:cubicBezTo>
                      <a:pt x="17" y="864"/>
                      <a:pt x="20" y="864"/>
                      <a:pt x="23" y="864"/>
                    </a:cubicBezTo>
                    <a:cubicBezTo>
                      <a:pt x="1003" y="863"/>
                      <a:pt x="1003" y="863"/>
                      <a:pt x="1003" y="863"/>
                    </a:cubicBezTo>
                    <a:cubicBezTo>
                      <a:pt x="1006" y="863"/>
                      <a:pt x="1009" y="862"/>
                      <a:pt x="1012" y="861"/>
                    </a:cubicBezTo>
                    <a:cubicBezTo>
                      <a:pt x="1015" y="860"/>
                      <a:pt x="1017" y="858"/>
                      <a:pt x="1019" y="856"/>
                    </a:cubicBezTo>
                    <a:cubicBezTo>
                      <a:pt x="1021" y="854"/>
                      <a:pt x="1023" y="851"/>
                      <a:pt x="1024" y="849"/>
                    </a:cubicBezTo>
                    <a:cubicBezTo>
                      <a:pt x="1025" y="846"/>
                      <a:pt x="1026" y="843"/>
                      <a:pt x="1026" y="84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35"/>
              <p:cNvSpPr>
                <a:spLocks/>
              </p:cNvSpPr>
              <p:nvPr/>
            </p:nvSpPr>
            <p:spPr bwMode="auto">
              <a:xfrm>
                <a:off x="2937" y="2991"/>
                <a:ext cx="1440" cy="48"/>
              </a:xfrm>
              <a:custGeom>
                <a:avLst/>
                <a:gdLst>
                  <a:gd name="T0" fmla="*/ 2025 w 1024"/>
                  <a:gd name="T1" fmla="*/ 62 h 34"/>
                  <a:gd name="T2" fmla="*/ 2025 w 1024"/>
                  <a:gd name="T3" fmla="*/ 44 h 34"/>
                  <a:gd name="T4" fmla="*/ 2021 w 1024"/>
                  <a:gd name="T5" fmla="*/ 25 h 34"/>
                  <a:gd name="T6" fmla="*/ 2011 w 1024"/>
                  <a:gd name="T7" fmla="*/ 11 h 34"/>
                  <a:gd name="T8" fmla="*/ 1997 w 1024"/>
                  <a:gd name="T9" fmla="*/ 1 h 34"/>
                  <a:gd name="T10" fmla="*/ 1980 w 1024"/>
                  <a:gd name="T11" fmla="*/ 0 h 34"/>
                  <a:gd name="T12" fmla="*/ 45 w 1024"/>
                  <a:gd name="T13" fmla="*/ 1 h 34"/>
                  <a:gd name="T14" fmla="*/ 28 w 1024"/>
                  <a:gd name="T15" fmla="*/ 6 h 34"/>
                  <a:gd name="T16" fmla="*/ 14 w 1024"/>
                  <a:gd name="T17" fmla="*/ 16 h 34"/>
                  <a:gd name="T18" fmla="*/ 4 w 1024"/>
                  <a:gd name="T19" fmla="*/ 30 h 34"/>
                  <a:gd name="T20" fmla="*/ 0 w 1024"/>
                  <a:gd name="T21" fmla="*/ 48 h 34"/>
                  <a:gd name="T22" fmla="*/ 0 w 1024"/>
                  <a:gd name="T23" fmla="*/ 68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1"/>
                    </a:moveTo>
                    <a:cubicBezTo>
                      <a:pt x="1024" y="22"/>
                      <a:pt x="1024" y="22"/>
                      <a:pt x="1024" y="22"/>
                    </a:cubicBezTo>
                    <a:cubicBezTo>
                      <a:pt x="1024" y="19"/>
                      <a:pt x="1023" y="16"/>
                      <a:pt x="1022" y="13"/>
                    </a:cubicBezTo>
                    <a:cubicBezTo>
                      <a:pt x="1021" y="11"/>
                      <a:pt x="1019" y="8"/>
                      <a:pt x="1017" y="6"/>
                    </a:cubicBezTo>
                    <a:cubicBezTo>
                      <a:pt x="1015" y="4"/>
                      <a:pt x="1013" y="2"/>
                      <a:pt x="1010" y="1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1"/>
                      <a:pt x="16" y="2"/>
                      <a:pt x="14" y="3"/>
                    </a:cubicBezTo>
                    <a:cubicBezTo>
                      <a:pt x="11" y="4"/>
                      <a:pt x="9" y="6"/>
                      <a:pt x="7" y="8"/>
                    </a:cubicBezTo>
                    <a:cubicBezTo>
                      <a:pt x="4" y="10"/>
                      <a:pt x="3" y="12"/>
                      <a:pt x="2" y="15"/>
                    </a:cubicBezTo>
                    <a:cubicBezTo>
                      <a:pt x="0" y="18"/>
                      <a:pt x="0" y="21"/>
                      <a:pt x="0" y="24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auto">
              <a:xfrm>
                <a:off x="2951" y="2859"/>
                <a:ext cx="1415" cy="138"/>
              </a:xfrm>
              <a:custGeom>
                <a:avLst/>
                <a:gdLst>
                  <a:gd name="T0" fmla="*/ 1990 w 1006"/>
                  <a:gd name="T1" fmla="*/ 190 h 98"/>
                  <a:gd name="T2" fmla="*/ 1972 w 1006"/>
                  <a:gd name="T3" fmla="*/ 183 h 98"/>
                  <a:gd name="T4" fmla="*/ 1965 w 1006"/>
                  <a:gd name="T5" fmla="*/ 183 h 98"/>
                  <a:gd name="T6" fmla="*/ 28 w 1006"/>
                  <a:gd name="T7" fmla="*/ 184 h 98"/>
                  <a:gd name="T8" fmla="*/ 18 w 1006"/>
                  <a:gd name="T9" fmla="*/ 186 h 98"/>
                  <a:gd name="T10" fmla="*/ 0 w 1006"/>
                  <a:gd name="T11" fmla="*/ 194 h 98"/>
                  <a:gd name="T12" fmla="*/ 156 w 1006"/>
                  <a:gd name="T13" fmla="*/ 14 h 98"/>
                  <a:gd name="T14" fmla="*/ 162 w 1006"/>
                  <a:gd name="T15" fmla="*/ 10 h 98"/>
                  <a:gd name="T16" fmla="*/ 169 w 1006"/>
                  <a:gd name="T17" fmla="*/ 6 h 98"/>
                  <a:gd name="T18" fmla="*/ 176 w 1006"/>
                  <a:gd name="T19" fmla="*/ 1 h 98"/>
                  <a:gd name="T20" fmla="*/ 184 w 1006"/>
                  <a:gd name="T21" fmla="*/ 1 h 98"/>
                  <a:gd name="T22" fmla="*/ 1806 w 1006"/>
                  <a:gd name="T23" fmla="*/ 0 h 98"/>
                  <a:gd name="T24" fmla="*/ 1814 w 1006"/>
                  <a:gd name="T25" fmla="*/ 0 h 98"/>
                  <a:gd name="T26" fmla="*/ 1821 w 1006"/>
                  <a:gd name="T27" fmla="*/ 1 h 98"/>
                  <a:gd name="T28" fmla="*/ 1829 w 1006"/>
                  <a:gd name="T29" fmla="*/ 6 h 98"/>
                  <a:gd name="T30" fmla="*/ 1834 w 1006"/>
                  <a:gd name="T31" fmla="*/ 11 h 98"/>
                  <a:gd name="T32" fmla="*/ 1990 w 1006"/>
                  <a:gd name="T33" fmla="*/ 19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96"/>
                    </a:moveTo>
                    <a:cubicBezTo>
                      <a:pt x="1006" y="96"/>
                      <a:pt x="999" y="93"/>
                      <a:pt x="997" y="92"/>
                    </a:cubicBezTo>
                    <a:cubicBezTo>
                      <a:pt x="996" y="92"/>
                      <a:pt x="994" y="92"/>
                      <a:pt x="99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3"/>
                      <a:pt x="11" y="94"/>
                      <a:pt x="9" y="94"/>
                    </a:cubicBezTo>
                    <a:cubicBezTo>
                      <a:pt x="7" y="94"/>
                      <a:pt x="0" y="98"/>
                      <a:pt x="0" y="9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0" y="6"/>
                      <a:pt x="81" y="5"/>
                      <a:pt x="82" y="5"/>
                    </a:cubicBezTo>
                    <a:cubicBezTo>
                      <a:pt x="83" y="4"/>
                      <a:pt x="84" y="3"/>
                      <a:pt x="85" y="3"/>
                    </a:cubicBezTo>
                    <a:cubicBezTo>
                      <a:pt x="86" y="2"/>
                      <a:pt x="88" y="2"/>
                      <a:pt x="89" y="1"/>
                    </a:cubicBezTo>
                    <a:cubicBezTo>
                      <a:pt x="90" y="1"/>
                      <a:pt x="92" y="1"/>
                      <a:pt x="93" y="1"/>
                    </a:cubicBezTo>
                    <a:cubicBezTo>
                      <a:pt x="913" y="0"/>
                      <a:pt x="913" y="0"/>
                      <a:pt x="913" y="0"/>
                    </a:cubicBezTo>
                    <a:cubicBezTo>
                      <a:pt x="914" y="0"/>
                      <a:pt x="916" y="0"/>
                      <a:pt x="917" y="0"/>
                    </a:cubicBezTo>
                    <a:cubicBezTo>
                      <a:pt x="918" y="0"/>
                      <a:pt x="920" y="1"/>
                      <a:pt x="921" y="1"/>
                    </a:cubicBezTo>
                    <a:cubicBezTo>
                      <a:pt x="922" y="2"/>
                      <a:pt x="923" y="3"/>
                      <a:pt x="924" y="3"/>
                    </a:cubicBezTo>
                    <a:cubicBezTo>
                      <a:pt x="925" y="4"/>
                      <a:pt x="926" y="5"/>
                      <a:pt x="927" y="6"/>
                    </a:cubicBezTo>
                    <a:cubicBezTo>
                      <a:pt x="955" y="37"/>
                      <a:pt x="1006" y="96"/>
                      <a:pt x="1006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4641850" y="317500"/>
            <a:ext cx="1717675" cy="1447800"/>
            <a:chOff x="2937" y="265"/>
            <a:chExt cx="1443" cy="1216"/>
          </a:xfrm>
        </p:grpSpPr>
        <p:sp>
          <p:nvSpPr>
            <p:cNvPr id="32" name="Rectangle 38"/>
            <p:cNvSpPr>
              <a:spLocks noChangeArrowheads="1"/>
            </p:cNvSpPr>
            <p:nvPr/>
          </p:nvSpPr>
          <p:spPr bwMode="auto">
            <a:xfrm>
              <a:off x="2997" y="307"/>
              <a:ext cx="1321" cy="990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33" name="Group 39"/>
            <p:cNvGrpSpPr>
              <a:grpSpLocks/>
            </p:cNvGrpSpPr>
            <p:nvPr/>
          </p:nvGrpSpPr>
          <p:grpSpPr bwMode="auto">
            <a:xfrm>
              <a:off x="2937" y="265"/>
              <a:ext cx="1443" cy="1216"/>
              <a:chOff x="2937" y="265"/>
              <a:chExt cx="1443" cy="1216"/>
            </a:xfrm>
          </p:grpSpPr>
          <p:sp>
            <p:nvSpPr>
              <p:cNvPr id="34" name="Freeform 40"/>
              <p:cNvSpPr>
                <a:spLocks/>
              </p:cNvSpPr>
              <p:nvPr/>
            </p:nvSpPr>
            <p:spPr bwMode="auto">
              <a:xfrm>
                <a:off x="2937" y="265"/>
                <a:ext cx="1443" cy="1215"/>
              </a:xfrm>
              <a:custGeom>
                <a:avLst/>
                <a:gdLst>
                  <a:gd name="T0" fmla="*/ 2025 w 1026"/>
                  <a:gd name="T1" fmla="*/ 30 h 864"/>
                  <a:gd name="T2" fmla="*/ 2015 w 1026"/>
                  <a:gd name="T3" fmla="*/ 15 h 864"/>
                  <a:gd name="T4" fmla="*/ 2001 w 1026"/>
                  <a:gd name="T5" fmla="*/ 6 h 864"/>
                  <a:gd name="T6" fmla="*/ 1984 w 1026"/>
                  <a:gd name="T7" fmla="*/ 1 h 864"/>
                  <a:gd name="T8" fmla="*/ 45 w 1026"/>
                  <a:gd name="T9" fmla="*/ 0 h 864"/>
                  <a:gd name="T10" fmla="*/ 28 w 1026"/>
                  <a:gd name="T11" fmla="*/ 1 h 864"/>
                  <a:gd name="T12" fmla="*/ 14 w 1026"/>
                  <a:gd name="T13" fmla="*/ 11 h 864"/>
                  <a:gd name="T14" fmla="*/ 4 w 1026"/>
                  <a:gd name="T15" fmla="*/ 25 h 864"/>
                  <a:gd name="T16" fmla="*/ 0 w 1026"/>
                  <a:gd name="T17" fmla="*/ 44 h 864"/>
                  <a:gd name="T18" fmla="*/ 0 w 1026"/>
                  <a:gd name="T19" fmla="*/ 1477 h 864"/>
                  <a:gd name="T20" fmla="*/ 4 w 1026"/>
                  <a:gd name="T21" fmla="*/ 1495 h 864"/>
                  <a:gd name="T22" fmla="*/ 10 w 1026"/>
                  <a:gd name="T23" fmla="*/ 1508 h 864"/>
                  <a:gd name="T24" fmla="*/ 174 w 1026"/>
                  <a:gd name="T25" fmla="*/ 1693 h 864"/>
                  <a:gd name="T26" fmla="*/ 179 w 1026"/>
                  <a:gd name="T27" fmla="*/ 1699 h 864"/>
                  <a:gd name="T28" fmla="*/ 186 w 1026"/>
                  <a:gd name="T29" fmla="*/ 1703 h 864"/>
                  <a:gd name="T30" fmla="*/ 194 w 1026"/>
                  <a:gd name="T31" fmla="*/ 1704 h 864"/>
                  <a:gd name="T32" fmla="*/ 201 w 1026"/>
                  <a:gd name="T33" fmla="*/ 1704 h 864"/>
                  <a:gd name="T34" fmla="*/ 1821 w 1026"/>
                  <a:gd name="T35" fmla="*/ 1709 h 864"/>
                  <a:gd name="T36" fmla="*/ 1831 w 1026"/>
                  <a:gd name="T37" fmla="*/ 1707 h 864"/>
                  <a:gd name="T38" fmla="*/ 1838 w 1026"/>
                  <a:gd name="T39" fmla="*/ 1704 h 864"/>
                  <a:gd name="T40" fmla="*/ 1845 w 1026"/>
                  <a:gd name="T41" fmla="*/ 1700 h 864"/>
                  <a:gd name="T42" fmla="*/ 1851 w 1026"/>
                  <a:gd name="T43" fmla="*/ 1695 h 864"/>
                  <a:gd name="T44" fmla="*/ 2014 w 1026"/>
                  <a:gd name="T45" fmla="*/ 1510 h 864"/>
                  <a:gd name="T46" fmla="*/ 2014 w 1026"/>
                  <a:gd name="T47" fmla="*/ 1510 h 864"/>
                  <a:gd name="T48" fmla="*/ 2021 w 1026"/>
                  <a:gd name="T49" fmla="*/ 1498 h 864"/>
                  <a:gd name="T50" fmla="*/ 2025 w 1026"/>
                  <a:gd name="T51" fmla="*/ 1481 h 864"/>
                  <a:gd name="T52" fmla="*/ 2029 w 1026"/>
                  <a:gd name="T53" fmla="*/ 48 h 864"/>
                  <a:gd name="T54" fmla="*/ 2025 w 1026"/>
                  <a:gd name="T55" fmla="*/ 30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4" y="15"/>
                    </a:moveTo>
                    <a:cubicBezTo>
                      <a:pt x="1023" y="12"/>
                      <a:pt x="1021" y="10"/>
                      <a:pt x="1019" y="8"/>
                    </a:cubicBezTo>
                    <a:cubicBezTo>
                      <a:pt x="1017" y="6"/>
                      <a:pt x="1015" y="4"/>
                      <a:pt x="1012" y="3"/>
                    </a:cubicBezTo>
                    <a:cubicBezTo>
                      <a:pt x="1009" y="2"/>
                      <a:pt x="1006" y="1"/>
                      <a:pt x="100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0"/>
                      <a:pt x="14" y="1"/>
                    </a:cubicBezTo>
                    <a:cubicBezTo>
                      <a:pt x="11" y="2"/>
                      <a:pt x="9" y="4"/>
                      <a:pt x="7" y="6"/>
                    </a:cubicBezTo>
                    <a:cubicBezTo>
                      <a:pt x="5" y="8"/>
                      <a:pt x="3" y="11"/>
                      <a:pt x="2" y="13"/>
                    </a:cubicBezTo>
                    <a:cubicBezTo>
                      <a:pt x="1" y="16"/>
                      <a:pt x="0" y="19"/>
                      <a:pt x="0" y="22"/>
                    </a:cubicBezTo>
                    <a:cubicBezTo>
                      <a:pt x="0" y="747"/>
                      <a:pt x="0" y="747"/>
                      <a:pt x="0" y="747"/>
                    </a:cubicBezTo>
                    <a:cubicBezTo>
                      <a:pt x="0" y="750"/>
                      <a:pt x="0" y="753"/>
                      <a:pt x="2" y="756"/>
                    </a:cubicBezTo>
                    <a:cubicBezTo>
                      <a:pt x="3" y="758"/>
                      <a:pt x="6" y="762"/>
                      <a:pt x="5" y="762"/>
                    </a:cubicBezTo>
                    <a:cubicBezTo>
                      <a:pt x="88" y="856"/>
                      <a:pt x="88" y="856"/>
                      <a:pt x="88" y="856"/>
                    </a:cubicBezTo>
                    <a:cubicBezTo>
                      <a:pt x="88" y="857"/>
                      <a:pt x="89" y="858"/>
                      <a:pt x="90" y="859"/>
                    </a:cubicBezTo>
                    <a:cubicBezTo>
                      <a:pt x="91" y="859"/>
                      <a:pt x="93" y="860"/>
                      <a:pt x="94" y="861"/>
                    </a:cubicBezTo>
                    <a:cubicBezTo>
                      <a:pt x="95" y="861"/>
                      <a:pt x="96" y="862"/>
                      <a:pt x="98" y="862"/>
                    </a:cubicBezTo>
                    <a:cubicBezTo>
                      <a:pt x="99" y="862"/>
                      <a:pt x="100" y="862"/>
                      <a:pt x="102" y="862"/>
                    </a:cubicBezTo>
                    <a:cubicBezTo>
                      <a:pt x="921" y="864"/>
                      <a:pt x="921" y="864"/>
                      <a:pt x="921" y="864"/>
                    </a:cubicBezTo>
                    <a:cubicBezTo>
                      <a:pt x="923" y="864"/>
                      <a:pt x="924" y="864"/>
                      <a:pt x="926" y="863"/>
                    </a:cubicBezTo>
                    <a:cubicBezTo>
                      <a:pt x="927" y="863"/>
                      <a:pt x="928" y="862"/>
                      <a:pt x="929" y="862"/>
                    </a:cubicBezTo>
                    <a:cubicBezTo>
                      <a:pt x="931" y="861"/>
                      <a:pt x="932" y="861"/>
                      <a:pt x="933" y="860"/>
                    </a:cubicBezTo>
                    <a:cubicBezTo>
                      <a:pt x="934" y="859"/>
                      <a:pt x="935" y="858"/>
                      <a:pt x="936" y="857"/>
                    </a:cubicBezTo>
                    <a:cubicBezTo>
                      <a:pt x="963" y="826"/>
                      <a:pt x="991" y="795"/>
                      <a:pt x="1018" y="764"/>
                    </a:cubicBezTo>
                    <a:cubicBezTo>
                      <a:pt x="1018" y="764"/>
                      <a:pt x="1018" y="764"/>
                      <a:pt x="1018" y="764"/>
                    </a:cubicBezTo>
                    <a:cubicBezTo>
                      <a:pt x="1020" y="762"/>
                      <a:pt x="1021" y="760"/>
                      <a:pt x="1022" y="757"/>
                    </a:cubicBezTo>
                    <a:cubicBezTo>
                      <a:pt x="1023" y="755"/>
                      <a:pt x="1024" y="752"/>
                      <a:pt x="1024" y="749"/>
                    </a:cubicBezTo>
                    <a:cubicBezTo>
                      <a:pt x="1026" y="24"/>
                      <a:pt x="1026" y="24"/>
                      <a:pt x="1026" y="24"/>
                    </a:cubicBezTo>
                    <a:cubicBezTo>
                      <a:pt x="1026" y="21"/>
                      <a:pt x="1025" y="18"/>
                      <a:pt x="1024" y="15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auto">
              <a:xfrm>
                <a:off x="2937" y="1301"/>
                <a:ext cx="1440" cy="48"/>
              </a:xfrm>
              <a:custGeom>
                <a:avLst/>
                <a:gdLst>
                  <a:gd name="T0" fmla="*/ 2025 w 1024"/>
                  <a:gd name="T1" fmla="*/ 6 h 34"/>
                  <a:gd name="T2" fmla="*/ 2025 w 1024"/>
                  <a:gd name="T3" fmla="*/ 24 h 34"/>
                  <a:gd name="T4" fmla="*/ 2021 w 1024"/>
                  <a:gd name="T5" fmla="*/ 40 h 34"/>
                  <a:gd name="T6" fmla="*/ 2011 w 1024"/>
                  <a:gd name="T7" fmla="*/ 56 h 34"/>
                  <a:gd name="T8" fmla="*/ 1997 w 1024"/>
                  <a:gd name="T9" fmla="*/ 66 h 34"/>
                  <a:gd name="T10" fmla="*/ 1980 w 1024"/>
                  <a:gd name="T11" fmla="*/ 68 h 34"/>
                  <a:gd name="T12" fmla="*/ 45 w 1024"/>
                  <a:gd name="T13" fmla="*/ 66 h 34"/>
                  <a:gd name="T14" fmla="*/ 28 w 1024"/>
                  <a:gd name="T15" fmla="*/ 62 h 34"/>
                  <a:gd name="T16" fmla="*/ 14 w 1024"/>
                  <a:gd name="T17" fmla="*/ 52 h 34"/>
                  <a:gd name="T18" fmla="*/ 4 w 1024"/>
                  <a:gd name="T19" fmla="*/ 38 h 34"/>
                  <a:gd name="T20" fmla="*/ 0 w 1024"/>
                  <a:gd name="T21" fmla="*/ 20 h 34"/>
                  <a:gd name="T22" fmla="*/ 0 w 1024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"/>
                    </a:moveTo>
                    <a:cubicBezTo>
                      <a:pt x="1024" y="12"/>
                      <a:pt x="1024" y="12"/>
                      <a:pt x="1024" y="12"/>
                    </a:cubicBezTo>
                    <a:cubicBezTo>
                      <a:pt x="1024" y="15"/>
                      <a:pt x="1023" y="18"/>
                      <a:pt x="1022" y="20"/>
                    </a:cubicBezTo>
                    <a:cubicBezTo>
                      <a:pt x="1021" y="23"/>
                      <a:pt x="1019" y="26"/>
                      <a:pt x="1017" y="28"/>
                    </a:cubicBezTo>
                    <a:cubicBezTo>
                      <a:pt x="1015" y="30"/>
                      <a:pt x="1013" y="31"/>
                      <a:pt x="1010" y="33"/>
                    </a:cubicBezTo>
                    <a:cubicBezTo>
                      <a:pt x="1007" y="34"/>
                      <a:pt x="1004" y="34"/>
                      <a:pt x="1001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3"/>
                      <a:pt x="16" y="32"/>
                      <a:pt x="14" y="31"/>
                    </a:cubicBezTo>
                    <a:cubicBezTo>
                      <a:pt x="11" y="30"/>
                      <a:pt x="9" y="28"/>
                      <a:pt x="7" y="26"/>
                    </a:cubicBezTo>
                    <a:cubicBezTo>
                      <a:pt x="4" y="24"/>
                      <a:pt x="3" y="22"/>
                      <a:pt x="2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auto">
              <a:xfrm>
                <a:off x="2951" y="1344"/>
                <a:ext cx="1415" cy="137"/>
              </a:xfrm>
              <a:custGeom>
                <a:avLst/>
                <a:gdLst>
                  <a:gd name="T0" fmla="*/ 1990 w 1006"/>
                  <a:gd name="T1" fmla="*/ 1 h 98"/>
                  <a:gd name="T2" fmla="*/ 1972 w 1006"/>
                  <a:gd name="T3" fmla="*/ 10 h 98"/>
                  <a:gd name="T4" fmla="*/ 1965 w 1006"/>
                  <a:gd name="T5" fmla="*/ 11 h 98"/>
                  <a:gd name="T6" fmla="*/ 28 w 1006"/>
                  <a:gd name="T7" fmla="*/ 8 h 98"/>
                  <a:gd name="T8" fmla="*/ 18 w 1006"/>
                  <a:gd name="T9" fmla="*/ 8 h 98"/>
                  <a:gd name="T10" fmla="*/ 0 w 1006"/>
                  <a:gd name="T11" fmla="*/ 0 h 98"/>
                  <a:gd name="T12" fmla="*/ 156 w 1006"/>
                  <a:gd name="T13" fmla="*/ 178 h 98"/>
                  <a:gd name="T14" fmla="*/ 162 w 1006"/>
                  <a:gd name="T15" fmla="*/ 182 h 98"/>
                  <a:gd name="T16" fmla="*/ 169 w 1006"/>
                  <a:gd name="T17" fmla="*/ 186 h 98"/>
                  <a:gd name="T18" fmla="*/ 176 w 1006"/>
                  <a:gd name="T19" fmla="*/ 190 h 98"/>
                  <a:gd name="T20" fmla="*/ 184 w 1006"/>
                  <a:gd name="T21" fmla="*/ 190 h 98"/>
                  <a:gd name="T22" fmla="*/ 1806 w 1006"/>
                  <a:gd name="T23" fmla="*/ 192 h 98"/>
                  <a:gd name="T24" fmla="*/ 1814 w 1006"/>
                  <a:gd name="T25" fmla="*/ 192 h 98"/>
                  <a:gd name="T26" fmla="*/ 1821 w 1006"/>
                  <a:gd name="T27" fmla="*/ 190 h 98"/>
                  <a:gd name="T28" fmla="*/ 1829 w 1006"/>
                  <a:gd name="T29" fmla="*/ 186 h 98"/>
                  <a:gd name="T30" fmla="*/ 1834 w 1006"/>
                  <a:gd name="T31" fmla="*/ 180 h 98"/>
                  <a:gd name="T32" fmla="*/ 1990 w 1006"/>
                  <a:gd name="T33" fmla="*/ 1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1"/>
                    </a:moveTo>
                    <a:cubicBezTo>
                      <a:pt x="1006" y="1"/>
                      <a:pt x="999" y="5"/>
                      <a:pt x="997" y="5"/>
                    </a:cubicBezTo>
                    <a:cubicBezTo>
                      <a:pt x="996" y="6"/>
                      <a:pt x="994" y="6"/>
                      <a:pt x="99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2"/>
                      <a:pt x="81" y="92"/>
                      <a:pt x="82" y="93"/>
                    </a:cubicBezTo>
                    <a:cubicBezTo>
                      <a:pt x="83" y="94"/>
                      <a:pt x="84" y="95"/>
                      <a:pt x="85" y="95"/>
                    </a:cubicBezTo>
                    <a:cubicBezTo>
                      <a:pt x="86" y="96"/>
                      <a:pt x="88" y="96"/>
                      <a:pt x="89" y="97"/>
                    </a:cubicBezTo>
                    <a:cubicBezTo>
                      <a:pt x="90" y="97"/>
                      <a:pt x="92" y="97"/>
                      <a:pt x="93" y="97"/>
                    </a:cubicBezTo>
                    <a:cubicBezTo>
                      <a:pt x="913" y="98"/>
                      <a:pt x="913" y="98"/>
                      <a:pt x="913" y="98"/>
                    </a:cubicBezTo>
                    <a:cubicBezTo>
                      <a:pt x="914" y="98"/>
                      <a:pt x="916" y="98"/>
                      <a:pt x="917" y="98"/>
                    </a:cubicBezTo>
                    <a:cubicBezTo>
                      <a:pt x="918" y="98"/>
                      <a:pt x="920" y="97"/>
                      <a:pt x="921" y="97"/>
                    </a:cubicBezTo>
                    <a:cubicBezTo>
                      <a:pt x="922" y="96"/>
                      <a:pt x="923" y="95"/>
                      <a:pt x="924" y="95"/>
                    </a:cubicBezTo>
                    <a:cubicBezTo>
                      <a:pt x="925" y="94"/>
                      <a:pt x="926" y="93"/>
                      <a:pt x="927" y="92"/>
                    </a:cubicBezTo>
                    <a:cubicBezTo>
                      <a:pt x="955" y="61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7" name="Freeform 43"/>
          <p:cNvSpPr>
            <a:spLocks/>
          </p:cNvSpPr>
          <p:nvPr/>
        </p:nvSpPr>
        <p:spPr bwMode="auto">
          <a:xfrm>
            <a:off x="4637088" y="1946275"/>
            <a:ext cx="1714500" cy="1287463"/>
          </a:xfrm>
          <a:custGeom>
            <a:avLst/>
            <a:gdLst>
              <a:gd name="T0" fmla="*/ 2147483646 w 1024"/>
              <a:gd name="T1" fmla="*/ 7483276 h 769"/>
              <a:gd name="T2" fmla="*/ 2147483646 w 1024"/>
              <a:gd name="T3" fmla="*/ 11225752 h 769"/>
              <a:gd name="T4" fmla="*/ 2147483646 w 1024"/>
              <a:gd name="T5" fmla="*/ 29934781 h 769"/>
              <a:gd name="T6" fmla="*/ 2147483646 w 1024"/>
              <a:gd name="T7" fmla="*/ 59869562 h 769"/>
              <a:gd name="T8" fmla="*/ 2147483646 w 1024"/>
              <a:gd name="T9" fmla="*/ 89806018 h 769"/>
              <a:gd name="T10" fmla="*/ 2147483646 w 1024"/>
              <a:gd name="T11" fmla="*/ 2147483646 h 769"/>
              <a:gd name="T12" fmla="*/ 2147483646 w 1024"/>
              <a:gd name="T13" fmla="*/ 2147483646 h 769"/>
              <a:gd name="T14" fmla="*/ 2147483646 w 1024"/>
              <a:gd name="T15" fmla="*/ 2147483646 h 769"/>
              <a:gd name="T16" fmla="*/ 2147483646 w 1024"/>
              <a:gd name="T17" fmla="*/ 2147483646 h 769"/>
              <a:gd name="T18" fmla="*/ 2147483646 w 1024"/>
              <a:gd name="T19" fmla="*/ 2147483646 h 769"/>
              <a:gd name="T20" fmla="*/ 85969450 w 1024"/>
              <a:gd name="T21" fmla="*/ 2147483646 h 769"/>
              <a:gd name="T22" fmla="*/ 52329085 w 1024"/>
              <a:gd name="T23" fmla="*/ 2147483646 h 769"/>
              <a:gd name="T24" fmla="*/ 26164542 w 1024"/>
              <a:gd name="T25" fmla="*/ 2147483646 h 769"/>
              <a:gd name="T26" fmla="*/ 7475823 w 1024"/>
              <a:gd name="T27" fmla="*/ 2147483646 h 769"/>
              <a:gd name="T28" fmla="*/ 0 w 1024"/>
              <a:gd name="T29" fmla="*/ 2147483646 h 769"/>
              <a:gd name="T30" fmla="*/ 3737074 w 1024"/>
              <a:gd name="T31" fmla="*/ 86063542 h 769"/>
              <a:gd name="T32" fmla="*/ 11212897 w 1024"/>
              <a:gd name="T33" fmla="*/ 52386285 h 769"/>
              <a:gd name="T34" fmla="*/ 26164542 w 1024"/>
              <a:gd name="T35" fmla="*/ 26193980 h 769"/>
              <a:gd name="T36" fmla="*/ 56066159 w 1024"/>
              <a:gd name="T37" fmla="*/ 7483276 h 769"/>
              <a:gd name="T38" fmla="*/ 85969450 w 1024"/>
              <a:gd name="T39" fmla="*/ 0 h 769"/>
              <a:gd name="T40" fmla="*/ 2147483646 w 1024"/>
              <a:gd name="T41" fmla="*/ 7483276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24" h="769">
                <a:moveTo>
                  <a:pt x="1002" y="2"/>
                </a:moveTo>
                <a:cubicBezTo>
                  <a:pt x="1005" y="2"/>
                  <a:pt x="1008" y="2"/>
                  <a:pt x="1010" y="3"/>
                </a:cubicBezTo>
                <a:cubicBezTo>
                  <a:pt x="1013" y="5"/>
                  <a:pt x="1016" y="6"/>
                  <a:pt x="1018" y="8"/>
                </a:cubicBezTo>
                <a:cubicBezTo>
                  <a:pt x="1020" y="10"/>
                  <a:pt x="1021" y="13"/>
                  <a:pt x="1023" y="16"/>
                </a:cubicBezTo>
                <a:cubicBezTo>
                  <a:pt x="1024" y="18"/>
                  <a:pt x="1024" y="21"/>
                  <a:pt x="1024" y="24"/>
                </a:cubicBezTo>
                <a:cubicBezTo>
                  <a:pt x="1022" y="746"/>
                  <a:pt x="1022" y="746"/>
                  <a:pt x="1022" y="746"/>
                </a:cubicBezTo>
                <a:cubicBezTo>
                  <a:pt x="1022" y="749"/>
                  <a:pt x="1022" y="752"/>
                  <a:pt x="1021" y="755"/>
                </a:cubicBezTo>
                <a:cubicBezTo>
                  <a:pt x="1019" y="758"/>
                  <a:pt x="1018" y="760"/>
                  <a:pt x="1016" y="762"/>
                </a:cubicBezTo>
                <a:cubicBezTo>
                  <a:pt x="1014" y="764"/>
                  <a:pt x="1011" y="766"/>
                  <a:pt x="1008" y="767"/>
                </a:cubicBezTo>
                <a:cubicBezTo>
                  <a:pt x="1006" y="768"/>
                  <a:pt x="1003" y="769"/>
                  <a:pt x="1000" y="769"/>
                </a:cubicBezTo>
                <a:cubicBezTo>
                  <a:pt x="23" y="767"/>
                  <a:pt x="23" y="767"/>
                  <a:pt x="23" y="767"/>
                </a:cubicBezTo>
                <a:cubicBezTo>
                  <a:pt x="20" y="767"/>
                  <a:pt x="17" y="767"/>
                  <a:pt x="14" y="765"/>
                </a:cubicBezTo>
                <a:cubicBezTo>
                  <a:pt x="12" y="764"/>
                  <a:pt x="9" y="763"/>
                  <a:pt x="7" y="760"/>
                </a:cubicBezTo>
                <a:cubicBezTo>
                  <a:pt x="5" y="758"/>
                  <a:pt x="3" y="756"/>
                  <a:pt x="2" y="753"/>
                </a:cubicBezTo>
                <a:cubicBezTo>
                  <a:pt x="1" y="751"/>
                  <a:pt x="0" y="748"/>
                  <a:pt x="0" y="74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4" y="11"/>
                  <a:pt x="5" y="9"/>
                  <a:pt x="7" y="7"/>
                </a:cubicBezTo>
                <a:cubicBezTo>
                  <a:pt x="9" y="5"/>
                  <a:pt x="12" y="3"/>
                  <a:pt x="15" y="2"/>
                </a:cubicBezTo>
                <a:cubicBezTo>
                  <a:pt x="17" y="1"/>
                  <a:pt x="20" y="0"/>
                  <a:pt x="23" y="0"/>
                </a:cubicBezTo>
                <a:lnTo>
                  <a:pt x="1002" y="2"/>
                </a:lnTo>
                <a:close/>
              </a:path>
            </a:pathLst>
          </a:custGeom>
          <a:noFill/>
          <a:ln w="17526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Rectangle 44"/>
          <p:cNvSpPr>
            <a:spLocks noChangeArrowheads="1"/>
          </p:cNvSpPr>
          <p:nvPr/>
        </p:nvSpPr>
        <p:spPr bwMode="auto">
          <a:xfrm>
            <a:off x="4710113" y="1993900"/>
            <a:ext cx="1573212" cy="1179513"/>
          </a:xfrm>
          <a:prstGeom prst="rect">
            <a:avLst/>
          </a:prstGeom>
          <a:noFill/>
          <a:ln w="17526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9" name="Rectangle 45"/>
          <p:cNvSpPr>
            <a:spLocks noChangeArrowheads="1"/>
          </p:cNvSpPr>
          <p:nvPr/>
        </p:nvSpPr>
        <p:spPr bwMode="auto">
          <a:xfrm>
            <a:off x="4710113" y="3624263"/>
            <a:ext cx="1573212" cy="1179512"/>
          </a:xfrm>
          <a:prstGeom prst="rect">
            <a:avLst/>
          </a:prstGeom>
          <a:solidFill>
            <a:srgbClr val="FFFFFF"/>
          </a:solidFill>
          <a:ln w="17526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4710113" y="366713"/>
            <a:ext cx="1573212" cy="1179512"/>
          </a:xfrm>
          <a:prstGeom prst="rect">
            <a:avLst/>
          </a:prstGeom>
          <a:solidFill>
            <a:srgbClr val="FFFFFF"/>
          </a:solidFill>
          <a:ln w="17526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41" name="Rectangle 47"/>
          <p:cNvSpPr>
            <a:spLocks noChangeArrowheads="1"/>
          </p:cNvSpPr>
          <p:nvPr/>
        </p:nvSpPr>
        <p:spPr bwMode="auto">
          <a:xfrm>
            <a:off x="4710113" y="1993900"/>
            <a:ext cx="1573212" cy="1179513"/>
          </a:xfrm>
          <a:prstGeom prst="rect">
            <a:avLst/>
          </a:prstGeom>
          <a:solidFill>
            <a:srgbClr val="FFFFFF"/>
          </a:solidFill>
          <a:ln w="17526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pic>
        <p:nvPicPr>
          <p:cNvPr id="42" name="Picture 48" descr="down-but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994650" y="2417223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8172450" y="2591248"/>
            <a:ext cx="971550" cy="0"/>
          </a:xfrm>
          <a:prstGeom prst="line">
            <a:avLst/>
          </a:pr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114186"/>
      </p:ext>
    </p:extLst>
  </p:cSld>
  <p:clrMapOvr>
    <a:masterClrMapping/>
  </p:clrMapOvr>
  <p:transition spd="slow" advTm="779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9091 L -1.38889E-6 3.17141E-6 " pathEditMode="relative" ptsTypes="AA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837 L -1.11111E-6 -5.24636E-6 " pathEditMode="relative" ptsTypes="AA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24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5"/>
          <p:cNvGrpSpPr>
            <a:grpSpLocks/>
          </p:cNvGrpSpPr>
          <p:nvPr/>
        </p:nvGrpSpPr>
        <p:grpSpPr bwMode="auto">
          <a:xfrm>
            <a:off x="3398417" y="3363838"/>
            <a:ext cx="2520323" cy="1406193"/>
            <a:chOff x="1083" y="2845"/>
            <a:chExt cx="2235" cy="1247"/>
          </a:xfrm>
        </p:grpSpPr>
        <p:sp>
          <p:nvSpPr>
            <p:cNvPr id="3" name="Freeform 21"/>
            <p:cNvSpPr>
              <a:spLocks/>
            </p:cNvSpPr>
            <p:nvPr/>
          </p:nvSpPr>
          <p:spPr bwMode="auto">
            <a:xfrm>
              <a:off x="1083" y="3005"/>
              <a:ext cx="2235" cy="1087"/>
            </a:xfrm>
            <a:custGeom>
              <a:avLst/>
              <a:gdLst>
                <a:gd name="T0" fmla="*/ 105 w 1594"/>
                <a:gd name="T1" fmla="*/ 776 h 776"/>
                <a:gd name="T2" fmla="*/ 91 w 1594"/>
                <a:gd name="T3" fmla="*/ 774 h 776"/>
                <a:gd name="T4" fmla="*/ 79 w 1594"/>
                <a:gd name="T5" fmla="*/ 767 h 776"/>
                <a:gd name="T6" fmla="*/ 70 w 1594"/>
                <a:gd name="T7" fmla="*/ 757 h 776"/>
                <a:gd name="T8" fmla="*/ 66 w 1594"/>
                <a:gd name="T9" fmla="*/ 744 h 776"/>
                <a:gd name="T10" fmla="*/ 1 w 1594"/>
                <a:gd name="T11" fmla="*/ 38 h 776"/>
                <a:gd name="T12" fmla="*/ 2 w 1594"/>
                <a:gd name="T13" fmla="*/ 23 h 776"/>
                <a:gd name="T14" fmla="*/ 10 w 1594"/>
                <a:gd name="T15" fmla="*/ 11 h 776"/>
                <a:gd name="T16" fmla="*/ 22 w 1594"/>
                <a:gd name="T17" fmla="*/ 3 h 776"/>
                <a:gd name="T18" fmla="*/ 37 w 1594"/>
                <a:gd name="T19" fmla="*/ 0 h 776"/>
                <a:gd name="T20" fmla="*/ 1557 w 1594"/>
                <a:gd name="T21" fmla="*/ 0 h 776"/>
                <a:gd name="T22" fmla="*/ 1572 w 1594"/>
                <a:gd name="T23" fmla="*/ 3 h 776"/>
                <a:gd name="T24" fmla="*/ 1584 w 1594"/>
                <a:gd name="T25" fmla="*/ 11 h 776"/>
                <a:gd name="T26" fmla="*/ 1591 w 1594"/>
                <a:gd name="T27" fmla="*/ 23 h 776"/>
                <a:gd name="T28" fmla="*/ 1593 w 1594"/>
                <a:gd name="T29" fmla="*/ 38 h 776"/>
                <a:gd name="T30" fmla="*/ 1528 w 1594"/>
                <a:gd name="T31" fmla="*/ 744 h 776"/>
                <a:gd name="T32" fmla="*/ 1524 w 1594"/>
                <a:gd name="T33" fmla="*/ 757 h 776"/>
                <a:gd name="T34" fmla="*/ 1515 w 1594"/>
                <a:gd name="T35" fmla="*/ 767 h 776"/>
                <a:gd name="T36" fmla="*/ 1503 w 1594"/>
                <a:gd name="T37" fmla="*/ 774 h 776"/>
                <a:gd name="T38" fmla="*/ 1489 w 1594"/>
                <a:gd name="T39" fmla="*/ 776 h 776"/>
                <a:gd name="T40" fmla="*/ 105 w 1594"/>
                <a:gd name="T4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05" y="776"/>
                  </a:moveTo>
                  <a:cubicBezTo>
                    <a:pt x="100" y="776"/>
                    <a:pt x="95" y="776"/>
                    <a:pt x="91" y="774"/>
                  </a:cubicBezTo>
                  <a:cubicBezTo>
                    <a:pt x="86" y="772"/>
                    <a:pt x="82" y="770"/>
                    <a:pt x="79" y="767"/>
                  </a:cubicBezTo>
                  <a:cubicBezTo>
                    <a:pt x="75" y="764"/>
                    <a:pt x="72" y="761"/>
                    <a:pt x="70" y="757"/>
                  </a:cubicBezTo>
                  <a:cubicBezTo>
                    <a:pt x="68" y="753"/>
                    <a:pt x="66" y="749"/>
                    <a:pt x="66" y="7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2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1563" y="0"/>
                    <a:pt x="1568" y="1"/>
                    <a:pt x="1572" y="3"/>
                  </a:cubicBezTo>
                  <a:cubicBezTo>
                    <a:pt x="1577" y="5"/>
                    <a:pt x="1581" y="8"/>
                    <a:pt x="1584" y="11"/>
                  </a:cubicBezTo>
                  <a:cubicBezTo>
                    <a:pt x="1587" y="15"/>
                    <a:pt x="1590" y="19"/>
                    <a:pt x="1591" y="23"/>
                  </a:cubicBezTo>
                  <a:cubicBezTo>
                    <a:pt x="1593" y="28"/>
                    <a:pt x="1594" y="33"/>
                    <a:pt x="1593" y="38"/>
                  </a:cubicBezTo>
                  <a:cubicBezTo>
                    <a:pt x="1528" y="744"/>
                    <a:pt x="1528" y="744"/>
                    <a:pt x="1528" y="744"/>
                  </a:cubicBezTo>
                  <a:cubicBezTo>
                    <a:pt x="1528" y="749"/>
                    <a:pt x="1526" y="753"/>
                    <a:pt x="1524" y="757"/>
                  </a:cubicBezTo>
                  <a:cubicBezTo>
                    <a:pt x="1522" y="761"/>
                    <a:pt x="1519" y="764"/>
                    <a:pt x="1515" y="767"/>
                  </a:cubicBezTo>
                  <a:cubicBezTo>
                    <a:pt x="1512" y="770"/>
                    <a:pt x="1508" y="772"/>
                    <a:pt x="1503" y="774"/>
                  </a:cubicBezTo>
                  <a:cubicBezTo>
                    <a:pt x="1499" y="776"/>
                    <a:pt x="1494" y="776"/>
                    <a:pt x="1489" y="776"/>
                  </a:cubicBezTo>
                  <a:lnTo>
                    <a:pt x="105" y="776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4" name="Freeform 23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" name="Freeform 24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Freeform 25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Freeform 27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9" name="Group 303"/>
          <p:cNvGrpSpPr>
            <a:grpSpLocks/>
          </p:cNvGrpSpPr>
          <p:nvPr/>
        </p:nvGrpSpPr>
        <p:grpSpPr bwMode="auto">
          <a:xfrm>
            <a:off x="3398417" y="185447"/>
            <a:ext cx="2520323" cy="1407321"/>
            <a:chOff x="1083" y="236"/>
            <a:chExt cx="2235" cy="1248"/>
          </a:xfrm>
        </p:grpSpPr>
        <p:sp>
          <p:nvSpPr>
            <p:cNvPr id="10" name="Freeform 18"/>
            <p:cNvSpPr>
              <a:spLocks/>
            </p:cNvSpPr>
            <p:nvPr/>
          </p:nvSpPr>
          <p:spPr bwMode="auto">
            <a:xfrm>
              <a:off x="1083" y="236"/>
              <a:ext cx="2235" cy="1087"/>
            </a:xfrm>
            <a:custGeom>
              <a:avLst/>
              <a:gdLst>
                <a:gd name="T0" fmla="*/ 1489 w 1594"/>
                <a:gd name="T1" fmla="*/ 0 h 776"/>
                <a:gd name="T2" fmla="*/ 1503 w 1594"/>
                <a:gd name="T3" fmla="*/ 2 h 776"/>
                <a:gd name="T4" fmla="*/ 1515 w 1594"/>
                <a:gd name="T5" fmla="*/ 9 h 776"/>
                <a:gd name="T6" fmla="*/ 1524 w 1594"/>
                <a:gd name="T7" fmla="*/ 19 h 776"/>
                <a:gd name="T8" fmla="*/ 1528 w 1594"/>
                <a:gd name="T9" fmla="*/ 32 h 776"/>
                <a:gd name="T10" fmla="*/ 1593 w 1594"/>
                <a:gd name="T11" fmla="*/ 738 h 776"/>
                <a:gd name="T12" fmla="*/ 1592 w 1594"/>
                <a:gd name="T13" fmla="*/ 753 h 776"/>
                <a:gd name="T14" fmla="*/ 1584 w 1594"/>
                <a:gd name="T15" fmla="*/ 765 h 776"/>
                <a:gd name="T16" fmla="*/ 1572 w 1594"/>
                <a:gd name="T17" fmla="*/ 773 h 776"/>
                <a:gd name="T18" fmla="*/ 1557 w 1594"/>
                <a:gd name="T19" fmla="*/ 776 h 776"/>
                <a:gd name="T20" fmla="*/ 37 w 1594"/>
                <a:gd name="T21" fmla="*/ 776 h 776"/>
                <a:gd name="T22" fmla="*/ 22 w 1594"/>
                <a:gd name="T23" fmla="*/ 773 h 776"/>
                <a:gd name="T24" fmla="*/ 10 w 1594"/>
                <a:gd name="T25" fmla="*/ 765 h 776"/>
                <a:gd name="T26" fmla="*/ 2 w 1594"/>
                <a:gd name="T27" fmla="*/ 753 h 776"/>
                <a:gd name="T28" fmla="*/ 1 w 1594"/>
                <a:gd name="T29" fmla="*/ 738 h 776"/>
                <a:gd name="T30" fmla="*/ 66 w 1594"/>
                <a:gd name="T31" fmla="*/ 32 h 776"/>
                <a:gd name="T32" fmla="*/ 70 w 1594"/>
                <a:gd name="T33" fmla="*/ 19 h 776"/>
                <a:gd name="T34" fmla="*/ 79 w 1594"/>
                <a:gd name="T35" fmla="*/ 9 h 776"/>
                <a:gd name="T36" fmla="*/ 91 w 1594"/>
                <a:gd name="T37" fmla="*/ 2 h 776"/>
                <a:gd name="T38" fmla="*/ 105 w 1594"/>
                <a:gd name="T39" fmla="*/ 0 h 776"/>
                <a:gd name="T40" fmla="*/ 1489 w 1594"/>
                <a:gd name="T41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11" name="Freeform 20"/>
            <p:cNvSpPr>
              <a:spLocks/>
            </p:cNvSpPr>
            <p:nvPr/>
          </p:nvSpPr>
          <p:spPr bwMode="auto">
            <a:xfrm>
              <a:off x="1100" y="1310"/>
              <a:ext cx="2201" cy="174"/>
            </a:xfrm>
            <a:custGeom>
              <a:avLst/>
              <a:gdLst>
                <a:gd name="T0" fmla="*/ 1568 w 1570"/>
                <a:gd name="T1" fmla="*/ 2 h 124"/>
                <a:gd name="T2" fmla="*/ 1561 w 1570"/>
                <a:gd name="T3" fmla="*/ 6 h 124"/>
                <a:gd name="T4" fmla="*/ 1554 w 1570"/>
                <a:gd name="T5" fmla="*/ 8 h 124"/>
                <a:gd name="T6" fmla="*/ 1545 w 1570"/>
                <a:gd name="T7" fmla="*/ 9 h 124"/>
                <a:gd name="T8" fmla="*/ 25 w 1570"/>
                <a:gd name="T9" fmla="*/ 9 h 124"/>
                <a:gd name="T10" fmla="*/ 16 w 1570"/>
                <a:gd name="T11" fmla="*/ 8 h 124"/>
                <a:gd name="T12" fmla="*/ 9 w 1570"/>
                <a:gd name="T13" fmla="*/ 6 h 124"/>
                <a:gd name="T14" fmla="*/ 2 w 1570"/>
                <a:gd name="T15" fmla="*/ 2 h 124"/>
                <a:gd name="T16" fmla="*/ 91 w 1570"/>
                <a:gd name="T17" fmla="*/ 112 h 124"/>
                <a:gd name="T18" fmla="*/ 96 w 1570"/>
                <a:gd name="T19" fmla="*/ 117 h 124"/>
                <a:gd name="T20" fmla="*/ 102 w 1570"/>
                <a:gd name="T21" fmla="*/ 121 h 124"/>
                <a:gd name="T22" fmla="*/ 109 w 1570"/>
                <a:gd name="T23" fmla="*/ 123 h 124"/>
                <a:gd name="T24" fmla="*/ 117 w 1570"/>
                <a:gd name="T25" fmla="*/ 124 h 124"/>
                <a:gd name="T26" fmla="*/ 1453 w 1570"/>
                <a:gd name="T27" fmla="*/ 124 h 124"/>
                <a:gd name="T28" fmla="*/ 1461 w 1570"/>
                <a:gd name="T29" fmla="*/ 123 h 124"/>
                <a:gd name="T30" fmla="*/ 1468 w 1570"/>
                <a:gd name="T31" fmla="*/ 121 h 124"/>
                <a:gd name="T32" fmla="*/ 1474 w 1570"/>
                <a:gd name="T33" fmla="*/ 117 h 124"/>
                <a:gd name="T34" fmla="*/ 1479 w 1570"/>
                <a:gd name="T35" fmla="*/ 112 h 124"/>
                <a:gd name="T36" fmla="*/ 1568 w 1570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12" name="Freeform 301"/>
          <p:cNvSpPr>
            <a:spLocks/>
          </p:cNvSpPr>
          <p:nvPr/>
        </p:nvSpPr>
        <p:spPr bwMode="auto">
          <a:xfrm>
            <a:off x="3552406" y="1874355"/>
            <a:ext cx="2301556" cy="1213363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076">
                <a:moveTo>
                  <a:pt x="2041" y="1076"/>
                </a:moveTo>
                <a:lnTo>
                  <a:pt x="2041" y="1076"/>
                </a:lnTo>
                <a:lnTo>
                  <a:pt x="0" y="1076"/>
                </a:lnTo>
                <a:lnTo>
                  <a:pt x="0" y="0"/>
                </a:lnTo>
                <a:lnTo>
                  <a:pt x="2041" y="0"/>
                </a:lnTo>
                <a:lnTo>
                  <a:pt x="2041" y="1076"/>
                </a:lnTo>
                <a:lnTo>
                  <a:pt x="2041" y="1076"/>
                </a:ln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3478078" y="2487041"/>
            <a:ext cx="2889" cy="616981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3480968" y="3082430"/>
            <a:ext cx="2421846" cy="78610"/>
          </a:xfrm>
          <a:custGeom>
            <a:avLst/>
            <a:gdLst>
              <a:gd name="T0" fmla="*/ 1520 w 1520"/>
              <a:gd name="T1" fmla="*/ 0 h 41"/>
              <a:gd name="T2" fmla="*/ 1520 w 1520"/>
              <a:gd name="T3" fmla="*/ 9 h 41"/>
              <a:gd name="T4" fmla="*/ 1488 w 1520"/>
              <a:gd name="T5" fmla="*/ 41 h 41"/>
              <a:gd name="T6" fmla="*/ 32 w 1520"/>
              <a:gd name="T7" fmla="*/ 41 h 41"/>
              <a:gd name="T8" fmla="*/ 0 w 1520"/>
              <a:gd name="T9" fmla="*/ 9 h 41"/>
              <a:gd name="T10" fmla="*/ 0 w 1520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0" h="41">
                <a:moveTo>
                  <a:pt x="1520" y="0"/>
                </a:moveTo>
                <a:cubicBezTo>
                  <a:pt x="1520" y="9"/>
                  <a:pt x="1520" y="9"/>
                  <a:pt x="1520" y="9"/>
                </a:cubicBezTo>
                <a:cubicBezTo>
                  <a:pt x="1520" y="26"/>
                  <a:pt x="1506" y="41"/>
                  <a:pt x="148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14" y="41"/>
                  <a:pt x="0" y="26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3542989" y="1818321"/>
            <a:ext cx="2359824" cy="1264109"/>
          </a:xfrm>
          <a:custGeom>
            <a:avLst/>
            <a:gdLst>
              <a:gd name="T0" fmla="*/ 0 w 2077"/>
              <a:gd name="T1" fmla="*/ 0 h 1121"/>
              <a:gd name="T2" fmla="*/ 2031 w 2077"/>
              <a:gd name="T3" fmla="*/ 0 h 1121"/>
              <a:gd name="T4" fmla="*/ 2076 w 2077"/>
              <a:gd name="T5" fmla="*/ 45 h 1121"/>
              <a:gd name="T6" fmla="*/ 2077 w 2077"/>
              <a:gd name="T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7" h="1121">
                <a:moveTo>
                  <a:pt x="0" y="0"/>
                </a:moveTo>
                <a:cubicBezTo>
                  <a:pt x="2031" y="0"/>
                  <a:pt x="2031" y="0"/>
                  <a:pt x="2031" y="0"/>
                </a:cubicBezTo>
                <a:cubicBezTo>
                  <a:pt x="2056" y="0"/>
                  <a:pt x="2076" y="20"/>
                  <a:pt x="2076" y="45"/>
                </a:cubicBezTo>
                <a:cubicBezTo>
                  <a:pt x="2076" y="1108"/>
                  <a:pt x="2077" y="1121"/>
                  <a:pt x="2077" y="1121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480968" y="1820260"/>
            <a:ext cx="62021" cy="656291"/>
          </a:xfrm>
          <a:custGeom>
            <a:avLst/>
            <a:gdLst>
              <a:gd name="T0" fmla="*/ 0 w 39"/>
              <a:gd name="T1" fmla="*/ 415 h 415"/>
              <a:gd name="T2" fmla="*/ 0 w 39"/>
              <a:gd name="T3" fmla="*/ 32 h 415"/>
              <a:gd name="T4" fmla="*/ 32 w 39"/>
              <a:gd name="T5" fmla="*/ 0 h 415"/>
              <a:gd name="T6" fmla="*/ 39 w 39"/>
              <a:gd name="T7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15">
                <a:moveTo>
                  <a:pt x="0" y="415"/>
                </a:move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7" name="Freeform 34"/>
          <p:cNvSpPr>
            <a:spLocks/>
          </p:cNvSpPr>
          <p:nvPr/>
        </p:nvSpPr>
        <p:spPr bwMode="auto">
          <a:xfrm>
            <a:off x="3414292" y="490365"/>
            <a:ext cx="91467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8" name="Freeform 37"/>
          <p:cNvSpPr>
            <a:spLocks/>
          </p:cNvSpPr>
          <p:nvPr/>
        </p:nvSpPr>
        <p:spPr bwMode="auto">
          <a:xfrm>
            <a:off x="4885905" y="491953"/>
            <a:ext cx="274228" cy="45719"/>
          </a:xfrm>
          <a:custGeom>
            <a:avLst/>
            <a:gdLst>
              <a:gd name="T0" fmla="*/ 0 w 4"/>
              <a:gd name="T1" fmla="*/ 1 w 4"/>
              <a:gd name="T2" fmla="*/ 2 w 4"/>
              <a:gd name="T3" fmla="*/ 3 w 4"/>
              <a:gd name="T4" fmla="*/ 4 w 4"/>
              <a:gd name="T5" fmla="*/ 3 w 4"/>
              <a:gd name="T6" fmla="*/ 2 w 4"/>
              <a:gd name="T7" fmla="*/ 1 w 4"/>
              <a:gd name="T8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19" name="Freeform 39"/>
          <p:cNvSpPr>
            <a:spLocks/>
          </p:cNvSpPr>
          <p:nvPr/>
        </p:nvSpPr>
        <p:spPr bwMode="auto">
          <a:xfrm>
            <a:off x="5270080" y="49509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0" name="Freeform 40"/>
          <p:cNvSpPr>
            <a:spLocks/>
          </p:cNvSpPr>
          <p:nvPr/>
        </p:nvSpPr>
        <p:spPr bwMode="auto">
          <a:xfrm>
            <a:off x="3549229" y="507828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1" name="Freeform 43"/>
          <p:cNvSpPr>
            <a:spLocks/>
          </p:cNvSpPr>
          <p:nvPr/>
        </p:nvSpPr>
        <p:spPr bwMode="auto">
          <a:xfrm>
            <a:off x="3846092" y="511003"/>
            <a:ext cx="9140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2" name="Freeform 45"/>
          <p:cNvSpPr>
            <a:spLocks/>
          </p:cNvSpPr>
          <p:nvPr/>
        </p:nvSpPr>
        <p:spPr bwMode="auto">
          <a:xfrm>
            <a:off x="4492205" y="512590"/>
            <a:ext cx="137186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3" name="Freeform 54"/>
          <p:cNvSpPr>
            <a:spLocks/>
          </p:cNvSpPr>
          <p:nvPr/>
        </p:nvSpPr>
        <p:spPr bwMode="auto">
          <a:xfrm>
            <a:off x="5427242" y="512590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4" name="Freeform 55"/>
          <p:cNvSpPr>
            <a:spLocks/>
          </p:cNvSpPr>
          <p:nvPr/>
        </p:nvSpPr>
        <p:spPr bwMode="auto">
          <a:xfrm>
            <a:off x="5035130" y="517324"/>
            <a:ext cx="45719" cy="45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5" name="Freeform 87"/>
          <p:cNvSpPr>
            <a:spLocks/>
          </p:cNvSpPr>
          <p:nvPr/>
        </p:nvSpPr>
        <p:spPr bwMode="auto">
          <a:xfrm>
            <a:off x="3409529" y="612603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6" name="Freeform 88"/>
          <p:cNvSpPr>
            <a:spLocks/>
          </p:cNvSpPr>
          <p:nvPr/>
        </p:nvSpPr>
        <p:spPr bwMode="auto">
          <a:xfrm>
            <a:off x="3692105" y="612603"/>
            <a:ext cx="228509" cy="45719"/>
          </a:xfrm>
          <a:custGeom>
            <a:avLst/>
            <a:gdLst>
              <a:gd name="T0" fmla="*/ 4 w 4"/>
              <a:gd name="T1" fmla="*/ 3 w 4"/>
              <a:gd name="T2" fmla="*/ 2 w 4"/>
              <a:gd name="T3" fmla="*/ 1 w 4"/>
              <a:gd name="T4" fmla="*/ 0 w 4"/>
              <a:gd name="T5" fmla="*/ 1 w 4"/>
              <a:gd name="T6" fmla="*/ 2 w 4"/>
              <a:gd name="T7" fmla="*/ 3 w 4"/>
              <a:gd name="T8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7" name="Freeform 102"/>
          <p:cNvSpPr>
            <a:spLocks/>
          </p:cNvSpPr>
          <p:nvPr/>
        </p:nvSpPr>
        <p:spPr bwMode="auto">
          <a:xfrm>
            <a:off x="5433592" y="617365"/>
            <a:ext cx="91467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8" name="Freeform 116"/>
          <p:cNvSpPr>
            <a:spLocks/>
          </p:cNvSpPr>
          <p:nvPr/>
        </p:nvSpPr>
        <p:spPr bwMode="auto">
          <a:xfrm>
            <a:off x="5112916" y="634828"/>
            <a:ext cx="228537" cy="45719"/>
          </a:xfrm>
          <a:custGeom>
            <a:avLst/>
            <a:gdLst>
              <a:gd name="T0" fmla="*/ 0 w 3"/>
              <a:gd name="T1" fmla="*/ 1 w 3"/>
              <a:gd name="T2" fmla="*/ 2 w 3"/>
              <a:gd name="T3" fmla="*/ 2 w 3"/>
              <a:gd name="T4" fmla="*/ 3 w 3"/>
              <a:gd name="T5" fmla="*/ 2 w 3"/>
              <a:gd name="T6" fmla="*/ 2 w 3"/>
              <a:gd name="T7" fmla="*/ 1 w 3"/>
              <a:gd name="T8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29" name="Freeform 117"/>
          <p:cNvSpPr>
            <a:spLocks/>
          </p:cNvSpPr>
          <p:nvPr/>
        </p:nvSpPr>
        <p:spPr bwMode="auto">
          <a:xfrm>
            <a:off x="5278017" y="636415"/>
            <a:ext cx="137215" cy="45719"/>
          </a:xfrm>
          <a:custGeom>
            <a:avLst/>
            <a:gdLst>
              <a:gd name="T0" fmla="*/ 0 w 2"/>
              <a:gd name="T1" fmla="*/ 0 w 2"/>
              <a:gd name="T2" fmla="*/ 0 w 2"/>
              <a:gd name="T3" fmla="*/ 1 w 2"/>
              <a:gd name="T4" fmla="*/ 1 w 2"/>
              <a:gd name="T5" fmla="*/ 2 w 2"/>
              <a:gd name="T6" fmla="*/ 1 w 2"/>
              <a:gd name="T7" fmla="*/ 1 w 2"/>
              <a:gd name="T8" fmla="*/ 0 w 2"/>
              <a:gd name="T9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>
            <a:off x="3184105" y="463378"/>
            <a:ext cx="182818" cy="45719"/>
          </a:xfrm>
          <a:custGeom>
            <a:avLst/>
            <a:gdLst>
              <a:gd name="T0" fmla="*/ 0 w 3"/>
              <a:gd name="T1" fmla="*/ 0 w 3"/>
              <a:gd name="T2" fmla="*/ 1 w 3"/>
              <a:gd name="T3" fmla="*/ 2 w 3"/>
              <a:gd name="T4" fmla="*/ 3 w 3"/>
              <a:gd name="T5" fmla="*/ 3 w 3"/>
              <a:gd name="T6" fmla="*/ 3 w 3"/>
              <a:gd name="T7" fmla="*/ 2 w 3"/>
              <a:gd name="T8" fmla="*/ 1 w 3"/>
              <a:gd name="T9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1" name="Freeform 167"/>
          <p:cNvSpPr>
            <a:spLocks/>
          </p:cNvSpPr>
          <p:nvPr/>
        </p:nvSpPr>
        <p:spPr bwMode="auto">
          <a:xfrm>
            <a:off x="4292180" y="4073910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2" name="Freeform 180"/>
          <p:cNvSpPr>
            <a:spLocks/>
          </p:cNvSpPr>
          <p:nvPr/>
        </p:nvSpPr>
        <p:spPr bwMode="auto">
          <a:xfrm>
            <a:off x="4977980" y="406276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3" name="Freeform 214"/>
          <p:cNvSpPr>
            <a:spLocks/>
          </p:cNvSpPr>
          <p:nvPr/>
        </p:nvSpPr>
        <p:spPr bwMode="auto">
          <a:xfrm>
            <a:off x="5463755" y="3877958"/>
            <a:ext cx="45719" cy="182934"/>
          </a:xfrm>
          <a:custGeom>
            <a:avLst/>
            <a:gdLst>
              <a:gd name="T0" fmla="*/ 0 h 3"/>
              <a:gd name="T1" fmla="*/ 1 h 3"/>
              <a:gd name="T2" fmla="*/ 1 h 3"/>
              <a:gd name="T3" fmla="*/ 2 h 3"/>
              <a:gd name="T4" fmla="*/ 3 h 3"/>
              <a:gd name="T5" fmla="*/ 2 h 3"/>
              <a:gd name="T6" fmla="*/ 1 h 3"/>
              <a:gd name="T7" fmla="*/ 1 h 3"/>
              <a:gd name="T8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4" name="Freeform 233"/>
          <p:cNvSpPr>
            <a:spLocks/>
          </p:cNvSpPr>
          <p:nvPr/>
        </p:nvSpPr>
        <p:spPr bwMode="auto">
          <a:xfrm>
            <a:off x="2915817" y="3962785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5" name="Freeform 234"/>
          <p:cNvSpPr>
            <a:spLocks/>
          </p:cNvSpPr>
          <p:nvPr/>
        </p:nvSpPr>
        <p:spPr bwMode="auto">
          <a:xfrm>
            <a:off x="3444455" y="3958023"/>
            <a:ext cx="91409" cy="45719"/>
          </a:xfrm>
          <a:custGeom>
            <a:avLst/>
            <a:gdLst>
              <a:gd name="T0" fmla="*/ 1 w 1"/>
              <a:gd name="T1" fmla="*/ 1 w 1"/>
              <a:gd name="T2" fmla="*/ 1 w 1"/>
              <a:gd name="T3" fmla="*/ 0 w 1"/>
              <a:gd name="T4" fmla="*/ 0 w 1"/>
              <a:gd name="T5" fmla="*/ 0 w 1"/>
              <a:gd name="T6" fmla="*/ 1 w 1"/>
              <a:gd name="T7" fmla="*/ 1 w 1"/>
              <a:gd name="T8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6" name="Freeform 238"/>
          <p:cNvSpPr>
            <a:spLocks/>
          </p:cNvSpPr>
          <p:nvPr/>
        </p:nvSpPr>
        <p:spPr bwMode="auto">
          <a:xfrm>
            <a:off x="4496967" y="3958023"/>
            <a:ext cx="137128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7" name="Freeform 239"/>
          <p:cNvSpPr>
            <a:spLocks/>
          </p:cNvSpPr>
          <p:nvPr/>
        </p:nvSpPr>
        <p:spPr bwMode="auto">
          <a:xfrm>
            <a:off x="3663530" y="3958023"/>
            <a:ext cx="91409" cy="45719"/>
          </a:xfrm>
          <a:custGeom>
            <a:avLst/>
            <a:gdLst>
              <a:gd name="T0" fmla="*/ 2 w 2"/>
              <a:gd name="T1" fmla="*/ 2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2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8" name="Freeform 241"/>
          <p:cNvSpPr>
            <a:spLocks/>
          </p:cNvSpPr>
          <p:nvPr/>
        </p:nvSpPr>
        <p:spPr bwMode="auto">
          <a:xfrm>
            <a:off x="5117680" y="3958023"/>
            <a:ext cx="91409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9" name="Freeform 243"/>
          <p:cNvSpPr>
            <a:spLocks/>
          </p:cNvSpPr>
          <p:nvPr/>
        </p:nvSpPr>
        <p:spPr bwMode="auto">
          <a:xfrm>
            <a:off x="4644605" y="3957994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0 w 1"/>
              <a:gd name="T4" fmla="*/ 1 w 1"/>
              <a:gd name="T5" fmla="*/ 0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0" name="Freeform 262"/>
          <p:cNvSpPr>
            <a:spLocks/>
          </p:cNvSpPr>
          <p:nvPr/>
        </p:nvSpPr>
        <p:spPr bwMode="auto">
          <a:xfrm>
            <a:off x="2915816" y="3938973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1" name="Line 300"/>
          <p:cNvSpPr>
            <a:spLocks noChangeShapeType="1"/>
          </p:cNvSpPr>
          <p:nvPr/>
        </p:nvSpPr>
        <p:spPr bwMode="auto">
          <a:xfrm flipV="1">
            <a:off x="-2" y="2487041"/>
            <a:ext cx="3488590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2" name="Rectangle 307"/>
          <p:cNvSpPr>
            <a:spLocks noChangeArrowheads="1"/>
          </p:cNvSpPr>
          <p:nvPr/>
        </p:nvSpPr>
        <p:spPr bwMode="auto">
          <a:xfrm>
            <a:off x="3293642" y="45644"/>
            <a:ext cx="2628579" cy="159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3" name="Freeform 301"/>
          <p:cNvSpPr>
            <a:spLocks/>
          </p:cNvSpPr>
          <p:nvPr/>
        </p:nvSpPr>
        <p:spPr bwMode="auto">
          <a:xfrm>
            <a:off x="3457078" y="3591371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4" name="Freeform 301"/>
          <p:cNvSpPr>
            <a:spLocks/>
          </p:cNvSpPr>
          <p:nvPr/>
        </p:nvSpPr>
        <p:spPr bwMode="auto">
          <a:xfrm flipV="1">
            <a:off x="3449861" y="225975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905997" y="454732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25618" y="2254101"/>
            <a:ext cx="14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05997" y="3867894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添加标题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-40774" y="1842959"/>
            <a:ext cx="2740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微软雅黑" pitchFamily="34" charset="-122"/>
              </a:rPr>
              <a:t>我的目录页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49" name="Freeform 36"/>
          <p:cNvSpPr>
            <a:spLocks/>
          </p:cNvSpPr>
          <p:nvPr/>
        </p:nvSpPr>
        <p:spPr bwMode="auto">
          <a:xfrm flipV="1">
            <a:off x="5868516" y="2571748"/>
            <a:ext cx="3275484" cy="1625543"/>
          </a:xfrm>
          <a:custGeom>
            <a:avLst/>
            <a:gdLst>
              <a:gd name="T0" fmla="*/ 0 w 594"/>
              <a:gd name="T1" fmla="*/ 0 h 372"/>
              <a:gd name="T2" fmla="*/ 1452036842 w 594"/>
              <a:gd name="T3" fmla="*/ 0 h 372"/>
              <a:gd name="T4" fmla="*/ 1720107618 w 594"/>
              <a:gd name="T5" fmla="*/ 149183244 h 372"/>
              <a:gd name="T6" fmla="*/ 2147483646 w 594"/>
              <a:gd name="T7" fmla="*/ 2147483646 h 372"/>
              <a:gd name="T8" fmla="*/ 2147483646 w 594"/>
              <a:gd name="T9" fmla="*/ 2147483646 h 372"/>
              <a:gd name="T10" fmla="*/ 2147483646 w 594"/>
              <a:gd name="T11" fmla="*/ 2147483646 h 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4" h="372">
                <a:moveTo>
                  <a:pt x="0" y="0"/>
                </a:moveTo>
                <a:cubicBezTo>
                  <a:pt x="195" y="0"/>
                  <a:pt x="195" y="0"/>
                  <a:pt x="195" y="0"/>
                </a:cubicBezTo>
                <a:cubicBezTo>
                  <a:pt x="209" y="0"/>
                  <a:pt x="225" y="9"/>
                  <a:pt x="231" y="20"/>
                </a:cubicBezTo>
                <a:cubicBezTo>
                  <a:pt x="423" y="351"/>
                  <a:pt x="423" y="351"/>
                  <a:pt x="423" y="351"/>
                </a:cubicBezTo>
                <a:cubicBezTo>
                  <a:pt x="429" y="362"/>
                  <a:pt x="445" y="372"/>
                  <a:pt x="459" y="372"/>
                </a:cubicBezTo>
                <a:cubicBezTo>
                  <a:pt x="594" y="372"/>
                  <a:pt x="594" y="372"/>
                  <a:pt x="594" y="372"/>
                </a:cubicBezTo>
              </a:path>
            </a:pathLst>
          </a:cu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29234"/>
      </p:ext>
    </p:extLst>
  </p:cSld>
  <p:clrMapOvr>
    <a:masterClrMapping/>
  </p:clrMapOvr>
  <p:transition spd="slow" advTm="463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41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3"/>
          <p:cNvSpPr/>
          <p:nvPr/>
        </p:nvSpPr>
        <p:spPr>
          <a:xfrm>
            <a:off x="2047404" y="411510"/>
            <a:ext cx="6413028" cy="4248472"/>
          </a:xfrm>
          <a:custGeom>
            <a:avLst/>
            <a:gdLst>
              <a:gd name="connsiteX0" fmla="*/ 0 w 6400328"/>
              <a:gd name="connsiteY0" fmla="*/ 768101 h 4608512"/>
              <a:gd name="connsiteX1" fmla="*/ 768101 w 6400328"/>
              <a:gd name="connsiteY1" fmla="*/ 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0 w 6400328"/>
              <a:gd name="connsiteY0" fmla="*/ 7681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0 w 6400328"/>
              <a:gd name="connsiteY8" fmla="*/ 768101 h 4608512"/>
              <a:gd name="connsiteX0" fmla="*/ 25400 w 6400328"/>
              <a:gd name="connsiteY0" fmla="*/ 450601 h 4608512"/>
              <a:gd name="connsiteX1" fmla="*/ 514101 w 6400328"/>
              <a:gd name="connsiteY1" fmla="*/ 12700 h 4608512"/>
              <a:gd name="connsiteX2" fmla="*/ 5632227 w 6400328"/>
              <a:gd name="connsiteY2" fmla="*/ 0 h 4608512"/>
              <a:gd name="connsiteX3" fmla="*/ 6400328 w 6400328"/>
              <a:gd name="connsiteY3" fmla="*/ 768101 h 4608512"/>
              <a:gd name="connsiteX4" fmla="*/ 6400328 w 6400328"/>
              <a:gd name="connsiteY4" fmla="*/ 3840411 h 4608512"/>
              <a:gd name="connsiteX5" fmla="*/ 5632227 w 6400328"/>
              <a:gd name="connsiteY5" fmla="*/ 4608512 h 4608512"/>
              <a:gd name="connsiteX6" fmla="*/ 768101 w 6400328"/>
              <a:gd name="connsiteY6" fmla="*/ 4608512 h 4608512"/>
              <a:gd name="connsiteX7" fmla="*/ 0 w 6400328"/>
              <a:gd name="connsiteY7" fmla="*/ 3840411 h 4608512"/>
              <a:gd name="connsiteX8" fmla="*/ 25400 w 6400328"/>
              <a:gd name="connsiteY8" fmla="*/ 450601 h 4608512"/>
              <a:gd name="connsiteX0" fmla="*/ 38100 w 6413028"/>
              <a:gd name="connsiteY0" fmla="*/ 450601 h 4610313"/>
              <a:gd name="connsiteX1" fmla="*/ 526801 w 6413028"/>
              <a:gd name="connsiteY1" fmla="*/ 12700 h 4610313"/>
              <a:gd name="connsiteX2" fmla="*/ 5644927 w 6413028"/>
              <a:gd name="connsiteY2" fmla="*/ 0 h 4610313"/>
              <a:gd name="connsiteX3" fmla="*/ 6413028 w 6413028"/>
              <a:gd name="connsiteY3" fmla="*/ 768101 h 4610313"/>
              <a:gd name="connsiteX4" fmla="*/ 6413028 w 6413028"/>
              <a:gd name="connsiteY4" fmla="*/ 3840411 h 4610313"/>
              <a:gd name="connsiteX5" fmla="*/ 5644927 w 6413028"/>
              <a:gd name="connsiteY5" fmla="*/ 4608512 h 4610313"/>
              <a:gd name="connsiteX6" fmla="*/ 780801 w 6413028"/>
              <a:gd name="connsiteY6" fmla="*/ 4608512 h 4610313"/>
              <a:gd name="connsiteX7" fmla="*/ 0 w 6413028"/>
              <a:gd name="connsiteY7" fmla="*/ 4234111 h 4610313"/>
              <a:gd name="connsiteX8" fmla="*/ 38100 w 6413028"/>
              <a:gd name="connsiteY8" fmla="*/ 450601 h 4610313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649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6449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6449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  <a:gd name="connsiteX0" fmla="*/ 38100 w 6413028"/>
              <a:gd name="connsiteY0" fmla="*/ 450601 h 4608512"/>
              <a:gd name="connsiteX1" fmla="*/ 526801 w 6413028"/>
              <a:gd name="connsiteY1" fmla="*/ 12700 h 4608512"/>
              <a:gd name="connsiteX2" fmla="*/ 5810027 w 6413028"/>
              <a:gd name="connsiteY2" fmla="*/ 0 h 4608512"/>
              <a:gd name="connsiteX3" fmla="*/ 6413028 w 6413028"/>
              <a:gd name="connsiteY3" fmla="*/ 768101 h 4608512"/>
              <a:gd name="connsiteX4" fmla="*/ 6413028 w 6413028"/>
              <a:gd name="connsiteY4" fmla="*/ 3840411 h 4608512"/>
              <a:gd name="connsiteX5" fmla="*/ 5886227 w 6413028"/>
              <a:gd name="connsiteY5" fmla="*/ 4608512 h 4608512"/>
              <a:gd name="connsiteX6" fmla="*/ 552201 w 6413028"/>
              <a:gd name="connsiteY6" fmla="*/ 4595812 h 4608512"/>
              <a:gd name="connsiteX7" fmla="*/ 0 w 6413028"/>
              <a:gd name="connsiteY7" fmla="*/ 4234111 h 4608512"/>
              <a:gd name="connsiteX8" fmla="*/ 38100 w 6413028"/>
              <a:gd name="connsiteY8" fmla="*/ 450601 h 460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13028" h="4608512">
                <a:moveTo>
                  <a:pt x="38100" y="450601"/>
                </a:moveTo>
                <a:cubicBezTo>
                  <a:pt x="38100" y="26391"/>
                  <a:pt x="102591" y="12700"/>
                  <a:pt x="526801" y="12700"/>
                </a:cubicBezTo>
                <a:lnTo>
                  <a:pt x="5810027" y="0"/>
                </a:lnTo>
                <a:cubicBezTo>
                  <a:pt x="6234237" y="0"/>
                  <a:pt x="6413028" y="343891"/>
                  <a:pt x="6413028" y="768101"/>
                </a:cubicBezTo>
                <a:lnTo>
                  <a:pt x="6413028" y="3840411"/>
                </a:lnTo>
                <a:cubicBezTo>
                  <a:pt x="6413028" y="4264621"/>
                  <a:pt x="6310437" y="4608512"/>
                  <a:pt x="5886227" y="4608512"/>
                </a:cubicBezTo>
                <a:lnTo>
                  <a:pt x="552201" y="4595812"/>
                </a:lnTo>
                <a:cubicBezTo>
                  <a:pt x="127991" y="4595812"/>
                  <a:pt x="0" y="4658321"/>
                  <a:pt x="0" y="4234111"/>
                </a:cubicBezTo>
                <a:lnTo>
                  <a:pt x="38100" y="450601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</a:rPr>
              <a:t>单击此处添加文本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+mj-ea"/>
            </a:endParaRP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单击此处添加文本</a:t>
            </a:r>
          </a:p>
          <a:p>
            <a:pPr algn="ctr"/>
            <a:r>
              <a:rPr lang="zh-CN" altLang="en-US" kern="0" dirty="0">
                <a:solidFill>
                  <a:prstClr val="white"/>
                </a:solidFill>
                <a:latin typeface="+mj-ea"/>
                <a:ea typeface="+mj-ea"/>
              </a:rPr>
              <a:t>单击此处添加</a:t>
            </a:r>
            <a:r>
              <a:rPr lang="zh-CN" altLang="en-US" kern="0" dirty="0" smtClean="0">
                <a:solidFill>
                  <a:prstClr val="white"/>
                </a:solidFill>
                <a:latin typeface="+mj-ea"/>
                <a:ea typeface="+mj-ea"/>
              </a:rPr>
              <a:t>文本</a:t>
            </a:r>
            <a:endParaRPr lang="zh-CN" altLang="en-US" kern="0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6" name="Line 300"/>
          <p:cNvSpPr>
            <a:spLocks noChangeShapeType="1"/>
          </p:cNvSpPr>
          <p:nvPr/>
        </p:nvSpPr>
        <p:spPr bwMode="auto">
          <a:xfrm>
            <a:off x="0" y="2570163"/>
            <a:ext cx="1115616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115616" y="411510"/>
            <a:ext cx="792088" cy="4248472"/>
          </a:xfrm>
          <a:prstGeom prst="roundRect">
            <a:avLst/>
          </a:prstGeom>
          <a:solidFill>
            <a:sysClr val="window" lastClr="FFFFFF">
              <a:alpha val="27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单击此处添加标题</a:t>
            </a: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115616" y="411510"/>
            <a:ext cx="0" cy="2167668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V="1">
            <a:off x="1115616" y="2571750"/>
            <a:ext cx="0" cy="2088232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2" name="直接连接符 21"/>
          <p:cNvCxnSpPr/>
          <p:nvPr/>
        </p:nvCxnSpPr>
        <p:spPr>
          <a:xfrm flipV="1">
            <a:off x="8604448" y="411510"/>
            <a:ext cx="0" cy="2167668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8604448" y="2571750"/>
            <a:ext cx="0" cy="2088232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4" name="Line 300"/>
          <p:cNvSpPr>
            <a:spLocks noChangeShapeType="1"/>
          </p:cNvSpPr>
          <p:nvPr/>
        </p:nvSpPr>
        <p:spPr bwMode="auto">
          <a:xfrm>
            <a:off x="8623300" y="2579178"/>
            <a:ext cx="520700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335720378"/>
      </p:ext>
    </p:extLst>
  </p:cSld>
  <p:clrMapOvr>
    <a:masterClrMapping/>
  </p:clrMapOvr>
  <p:transition spd="slow" advTm="171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00"/>
          <p:cNvSpPr>
            <a:spLocks noChangeShapeType="1"/>
          </p:cNvSpPr>
          <p:nvPr/>
        </p:nvSpPr>
        <p:spPr bwMode="auto">
          <a:xfrm>
            <a:off x="0" y="2570163"/>
            <a:ext cx="1115616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 flipV="1">
            <a:off x="784277" y="2067694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4" name="直接连接符 3"/>
          <p:cNvCxnSpPr/>
          <p:nvPr/>
        </p:nvCxnSpPr>
        <p:spPr>
          <a:xfrm flipH="1">
            <a:off x="774752" y="2067694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5" name="直接连接符 4"/>
          <p:cNvCxnSpPr/>
          <p:nvPr/>
        </p:nvCxnSpPr>
        <p:spPr>
          <a:xfrm flipH="1" flipV="1">
            <a:off x="1914155" y="2067695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6" name="直接连接符 5"/>
          <p:cNvCxnSpPr/>
          <p:nvPr/>
        </p:nvCxnSpPr>
        <p:spPr>
          <a:xfrm flipH="1">
            <a:off x="774752" y="2568577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H="1" flipV="1">
            <a:off x="778919" y="3071046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 flipH="1">
            <a:off x="1914155" y="2549528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74752" y="3147814"/>
            <a:ext cx="1238422" cy="1440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10" name="矩形 12"/>
          <p:cNvSpPr/>
          <p:nvPr/>
        </p:nvSpPr>
        <p:spPr>
          <a:xfrm rot="18360085">
            <a:off x="1816606" y="289557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74752" y="483518"/>
            <a:ext cx="0" cy="1584176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92059" y="507325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 smtClean="0">
              <a:solidFill>
                <a:prstClr val="white"/>
              </a:solidFill>
              <a:latin typeface="微软雅黑" pitchFamily="34" charset="-122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</a:t>
            </a:r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13" name="Line 300"/>
          <p:cNvSpPr>
            <a:spLocks noChangeShapeType="1"/>
          </p:cNvSpPr>
          <p:nvPr/>
        </p:nvSpPr>
        <p:spPr bwMode="auto">
          <a:xfrm>
            <a:off x="8028384" y="2570163"/>
            <a:ext cx="1115616" cy="0"/>
          </a:xfrm>
          <a:prstGeom prst="line">
            <a:avLst/>
          </a:prstGeom>
          <a:noFill/>
          <a:ln w="28575" cap="rnd">
            <a:solidFill>
              <a:sysClr val="window" lastClr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 flipV="1">
            <a:off x="2706421" y="2067694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5" name="直接连接符 14"/>
          <p:cNvCxnSpPr/>
          <p:nvPr/>
        </p:nvCxnSpPr>
        <p:spPr>
          <a:xfrm flipH="1">
            <a:off x="2696896" y="2067694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 flipH="1" flipV="1">
            <a:off x="3836299" y="2067695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H="1">
            <a:off x="2696896" y="2568577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H="1" flipV="1">
            <a:off x="2701063" y="3071046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9" name="直接连接符 18"/>
          <p:cNvCxnSpPr/>
          <p:nvPr/>
        </p:nvCxnSpPr>
        <p:spPr>
          <a:xfrm flipH="1">
            <a:off x="3836299" y="2549528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20" name="矩形 19"/>
          <p:cNvSpPr/>
          <p:nvPr/>
        </p:nvSpPr>
        <p:spPr>
          <a:xfrm>
            <a:off x="2696896" y="3147814"/>
            <a:ext cx="1238422" cy="1440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1" name="矩形 12"/>
          <p:cNvSpPr/>
          <p:nvPr/>
        </p:nvSpPr>
        <p:spPr>
          <a:xfrm rot="18360085">
            <a:off x="3738750" y="289557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706421" y="3283467"/>
            <a:ext cx="1" cy="1529823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2706421" y="3982293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 flipH="1" flipV="1">
            <a:off x="4672709" y="2067694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>
          <a:xfrm flipH="1">
            <a:off x="4663184" y="2067694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6" name="直接连接符 25"/>
          <p:cNvCxnSpPr/>
          <p:nvPr/>
        </p:nvCxnSpPr>
        <p:spPr>
          <a:xfrm flipH="1" flipV="1">
            <a:off x="5802587" y="2067695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 flipH="1">
            <a:off x="4663184" y="2568577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8" name="直接连接符 27"/>
          <p:cNvCxnSpPr/>
          <p:nvPr/>
        </p:nvCxnSpPr>
        <p:spPr>
          <a:xfrm flipH="1" flipV="1">
            <a:off x="4667351" y="3071046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9" name="直接连接符 28"/>
          <p:cNvCxnSpPr/>
          <p:nvPr/>
        </p:nvCxnSpPr>
        <p:spPr>
          <a:xfrm flipH="1">
            <a:off x="5802587" y="2549528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4663184" y="3147814"/>
            <a:ext cx="1238422" cy="1440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31" name="矩形 12"/>
          <p:cNvSpPr/>
          <p:nvPr/>
        </p:nvSpPr>
        <p:spPr>
          <a:xfrm rot="18360085">
            <a:off x="5705038" y="2895577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4663185" y="507325"/>
            <a:ext cx="0" cy="1560371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746108" y="55552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6516216" y="2076057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5" name="直接连接符 34"/>
          <p:cNvCxnSpPr/>
          <p:nvPr/>
        </p:nvCxnSpPr>
        <p:spPr>
          <a:xfrm flipH="1">
            <a:off x="6506691" y="2076057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6" name="直接连接符 35"/>
          <p:cNvCxnSpPr/>
          <p:nvPr/>
        </p:nvCxnSpPr>
        <p:spPr>
          <a:xfrm flipH="1" flipV="1">
            <a:off x="7646094" y="2076058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7" name="直接连接符 36"/>
          <p:cNvCxnSpPr/>
          <p:nvPr/>
        </p:nvCxnSpPr>
        <p:spPr>
          <a:xfrm flipH="1">
            <a:off x="6506691" y="2576940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8" name="直接连接符 37"/>
          <p:cNvCxnSpPr/>
          <p:nvPr/>
        </p:nvCxnSpPr>
        <p:spPr>
          <a:xfrm flipH="1" flipV="1">
            <a:off x="6510858" y="3079409"/>
            <a:ext cx="1147936" cy="1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39" name="直接连接符 38"/>
          <p:cNvCxnSpPr/>
          <p:nvPr/>
        </p:nvCxnSpPr>
        <p:spPr>
          <a:xfrm flipH="1">
            <a:off x="7646094" y="2557891"/>
            <a:ext cx="360040" cy="502469"/>
          </a:xfrm>
          <a:prstGeom prst="line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6506691" y="3156177"/>
            <a:ext cx="1238422" cy="14401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41" name="矩形 12"/>
          <p:cNvSpPr/>
          <p:nvPr/>
        </p:nvSpPr>
        <p:spPr>
          <a:xfrm rot="18360085">
            <a:off x="7548545" y="2903940"/>
            <a:ext cx="676278" cy="144016"/>
          </a:xfrm>
          <a:custGeom>
            <a:avLst/>
            <a:gdLst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751561 w 751561"/>
              <a:gd name="connsiteY2" fmla="*/ 144016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751561"/>
              <a:gd name="connsiteY0" fmla="*/ 0 h 144982"/>
              <a:gd name="connsiteX1" fmla="*/ 751561 w 751561"/>
              <a:gd name="connsiteY1" fmla="*/ 0 h 144982"/>
              <a:gd name="connsiteX2" fmla="*/ 563882 w 751561"/>
              <a:gd name="connsiteY2" fmla="*/ 144982 h 144982"/>
              <a:gd name="connsiteX3" fmla="*/ 0 w 751561"/>
              <a:gd name="connsiteY3" fmla="*/ 144016 h 144982"/>
              <a:gd name="connsiteX4" fmla="*/ 0 w 751561"/>
              <a:gd name="connsiteY4" fmla="*/ 0 h 144982"/>
              <a:gd name="connsiteX0" fmla="*/ 0 w 751561"/>
              <a:gd name="connsiteY0" fmla="*/ 0 h 144016"/>
              <a:gd name="connsiteX1" fmla="*/ 751561 w 751561"/>
              <a:gd name="connsiteY1" fmla="*/ 0 h 144016"/>
              <a:gd name="connsiteX2" fmla="*/ 494379 w 751561"/>
              <a:gd name="connsiteY2" fmla="*/ 142500 h 144016"/>
              <a:gd name="connsiteX3" fmla="*/ 0 w 751561"/>
              <a:gd name="connsiteY3" fmla="*/ 144016 h 144016"/>
              <a:gd name="connsiteX4" fmla="*/ 0 w 751561"/>
              <a:gd name="connsiteY4" fmla="*/ 0 h 144016"/>
              <a:gd name="connsiteX0" fmla="*/ 0 w 690110"/>
              <a:gd name="connsiteY0" fmla="*/ 0 h 144016"/>
              <a:gd name="connsiteX1" fmla="*/ 690110 w 690110"/>
              <a:gd name="connsiteY1" fmla="*/ 497 h 144016"/>
              <a:gd name="connsiteX2" fmla="*/ 494379 w 690110"/>
              <a:gd name="connsiteY2" fmla="*/ 142500 h 144016"/>
              <a:gd name="connsiteX3" fmla="*/ 0 w 690110"/>
              <a:gd name="connsiteY3" fmla="*/ 144016 h 144016"/>
              <a:gd name="connsiteX4" fmla="*/ 0 w 690110"/>
              <a:gd name="connsiteY4" fmla="*/ 0 h 144016"/>
              <a:gd name="connsiteX0" fmla="*/ 0 w 676278"/>
              <a:gd name="connsiteY0" fmla="*/ 0 h 144016"/>
              <a:gd name="connsiteX1" fmla="*/ 676278 w 676278"/>
              <a:gd name="connsiteY1" fmla="*/ 1716 h 144016"/>
              <a:gd name="connsiteX2" fmla="*/ 494379 w 676278"/>
              <a:gd name="connsiteY2" fmla="*/ 142500 h 144016"/>
              <a:gd name="connsiteX3" fmla="*/ 0 w 676278"/>
              <a:gd name="connsiteY3" fmla="*/ 144016 h 144016"/>
              <a:gd name="connsiteX4" fmla="*/ 0 w 676278"/>
              <a:gd name="connsiteY4" fmla="*/ 0 h 144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78" h="144016">
                <a:moveTo>
                  <a:pt x="0" y="0"/>
                </a:moveTo>
                <a:lnTo>
                  <a:pt x="676278" y="1716"/>
                </a:lnTo>
                <a:lnTo>
                  <a:pt x="494379" y="142500"/>
                </a:lnTo>
                <a:lnTo>
                  <a:pt x="0" y="144016"/>
                </a:lnTo>
                <a:lnTo>
                  <a:pt x="0" y="0"/>
                </a:ln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6506691" y="3291830"/>
            <a:ext cx="9527" cy="1529823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/>
            </a:solidFill>
            <a:prstDash val="soli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516216" y="3990656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  <a:p>
            <a:r>
              <a:rPr lang="zh-CN" altLang="en-US" sz="2400" dirty="0">
                <a:solidFill>
                  <a:prstClr val="white"/>
                </a:solidFill>
                <a:latin typeface="微软雅黑" pitchFamily="34" charset="-122"/>
              </a:rPr>
              <a:t>单击此处添加文本</a:t>
            </a:r>
            <a:endParaRPr lang="en-US" altLang="zh-CN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7517738"/>
      </p:ext>
    </p:extLst>
  </p:cSld>
  <p:clrMapOvr>
    <a:masterClrMapping/>
  </p:clrMapOvr>
  <p:transition spd="slow" advTm="8716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5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8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00"/>
                            </p:stCondLst>
                            <p:childTnLst>
                              <p:par>
                                <p:cTn id="9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"/>
                            </p:stCondLst>
                            <p:childTnLst>
                              <p:par>
                                <p:cTn id="1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"/>
                            </p:stCondLst>
                            <p:childTnLst>
                              <p:par>
                                <p:cTn id="1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00"/>
                            </p:stCondLst>
                            <p:childTnLst>
                              <p:par>
                                <p:cTn id="1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"/>
                            </p:stCondLst>
                            <p:childTnLst>
                              <p:par>
                                <p:cTn id="2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"/>
                            </p:stCondLst>
                            <p:childTnLst>
                              <p:par>
                                <p:cTn id="2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300"/>
                            </p:stCondLst>
                            <p:childTnLst>
                              <p:par>
                                <p:cTn id="2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400"/>
                            </p:stCondLst>
                            <p:childTnLst>
                              <p:par>
                                <p:cTn id="2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6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700"/>
                            </p:stCondLst>
                            <p:childTnLst>
                              <p:par>
                                <p:cTn id="2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8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9" grpId="1" animBg="1"/>
      <p:bldP spid="10" grpId="0" animBg="1"/>
      <p:bldP spid="10" grpId="1" animBg="1"/>
      <p:bldP spid="12" grpId="0"/>
      <p:bldP spid="12" grpId="1"/>
      <p:bldP spid="13" grpId="0" animBg="1"/>
      <p:bldP spid="20" grpId="0" animBg="1"/>
      <p:bldP spid="20" grpId="1" animBg="1"/>
      <p:bldP spid="21" grpId="0" animBg="1"/>
      <p:bldP spid="21" grpId="1" animBg="1"/>
      <p:bldP spid="23" grpId="0"/>
      <p:bldP spid="23" grpId="1"/>
      <p:bldP spid="30" grpId="0" animBg="1"/>
      <p:bldP spid="30" grpId="1" animBg="1"/>
      <p:bldP spid="31" grpId="0" animBg="1"/>
      <p:bldP spid="31" grpId="1" animBg="1"/>
      <p:bldP spid="33" grpId="0"/>
      <p:bldP spid="33" grpId="1"/>
      <p:bldP spid="40" grpId="0" animBg="1"/>
      <p:bldP spid="40" grpId="1" animBg="1"/>
      <p:bldP spid="41" grpId="0" animBg="1"/>
      <p:bldP spid="41" grpId="1" animBg="1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Line 2"/>
          <p:cNvSpPr>
            <a:spLocks noChangeShapeType="1"/>
          </p:cNvSpPr>
          <p:nvPr/>
        </p:nvSpPr>
        <p:spPr bwMode="auto">
          <a:xfrm flipV="1">
            <a:off x="5304358" y="1527596"/>
            <a:ext cx="1588" cy="2700338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Line 3"/>
          <p:cNvSpPr>
            <a:spLocks noChangeShapeType="1"/>
          </p:cNvSpPr>
          <p:nvPr/>
        </p:nvSpPr>
        <p:spPr bwMode="auto">
          <a:xfrm>
            <a:off x="1386408" y="3769146"/>
            <a:ext cx="1038225" cy="317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6" name="Freeform 4"/>
          <p:cNvSpPr>
            <a:spLocks/>
          </p:cNvSpPr>
          <p:nvPr/>
        </p:nvSpPr>
        <p:spPr bwMode="auto">
          <a:xfrm>
            <a:off x="2411933" y="2624559"/>
            <a:ext cx="150813" cy="1279525"/>
          </a:xfrm>
          <a:custGeom>
            <a:avLst/>
            <a:gdLst>
              <a:gd name="T0" fmla="*/ 240043692 w 127"/>
              <a:gd name="T1" fmla="*/ 0 h 1075"/>
              <a:gd name="T2" fmla="*/ 0 w 127"/>
              <a:gd name="T3" fmla="*/ 2031876770 h 1075"/>
              <a:gd name="T4" fmla="*/ 240043692 w 127"/>
              <a:gd name="T5" fmla="*/ 0 h 107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7" h="1075">
                <a:moveTo>
                  <a:pt x="127" y="0"/>
                </a:moveTo>
                <a:lnTo>
                  <a:pt x="0" y="1075"/>
                </a:lnTo>
                <a:lnTo>
                  <a:pt x="1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 flipH="1">
            <a:off x="2418283" y="2595984"/>
            <a:ext cx="149225" cy="1189037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48" name="Freeform 6"/>
          <p:cNvSpPr>
            <a:spLocks/>
          </p:cNvSpPr>
          <p:nvPr/>
        </p:nvSpPr>
        <p:spPr bwMode="auto">
          <a:xfrm>
            <a:off x="3424758" y="2418184"/>
            <a:ext cx="6350" cy="1806575"/>
          </a:xfrm>
          <a:custGeom>
            <a:avLst/>
            <a:gdLst>
              <a:gd name="T0" fmla="*/ 0 w 5"/>
              <a:gd name="T1" fmla="*/ 0 h 1517"/>
              <a:gd name="T2" fmla="*/ 9452570 w 5"/>
              <a:gd name="T3" fmla="*/ 2147483646 h 1517"/>
              <a:gd name="T4" fmla="*/ 0 w 5"/>
              <a:gd name="T5" fmla="*/ 0 h 15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" h="1517">
                <a:moveTo>
                  <a:pt x="0" y="0"/>
                </a:moveTo>
                <a:lnTo>
                  <a:pt x="5" y="151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3327921" y="2418184"/>
            <a:ext cx="4762" cy="1806575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4815408" y="548109"/>
            <a:ext cx="979488" cy="979487"/>
          </a:xfrm>
          <a:prstGeom prst="ellips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  <a:cs typeface="Arial"/>
            </a:endParaRPr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5045596" y="1821284"/>
            <a:ext cx="520700" cy="523875"/>
            <a:chOff x="3202" y="1887"/>
            <a:chExt cx="554" cy="556"/>
          </a:xfrm>
        </p:grpSpPr>
        <p:sp>
          <p:nvSpPr>
            <p:cNvPr id="55" name="Oval 13"/>
            <p:cNvSpPr>
              <a:spLocks noChangeArrowheads="1"/>
            </p:cNvSpPr>
            <p:nvPr/>
          </p:nvSpPr>
          <p:spPr bwMode="auto">
            <a:xfrm>
              <a:off x="3202" y="1887"/>
              <a:ext cx="554" cy="556"/>
            </a:xfrm>
            <a:prstGeom prst="ellipse">
              <a:avLst/>
            </a:prstGeom>
            <a:solidFill>
              <a:srgbClr val="0079C5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Arial"/>
              </a:endParaRPr>
            </a:p>
          </p:txBody>
        </p:sp>
        <p:sp>
          <p:nvSpPr>
            <p:cNvPr id="56" name="Freeform 14"/>
            <p:cNvSpPr>
              <a:spLocks/>
            </p:cNvSpPr>
            <p:nvPr/>
          </p:nvSpPr>
          <p:spPr bwMode="auto">
            <a:xfrm>
              <a:off x="3414" y="1973"/>
              <a:ext cx="132" cy="382"/>
            </a:xfrm>
            <a:custGeom>
              <a:avLst/>
              <a:gdLst>
                <a:gd name="T0" fmla="*/ 232 w 74"/>
                <a:gd name="T1" fmla="*/ 595 h 213"/>
                <a:gd name="T2" fmla="*/ 214 w 74"/>
                <a:gd name="T3" fmla="*/ 567 h 213"/>
                <a:gd name="T4" fmla="*/ 169 w 74"/>
                <a:gd name="T5" fmla="*/ 522 h 213"/>
                <a:gd name="T6" fmla="*/ 139 w 74"/>
                <a:gd name="T7" fmla="*/ 502 h 213"/>
                <a:gd name="T8" fmla="*/ 130 w 74"/>
                <a:gd name="T9" fmla="*/ 506 h 213"/>
                <a:gd name="T10" fmla="*/ 130 w 74"/>
                <a:gd name="T11" fmla="*/ 470 h 213"/>
                <a:gd name="T12" fmla="*/ 130 w 74"/>
                <a:gd name="T13" fmla="*/ 247 h 213"/>
                <a:gd name="T14" fmla="*/ 137 w 74"/>
                <a:gd name="T15" fmla="*/ 203 h 213"/>
                <a:gd name="T16" fmla="*/ 153 w 74"/>
                <a:gd name="T17" fmla="*/ 195 h 213"/>
                <a:gd name="T18" fmla="*/ 178 w 74"/>
                <a:gd name="T19" fmla="*/ 174 h 213"/>
                <a:gd name="T20" fmla="*/ 216 w 74"/>
                <a:gd name="T21" fmla="*/ 106 h 213"/>
                <a:gd name="T22" fmla="*/ 223 w 74"/>
                <a:gd name="T23" fmla="*/ 74 h 213"/>
                <a:gd name="T24" fmla="*/ 216 w 74"/>
                <a:gd name="T25" fmla="*/ 61 h 213"/>
                <a:gd name="T26" fmla="*/ 191 w 74"/>
                <a:gd name="T27" fmla="*/ 41 h 213"/>
                <a:gd name="T28" fmla="*/ 137 w 74"/>
                <a:gd name="T29" fmla="*/ 9 h 213"/>
                <a:gd name="T30" fmla="*/ 93 w 74"/>
                <a:gd name="T31" fmla="*/ 23 h 213"/>
                <a:gd name="T32" fmla="*/ 16 w 74"/>
                <a:gd name="T33" fmla="*/ 154 h 213"/>
                <a:gd name="T34" fmla="*/ 0 w 74"/>
                <a:gd name="T35" fmla="*/ 183 h 213"/>
                <a:gd name="T36" fmla="*/ 0 w 74"/>
                <a:gd name="T37" fmla="*/ 219 h 213"/>
                <a:gd name="T38" fmla="*/ 0 w 74"/>
                <a:gd name="T39" fmla="*/ 515 h 213"/>
                <a:gd name="T40" fmla="*/ 0 w 74"/>
                <a:gd name="T41" fmla="*/ 551 h 213"/>
                <a:gd name="T42" fmla="*/ 25 w 74"/>
                <a:gd name="T43" fmla="*/ 572 h 213"/>
                <a:gd name="T44" fmla="*/ 125 w 74"/>
                <a:gd name="T45" fmla="*/ 673 h 213"/>
                <a:gd name="T46" fmla="*/ 171 w 74"/>
                <a:gd name="T47" fmla="*/ 673 h 213"/>
                <a:gd name="T48" fmla="*/ 210 w 74"/>
                <a:gd name="T49" fmla="*/ 633 h 213"/>
                <a:gd name="T50" fmla="*/ 228 w 74"/>
                <a:gd name="T51" fmla="*/ 604 h 213"/>
                <a:gd name="T52" fmla="*/ 232 w 74"/>
                <a:gd name="T53" fmla="*/ 595 h 213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74" h="213">
                  <a:moveTo>
                    <a:pt x="73" y="185"/>
                  </a:moveTo>
                  <a:cubicBezTo>
                    <a:pt x="74" y="184"/>
                    <a:pt x="72" y="180"/>
                    <a:pt x="67" y="176"/>
                  </a:cubicBezTo>
                  <a:cubicBezTo>
                    <a:pt x="53" y="162"/>
                    <a:pt x="53" y="162"/>
                    <a:pt x="53" y="162"/>
                  </a:cubicBezTo>
                  <a:cubicBezTo>
                    <a:pt x="49" y="158"/>
                    <a:pt x="45" y="155"/>
                    <a:pt x="44" y="156"/>
                  </a:cubicBezTo>
                  <a:cubicBezTo>
                    <a:pt x="43" y="157"/>
                    <a:pt x="42" y="158"/>
                    <a:pt x="41" y="157"/>
                  </a:cubicBezTo>
                  <a:cubicBezTo>
                    <a:pt x="41" y="157"/>
                    <a:pt x="41" y="152"/>
                    <a:pt x="41" y="146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1" y="72"/>
                    <a:pt x="42" y="65"/>
                    <a:pt x="43" y="63"/>
                  </a:cubicBezTo>
                  <a:cubicBezTo>
                    <a:pt x="44" y="61"/>
                    <a:pt x="46" y="60"/>
                    <a:pt x="48" y="61"/>
                  </a:cubicBezTo>
                  <a:cubicBezTo>
                    <a:pt x="50" y="62"/>
                    <a:pt x="53" y="59"/>
                    <a:pt x="56" y="54"/>
                  </a:cubicBezTo>
                  <a:cubicBezTo>
                    <a:pt x="68" y="33"/>
                    <a:pt x="68" y="33"/>
                    <a:pt x="68" y="33"/>
                  </a:cubicBezTo>
                  <a:cubicBezTo>
                    <a:pt x="71" y="28"/>
                    <a:pt x="72" y="23"/>
                    <a:pt x="70" y="23"/>
                  </a:cubicBezTo>
                  <a:cubicBezTo>
                    <a:pt x="68" y="22"/>
                    <a:pt x="67" y="20"/>
                    <a:pt x="68" y="19"/>
                  </a:cubicBezTo>
                  <a:cubicBezTo>
                    <a:pt x="68" y="19"/>
                    <a:pt x="65" y="16"/>
                    <a:pt x="60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38" y="0"/>
                    <a:pt x="31" y="2"/>
                    <a:pt x="29" y="7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53"/>
                    <a:pt x="0" y="57"/>
                    <a:pt x="0" y="57"/>
                  </a:cubicBezTo>
                  <a:cubicBezTo>
                    <a:pt x="0" y="57"/>
                    <a:pt x="0" y="62"/>
                    <a:pt x="0" y="68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0" y="171"/>
                    <a:pt x="0" y="171"/>
                  </a:cubicBezTo>
                  <a:cubicBezTo>
                    <a:pt x="0" y="171"/>
                    <a:pt x="4" y="174"/>
                    <a:pt x="8" y="178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13"/>
                    <a:pt x="50" y="213"/>
                    <a:pt x="54" y="209"/>
                  </a:cubicBezTo>
                  <a:cubicBezTo>
                    <a:pt x="66" y="197"/>
                    <a:pt x="66" y="197"/>
                    <a:pt x="66" y="197"/>
                  </a:cubicBezTo>
                  <a:cubicBezTo>
                    <a:pt x="70" y="193"/>
                    <a:pt x="73" y="189"/>
                    <a:pt x="72" y="188"/>
                  </a:cubicBezTo>
                  <a:cubicBezTo>
                    <a:pt x="72" y="188"/>
                    <a:pt x="72" y="186"/>
                    <a:pt x="73" y="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57" name="Group 15"/>
          <p:cNvGrpSpPr>
            <a:grpSpLocks/>
          </p:cNvGrpSpPr>
          <p:nvPr/>
        </p:nvGrpSpPr>
        <p:grpSpPr bwMode="auto">
          <a:xfrm>
            <a:off x="5045596" y="2613446"/>
            <a:ext cx="520700" cy="523875"/>
            <a:chOff x="3073" y="2610"/>
            <a:chExt cx="438" cy="440"/>
          </a:xfrm>
        </p:grpSpPr>
        <p:sp>
          <p:nvSpPr>
            <p:cNvPr id="58" name="Oval 16"/>
            <p:cNvSpPr>
              <a:spLocks noChangeArrowheads="1"/>
            </p:cNvSpPr>
            <p:nvPr/>
          </p:nvSpPr>
          <p:spPr bwMode="auto">
            <a:xfrm>
              <a:off x="3073" y="2610"/>
              <a:ext cx="438" cy="440"/>
            </a:xfrm>
            <a:prstGeom prst="ellipse">
              <a:avLst/>
            </a:prstGeom>
            <a:solidFill>
              <a:srgbClr val="0079C5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Arial"/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3181" y="2748"/>
              <a:ext cx="222" cy="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1113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Arial"/>
              </a:endParaRPr>
            </a:p>
          </p:txBody>
        </p:sp>
        <p:sp>
          <p:nvSpPr>
            <p:cNvPr id="60" name="Freeform 18"/>
            <p:cNvSpPr>
              <a:spLocks/>
            </p:cNvSpPr>
            <p:nvPr/>
          </p:nvSpPr>
          <p:spPr bwMode="auto">
            <a:xfrm>
              <a:off x="3182" y="2748"/>
              <a:ext cx="220" cy="110"/>
            </a:xfrm>
            <a:custGeom>
              <a:avLst/>
              <a:gdLst>
                <a:gd name="T0" fmla="*/ 0 w 278"/>
                <a:gd name="T1" fmla="*/ 0 h 140"/>
                <a:gd name="T2" fmla="*/ 86 w 278"/>
                <a:gd name="T3" fmla="*/ 86 h 140"/>
                <a:gd name="T4" fmla="*/ 174 w 278"/>
                <a:gd name="T5" fmla="*/ 0 h 140"/>
                <a:gd name="T6" fmla="*/ 0 w 278"/>
                <a:gd name="T7" fmla="*/ 0 h 1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8" h="140">
                  <a:moveTo>
                    <a:pt x="0" y="0"/>
                  </a:moveTo>
                  <a:lnTo>
                    <a:pt x="138" y="140"/>
                  </a:lnTo>
                  <a:lnTo>
                    <a:pt x="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79C5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grpSp>
        <p:nvGrpSpPr>
          <p:cNvPr id="61" name="Group 19"/>
          <p:cNvGrpSpPr>
            <a:grpSpLocks/>
          </p:cNvGrpSpPr>
          <p:nvPr/>
        </p:nvGrpSpPr>
        <p:grpSpPr bwMode="auto">
          <a:xfrm>
            <a:off x="5045596" y="3421484"/>
            <a:ext cx="520700" cy="522287"/>
            <a:chOff x="3073" y="3289"/>
            <a:chExt cx="438" cy="438"/>
          </a:xfrm>
        </p:grpSpPr>
        <p:sp>
          <p:nvSpPr>
            <p:cNvPr id="62" name="Oval 20"/>
            <p:cNvSpPr>
              <a:spLocks noChangeArrowheads="1"/>
            </p:cNvSpPr>
            <p:nvPr/>
          </p:nvSpPr>
          <p:spPr bwMode="auto">
            <a:xfrm>
              <a:off x="3073" y="3289"/>
              <a:ext cx="438" cy="438"/>
            </a:xfrm>
            <a:prstGeom prst="ellipse">
              <a:avLst/>
            </a:prstGeom>
            <a:solidFill>
              <a:srgbClr val="0079C5"/>
            </a:solidFill>
            <a:ln w="333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  <a:cs typeface="Arial"/>
              </a:endParaRPr>
            </a:p>
          </p:txBody>
        </p:sp>
        <p:sp>
          <p:nvSpPr>
            <p:cNvPr id="63" name="Freeform 21"/>
            <p:cNvSpPr>
              <a:spLocks/>
            </p:cNvSpPr>
            <p:nvPr/>
          </p:nvSpPr>
          <p:spPr bwMode="auto">
            <a:xfrm>
              <a:off x="3173" y="3389"/>
              <a:ext cx="240" cy="241"/>
            </a:xfrm>
            <a:custGeom>
              <a:avLst/>
              <a:gdLst>
                <a:gd name="T0" fmla="*/ 190 w 303"/>
                <a:gd name="T1" fmla="*/ 164 h 305"/>
                <a:gd name="T2" fmla="*/ 107 w 303"/>
                <a:gd name="T3" fmla="*/ 82 h 305"/>
                <a:gd name="T4" fmla="*/ 140 w 303"/>
                <a:gd name="T5" fmla="*/ 48 h 305"/>
                <a:gd name="T6" fmla="*/ 0 w 303"/>
                <a:gd name="T7" fmla="*/ 0 h 305"/>
                <a:gd name="T8" fmla="*/ 48 w 303"/>
                <a:gd name="T9" fmla="*/ 140 h 305"/>
                <a:gd name="T10" fmla="*/ 81 w 303"/>
                <a:gd name="T11" fmla="*/ 106 h 305"/>
                <a:gd name="T12" fmla="*/ 165 w 303"/>
                <a:gd name="T13" fmla="*/ 190 h 305"/>
                <a:gd name="T14" fmla="*/ 190 w 303"/>
                <a:gd name="T15" fmla="*/ 164 h 3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03" h="305">
                  <a:moveTo>
                    <a:pt x="303" y="263"/>
                  </a:moveTo>
                  <a:lnTo>
                    <a:pt x="171" y="131"/>
                  </a:lnTo>
                  <a:lnTo>
                    <a:pt x="223" y="77"/>
                  </a:lnTo>
                  <a:lnTo>
                    <a:pt x="0" y="0"/>
                  </a:lnTo>
                  <a:lnTo>
                    <a:pt x="76" y="224"/>
                  </a:lnTo>
                  <a:lnTo>
                    <a:pt x="129" y="170"/>
                  </a:lnTo>
                  <a:lnTo>
                    <a:pt x="262" y="305"/>
                  </a:lnTo>
                  <a:lnTo>
                    <a:pt x="303" y="2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1113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endParaRPr>
            </a:p>
          </p:txBody>
        </p:sp>
      </p:grpSp>
      <p:sp>
        <p:nvSpPr>
          <p:cNvPr id="64" name="Line 22"/>
          <p:cNvSpPr>
            <a:spLocks noChangeShapeType="1"/>
          </p:cNvSpPr>
          <p:nvPr/>
        </p:nvSpPr>
        <p:spPr bwMode="auto">
          <a:xfrm>
            <a:off x="1967433" y="2734096"/>
            <a:ext cx="1588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65" name="Line 23"/>
          <p:cNvSpPr>
            <a:spLocks noChangeShapeType="1"/>
          </p:cNvSpPr>
          <p:nvPr/>
        </p:nvSpPr>
        <p:spPr bwMode="auto">
          <a:xfrm>
            <a:off x="4193108" y="767184"/>
            <a:ext cx="158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66" name="Freeform 24"/>
          <p:cNvSpPr>
            <a:spLocks/>
          </p:cNvSpPr>
          <p:nvPr/>
        </p:nvSpPr>
        <p:spPr bwMode="auto">
          <a:xfrm>
            <a:off x="1842021" y="2594396"/>
            <a:ext cx="735012" cy="198438"/>
          </a:xfrm>
          <a:custGeom>
            <a:avLst/>
            <a:gdLst>
              <a:gd name="T0" fmla="*/ 0 w 618"/>
              <a:gd name="T1" fmla="*/ 315648380 h 167"/>
              <a:gd name="T2" fmla="*/ 1164311792 w 618"/>
              <a:gd name="T3" fmla="*/ 37802272 h 167"/>
              <a:gd name="T4" fmla="*/ 1168092025 w 618"/>
              <a:gd name="T5" fmla="*/ 0 h 167"/>
              <a:gd name="T6" fmla="*/ 3780233 w 618"/>
              <a:gd name="T7" fmla="*/ 289186789 h 1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18" h="167">
                <a:moveTo>
                  <a:pt x="0" y="167"/>
                </a:moveTo>
                <a:lnTo>
                  <a:pt x="616" y="20"/>
                </a:lnTo>
                <a:lnTo>
                  <a:pt x="618" y="0"/>
                </a:lnTo>
                <a:lnTo>
                  <a:pt x="2" y="153"/>
                </a:lnTo>
              </a:path>
            </a:pathLst>
          </a:custGeom>
          <a:solidFill>
            <a:srgbClr val="FFFFFF"/>
          </a:solidFill>
          <a:ln w="111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7" name="Freeform 25"/>
          <p:cNvSpPr>
            <a:spLocks/>
          </p:cNvSpPr>
          <p:nvPr/>
        </p:nvSpPr>
        <p:spPr bwMode="auto">
          <a:xfrm>
            <a:off x="2553221" y="2314996"/>
            <a:ext cx="1174750" cy="309563"/>
          </a:xfrm>
          <a:custGeom>
            <a:avLst/>
            <a:gdLst>
              <a:gd name="T0" fmla="*/ 0 w 987"/>
              <a:gd name="T1" fmla="*/ 491431263 h 260"/>
              <a:gd name="T2" fmla="*/ 1861766223 w 987"/>
              <a:gd name="T3" fmla="*/ 35912880 h 260"/>
              <a:gd name="T4" fmla="*/ 1865546458 w 987"/>
              <a:gd name="T5" fmla="*/ 0 h 260"/>
              <a:gd name="T6" fmla="*/ 15120939 w 987"/>
              <a:gd name="T7" fmla="*/ 449848617 h 2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87" h="260">
                <a:moveTo>
                  <a:pt x="0" y="260"/>
                </a:moveTo>
                <a:lnTo>
                  <a:pt x="985" y="19"/>
                </a:lnTo>
                <a:lnTo>
                  <a:pt x="987" y="0"/>
                </a:lnTo>
                <a:lnTo>
                  <a:pt x="8" y="238"/>
                </a:lnTo>
              </a:path>
            </a:pathLst>
          </a:custGeom>
          <a:solidFill>
            <a:srgbClr val="FFFFFF"/>
          </a:solidFill>
          <a:ln w="11113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8" name="Freeform 26"/>
          <p:cNvSpPr>
            <a:spLocks/>
          </p:cNvSpPr>
          <p:nvPr/>
        </p:nvSpPr>
        <p:spPr bwMode="auto">
          <a:xfrm>
            <a:off x="1921396" y="802109"/>
            <a:ext cx="1906587" cy="846137"/>
          </a:xfrm>
          <a:custGeom>
            <a:avLst/>
            <a:gdLst>
              <a:gd name="T0" fmla="*/ 2147483646 w 1002"/>
              <a:gd name="T1" fmla="*/ 18228264 h 396"/>
              <a:gd name="T2" fmla="*/ 2147483646 w 1002"/>
              <a:gd name="T3" fmla="*/ 72910920 h 396"/>
              <a:gd name="T4" fmla="*/ 2147483646 w 1002"/>
              <a:gd name="T5" fmla="*/ 66835544 h 396"/>
              <a:gd name="T6" fmla="*/ 2147483646 w 1002"/>
              <a:gd name="T7" fmla="*/ 54682656 h 396"/>
              <a:gd name="T8" fmla="*/ 2147483646 w 1002"/>
              <a:gd name="T9" fmla="*/ 54682656 h 396"/>
              <a:gd name="T10" fmla="*/ 2147483646 w 1002"/>
              <a:gd name="T11" fmla="*/ 66835544 h 396"/>
              <a:gd name="T12" fmla="*/ 2147483646 w 1002"/>
              <a:gd name="T13" fmla="*/ 97214560 h 396"/>
              <a:gd name="T14" fmla="*/ 2045981071 w 1002"/>
              <a:gd name="T15" fmla="*/ 1361016648 h 396"/>
              <a:gd name="T16" fmla="*/ 1814359963 w 1002"/>
              <a:gd name="T17" fmla="*/ 1482534848 h 396"/>
              <a:gd name="T18" fmla="*/ 4826351 w 1002"/>
              <a:gd name="T19" fmla="*/ 2147483646 h 396"/>
              <a:gd name="T20" fmla="*/ 0 w 1002"/>
              <a:gd name="T21" fmla="*/ 2147483646 h 396"/>
              <a:gd name="T22" fmla="*/ 1819186314 w 1002"/>
              <a:gd name="T23" fmla="*/ 1440002945 h 396"/>
              <a:gd name="T24" fmla="*/ 2045981071 w 1002"/>
              <a:gd name="T25" fmla="*/ 1324560121 h 396"/>
              <a:gd name="T26" fmla="*/ 2147483646 w 1002"/>
              <a:gd name="T27" fmla="*/ 48607280 h 396"/>
              <a:gd name="T28" fmla="*/ 2147483646 w 1002"/>
              <a:gd name="T29" fmla="*/ 18228264 h 396"/>
              <a:gd name="T30" fmla="*/ 2147483646 w 1002"/>
              <a:gd name="T31" fmla="*/ 6075376 h 396"/>
              <a:gd name="T32" fmla="*/ 2147483646 w 1002"/>
              <a:gd name="T33" fmla="*/ 0 h 396"/>
              <a:gd name="T34" fmla="*/ 2147483646 w 1002"/>
              <a:gd name="T35" fmla="*/ 18228264 h 396"/>
              <a:gd name="T36" fmla="*/ 2147483646 w 1002"/>
              <a:gd name="T37" fmla="*/ 18228264 h 3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002" h="396">
                <a:moveTo>
                  <a:pt x="1002" y="3"/>
                </a:moveTo>
                <a:cubicBezTo>
                  <a:pt x="997" y="12"/>
                  <a:pt x="997" y="12"/>
                  <a:pt x="997" y="12"/>
                </a:cubicBezTo>
                <a:cubicBezTo>
                  <a:pt x="993" y="11"/>
                  <a:pt x="993" y="11"/>
                  <a:pt x="993" y="11"/>
                </a:cubicBezTo>
                <a:cubicBezTo>
                  <a:pt x="990" y="10"/>
                  <a:pt x="986" y="9"/>
                  <a:pt x="982" y="9"/>
                </a:cubicBezTo>
                <a:cubicBezTo>
                  <a:pt x="977" y="9"/>
                  <a:pt x="972" y="9"/>
                  <a:pt x="967" y="9"/>
                </a:cubicBezTo>
                <a:cubicBezTo>
                  <a:pt x="962" y="10"/>
                  <a:pt x="957" y="10"/>
                  <a:pt x="953" y="11"/>
                </a:cubicBezTo>
                <a:cubicBezTo>
                  <a:pt x="948" y="13"/>
                  <a:pt x="943" y="14"/>
                  <a:pt x="939" y="16"/>
                </a:cubicBezTo>
                <a:cubicBezTo>
                  <a:pt x="424" y="224"/>
                  <a:pt x="424" y="224"/>
                  <a:pt x="424" y="224"/>
                </a:cubicBezTo>
                <a:cubicBezTo>
                  <a:pt x="376" y="244"/>
                  <a:pt x="376" y="244"/>
                  <a:pt x="376" y="244"/>
                </a:cubicBezTo>
                <a:cubicBezTo>
                  <a:pt x="1" y="396"/>
                  <a:pt x="1" y="396"/>
                  <a:pt x="1" y="396"/>
                </a:cubicBezTo>
                <a:cubicBezTo>
                  <a:pt x="0" y="390"/>
                  <a:pt x="0" y="390"/>
                  <a:pt x="0" y="390"/>
                </a:cubicBezTo>
                <a:cubicBezTo>
                  <a:pt x="377" y="237"/>
                  <a:pt x="377" y="237"/>
                  <a:pt x="377" y="237"/>
                </a:cubicBezTo>
                <a:cubicBezTo>
                  <a:pt x="424" y="218"/>
                  <a:pt x="424" y="218"/>
                  <a:pt x="424" y="218"/>
                </a:cubicBezTo>
                <a:cubicBezTo>
                  <a:pt x="938" y="8"/>
                  <a:pt x="938" y="8"/>
                  <a:pt x="938" y="8"/>
                </a:cubicBezTo>
                <a:cubicBezTo>
                  <a:pt x="943" y="6"/>
                  <a:pt x="948" y="5"/>
                  <a:pt x="954" y="3"/>
                </a:cubicBezTo>
                <a:cubicBezTo>
                  <a:pt x="959" y="2"/>
                  <a:pt x="965" y="1"/>
                  <a:pt x="971" y="1"/>
                </a:cubicBezTo>
                <a:cubicBezTo>
                  <a:pt x="976" y="0"/>
                  <a:pt x="982" y="0"/>
                  <a:pt x="987" y="0"/>
                </a:cubicBezTo>
                <a:cubicBezTo>
                  <a:pt x="992" y="1"/>
                  <a:pt x="996" y="1"/>
                  <a:pt x="1000" y="3"/>
                </a:cubicBezTo>
                <a:cubicBezTo>
                  <a:pt x="1002" y="3"/>
                  <a:pt x="1002" y="3"/>
                  <a:pt x="1002" y="3"/>
                </a:cubicBezTo>
              </a:path>
            </a:pathLst>
          </a:custGeom>
          <a:solidFill>
            <a:srgbClr val="FFFFFF"/>
          </a:solidFill>
          <a:ln w="11113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9" name="Freeform 27"/>
          <p:cNvSpPr>
            <a:spLocks/>
          </p:cNvSpPr>
          <p:nvPr/>
        </p:nvSpPr>
        <p:spPr bwMode="auto">
          <a:xfrm>
            <a:off x="1680096" y="1633959"/>
            <a:ext cx="242887" cy="1190625"/>
          </a:xfrm>
          <a:custGeom>
            <a:avLst/>
            <a:gdLst>
              <a:gd name="T0" fmla="*/ 620567044 w 128"/>
              <a:gd name="T1" fmla="*/ 36422883 h 558"/>
              <a:gd name="T2" fmla="*/ 601174204 w 128"/>
              <a:gd name="T3" fmla="*/ 42493364 h 558"/>
              <a:gd name="T4" fmla="*/ 572084946 w 128"/>
              <a:gd name="T5" fmla="*/ 66775286 h 558"/>
              <a:gd name="T6" fmla="*/ 542995687 w 128"/>
              <a:gd name="T7" fmla="*/ 103198169 h 558"/>
              <a:gd name="T8" fmla="*/ 523602847 w 128"/>
              <a:gd name="T9" fmla="*/ 145691532 h 558"/>
              <a:gd name="T10" fmla="*/ 513906428 w 128"/>
              <a:gd name="T11" fmla="*/ 188182762 h 558"/>
              <a:gd name="T12" fmla="*/ 310283522 w 128"/>
              <a:gd name="T13" fmla="*/ 1456906788 h 558"/>
              <a:gd name="T14" fmla="*/ 266650587 w 128"/>
              <a:gd name="T15" fmla="*/ 1742217238 h 558"/>
              <a:gd name="T16" fmla="*/ 33936515 w 128"/>
              <a:gd name="T17" fmla="*/ 2147483646 h 558"/>
              <a:gd name="T18" fmla="*/ 29089259 w 128"/>
              <a:gd name="T19" fmla="*/ 2147483646 h 558"/>
              <a:gd name="T20" fmla="*/ 38785679 w 128"/>
              <a:gd name="T21" fmla="*/ 2147483646 h 558"/>
              <a:gd name="T22" fmla="*/ 63025774 w 128"/>
              <a:gd name="T23" fmla="*/ 2147483646 h 558"/>
              <a:gd name="T24" fmla="*/ 92115033 w 128"/>
              <a:gd name="T25" fmla="*/ 2147483646 h 558"/>
              <a:gd name="T26" fmla="*/ 416944138 w 128"/>
              <a:gd name="T27" fmla="*/ 2147483646 h 558"/>
              <a:gd name="T28" fmla="*/ 412094975 w 128"/>
              <a:gd name="T29" fmla="*/ 2147483646 h 558"/>
              <a:gd name="T30" fmla="*/ 82418614 w 128"/>
              <a:gd name="T31" fmla="*/ 2147483646 h 558"/>
              <a:gd name="T32" fmla="*/ 43632935 w 128"/>
              <a:gd name="T33" fmla="*/ 2147483646 h 558"/>
              <a:gd name="T34" fmla="*/ 14543676 w 128"/>
              <a:gd name="T35" fmla="*/ 2147483646 h 558"/>
              <a:gd name="T36" fmla="*/ 0 w 128"/>
              <a:gd name="T37" fmla="*/ 2147483646 h 558"/>
              <a:gd name="T38" fmla="*/ 4847256 w 128"/>
              <a:gd name="T39" fmla="*/ 2147483646 h 558"/>
              <a:gd name="T40" fmla="*/ 237561328 w 128"/>
              <a:gd name="T41" fmla="*/ 1754358199 h 558"/>
              <a:gd name="T42" fmla="*/ 281194263 w 128"/>
              <a:gd name="T43" fmla="*/ 1469047749 h 558"/>
              <a:gd name="T44" fmla="*/ 484817169 w 128"/>
              <a:gd name="T45" fmla="*/ 200323723 h 558"/>
              <a:gd name="T46" fmla="*/ 504210008 w 128"/>
              <a:gd name="T47" fmla="*/ 139621052 h 558"/>
              <a:gd name="T48" fmla="*/ 533299267 w 128"/>
              <a:gd name="T49" fmla="*/ 84986727 h 558"/>
              <a:gd name="T50" fmla="*/ 567237689 w 128"/>
              <a:gd name="T51" fmla="*/ 36422883 h 558"/>
              <a:gd name="T52" fmla="*/ 610870624 w 128"/>
              <a:gd name="T53" fmla="*/ 6070481 h 558"/>
              <a:gd name="T54" fmla="*/ 615719787 w 128"/>
              <a:gd name="T55" fmla="*/ 0 h 558"/>
              <a:gd name="T56" fmla="*/ 620567044 w 128"/>
              <a:gd name="T57" fmla="*/ 36422883 h 5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28" h="558">
                <a:moveTo>
                  <a:pt x="128" y="6"/>
                </a:moveTo>
                <a:cubicBezTo>
                  <a:pt x="124" y="7"/>
                  <a:pt x="124" y="7"/>
                  <a:pt x="124" y="7"/>
                </a:cubicBezTo>
                <a:cubicBezTo>
                  <a:pt x="122" y="8"/>
                  <a:pt x="120" y="9"/>
                  <a:pt x="118" y="11"/>
                </a:cubicBezTo>
                <a:cubicBezTo>
                  <a:pt x="116" y="13"/>
                  <a:pt x="114" y="15"/>
                  <a:pt x="112" y="17"/>
                </a:cubicBezTo>
                <a:cubicBezTo>
                  <a:pt x="111" y="19"/>
                  <a:pt x="109" y="21"/>
                  <a:pt x="108" y="24"/>
                </a:cubicBezTo>
                <a:cubicBezTo>
                  <a:pt x="107" y="26"/>
                  <a:pt x="106" y="28"/>
                  <a:pt x="106" y="31"/>
                </a:cubicBezTo>
                <a:cubicBezTo>
                  <a:pt x="64" y="240"/>
                  <a:pt x="64" y="240"/>
                  <a:pt x="64" y="240"/>
                </a:cubicBezTo>
                <a:cubicBezTo>
                  <a:pt x="55" y="287"/>
                  <a:pt x="55" y="287"/>
                  <a:pt x="55" y="287"/>
                </a:cubicBezTo>
                <a:cubicBezTo>
                  <a:pt x="7" y="530"/>
                  <a:pt x="7" y="530"/>
                  <a:pt x="7" y="530"/>
                </a:cubicBezTo>
                <a:cubicBezTo>
                  <a:pt x="6" y="533"/>
                  <a:pt x="6" y="536"/>
                  <a:pt x="6" y="539"/>
                </a:cubicBezTo>
                <a:cubicBezTo>
                  <a:pt x="6" y="541"/>
                  <a:pt x="7" y="544"/>
                  <a:pt x="8" y="545"/>
                </a:cubicBezTo>
                <a:cubicBezTo>
                  <a:pt x="9" y="547"/>
                  <a:pt x="11" y="548"/>
                  <a:pt x="13" y="549"/>
                </a:cubicBezTo>
                <a:cubicBezTo>
                  <a:pt x="14" y="550"/>
                  <a:pt x="17" y="550"/>
                  <a:pt x="19" y="550"/>
                </a:cubicBezTo>
                <a:cubicBezTo>
                  <a:pt x="86" y="535"/>
                  <a:pt x="86" y="535"/>
                  <a:pt x="86" y="535"/>
                </a:cubicBezTo>
                <a:cubicBezTo>
                  <a:pt x="85" y="543"/>
                  <a:pt x="85" y="543"/>
                  <a:pt x="85" y="543"/>
                </a:cubicBezTo>
                <a:cubicBezTo>
                  <a:pt x="17" y="558"/>
                  <a:pt x="17" y="558"/>
                  <a:pt x="17" y="558"/>
                </a:cubicBezTo>
                <a:cubicBezTo>
                  <a:pt x="14" y="558"/>
                  <a:pt x="11" y="558"/>
                  <a:pt x="9" y="557"/>
                </a:cubicBezTo>
                <a:cubicBezTo>
                  <a:pt x="6" y="556"/>
                  <a:pt x="4" y="554"/>
                  <a:pt x="3" y="552"/>
                </a:cubicBezTo>
                <a:cubicBezTo>
                  <a:pt x="1" y="550"/>
                  <a:pt x="0" y="547"/>
                  <a:pt x="0" y="543"/>
                </a:cubicBezTo>
                <a:cubicBezTo>
                  <a:pt x="0" y="540"/>
                  <a:pt x="0" y="536"/>
                  <a:pt x="1" y="531"/>
                </a:cubicBezTo>
                <a:cubicBezTo>
                  <a:pt x="49" y="289"/>
                  <a:pt x="49" y="289"/>
                  <a:pt x="49" y="289"/>
                </a:cubicBezTo>
                <a:cubicBezTo>
                  <a:pt x="58" y="242"/>
                  <a:pt x="58" y="242"/>
                  <a:pt x="58" y="242"/>
                </a:cubicBezTo>
                <a:cubicBezTo>
                  <a:pt x="100" y="33"/>
                  <a:pt x="100" y="33"/>
                  <a:pt x="100" y="33"/>
                </a:cubicBezTo>
                <a:cubicBezTo>
                  <a:pt x="101" y="30"/>
                  <a:pt x="102" y="26"/>
                  <a:pt x="104" y="23"/>
                </a:cubicBezTo>
                <a:cubicBezTo>
                  <a:pt x="105" y="20"/>
                  <a:pt x="107" y="17"/>
                  <a:pt x="110" y="14"/>
                </a:cubicBezTo>
                <a:cubicBezTo>
                  <a:pt x="112" y="11"/>
                  <a:pt x="114" y="8"/>
                  <a:pt x="117" y="6"/>
                </a:cubicBezTo>
                <a:cubicBezTo>
                  <a:pt x="120" y="4"/>
                  <a:pt x="123" y="2"/>
                  <a:pt x="126" y="1"/>
                </a:cubicBezTo>
                <a:cubicBezTo>
                  <a:pt x="127" y="0"/>
                  <a:pt x="127" y="0"/>
                  <a:pt x="127" y="0"/>
                </a:cubicBezTo>
                <a:lnTo>
                  <a:pt x="128" y="6"/>
                </a:lnTo>
                <a:close/>
              </a:path>
            </a:pathLst>
          </a:custGeom>
          <a:solidFill>
            <a:srgbClr val="FFFFFF"/>
          </a:solidFill>
          <a:ln w="111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0" name="Freeform 28"/>
          <p:cNvSpPr>
            <a:spLocks/>
          </p:cNvSpPr>
          <p:nvPr/>
        </p:nvSpPr>
        <p:spPr bwMode="auto">
          <a:xfrm>
            <a:off x="3731146" y="808459"/>
            <a:ext cx="981075" cy="1528762"/>
          </a:xfrm>
          <a:custGeom>
            <a:avLst/>
            <a:gdLst>
              <a:gd name="T0" fmla="*/ 221719147 w 516"/>
              <a:gd name="T1" fmla="*/ 54706656 h 716"/>
              <a:gd name="T2" fmla="*/ 2147483646 w 516"/>
              <a:gd name="T3" fmla="*/ 899610836 h 716"/>
              <a:gd name="T4" fmla="*/ 2147483646 w 516"/>
              <a:gd name="T5" fmla="*/ 936081228 h 716"/>
              <a:gd name="T6" fmla="*/ 2147483646 w 516"/>
              <a:gd name="T7" fmla="*/ 996866639 h 716"/>
              <a:gd name="T8" fmla="*/ 2147483646 w 516"/>
              <a:gd name="T9" fmla="*/ 1063728668 h 716"/>
              <a:gd name="T10" fmla="*/ 2147483646 w 516"/>
              <a:gd name="T11" fmla="*/ 1136669453 h 716"/>
              <a:gd name="T12" fmla="*/ 544656335 w 516"/>
              <a:gd name="T13" fmla="*/ 2147483646 h 716"/>
              <a:gd name="T14" fmla="*/ 481996824 w 516"/>
              <a:gd name="T15" fmla="*/ 2147483646 h 716"/>
              <a:gd name="T16" fmla="*/ 404877864 w 516"/>
              <a:gd name="T17" fmla="*/ 2147483646 h 716"/>
              <a:gd name="T18" fmla="*/ 318117371 w 516"/>
              <a:gd name="T19" fmla="*/ 2147483646 h 716"/>
              <a:gd name="T20" fmla="*/ 236178596 w 516"/>
              <a:gd name="T21" fmla="*/ 2147483646 h 716"/>
              <a:gd name="T22" fmla="*/ 0 w 516"/>
              <a:gd name="T23" fmla="*/ 2147483646 h 716"/>
              <a:gd name="T24" fmla="*/ 0 w 516"/>
              <a:gd name="T25" fmla="*/ 2147483646 h 716"/>
              <a:gd name="T26" fmla="*/ 240998412 w 516"/>
              <a:gd name="T27" fmla="*/ 2147483646 h 716"/>
              <a:gd name="T28" fmla="*/ 332576820 w 516"/>
              <a:gd name="T29" fmla="*/ 2147483646 h 716"/>
              <a:gd name="T30" fmla="*/ 428976945 w 516"/>
              <a:gd name="T31" fmla="*/ 2147483646 h 716"/>
              <a:gd name="T32" fmla="*/ 520555353 w 516"/>
              <a:gd name="T33" fmla="*/ 2147483646 h 716"/>
              <a:gd name="T34" fmla="*/ 588034680 w 516"/>
              <a:gd name="T35" fmla="*/ 2147483646 h 716"/>
              <a:gd name="T36" fmla="*/ 2147483646 w 516"/>
              <a:gd name="T37" fmla="*/ 1154905716 h 716"/>
              <a:gd name="T38" fmla="*/ 2147483646 w 516"/>
              <a:gd name="T39" fmla="*/ 1057649914 h 716"/>
              <a:gd name="T40" fmla="*/ 2147483646 w 516"/>
              <a:gd name="T41" fmla="*/ 966472866 h 716"/>
              <a:gd name="T42" fmla="*/ 2147483646 w 516"/>
              <a:gd name="T43" fmla="*/ 893532081 h 716"/>
              <a:gd name="T44" fmla="*/ 2147483646 w 516"/>
              <a:gd name="T45" fmla="*/ 838825426 h 716"/>
              <a:gd name="T46" fmla="*/ 245818228 w 516"/>
              <a:gd name="T47" fmla="*/ 0 h 716"/>
              <a:gd name="T48" fmla="*/ 221719147 w 516"/>
              <a:gd name="T49" fmla="*/ 54706656 h 7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16" h="716">
                <a:moveTo>
                  <a:pt x="46" y="9"/>
                </a:moveTo>
                <a:cubicBezTo>
                  <a:pt x="485" y="148"/>
                  <a:pt x="485" y="148"/>
                  <a:pt x="485" y="148"/>
                </a:cubicBezTo>
                <a:cubicBezTo>
                  <a:pt x="490" y="150"/>
                  <a:pt x="493" y="152"/>
                  <a:pt x="496" y="154"/>
                </a:cubicBezTo>
                <a:cubicBezTo>
                  <a:pt x="499" y="157"/>
                  <a:pt x="500" y="160"/>
                  <a:pt x="501" y="164"/>
                </a:cubicBezTo>
                <a:cubicBezTo>
                  <a:pt x="502" y="167"/>
                  <a:pt x="502" y="171"/>
                  <a:pt x="501" y="175"/>
                </a:cubicBezTo>
                <a:cubicBezTo>
                  <a:pt x="500" y="179"/>
                  <a:pt x="498" y="183"/>
                  <a:pt x="494" y="187"/>
                </a:cubicBezTo>
                <a:cubicBezTo>
                  <a:pt x="113" y="656"/>
                  <a:pt x="113" y="656"/>
                  <a:pt x="113" y="656"/>
                </a:cubicBezTo>
                <a:cubicBezTo>
                  <a:pt x="109" y="660"/>
                  <a:pt x="105" y="664"/>
                  <a:pt x="100" y="668"/>
                </a:cubicBezTo>
                <a:cubicBezTo>
                  <a:pt x="95" y="672"/>
                  <a:pt x="89" y="676"/>
                  <a:pt x="84" y="679"/>
                </a:cubicBezTo>
                <a:cubicBezTo>
                  <a:pt x="78" y="683"/>
                  <a:pt x="72" y="686"/>
                  <a:pt x="66" y="689"/>
                </a:cubicBezTo>
                <a:cubicBezTo>
                  <a:pt x="60" y="691"/>
                  <a:pt x="55" y="693"/>
                  <a:pt x="49" y="694"/>
                </a:cubicBezTo>
                <a:cubicBezTo>
                  <a:pt x="0" y="705"/>
                  <a:pt x="0" y="705"/>
                  <a:pt x="0" y="705"/>
                </a:cubicBezTo>
                <a:cubicBezTo>
                  <a:pt x="0" y="716"/>
                  <a:pt x="0" y="716"/>
                  <a:pt x="0" y="716"/>
                </a:cubicBezTo>
                <a:cubicBezTo>
                  <a:pt x="50" y="705"/>
                  <a:pt x="50" y="705"/>
                  <a:pt x="50" y="705"/>
                </a:cubicBezTo>
                <a:cubicBezTo>
                  <a:pt x="56" y="704"/>
                  <a:pt x="63" y="702"/>
                  <a:pt x="69" y="699"/>
                </a:cubicBezTo>
                <a:cubicBezTo>
                  <a:pt x="76" y="696"/>
                  <a:pt x="83" y="693"/>
                  <a:pt x="89" y="689"/>
                </a:cubicBezTo>
                <a:cubicBezTo>
                  <a:pt x="96" y="685"/>
                  <a:pt x="102" y="680"/>
                  <a:pt x="108" y="676"/>
                </a:cubicBezTo>
                <a:cubicBezTo>
                  <a:pt x="113" y="671"/>
                  <a:pt x="118" y="666"/>
                  <a:pt x="122" y="661"/>
                </a:cubicBezTo>
                <a:cubicBezTo>
                  <a:pt x="506" y="190"/>
                  <a:pt x="506" y="190"/>
                  <a:pt x="506" y="190"/>
                </a:cubicBezTo>
                <a:cubicBezTo>
                  <a:pt x="510" y="185"/>
                  <a:pt x="513" y="180"/>
                  <a:pt x="515" y="174"/>
                </a:cubicBezTo>
                <a:cubicBezTo>
                  <a:pt x="516" y="169"/>
                  <a:pt x="516" y="164"/>
                  <a:pt x="515" y="159"/>
                </a:cubicBezTo>
                <a:cubicBezTo>
                  <a:pt x="514" y="154"/>
                  <a:pt x="511" y="150"/>
                  <a:pt x="508" y="147"/>
                </a:cubicBezTo>
                <a:cubicBezTo>
                  <a:pt x="504" y="143"/>
                  <a:pt x="499" y="140"/>
                  <a:pt x="493" y="138"/>
                </a:cubicBezTo>
                <a:cubicBezTo>
                  <a:pt x="51" y="0"/>
                  <a:pt x="51" y="0"/>
                  <a:pt x="51" y="0"/>
                </a:cubicBezTo>
                <a:lnTo>
                  <a:pt x="46" y="9"/>
                </a:lnTo>
                <a:close/>
              </a:path>
            </a:pathLst>
          </a:custGeom>
          <a:solidFill>
            <a:srgbClr val="FFFFFF"/>
          </a:solidFill>
          <a:ln w="11113" cap="flat" cmpd="sng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81" name="Line 39"/>
          <p:cNvSpPr>
            <a:spLocks noChangeShapeType="1"/>
          </p:cNvSpPr>
          <p:nvPr/>
        </p:nvSpPr>
        <p:spPr bwMode="auto">
          <a:xfrm>
            <a:off x="3323158" y="4221584"/>
            <a:ext cx="1993900" cy="4762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cs typeface="Arial"/>
            </a:endParaRPr>
          </a:p>
        </p:txBody>
      </p:sp>
      <p:sp>
        <p:nvSpPr>
          <p:cNvPr id="82" name="Text Box 40"/>
          <p:cNvSpPr txBox="1">
            <a:spLocks noChangeArrowheads="1"/>
          </p:cNvSpPr>
          <p:nvPr/>
        </p:nvSpPr>
        <p:spPr bwMode="auto">
          <a:xfrm>
            <a:off x="5602808" y="1907009"/>
            <a:ext cx="190023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altLang="zh-CN" sz="1800" dirty="0" smtClean="0">
                <a:solidFill>
                  <a:srgbClr val="FFFFFF"/>
                </a:solidFill>
                <a:ea typeface="宋体" pitchFamily="2" charset="-122"/>
              </a:rPr>
              <a:t>1234567890</a:t>
            </a:r>
          </a:p>
        </p:txBody>
      </p:sp>
      <p:sp>
        <p:nvSpPr>
          <p:cNvPr id="83" name="Text Box 41">
            <a:hlinkClick r:id="rId3"/>
          </p:cNvPr>
          <p:cNvSpPr txBox="1">
            <a:spLocks noChangeArrowheads="1"/>
          </p:cNvSpPr>
          <p:nvPr/>
        </p:nvSpPr>
        <p:spPr bwMode="auto">
          <a:xfrm>
            <a:off x="5602808" y="2699171"/>
            <a:ext cx="256222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800" dirty="0" smtClean="0">
                <a:solidFill>
                  <a:srgbClr val="FFFFFF"/>
                </a:solidFill>
                <a:ea typeface="宋体" pitchFamily="2" charset="-122"/>
              </a:rPr>
              <a:t>zhongjd@vip.qq.com</a:t>
            </a:r>
            <a:endParaRPr lang="en-GB" altLang="zh-CN" sz="1800" dirty="0" smtClean="0">
              <a:solidFill>
                <a:srgbClr val="FFFFFF"/>
              </a:solidFill>
              <a:ea typeface="宋体" pitchFamily="2" charset="-122"/>
            </a:endParaRPr>
          </a:p>
        </p:txBody>
      </p:sp>
      <p:sp>
        <p:nvSpPr>
          <p:cNvPr id="84" name="Text Box 42">
            <a:hlinkClick r:id="rId4"/>
          </p:cNvPr>
          <p:cNvSpPr txBox="1">
            <a:spLocks noChangeArrowheads="1"/>
          </p:cNvSpPr>
          <p:nvPr/>
        </p:nvSpPr>
        <p:spPr bwMode="auto">
          <a:xfrm>
            <a:off x="5602808" y="3488159"/>
            <a:ext cx="256222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altLang="zh-CN" sz="1800" dirty="0" smtClean="0">
                <a:solidFill>
                  <a:srgbClr val="FFFFFF"/>
                </a:solidFill>
                <a:ea typeface="宋体" pitchFamily="2" charset="-122"/>
              </a:rPr>
              <a:t>www.ooopic.com</a:t>
            </a:r>
          </a:p>
        </p:txBody>
      </p:sp>
      <p:sp>
        <p:nvSpPr>
          <p:cNvPr id="85" name="Oval 43">
            <a:hlinkClick r:id="rId3"/>
          </p:cNvPr>
          <p:cNvSpPr>
            <a:spLocks noChangeArrowheads="1"/>
          </p:cNvSpPr>
          <p:nvPr/>
        </p:nvSpPr>
        <p:spPr bwMode="auto">
          <a:xfrm>
            <a:off x="5045596" y="2613446"/>
            <a:ext cx="520700" cy="523875"/>
          </a:xfrm>
          <a:prstGeom prst="ellipse">
            <a:avLst/>
          </a:prstGeom>
          <a:solidFill>
            <a:srgbClr val="0079C5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3338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  <a:cs typeface="Arial"/>
            </a:endParaRPr>
          </a:p>
        </p:txBody>
      </p:sp>
      <p:sp>
        <p:nvSpPr>
          <p:cNvPr id="86" name="Oval 44">
            <a:hlinkClick r:id="rId4"/>
          </p:cNvPr>
          <p:cNvSpPr>
            <a:spLocks noChangeArrowheads="1"/>
          </p:cNvSpPr>
          <p:nvPr/>
        </p:nvSpPr>
        <p:spPr bwMode="auto">
          <a:xfrm>
            <a:off x="5045596" y="3421484"/>
            <a:ext cx="520700" cy="522287"/>
          </a:xfrm>
          <a:prstGeom prst="ellipse">
            <a:avLst/>
          </a:prstGeom>
          <a:solidFill>
            <a:srgbClr val="05A1C6">
              <a:alpha val="0"/>
            </a:srgbClr>
          </a:solidFill>
          <a:ln>
            <a:noFill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  <a:cs typeface="Arial"/>
            </a:endParaRPr>
          </a:p>
        </p:txBody>
      </p:sp>
      <p:sp>
        <p:nvSpPr>
          <p:cNvPr id="87" name="Text Box 45"/>
          <p:cNvSpPr txBox="1">
            <a:spLocks noChangeArrowheads="1"/>
          </p:cNvSpPr>
          <p:nvPr/>
        </p:nvSpPr>
        <p:spPr bwMode="auto">
          <a:xfrm>
            <a:off x="5818708" y="567159"/>
            <a:ext cx="242570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7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添加文本</a:t>
            </a:r>
            <a:endParaRPr lang="en-GB" altLang="zh-CN" sz="2700" b="1" dirty="0" smtClean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 rot="20473016">
            <a:off x="2089665" y="1518741"/>
            <a:ext cx="2110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谢谢观赏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89" name="Freeform 5"/>
          <p:cNvSpPr>
            <a:spLocks/>
          </p:cNvSpPr>
          <p:nvPr/>
        </p:nvSpPr>
        <p:spPr bwMode="auto">
          <a:xfrm>
            <a:off x="0" y="2571751"/>
            <a:ext cx="1386407" cy="1197396"/>
          </a:xfrm>
          <a:custGeom>
            <a:avLst/>
            <a:gdLst>
              <a:gd name="T0" fmla="*/ 0 w 1372"/>
              <a:gd name="T1" fmla="*/ 0 h 748"/>
              <a:gd name="T2" fmla="*/ 2147483646 w 1372"/>
              <a:gd name="T3" fmla="*/ 0 h 748"/>
              <a:gd name="T4" fmla="*/ 2147483646 w 1372"/>
              <a:gd name="T5" fmla="*/ 154343571 h 748"/>
              <a:gd name="T6" fmla="*/ 2147483646 w 1372"/>
              <a:gd name="T7" fmla="*/ 2147483646 h 748"/>
              <a:gd name="T8" fmla="*/ 2147483646 w 1372"/>
              <a:gd name="T9" fmla="*/ 2147483646 h 748"/>
              <a:gd name="T10" fmla="*/ 2147483646 w 1372"/>
              <a:gd name="T11" fmla="*/ 2147483646 h 7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748">
                <a:moveTo>
                  <a:pt x="0" y="0"/>
                </a:moveTo>
                <a:cubicBezTo>
                  <a:pt x="774" y="0"/>
                  <a:pt x="774" y="0"/>
                  <a:pt x="774" y="0"/>
                </a:cubicBezTo>
                <a:cubicBezTo>
                  <a:pt x="787" y="0"/>
                  <a:pt x="803" y="10"/>
                  <a:pt x="810" y="21"/>
                </a:cubicBezTo>
                <a:cubicBezTo>
                  <a:pt x="1209" y="727"/>
                  <a:pt x="1209" y="727"/>
                  <a:pt x="1209" y="727"/>
                </a:cubicBezTo>
                <a:cubicBezTo>
                  <a:pt x="1216" y="738"/>
                  <a:pt x="1232" y="748"/>
                  <a:pt x="1245" y="748"/>
                </a:cubicBezTo>
                <a:cubicBezTo>
                  <a:pt x="1372" y="748"/>
                  <a:pt x="1372" y="748"/>
                  <a:pt x="1372" y="748"/>
                </a:cubicBezTo>
              </a:path>
            </a:pathLst>
          </a:cu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840213"/>
      </p:ext>
    </p:extLst>
  </p:cSld>
  <p:clrMapOvr>
    <a:masterClrMapping/>
  </p:clrMapOvr>
  <p:transition spd="slow" advTm="872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8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3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3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3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7" grpId="0" animBg="1"/>
      <p:bldP spid="49" grpId="0" animBg="1"/>
      <p:bldP spid="50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1" grpId="0" animBg="1"/>
      <p:bldP spid="82" grpId="0"/>
      <p:bldP spid="83" grpId="0"/>
      <p:bldP spid="84" grpId="0"/>
      <p:bldP spid="87" grpId="0"/>
      <p:bldP spid="88" grpId="0"/>
      <p:bldP spid="8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1141413" y="2301297"/>
            <a:ext cx="10906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3"/>
          <p:cNvSpPr>
            <a:spLocks/>
          </p:cNvSpPr>
          <p:nvPr/>
        </p:nvSpPr>
        <p:spPr bwMode="auto">
          <a:xfrm>
            <a:off x="4196655" y="3863057"/>
            <a:ext cx="4763" cy="1588"/>
          </a:xfrm>
          <a:custGeom>
            <a:avLst/>
            <a:gdLst>
              <a:gd name="T0" fmla="*/ 15122525 w 2"/>
              <a:gd name="T1" fmla="*/ 0 h 1587"/>
              <a:gd name="T2" fmla="*/ 15122525 w 2"/>
              <a:gd name="T3" fmla="*/ 0 h 1587"/>
              <a:gd name="T4" fmla="*/ 7561263 w 2"/>
              <a:gd name="T5" fmla="*/ 0 h 1587"/>
              <a:gd name="T6" fmla="*/ 7561263 w 2"/>
              <a:gd name="T7" fmla="*/ 0 h 1587"/>
              <a:gd name="T8" fmla="*/ 0 w 2"/>
              <a:gd name="T9" fmla="*/ 0 h 1587"/>
              <a:gd name="T10" fmla="*/ 7561263 w 2"/>
              <a:gd name="T11" fmla="*/ 0 h 1587"/>
              <a:gd name="T12" fmla="*/ 7561263 w 2"/>
              <a:gd name="T13" fmla="*/ 0 h 1587"/>
              <a:gd name="T14" fmla="*/ 15122525 w 2"/>
              <a:gd name="T15" fmla="*/ 0 h 1587"/>
              <a:gd name="T16" fmla="*/ 15122525 w 2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" h="1587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4132263" y="589972"/>
            <a:ext cx="3157537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100" dirty="0" smtClean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2100" dirty="0" smtClean="0">
              <a:solidFill>
                <a:srgbClr val="FFFFFF"/>
              </a:solidFill>
              <a:latin typeface="+mn-ea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100" dirty="0" smtClean="0">
                <a:solidFill>
                  <a:srgbClr val="FFFFFF"/>
                </a:solidFill>
                <a:latin typeface="+mn-ea"/>
              </a:rPr>
              <a:t>单击</a:t>
            </a:r>
            <a:r>
              <a:rPr lang="zh-CN" altLang="en-US" sz="2100" dirty="0">
                <a:solidFill>
                  <a:srgbClr val="FFFFFF"/>
                </a:solidFill>
                <a:latin typeface="+mn-ea"/>
              </a:rPr>
              <a:t>此处添加文本</a:t>
            </a:r>
            <a:endParaRPr lang="en-US" altLang="zh-CN" sz="2100" dirty="0">
              <a:solidFill>
                <a:srgbClr val="FFFFFF"/>
              </a:solidFill>
              <a:latin typeface="+mn-ea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100" dirty="0" smtClean="0">
                <a:solidFill>
                  <a:srgbClr val="FFFFFF"/>
                </a:solidFill>
                <a:latin typeface="+mn-ea"/>
              </a:rPr>
              <a:t>单击此处添加文本</a:t>
            </a:r>
            <a:r>
              <a:rPr lang="en-GB" altLang="zh-CN" sz="2100" dirty="0" smtClean="0">
                <a:solidFill>
                  <a:srgbClr val="FFFFFF"/>
                </a:solidFill>
                <a:latin typeface="+mn-ea"/>
              </a:rPr>
              <a:t>. 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5023743" y="2872457"/>
            <a:ext cx="3157537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sz="210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2100" dirty="0">
              <a:solidFill>
                <a:srgbClr val="FFFFFF"/>
              </a:solidFill>
              <a:latin typeface="+mn-ea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10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2100" dirty="0">
              <a:solidFill>
                <a:srgbClr val="FFFFFF"/>
              </a:solidFill>
              <a:latin typeface="+mn-ea"/>
            </a:endParaRPr>
          </a:p>
          <a:p>
            <a:pPr fontAlgn="base">
              <a:spcAft>
                <a:spcPct val="0"/>
              </a:spcAft>
            </a:pPr>
            <a:r>
              <a:rPr lang="zh-CN" altLang="en-US" sz="2100" dirty="0">
                <a:solidFill>
                  <a:srgbClr val="FFFFFF"/>
                </a:solidFill>
                <a:latin typeface="+mn-ea"/>
              </a:rPr>
              <a:t>单击此处添加文本</a:t>
            </a:r>
            <a:r>
              <a:rPr lang="en-GB" altLang="zh-CN" sz="2100" dirty="0">
                <a:solidFill>
                  <a:srgbClr val="FFFFFF"/>
                </a:solidFill>
                <a:latin typeface="+mn-ea"/>
              </a:rPr>
              <a:t>. </a:t>
            </a: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2398713" y="794760"/>
            <a:ext cx="333375" cy="868362"/>
          </a:xfrm>
          <a:custGeom>
            <a:avLst/>
            <a:gdLst>
              <a:gd name="T0" fmla="*/ 190795194 w 412"/>
              <a:gd name="T1" fmla="*/ 937881330 h 1067"/>
              <a:gd name="T2" fmla="*/ 203104299 w 412"/>
              <a:gd name="T3" fmla="*/ 749951858 h 1067"/>
              <a:gd name="T4" fmla="*/ 0 w 412"/>
              <a:gd name="T5" fmla="*/ 734070620 h 1067"/>
              <a:gd name="T6" fmla="*/ 17585016 w 412"/>
              <a:gd name="T7" fmla="*/ 570846020 h 1067"/>
              <a:gd name="T8" fmla="*/ 262893355 w 412"/>
              <a:gd name="T9" fmla="*/ 0 h 1067"/>
              <a:gd name="T10" fmla="*/ 330594247 w 412"/>
              <a:gd name="T11" fmla="*/ 17645639 h 1067"/>
              <a:gd name="T12" fmla="*/ 302459033 w 412"/>
              <a:gd name="T13" fmla="*/ 600844094 h 1067"/>
              <a:gd name="T14" fmla="*/ 362247276 w 412"/>
              <a:gd name="T15" fmla="*/ 607019905 h 1067"/>
              <a:gd name="T16" fmla="*/ 356092724 w 412"/>
              <a:gd name="T17" fmla="*/ 760539079 h 1067"/>
              <a:gd name="T18" fmla="*/ 294545572 w 412"/>
              <a:gd name="T19" fmla="*/ 756127669 h 1067"/>
              <a:gd name="T20" fmla="*/ 284874016 w 412"/>
              <a:gd name="T21" fmla="*/ 941410132 h 1067"/>
              <a:gd name="T22" fmla="*/ 190795194 w 412"/>
              <a:gd name="T23" fmla="*/ 937881330 h 1067"/>
              <a:gd name="T24" fmla="*/ 212776668 w 412"/>
              <a:gd name="T25" fmla="*/ 591138667 h 1067"/>
              <a:gd name="T26" fmla="*/ 234757329 w 412"/>
              <a:gd name="T27" fmla="*/ 271747070 h 1067"/>
              <a:gd name="T28" fmla="*/ 103750378 w 412"/>
              <a:gd name="T29" fmla="*/ 580550633 h 1067"/>
              <a:gd name="T30" fmla="*/ 212776668 w 412"/>
              <a:gd name="T31" fmla="*/ 591138667 h 106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12" h="1067">
                <a:moveTo>
                  <a:pt x="217" y="1063"/>
                </a:moveTo>
                <a:lnTo>
                  <a:pt x="231" y="850"/>
                </a:lnTo>
                <a:lnTo>
                  <a:pt x="0" y="832"/>
                </a:lnTo>
                <a:lnTo>
                  <a:pt x="20" y="647"/>
                </a:lnTo>
                <a:lnTo>
                  <a:pt x="299" y="0"/>
                </a:lnTo>
                <a:lnTo>
                  <a:pt x="376" y="20"/>
                </a:lnTo>
                <a:lnTo>
                  <a:pt x="344" y="681"/>
                </a:lnTo>
                <a:lnTo>
                  <a:pt x="412" y="688"/>
                </a:lnTo>
                <a:lnTo>
                  <a:pt x="405" y="862"/>
                </a:lnTo>
                <a:lnTo>
                  <a:pt x="335" y="857"/>
                </a:lnTo>
                <a:lnTo>
                  <a:pt x="324" y="1067"/>
                </a:lnTo>
                <a:lnTo>
                  <a:pt x="217" y="1063"/>
                </a:lnTo>
                <a:close/>
                <a:moveTo>
                  <a:pt x="242" y="670"/>
                </a:moveTo>
                <a:lnTo>
                  <a:pt x="267" y="308"/>
                </a:lnTo>
                <a:lnTo>
                  <a:pt x="118" y="658"/>
                </a:lnTo>
                <a:lnTo>
                  <a:pt x="242" y="67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Freeform 7"/>
          <p:cNvSpPr>
            <a:spLocks noEditPoints="1"/>
          </p:cNvSpPr>
          <p:nvPr/>
        </p:nvSpPr>
        <p:spPr bwMode="auto">
          <a:xfrm>
            <a:off x="2773363" y="856672"/>
            <a:ext cx="301625" cy="833438"/>
          </a:xfrm>
          <a:custGeom>
            <a:avLst/>
            <a:gdLst>
              <a:gd name="T0" fmla="*/ 539289798 w 207"/>
              <a:gd name="T1" fmla="*/ 452910899 h 572"/>
              <a:gd name="T2" fmla="*/ 389643511 w 207"/>
              <a:gd name="T3" fmla="*/ 455741966 h 572"/>
              <a:gd name="T4" fmla="*/ 361408116 w 207"/>
              <a:gd name="T5" fmla="*/ 322699325 h 572"/>
              <a:gd name="T6" fmla="*/ 302114222 w 207"/>
              <a:gd name="T7" fmla="*/ 266085281 h 572"/>
              <a:gd name="T8" fmla="*/ 220232593 w 207"/>
              <a:gd name="T9" fmla="*/ 334022134 h 572"/>
              <a:gd name="T10" fmla="*/ 175057124 w 207"/>
              <a:gd name="T11" fmla="*/ 685027754 h 572"/>
              <a:gd name="T12" fmla="*/ 321878853 w 207"/>
              <a:gd name="T13" fmla="*/ 574630731 h 572"/>
              <a:gd name="T14" fmla="*/ 494112874 w 207"/>
              <a:gd name="T15" fmla="*/ 741641798 h 572"/>
              <a:gd name="T16" fmla="*/ 578817606 w 207"/>
              <a:gd name="T17" fmla="*/ 1112463426 h 572"/>
              <a:gd name="T18" fmla="*/ 511054403 w 207"/>
              <a:gd name="T19" fmla="*/ 1480453987 h 572"/>
              <a:gd name="T20" fmla="*/ 302114222 w 207"/>
              <a:gd name="T21" fmla="*/ 1616326237 h 572"/>
              <a:gd name="T22" fmla="*/ 76233967 w 207"/>
              <a:gd name="T23" fmla="*/ 1418177809 h 572"/>
              <a:gd name="T24" fmla="*/ 8470764 w 207"/>
              <a:gd name="T25" fmla="*/ 789764100 h 572"/>
              <a:gd name="T26" fmla="*/ 104469363 w 207"/>
              <a:gd name="T27" fmla="*/ 164180001 h 572"/>
              <a:gd name="T28" fmla="*/ 310584986 w 207"/>
              <a:gd name="T29" fmla="*/ 22645618 h 572"/>
              <a:gd name="T30" fmla="*/ 454583611 w 207"/>
              <a:gd name="T31" fmla="*/ 155688258 h 572"/>
              <a:gd name="T32" fmla="*/ 539289798 w 207"/>
              <a:gd name="T33" fmla="*/ 452910899 h 572"/>
              <a:gd name="T34" fmla="*/ 186350991 w 207"/>
              <a:gd name="T35" fmla="*/ 1047357639 h 572"/>
              <a:gd name="T36" fmla="*/ 223057151 w 207"/>
              <a:gd name="T37" fmla="*/ 1282304102 h 572"/>
              <a:gd name="T38" fmla="*/ 310584986 w 207"/>
              <a:gd name="T39" fmla="*/ 1367225898 h 572"/>
              <a:gd name="T40" fmla="*/ 386820408 w 207"/>
              <a:gd name="T41" fmla="*/ 1307780787 h 572"/>
              <a:gd name="T42" fmla="*/ 415054349 w 207"/>
              <a:gd name="T43" fmla="*/ 1098309550 h 572"/>
              <a:gd name="T44" fmla="*/ 378349644 w 207"/>
              <a:gd name="T45" fmla="*/ 871853372 h 572"/>
              <a:gd name="T46" fmla="*/ 299291119 w 207"/>
              <a:gd name="T47" fmla="*/ 789764100 h 572"/>
              <a:gd name="T48" fmla="*/ 220232593 w 207"/>
              <a:gd name="T49" fmla="*/ 849207754 h 572"/>
              <a:gd name="T50" fmla="*/ 186350991 w 207"/>
              <a:gd name="T51" fmla="*/ 1047357639 h 5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207" h="572">
                <a:moveTo>
                  <a:pt x="191" y="160"/>
                </a:moveTo>
                <a:cubicBezTo>
                  <a:pt x="138" y="161"/>
                  <a:pt x="138" y="161"/>
                  <a:pt x="138" y="161"/>
                </a:cubicBezTo>
                <a:cubicBezTo>
                  <a:pt x="137" y="140"/>
                  <a:pt x="133" y="124"/>
                  <a:pt x="128" y="114"/>
                </a:cubicBezTo>
                <a:cubicBezTo>
                  <a:pt x="122" y="103"/>
                  <a:pt x="115" y="96"/>
                  <a:pt x="107" y="94"/>
                </a:cubicBezTo>
                <a:cubicBezTo>
                  <a:pt x="96" y="92"/>
                  <a:pt x="86" y="100"/>
                  <a:pt x="78" y="118"/>
                </a:cubicBezTo>
                <a:cubicBezTo>
                  <a:pt x="70" y="137"/>
                  <a:pt x="65" y="178"/>
                  <a:pt x="62" y="242"/>
                </a:cubicBezTo>
                <a:cubicBezTo>
                  <a:pt x="76" y="212"/>
                  <a:pt x="94" y="200"/>
                  <a:pt x="114" y="203"/>
                </a:cubicBezTo>
                <a:cubicBezTo>
                  <a:pt x="137" y="207"/>
                  <a:pt x="157" y="227"/>
                  <a:pt x="175" y="262"/>
                </a:cubicBezTo>
                <a:cubicBezTo>
                  <a:pt x="193" y="298"/>
                  <a:pt x="203" y="341"/>
                  <a:pt x="205" y="393"/>
                </a:cubicBezTo>
                <a:cubicBezTo>
                  <a:pt x="207" y="447"/>
                  <a:pt x="199" y="491"/>
                  <a:pt x="181" y="523"/>
                </a:cubicBezTo>
                <a:cubicBezTo>
                  <a:pt x="163" y="556"/>
                  <a:pt x="138" y="572"/>
                  <a:pt x="107" y="571"/>
                </a:cubicBezTo>
                <a:cubicBezTo>
                  <a:pt x="74" y="569"/>
                  <a:pt x="47" y="546"/>
                  <a:pt x="27" y="501"/>
                </a:cubicBezTo>
                <a:cubicBezTo>
                  <a:pt x="8" y="455"/>
                  <a:pt x="0" y="381"/>
                  <a:pt x="3" y="279"/>
                </a:cubicBezTo>
                <a:cubicBezTo>
                  <a:pt x="6" y="174"/>
                  <a:pt x="17" y="100"/>
                  <a:pt x="37" y="58"/>
                </a:cubicBezTo>
                <a:cubicBezTo>
                  <a:pt x="57" y="17"/>
                  <a:pt x="81" y="0"/>
                  <a:pt x="110" y="8"/>
                </a:cubicBezTo>
                <a:cubicBezTo>
                  <a:pt x="130" y="13"/>
                  <a:pt x="147" y="29"/>
                  <a:pt x="161" y="55"/>
                </a:cubicBezTo>
                <a:cubicBezTo>
                  <a:pt x="176" y="81"/>
                  <a:pt x="185" y="116"/>
                  <a:pt x="191" y="160"/>
                </a:cubicBezTo>
                <a:close/>
                <a:moveTo>
                  <a:pt x="66" y="370"/>
                </a:moveTo>
                <a:cubicBezTo>
                  <a:pt x="66" y="405"/>
                  <a:pt x="70" y="433"/>
                  <a:pt x="79" y="453"/>
                </a:cubicBezTo>
                <a:cubicBezTo>
                  <a:pt x="88" y="472"/>
                  <a:pt x="98" y="482"/>
                  <a:pt x="110" y="483"/>
                </a:cubicBezTo>
                <a:cubicBezTo>
                  <a:pt x="121" y="484"/>
                  <a:pt x="130" y="477"/>
                  <a:pt x="137" y="462"/>
                </a:cubicBezTo>
                <a:cubicBezTo>
                  <a:pt x="145" y="447"/>
                  <a:pt x="148" y="423"/>
                  <a:pt x="147" y="388"/>
                </a:cubicBezTo>
                <a:cubicBezTo>
                  <a:pt x="147" y="352"/>
                  <a:pt x="142" y="326"/>
                  <a:pt x="134" y="308"/>
                </a:cubicBezTo>
                <a:cubicBezTo>
                  <a:pt x="127" y="290"/>
                  <a:pt x="117" y="281"/>
                  <a:pt x="106" y="279"/>
                </a:cubicBezTo>
                <a:cubicBezTo>
                  <a:pt x="95" y="278"/>
                  <a:pt x="86" y="285"/>
                  <a:pt x="78" y="300"/>
                </a:cubicBezTo>
                <a:cubicBezTo>
                  <a:pt x="70" y="315"/>
                  <a:pt x="66" y="339"/>
                  <a:pt x="66" y="37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 8"/>
          <p:cNvSpPr>
            <a:spLocks noEditPoints="1"/>
          </p:cNvSpPr>
          <p:nvPr/>
        </p:nvSpPr>
        <p:spPr bwMode="auto">
          <a:xfrm>
            <a:off x="3100388" y="912235"/>
            <a:ext cx="546100" cy="815975"/>
          </a:xfrm>
          <a:custGeom>
            <a:avLst/>
            <a:gdLst>
              <a:gd name="T0" fmla="*/ 5668850 w 374"/>
              <a:gd name="T1" fmla="*/ 363293027 h 559"/>
              <a:gd name="T2" fmla="*/ 36848980 w 374"/>
              <a:gd name="T3" fmla="*/ 76632328 h 559"/>
              <a:gd name="T4" fmla="*/ 153063312 w 374"/>
              <a:gd name="T5" fmla="*/ 11352451 h 559"/>
              <a:gd name="T6" fmla="*/ 286284192 w 374"/>
              <a:gd name="T7" fmla="*/ 136235250 h 559"/>
              <a:gd name="T8" fmla="*/ 359980694 w 374"/>
              <a:gd name="T9" fmla="*/ 431410652 h 559"/>
              <a:gd name="T10" fmla="*/ 340139721 w 374"/>
              <a:gd name="T11" fmla="*/ 709556648 h 559"/>
              <a:gd name="T12" fmla="*/ 215422115 w 374"/>
              <a:gd name="T13" fmla="*/ 783349769 h 559"/>
              <a:gd name="T14" fmla="*/ 70862077 w 374"/>
              <a:gd name="T15" fmla="*/ 669820880 h 559"/>
              <a:gd name="T16" fmla="*/ 5668850 w 374"/>
              <a:gd name="T17" fmla="*/ 363293027 h 559"/>
              <a:gd name="T18" fmla="*/ 127552031 w 374"/>
              <a:gd name="T19" fmla="*/ 388837136 h 559"/>
              <a:gd name="T20" fmla="*/ 158732161 w 374"/>
              <a:gd name="T21" fmla="*/ 581836101 h 559"/>
              <a:gd name="T22" fmla="*/ 198415566 w 374"/>
              <a:gd name="T23" fmla="*/ 624409617 h 559"/>
              <a:gd name="T24" fmla="*/ 235263088 w 374"/>
              <a:gd name="T25" fmla="*/ 596027759 h 559"/>
              <a:gd name="T26" fmla="*/ 238097513 w 374"/>
              <a:gd name="T27" fmla="*/ 408704291 h 559"/>
              <a:gd name="T28" fmla="*/ 206918840 w 374"/>
              <a:gd name="T29" fmla="*/ 218543074 h 559"/>
              <a:gd name="T30" fmla="*/ 164401011 w 374"/>
              <a:gd name="T31" fmla="*/ 173131810 h 559"/>
              <a:gd name="T32" fmla="*/ 130386455 w 374"/>
              <a:gd name="T33" fmla="*/ 198675920 h 559"/>
              <a:gd name="T34" fmla="*/ 127552031 w 374"/>
              <a:gd name="T35" fmla="*/ 388837136 h 559"/>
              <a:gd name="T36" fmla="*/ 405332948 w 374"/>
              <a:gd name="T37" fmla="*/ 1566700997 h 559"/>
              <a:gd name="T38" fmla="*/ 274946493 w 374"/>
              <a:gd name="T39" fmla="*/ 1561024042 h 559"/>
              <a:gd name="T40" fmla="*/ 561230685 w 374"/>
              <a:gd name="T41" fmla="*/ 116366637 h 559"/>
              <a:gd name="T42" fmla="*/ 666107317 w 374"/>
              <a:gd name="T43" fmla="*/ 144749953 h 559"/>
              <a:gd name="T44" fmla="*/ 405332948 w 374"/>
              <a:gd name="T45" fmla="*/ 1566700997 h 559"/>
              <a:gd name="T46" fmla="*/ 646266344 w 374"/>
              <a:gd name="T47" fmla="*/ 1209083466 h 559"/>
              <a:gd name="T48" fmla="*/ 660438468 w 374"/>
              <a:gd name="T49" fmla="*/ 936614425 h 559"/>
              <a:gd name="T50" fmla="*/ 782321649 w 374"/>
              <a:gd name="T51" fmla="*/ 865659052 h 559"/>
              <a:gd name="T52" fmla="*/ 935384961 w 374"/>
              <a:gd name="T53" fmla="*/ 967835490 h 559"/>
              <a:gd name="T54" fmla="*/ 1037427169 w 374"/>
              <a:gd name="T55" fmla="*/ 1240304530 h 559"/>
              <a:gd name="T56" fmla="*/ 1034592744 w 374"/>
              <a:gd name="T57" fmla="*/ 1501421120 h 559"/>
              <a:gd name="T58" fmla="*/ 901370405 w 374"/>
              <a:gd name="T59" fmla="*/ 1583730403 h 559"/>
              <a:gd name="T60" fmla="*/ 736969395 w 374"/>
              <a:gd name="T61" fmla="*/ 1490068669 h 559"/>
              <a:gd name="T62" fmla="*/ 646266344 w 374"/>
              <a:gd name="T63" fmla="*/ 1209083466 h 559"/>
              <a:gd name="T64" fmla="*/ 776652800 w 374"/>
              <a:gd name="T65" fmla="*/ 1220437376 h 559"/>
              <a:gd name="T66" fmla="*/ 824839479 w 374"/>
              <a:gd name="T67" fmla="*/ 1399244683 h 559"/>
              <a:gd name="T68" fmla="*/ 873026158 w 374"/>
              <a:gd name="T69" fmla="*/ 1436142702 h 559"/>
              <a:gd name="T70" fmla="*/ 909873680 w 374"/>
              <a:gd name="T71" fmla="*/ 1404921638 h 559"/>
              <a:gd name="T72" fmla="*/ 901370405 w 374"/>
              <a:gd name="T73" fmla="*/ 1228952079 h 559"/>
              <a:gd name="T74" fmla="*/ 853183726 w 374"/>
              <a:gd name="T75" fmla="*/ 1050143314 h 559"/>
              <a:gd name="T76" fmla="*/ 804997047 w 374"/>
              <a:gd name="T77" fmla="*/ 1013246753 h 559"/>
              <a:gd name="T78" fmla="*/ 770983950 w 374"/>
              <a:gd name="T79" fmla="*/ 1041628611 h 559"/>
              <a:gd name="T80" fmla="*/ 776652800 w 374"/>
              <a:gd name="T81" fmla="*/ 1220437376 h 55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74" h="559">
                <a:moveTo>
                  <a:pt x="2" y="128"/>
                </a:moveTo>
                <a:cubicBezTo>
                  <a:pt x="0" y="81"/>
                  <a:pt x="4" y="48"/>
                  <a:pt x="13" y="27"/>
                </a:cubicBezTo>
                <a:cubicBezTo>
                  <a:pt x="22" y="7"/>
                  <a:pt x="36" y="0"/>
                  <a:pt x="54" y="4"/>
                </a:cubicBezTo>
                <a:cubicBezTo>
                  <a:pt x="73" y="9"/>
                  <a:pt x="88" y="24"/>
                  <a:pt x="101" y="48"/>
                </a:cubicBezTo>
                <a:cubicBezTo>
                  <a:pt x="114" y="72"/>
                  <a:pt x="123" y="107"/>
                  <a:pt x="127" y="152"/>
                </a:cubicBezTo>
                <a:cubicBezTo>
                  <a:pt x="132" y="197"/>
                  <a:pt x="130" y="230"/>
                  <a:pt x="120" y="250"/>
                </a:cubicBezTo>
                <a:cubicBezTo>
                  <a:pt x="111" y="270"/>
                  <a:pt x="96" y="279"/>
                  <a:pt x="76" y="276"/>
                </a:cubicBezTo>
                <a:cubicBezTo>
                  <a:pt x="55" y="274"/>
                  <a:pt x="38" y="260"/>
                  <a:pt x="25" y="236"/>
                </a:cubicBezTo>
                <a:cubicBezTo>
                  <a:pt x="12" y="212"/>
                  <a:pt x="5" y="176"/>
                  <a:pt x="2" y="128"/>
                </a:cubicBezTo>
                <a:close/>
                <a:moveTo>
                  <a:pt x="45" y="137"/>
                </a:moveTo>
                <a:cubicBezTo>
                  <a:pt x="47" y="170"/>
                  <a:pt x="51" y="193"/>
                  <a:pt x="56" y="205"/>
                </a:cubicBezTo>
                <a:cubicBezTo>
                  <a:pt x="60" y="214"/>
                  <a:pt x="65" y="219"/>
                  <a:pt x="70" y="220"/>
                </a:cubicBezTo>
                <a:cubicBezTo>
                  <a:pt x="76" y="221"/>
                  <a:pt x="81" y="217"/>
                  <a:pt x="83" y="210"/>
                </a:cubicBezTo>
                <a:cubicBezTo>
                  <a:pt x="87" y="199"/>
                  <a:pt x="87" y="177"/>
                  <a:pt x="84" y="144"/>
                </a:cubicBezTo>
                <a:cubicBezTo>
                  <a:pt x="81" y="111"/>
                  <a:pt x="77" y="89"/>
                  <a:pt x="73" y="77"/>
                </a:cubicBezTo>
                <a:cubicBezTo>
                  <a:pt x="69" y="67"/>
                  <a:pt x="64" y="62"/>
                  <a:pt x="58" y="61"/>
                </a:cubicBezTo>
                <a:cubicBezTo>
                  <a:pt x="53" y="59"/>
                  <a:pt x="49" y="63"/>
                  <a:pt x="46" y="70"/>
                </a:cubicBezTo>
                <a:cubicBezTo>
                  <a:pt x="43" y="81"/>
                  <a:pt x="42" y="103"/>
                  <a:pt x="45" y="137"/>
                </a:cubicBezTo>
                <a:close/>
                <a:moveTo>
                  <a:pt x="143" y="552"/>
                </a:moveTo>
                <a:cubicBezTo>
                  <a:pt x="97" y="550"/>
                  <a:pt x="97" y="550"/>
                  <a:pt x="97" y="550"/>
                </a:cubicBezTo>
                <a:cubicBezTo>
                  <a:pt x="198" y="41"/>
                  <a:pt x="198" y="41"/>
                  <a:pt x="198" y="41"/>
                </a:cubicBezTo>
                <a:cubicBezTo>
                  <a:pt x="235" y="51"/>
                  <a:pt x="235" y="51"/>
                  <a:pt x="235" y="51"/>
                </a:cubicBezTo>
                <a:lnTo>
                  <a:pt x="143" y="552"/>
                </a:lnTo>
                <a:close/>
                <a:moveTo>
                  <a:pt x="228" y="426"/>
                </a:moveTo>
                <a:cubicBezTo>
                  <a:pt x="222" y="382"/>
                  <a:pt x="223" y="350"/>
                  <a:pt x="233" y="330"/>
                </a:cubicBezTo>
                <a:cubicBezTo>
                  <a:pt x="241" y="310"/>
                  <a:pt x="256" y="302"/>
                  <a:pt x="276" y="305"/>
                </a:cubicBezTo>
                <a:cubicBezTo>
                  <a:pt x="297" y="307"/>
                  <a:pt x="315" y="320"/>
                  <a:pt x="330" y="341"/>
                </a:cubicBezTo>
                <a:cubicBezTo>
                  <a:pt x="346" y="363"/>
                  <a:pt x="358" y="395"/>
                  <a:pt x="366" y="437"/>
                </a:cubicBezTo>
                <a:cubicBezTo>
                  <a:pt x="374" y="479"/>
                  <a:pt x="373" y="510"/>
                  <a:pt x="365" y="529"/>
                </a:cubicBezTo>
                <a:cubicBezTo>
                  <a:pt x="355" y="549"/>
                  <a:pt x="340" y="559"/>
                  <a:pt x="318" y="558"/>
                </a:cubicBezTo>
                <a:cubicBezTo>
                  <a:pt x="295" y="557"/>
                  <a:pt x="276" y="546"/>
                  <a:pt x="260" y="525"/>
                </a:cubicBezTo>
                <a:cubicBezTo>
                  <a:pt x="244" y="503"/>
                  <a:pt x="233" y="470"/>
                  <a:pt x="228" y="426"/>
                </a:cubicBezTo>
                <a:close/>
                <a:moveTo>
                  <a:pt x="274" y="430"/>
                </a:moveTo>
                <a:cubicBezTo>
                  <a:pt x="279" y="461"/>
                  <a:pt x="285" y="482"/>
                  <a:pt x="291" y="493"/>
                </a:cubicBezTo>
                <a:cubicBezTo>
                  <a:pt x="296" y="501"/>
                  <a:pt x="302" y="506"/>
                  <a:pt x="308" y="506"/>
                </a:cubicBezTo>
                <a:cubicBezTo>
                  <a:pt x="315" y="506"/>
                  <a:pt x="319" y="503"/>
                  <a:pt x="321" y="495"/>
                </a:cubicBezTo>
                <a:cubicBezTo>
                  <a:pt x="324" y="485"/>
                  <a:pt x="323" y="464"/>
                  <a:pt x="318" y="433"/>
                </a:cubicBezTo>
                <a:cubicBezTo>
                  <a:pt x="313" y="402"/>
                  <a:pt x="307" y="381"/>
                  <a:pt x="301" y="370"/>
                </a:cubicBezTo>
                <a:cubicBezTo>
                  <a:pt x="296" y="362"/>
                  <a:pt x="290" y="357"/>
                  <a:pt x="284" y="357"/>
                </a:cubicBezTo>
                <a:cubicBezTo>
                  <a:pt x="278" y="356"/>
                  <a:pt x="274" y="359"/>
                  <a:pt x="272" y="367"/>
                </a:cubicBezTo>
                <a:cubicBezTo>
                  <a:pt x="269" y="377"/>
                  <a:pt x="270" y="398"/>
                  <a:pt x="274" y="430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 9"/>
          <p:cNvSpPr>
            <a:spLocks/>
          </p:cNvSpPr>
          <p:nvPr/>
        </p:nvSpPr>
        <p:spPr bwMode="auto">
          <a:xfrm>
            <a:off x="3303588" y="2131435"/>
            <a:ext cx="601662" cy="179387"/>
          </a:xfrm>
          <a:custGeom>
            <a:avLst/>
            <a:gdLst>
              <a:gd name="T0" fmla="*/ 0 w 413"/>
              <a:gd name="T1" fmla="*/ 0 h 123"/>
              <a:gd name="T2" fmla="*/ 1089484056 w 413"/>
              <a:gd name="T3" fmla="*/ 33732486 h 123"/>
              <a:gd name="T4" fmla="*/ 1154738939 w 413"/>
              <a:gd name="T5" fmla="*/ 78707683 h 123"/>
              <a:gd name="T6" fmla="*/ 1171762333 w 413"/>
              <a:gd name="T7" fmla="*/ 345753628 h 1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3" h="123">
                <a:moveTo>
                  <a:pt x="0" y="0"/>
                </a:moveTo>
                <a:cubicBezTo>
                  <a:pt x="384" y="12"/>
                  <a:pt x="384" y="12"/>
                  <a:pt x="384" y="12"/>
                </a:cubicBezTo>
                <a:cubicBezTo>
                  <a:pt x="384" y="12"/>
                  <a:pt x="404" y="22"/>
                  <a:pt x="407" y="28"/>
                </a:cubicBezTo>
                <a:cubicBezTo>
                  <a:pt x="409" y="34"/>
                  <a:pt x="413" y="123"/>
                  <a:pt x="413" y="123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 10"/>
          <p:cNvSpPr>
            <a:spLocks/>
          </p:cNvSpPr>
          <p:nvPr/>
        </p:nvSpPr>
        <p:spPr bwMode="auto">
          <a:xfrm>
            <a:off x="3289300" y="2004435"/>
            <a:ext cx="77788" cy="127000"/>
          </a:xfrm>
          <a:custGeom>
            <a:avLst/>
            <a:gdLst>
              <a:gd name="T0" fmla="*/ 84059389 w 95"/>
              <a:gd name="T1" fmla="*/ 0 h 156"/>
              <a:gd name="T2" fmla="*/ 0 w 95"/>
              <a:gd name="T3" fmla="*/ 138717367 h 156"/>
              <a:gd name="T4" fmla="*/ 14157482 w 95"/>
              <a:gd name="T5" fmla="*/ 138717367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" h="156">
                <a:moveTo>
                  <a:pt x="95" y="0"/>
                </a:moveTo>
                <a:lnTo>
                  <a:pt x="0" y="156"/>
                </a:lnTo>
                <a:lnTo>
                  <a:pt x="16" y="156"/>
                </a:ln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Freeform 11"/>
          <p:cNvSpPr>
            <a:spLocks/>
          </p:cNvSpPr>
          <p:nvPr/>
        </p:nvSpPr>
        <p:spPr bwMode="auto">
          <a:xfrm>
            <a:off x="3367088" y="1996497"/>
            <a:ext cx="641350" cy="7938"/>
          </a:xfrm>
          <a:custGeom>
            <a:avLst/>
            <a:gdLst>
              <a:gd name="T0" fmla="*/ 1247998098 w 440"/>
              <a:gd name="T1" fmla="*/ 10292336 h 6"/>
              <a:gd name="T2" fmla="*/ 8508982 w 440"/>
              <a:gd name="T3" fmla="*/ 0 h 6"/>
              <a:gd name="T4" fmla="*/ 0 w 440"/>
              <a:gd name="T5" fmla="*/ 15437809 h 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0" h="6">
                <a:moveTo>
                  <a:pt x="440" y="4"/>
                </a:moveTo>
                <a:cubicBezTo>
                  <a:pt x="386" y="3"/>
                  <a:pt x="3" y="0"/>
                  <a:pt x="3" y="0"/>
                </a:cubicBezTo>
                <a:cubicBezTo>
                  <a:pt x="0" y="6"/>
                  <a:pt x="0" y="6"/>
                  <a:pt x="0" y="6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 12"/>
          <p:cNvSpPr>
            <a:spLocks/>
          </p:cNvSpPr>
          <p:nvPr/>
        </p:nvSpPr>
        <p:spPr bwMode="auto">
          <a:xfrm>
            <a:off x="3933825" y="942397"/>
            <a:ext cx="149225" cy="1063625"/>
          </a:xfrm>
          <a:custGeom>
            <a:avLst/>
            <a:gdLst>
              <a:gd name="T0" fmla="*/ 0 w 102"/>
              <a:gd name="T1" fmla="*/ 0 h 730"/>
              <a:gd name="T2" fmla="*/ 275349700 w 102"/>
              <a:gd name="T3" fmla="*/ 1975835788 h 730"/>
              <a:gd name="T4" fmla="*/ 244123333 w 102"/>
              <a:gd name="T5" fmla="*/ 2043871118 h 730"/>
              <a:gd name="T6" fmla="*/ 164641352 w 102"/>
              <a:gd name="T7" fmla="*/ 2060879950 h 730"/>
              <a:gd name="T8" fmla="*/ 144771221 w 102"/>
              <a:gd name="T9" fmla="*/ 2060879950 h 7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2" h="730">
                <a:moveTo>
                  <a:pt x="0" y="0"/>
                </a:moveTo>
                <a:cubicBezTo>
                  <a:pt x="10" y="86"/>
                  <a:pt x="97" y="690"/>
                  <a:pt x="97" y="697"/>
                </a:cubicBezTo>
                <a:cubicBezTo>
                  <a:pt x="97" y="704"/>
                  <a:pt x="102" y="711"/>
                  <a:pt x="86" y="721"/>
                </a:cubicBezTo>
                <a:cubicBezTo>
                  <a:pt x="71" y="730"/>
                  <a:pt x="66" y="727"/>
                  <a:pt x="58" y="727"/>
                </a:cubicBezTo>
                <a:cubicBezTo>
                  <a:pt x="57" y="727"/>
                  <a:pt x="55" y="727"/>
                  <a:pt x="51" y="727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>
            <a:off x="2108200" y="375660"/>
            <a:ext cx="1825625" cy="566737"/>
          </a:xfrm>
          <a:custGeom>
            <a:avLst/>
            <a:gdLst>
              <a:gd name="T0" fmla="*/ 0 w 1252"/>
              <a:gd name="T1" fmla="*/ 0 h 389"/>
              <a:gd name="T2" fmla="*/ 2147483646 w 1252"/>
              <a:gd name="T3" fmla="*/ 1010351077 h 389"/>
              <a:gd name="T4" fmla="*/ 2147483646 w 1252"/>
              <a:gd name="T5" fmla="*/ 1072613584 h 389"/>
              <a:gd name="T6" fmla="*/ 2147483646 w 1252"/>
              <a:gd name="T7" fmla="*/ 1100914061 h 38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52" h="389">
                <a:moveTo>
                  <a:pt x="0" y="0"/>
                </a:moveTo>
                <a:cubicBezTo>
                  <a:pt x="72" y="21"/>
                  <a:pt x="1234" y="355"/>
                  <a:pt x="1239" y="357"/>
                </a:cubicBezTo>
                <a:cubicBezTo>
                  <a:pt x="1244" y="360"/>
                  <a:pt x="1251" y="362"/>
                  <a:pt x="1251" y="379"/>
                </a:cubicBezTo>
                <a:cubicBezTo>
                  <a:pt x="1251" y="380"/>
                  <a:pt x="1251" y="383"/>
                  <a:pt x="1252" y="389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Freeform 14"/>
          <p:cNvSpPr>
            <a:spLocks/>
          </p:cNvSpPr>
          <p:nvPr/>
        </p:nvSpPr>
        <p:spPr bwMode="auto">
          <a:xfrm>
            <a:off x="1908175" y="362960"/>
            <a:ext cx="200025" cy="1555750"/>
          </a:xfrm>
          <a:custGeom>
            <a:avLst/>
            <a:gdLst>
              <a:gd name="T0" fmla="*/ 0 w 137"/>
              <a:gd name="T1" fmla="*/ 2147483646 h 1067"/>
              <a:gd name="T2" fmla="*/ 292754838 w 137"/>
              <a:gd name="T3" fmla="*/ 48138057 h 1067"/>
              <a:gd name="T4" fmla="*/ 380865120 w 137"/>
              <a:gd name="T5" fmla="*/ 19822410 h 1067"/>
              <a:gd name="T6" fmla="*/ 389391734 w 137"/>
              <a:gd name="T7" fmla="*/ 22653975 h 106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7" h="1067">
                <a:moveTo>
                  <a:pt x="0" y="1067"/>
                </a:moveTo>
                <a:cubicBezTo>
                  <a:pt x="9" y="977"/>
                  <a:pt x="102" y="27"/>
                  <a:pt x="103" y="17"/>
                </a:cubicBezTo>
                <a:cubicBezTo>
                  <a:pt x="104" y="6"/>
                  <a:pt x="112" y="0"/>
                  <a:pt x="134" y="7"/>
                </a:cubicBezTo>
                <a:cubicBezTo>
                  <a:pt x="135" y="7"/>
                  <a:pt x="136" y="7"/>
                  <a:pt x="137" y="8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Freeform 15"/>
          <p:cNvSpPr>
            <a:spLocks/>
          </p:cNvSpPr>
          <p:nvPr/>
        </p:nvSpPr>
        <p:spPr bwMode="auto">
          <a:xfrm>
            <a:off x="1901825" y="1918710"/>
            <a:ext cx="855663" cy="69850"/>
          </a:xfrm>
          <a:custGeom>
            <a:avLst/>
            <a:gdLst>
              <a:gd name="T0" fmla="*/ 1664592871 w 587"/>
              <a:gd name="T1" fmla="*/ 137072386 h 48"/>
              <a:gd name="T2" fmla="*/ 59550789 w 587"/>
              <a:gd name="T3" fmla="*/ 117082724 h 48"/>
              <a:gd name="T4" fmla="*/ 11343146 w 587"/>
              <a:gd name="T5" fmla="*/ 19989662 h 48"/>
              <a:gd name="T6" fmla="*/ 14178204 w 587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7" h="48">
                <a:moveTo>
                  <a:pt x="587" y="48"/>
                </a:moveTo>
                <a:cubicBezTo>
                  <a:pt x="522" y="48"/>
                  <a:pt x="25" y="41"/>
                  <a:pt x="21" y="41"/>
                </a:cubicBezTo>
                <a:cubicBezTo>
                  <a:pt x="16" y="41"/>
                  <a:pt x="0" y="39"/>
                  <a:pt x="4" y="7"/>
                </a:cubicBezTo>
                <a:cubicBezTo>
                  <a:pt x="4" y="6"/>
                  <a:pt x="4" y="3"/>
                  <a:pt x="5" y="0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 16"/>
          <p:cNvSpPr>
            <a:spLocks/>
          </p:cNvSpPr>
          <p:nvPr/>
        </p:nvSpPr>
        <p:spPr bwMode="auto">
          <a:xfrm>
            <a:off x="2241550" y="1988560"/>
            <a:ext cx="525463" cy="319087"/>
          </a:xfrm>
          <a:custGeom>
            <a:avLst/>
            <a:gdLst>
              <a:gd name="T0" fmla="*/ 0 w 361"/>
              <a:gd name="T1" fmla="*/ 619890363 h 219"/>
              <a:gd name="T2" fmla="*/ 19744480 w 361"/>
              <a:gd name="T3" fmla="*/ 348157063 h 219"/>
              <a:gd name="T4" fmla="*/ 67695569 w 361"/>
              <a:gd name="T5" fmla="*/ 319851480 h 219"/>
              <a:gd name="T6" fmla="*/ 894149333 w 361"/>
              <a:gd name="T7" fmla="*/ 302868422 h 219"/>
              <a:gd name="T8" fmla="*/ 1018258118 w 361"/>
              <a:gd name="T9" fmla="*/ 2830995 h 219"/>
              <a:gd name="T10" fmla="*/ 998513638 w 361"/>
              <a:gd name="T11" fmla="*/ 0 h 2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61" h="219">
                <a:moveTo>
                  <a:pt x="0" y="219"/>
                </a:moveTo>
                <a:cubicBezTo>
                  <a:pt x="7" y="123"/>
                  <a:pt x="7" y="123"/>
                  <a:pt x="7" y="123"/>
                </a:cubicBezTo>
                <a:cubicBezTo>
                  <a:pt x="7" y="123"/>
                  <a:pt x="13" y="113"/>
                  <a:pt x="24" y="113"/>
                </a:cubicBezTo>
                <a:cubicBezTo>
                  <a:pt x="35" y="113"/>
                  <a:pt x="317" y="107"/>
                  <a:pt x="317" y="107"/>
                </a:cubicBezTo>
                <a:cubicBezTo>
                  <a:pt x="361" y="1"/>
                  <a:pt x="361" y="1"/>
                  <a:pt x="361" y="1"/>
                </a:cubicBezTo>
                <a:cubicBezTo>
                  <a:pt x="361" y="1"/>
                  <a:pt x="358" y="0"/>
                  <a:pt x="354" y="0"/>
                </a:cubicBezTo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Freeform 17"/>
          <p:cNvSpPr>
            <a:spLocks/>
          </p:cNvSpPr>
          <p:nvPr/>
        </p:nvSpPr>
        <p:spPr bwMode="auto">
          <a:xfrm>
            <a:off x="2203450" y="553460"/>
            <a:ext cx="1755775" cy="1319212"/>
          </a:xfrm>
          <a:custGeom>
            <a:avLst/>
            <a:gdLst>
              <a:gd name="T0" fmla="*/ 150098053 w 1205"/>
              <a:gd name="T1" fmla="*/ 36846296 h 904"/>
              <a:gd name="T2" fmla="*/ 192578469 w 1205"/>
              <a:gd name="T3" fmla="*/ 5668661 h 904"/>
              <a:gd name="T4" fmla="*/ 2147483646 w 1205"/>
              <a:gd name="T5" fmla="*/ 821950012 h 904"/>
              <a:gd name="T6" fmla="*/ 2147483646 w 1205"/>
              <a:gd name="T7" fmla="*/ 872966503 h 904"/>
              <a:gd name="T8" fmla="*/ 2147483646 w 1205"/>
              <a:gd name="T9" fmla="*/ 2147483646 h 904"/>
              <a:gd name="T10" fmla="*/ 2147483646 w 1205"/>
              <a:gd name="T11" fmla="*/ 2147483646 h 904"/>
              <a:gd name="T12" fmla="*/ 39648680 w 1205"/>
              <a:gd name="T13" fmla="*/ 2147483646 h 904"/>
              <a:gd name="T14" fmla="*/ 0 w 1205"/>
              <a:gd name="T15" fmla="*/ 2147483646 h 904"/>
              <a:gd name="T16" fmla="*/ 150098053 w 1205"/>
              <a:gd name="T17" fmla="*/ 36846296 h 9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05" h="904">
                <a:moveTo>
                  <a:pt x="53" y="13"/>
                </a:moveTo>
                <a:cubicBezTo>
                  <a:pt x="54" y="5"/>
                  <a:pt x="61" y="0"/>
                  <a:pt x="68" y="2"/>
                </a:cubicBezTo>
                <a:cubicBezTo>
                  <a:pt x="1113" y="290"/>
                  <a:pt x="1113" y="290"/>
                  <a:pt x="1113" y="290"/>
                </a:cubicBezTo>
                <a:cubicBezTo>
                  <a:pt x="1121" y="292"/>
                  <a:pt x="1128" y="301"/>
                  <a:pt x="1129" y="308"/>
                </a:cubicBezTo>
                <a:cubicBezTo>
                  <a:pt x="1204" y="890"/>
                  <a:pt x="1204" y="890"/>
                  <a:pt x="1204" y="890"/>
                </a:cubicBezTo>
                <a:cubicBezTo>
                  <a:pt x="1205" y="898"/>
                  <a:pt x="1200" y="904"/>
                  <a:pt x="1192" y="904"/>
                </a:cubicBezTo>
                <a:cubicBezTo>
                  <a:pt x="14" y="856"/>
                  <a:pt x="14" y="856"/>
                  <a:pt x="14" y="856"/>
                </a:cubicBezTo>
                <a:cubicBezTo>
                  <a:pt x="6" y="855"/>
                  <a:pt x="0" y="849"/>
                  <a:pt x="0" y="841"/>
                </a:cubicBezTo>
                <a:lnTo>
                  <a:pt x="53" y="13"/>
                </a:lnTo>
                <a:close/>
              </a:path>
            </a:pathLst>
          </a:custGeom>
          <a:noFill/>
          <a:ln w="33338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Line 18"/>
          <p:cNvSpPr>
            <a:spLocks noChangeShapeType="1"/>
          </p:cNvSpPr>
          <p:nvPr/>
        </p:nvSpPr>
        <p:spPr bwMode="auto">
          <a:xfrm>
            <a:off x="2767013" y="1990147"/>
            <a:ext cx="603250" cy="6350"/>
          </a:xfrm>
          <a:prstGeom prst="line">
            <a:avLst/>
          </a:prstGeom>
          <a:noFill/>
          <a:ln w="33338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 flipH="1">
            <a:off x="2211388" y="2301297"/>
            <a:ext cx="1687512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Freeform 20"/>
          <p:cNvSpPr>
            <a:spLocks/>
          </p:cNvSpPr>
          <p:nvPr/>
        </p:nvSpPr>
        <p:spPr bwMode="auto">
          <a:xfrm>
            <a:off x="4318893" y="2788320"/>
            <a:ext cx="595312" cy="636587"/>
          </a:xfrm>
          <a:custGeom>
            <a:avLst/>
            <a:gdLst>
              <a:gd name="T0" fmla="*/ 1477951085 w 321"/>
              <a:gd name="T1" fmla="*/ 0 h 342"/>
              <a:gd name="T2" fmla="*/ 0 w 321"/>
              <a:gd name="T3" fmla="*/ 1581870296 h 34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1" h="342">
                <a:moveTo>
                  <a:pt x="321" y="0"/>
                </a:moveTo>
                <a:cubicBezTo>
                  <a:pt x="214" y="114"/>
                  <a:pt x="107" y="228"/>
                  <a:pt x="0" y="342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Freeform 21"/>
          <p:cNvSpPr>
            <a:spLocks/>
          </p:cNvSpPr>
          <p:nvPr/>
        </p:nvSpPr>
        <p:spPr bwMode="auto">
          <a:xfrm>
            <a:off x="4853880" y="2618457"/>
            <a:ext cx="90488" cy="169863"/>
          </a:xfrm>
          <a:custGeom>
            <a:avLst/>
            <a:gdLst>
              <a:gd name="T0" fmla="*/ 0 w 49"/>
              <a:gd name="T1" fmla="*/ 0 h 92"/>
              <a:gd name="T2" fmla="*/ 22734648 w 49"/>
              <a:gd name="T3" fmla="*/ 4567383 h 92"/>
              <a:gd name="T4" fmla="*/ 90940440 w 49"/>
              <a:gd name="T5" fmla="*/ 31966127 h 92"/>
              <a:gd name="T6" fmla="*/ 168239352 w 49"/>
              <a:gd name="T7" fmla="*/ 95896531 h 92"/>
              <a:gd name="T8" fmla="*/ 209162089 w 49"/>
              <a:gd name="T9" fmla="*/ 178092765 h 92"/>
              <a:gd name="T10" fmla="*/ 222803616 w 49"/>
              <a:gd name="T11" fmla="*/ 264856381 h 92"/>
              <a:gd name="T12" fmla="*/ 195522408 w 49"/>
              <a:gd name="T13" fmla="*/ 356187380 h 92"/>
              <a:gd name="T14" fmla="*/ 190974001 w 49"/>
              <a:gd name="T15" fmla="*/ 369885827 h 92"/>
              <a:gd name="T16" fmla="*/ 181880880 w 49"/>
              <a:gd name="T17" fmla="*/ 379018742 h 92"/>
              <a:gd name="T18" fmla="*/ 172785913 w 49"/>
              <a:gd name="T19" fmla="*/ 392719039 h 92"/>
              <a:gd name="T20" fmla="*/ 163692792 w 49"/>
              <a:gd name="T21" fmla="*/ 401851954 h 92"/>
              <a:gd name="T22" fmla="*/ 150051264 w 49"/>
              <a:gd name="T23" fmla="*/ 420117784 h 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9" h="92">
                <a:moveTo>
                  <a:pt x="0" y="0"/>
                </a:moveTo>
                <a:cubicBezTo>
                  <a:pt x="2" y="1"/>
                  <a:pt x="4" y="1"/>
                  <a:pt x="5" y="1"/>
                </a:cubicBezTo>
                <a:cubicBezTo>
                  <a:pt x="10" y="2"/>
                  <a:pt x="15" y="4"/>
                  <a:pt x="20" y="7"/>
                </a:cubicBezTo>
                <a:cubicBezTo>
                  <a:pt x="27" y="11"/>
                  <a:pt x="32" y="15"/>
                  <a:pt x="37" y="21"/>
                </a:cubicBezTo>
                <a:cubicBezTo>
                  <a:pt x="41" y="26"/>
                  <a:pt x="44" y="32"/>
                  <a:pt x="46" y="39"/>
                </a:cubicBezTo>
                <a:cubicBezTo>
                  <a:pt x="48" y="45"/>
                  <a:pt x="49" y="52"/>
                  <a:pt x="49" y="58"/>
                </a:cubicBezTo>
                <a:cubicBezTo>
                  <a:pt x="48" y="65"/>
                  <a:pt x="47" y="72"/>
                  <a:pt x="43" y="78"/>
                </a:cubicBezTo>
                <a:cubicBezTo>
                  <a:pt x="43" y="79"/>
                  <a:pt x="42" y="80"/>
                  <a:pt x="42" y="81"/>
                </a:cubicBezTo>
                <a:cubicBezTo>
                  <a:pt x="41" y="81"/>
                  <a:pt x="41" y="82"/>
                  <a:pt x="40" y="83"/>
                </a:cubicBezTo>
                <a:cubicBezTo>
                  <a:pt x="39" y="84"/>
                  <a:pt x="39" y="85"/>
                  <a:pt x="38" y="86"/>
                </a:cubicBezTo>
                <a:cubicBezTo>
                  <a:pt x="38" y="86"/>
                  <a:pt x="37" y="87"/>
                  <a:pt x="36" y="88"/>
                </a:cubicBezTo>
                <a:cubicBezTo>
                  <a:pt x="35" y="89"/>
                  <a:pt x="34" y="90"/>
                  <a:pt x="33" y="92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Freeform 22"/>
          <p:cNvSpPr>
            <a:spLocks/>
          </p:cNvSpPr>
          <p:nvPr/>
        </p:nvSpPr>
        <p:spPr bwMode="auto">
          <a:xfrm>
            <a:off x="4102993" y="2618457"/>
            <a:ext cx="750887" cy="600075"/>
          </a:xfrm>
          <a:custGeom>
            <a:avLst/>
            <a:gdLst>
              <a:gd name="T0" fmla="*/ 0 w 404"/>
              <a:gd name="T1" fmla="*/ 1486439652 h 323"/>
              <a:gd name="T2" fmla="*/ 1692194685 w 404"/>
              <a:gd name="T3" fmla="*/ 50621807 h 323"/>
              <a:gd name="T4" fmla="*/ 1752135619 w 404"/>
              <a:gd name="T5" fmla="*/ 18407254 h 323"/>
              <a:gd name="T6" fmla="*/ 1816688395 w 404"/>
              <a:gd name="T7" fmla="*/ 0 h 323"/>
              <a:gd name="T8" fmla="*/ 1862797520 w 404"/>
              <a:gd name="T9" fmla="*/ 0 h 32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4" h="323">
                <a:moveTo>
                  <a:pt x="0" y="323"/>
                </a:moveTo>
                <a:cubicBezTo>
                  <a:pt x="122" y="219"/>
                  <a:pt x="245" y="115"/>
                  <a:pt x="367" y="11"/>
                </a:cubicBezTo>
                <a:cubicBezTo>
                  <a:pt x="371" y="8"/>
                  <a:pt x="375" y="6"/>
                  <a:pt x="380" y="4"/>
                </a:cubicBezTo>
                <a:cubicBezTo>
                  <a:pt x="384" y="2"/>
                  <a:pt x="389" y="1"/>
                  <a:pt x="394" y="0"/>
                </a:cubicBezTo>
                <a:cubicBezTo>
                  <a:pt x="397" y="0"/>
                  <a:pt x="401" y="0"/>
                  <a:pt x="404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Freeform 23"/>
          <p:cNvSpPr>
            <a:spLocks/>
          </p:cNvSpPr>
          <p:nvPr/>
        </p:nvSpPr>
        <p:spPr bwMode="auto">
          <a:xfrm>
            <a:off x="4291905" y="3683670"/>
            <a:ext cx="117475" cy="709612"/>
          </a:xfrm>
          <a:custGeom>
            <a:avLst/>
            <a:gdLst>
              <a:gd name="T0" fmla="*/ 0 w 63"/>
              <a:gd name="T1" fmla="*/ 0 h 382"/>
              <a:gd name="T2" fmla="*/ 105192552 w 63"/>
              <a:gd name="T3" fmla="*/ 202445901 h 382"/>
              <a:gd name="T4" fmla="*/ 228679943 w 63"/>
              <a:gd name="T5" fmla="*/ 533720000 h 382"/>
              <a:gd name="T6" fmla="*/ 283564463 w 63"/>
              <a:gd name="T7" fmla="*/ 878796256 h 382"/>
              <a:gd name="T8" fmla="*/ 269842407 w 63"/>
              <a:gd name="T9" fmla="*/ 1150256666 h 382"/>
              <a:gd name="T10" fmla="*/ 210385103 w 63"/>
              <a:gd name="T11" fmla="*/ 1407914917 h 382"/>
              <a:gd name="T12" fmla="*/ 96045132 w 63"/>
              <a:gd name="T13" fmla="*/ 1642566475 h 382"/>
              <a:gd name="T14" fmla="*/ 0 w 63"/>
              <a:gd name="T15" fmla="*/ 1757592513 h 3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3" h="382">
                <a:moveTo>
                  <a:pt x="0" y="0"/>
                </a:moveTo>
                <a:cubicBezTo>
                  <a:pt x="9" y="14"/>
                  <a:pt x="16" y="29"/>
                  <a:pt x="23" y="44"/>
                </a:cubicBezTo>
                <a:cubicBezTo>
                  <a:pt x="34" y="67"/>
                  <a:pt x="43" y="91"/>
                  <a:pt x="50" y="116"/>
                </a:cubicBezTo>
                <a:cubicBezTo>
                  <a:pt x="56" y="141"/>
                  <a:pt x="60" y="166"/>
                  <a:pt x="62" y="191"/>
                </a:cubicBezTo>
                <a:cubicBezTo>
                  <a:pt x="63" y="212"/>
                  <a:pt x="62" y="231"/>
                  <a:pt x="59" y="250"/>
                </a:cubicBezTo>
                <a:cubicBezTo>
                  <a:pt x="57" y="270"/>
                  <a:pt x="52" y="288"/>
                  <a:pt x="46" y="306"/>
                </a:cubicBezTo>
                <a:cubicBezTo>
                  <a:pt x="39" y="324"/>
                  <a:pt x="31" y="341"/>
                  <a:pt x="21" y="357"/>
                </a:cubicBezTo>
                <a:cubicBezTo>
                  <a:pt x="15" y="367"/>
                  <a:pt x="8" y="372"/>
                  <a:pt x="0" y="382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Freeform 24"/>
          <p:cNvSpPr>
            <a:spLocks/>
          </p:cNvSpPr>
          <p:nvPr/>
        </p:nvSpPr>
        <p:spPr bwMode="auto">
          <a:xfrm>
            <a:off x="2675830" y="3096295"/>
            <a:ext cx="1616075" cy="587375"/>
          </a:xfrm>
          <a:custGeom>
            <a:avLst/>
            <a:gdLst>
              <a:gd name="T0" fmla="*/ 0 w 869"/>
              <a:gd name="T1" fmla="*/ 831458778 h 316"/>
              <a:gd name="T2" fmla="*/ 161314944 w 869"/>
              <a:gd name="T3" fmla="*/ 558926205 h 316"/>
              <a:gd name="T4" fmla="*/ 396376571 w 869"/>
              <a:gd name="T5" fmla="*/ 327963779 h 316"/>
              <a:gd name="T6" fmla="*/ 682135905 w 869"/>
              <a:gd name="T7" fmla="*/ 161672023 h 316"/>
              <a:gd name="T8" fmla="*/ 1000158600 w 869"/>
              <a:gd name="T9" fmla="*/ 55431206 h 316"/>
              <a:gd name="T10" fmla="*/ 1345833745 w 869"/>
              <a:gd name="T11" fmla="*/ 9237604 h 316"/>
              <a:gd name="T12" fmla="*/ 1705337903 w 869"/>
              <a:gd name="T13" fmla="*/ 13857336 h 316"/>
              <a:gd name="T14" fmla="*/ 2074060165 w 869"/>
              <a:gd name="T15" fmla="*/ 78526145 h 316"/>
              <a:gd name="T16" fmla="*/ 2147483646 w 869"/>
              <a:gd name="T17" fmla="*/ 194006428 h 316"/>
              <a:gd name="T18" fmla="*/ 2147483646 w 869"/>
              <a:gd name="T19" fmla="*/ 355680312 h 316"/>
              <a:gd name="T20" fmla="*/ 2147483646 w 869"/>
              <a:gd name="T21" fmla="*/ 558926205 h 316"/>
              <a:gd name="T22" fmla="*/ 2147483646 w 869"/>
              <a:gd name="T23" fmla="*/ 794506503 h 316"/>
              <a:gd name="T24" fmla="*/ 2147483646 w 869"/>
              <a:gd name="T25" fmla="*/ 1057801472 h 316"/>
              <a:gd name="T26" fmla="*/ 2147483646 w 869"/>
              <a:gd name="T27" fmla="*/ 1348812975 h 316"/>
              <a:gd name="T28" fmla="*/ 2147483646 w 869"/>
              <a:gd name="T29" fmla="*/ 1459673525 h 3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869" h="316">
                <a:moveTo>
                  <a:pt x="0" y="180"/>
                </a:moveTo>
                <a:cubicBezTo>
                  <a:pt x="9" y="158"/>
                  <a:pt x="21" y="138"/>
                  <a:pt x="35" y="121"/>
                </a:cubicBezTo>
                <a:cubicBezTo>
                  <a:pt x="49" y="102"/>
                  <a:pt x="67" y="85"/>
                  <a:pt x="86" y="71"/>
                </a:cubicBezTo>
                <a:cubicBezTo>
                  <a:pt x="105" y="57"/>
                  <a:pt x="126" y="45"/>
                  <a:pt x="148" y="35"/>
                </a:cubicBezTo>
                <a:cubicBezTo>
                  <a:pt x="170" y="25"/>
                  <a:pt x="193" y="18"/>
                  <a:pt x="217" y="12"/>
                </a:cubicBezTo>
                <a:cubicBezTo>
                  <a:pt x="241" y="7"/>
                  <a:pt x="266" y="3"/>
                  <a:pt x="292" y="2"/>
                </a:cubicBezTo>
                <a:cubicBezTo>
                  <a:pt x="317" y="0"/>
                  <a:pt x="343" y="1"/>
                  <a:pt x="370" y="3"/>
                </a:cubicBezTo>
                <a:cubicBezTo>
                  <a:pt x="396" y="6"/>
                  <a:pt x="423" y="10"/>
                  <a:pt x="450" y="17"/>
                </a:cubicBezTo>
                <a:cubicBezTo>
                  <a:pt x="477" y="23"/>
                  <a:pt x="504" y="31"/>
                  <a:pt x="532" y="42"/>
                </a:cubicBezTo>
                <a:cubicBezTo>
                  <a:pt x="559" y="52"/>
                  <a:pt x="586" y="64"/>
                  <a:pt x="611" y="77"/>
                </a:cubicBezTo>
                <a:cubicBezTo>
                  <a:pt x="636" y="91"/>
                  <a:pt x="660" y="105"/>
                  <a:pt x="683" y="121"/>
                </a:cubicBezTo>
                <a:cubicBezTo>
                  <a:pt x="706" y="137"/>
                  <a:pt x="728" y="154"/>
                  <a:pt x="748" y="172"/>
                </a:cubicBezTo>
                <a:cubicBezTo>
                  <a:pt x="768" y="190"/>
                  <a:pt x="788" y="209"/>
                  <a:pt x="805" y="229"/>
                </a:cubicBezTo>
                <a:cubicBezTo>
                  <a:pt x="823" y="249"/>
                  <a:pt x="839" y="270"/>
                  <a:pt x="854" y="292"/>
                </a:cubicBezTo>
                <a:cubicBezTo>
                  <a:pt x="859" y="300"/>
                  <a:pt x="864" y="308"/>
                  <a:pt x="869" y="316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Freeform 25"/>
          <p:cNvSpPr>
            <a:spLocks/>
          </p:cNvSpPr>
          <p:nvPr/>
        </p:nvSpPr>
        <p:spPr bwMode="auto">
          <a:xfrm>
            <a:off x="2596455" y="3353470"/>
            <a:ext cx="1797050" cy="1306512"/>
          </a:xfrm>
          <a:custGeom>
            <a:avLst/>
            <a:gdLst>
              <a:gd name="T0" fmla="*/ 71824488 w 1509"/>
              <a:gd name="T1" fmla="*/ 0 h 1098"/>
              <a:gd name="T2" fmla="*/ 35912839 w 1509"/>
              <a:gd name="T3" fmla="*/ 211693085 h 1098"/>
              <a:gd name="T4" fmla="*/ 5670950 w 1509"/>
              <a:gd name="T5" fmla="*/ 361012909 h 1098"/>
              <a:gd name="T6" fmla="*/ 3780236 w 1509"/>
              <a:gd name="T7" fmla="*/ 517892010 h 1098"/>
              <a:gd name="T8" fmla="*/ 26461654 w 1509"/>
              <a:gd name="T9" fmla="*/ 680442057 h 1098"/>
              <a:gd name="T10" fmla="*/ 73715202 w 1509"/>
              <a:gd name="T11" fmla="*/ 848663050 h 1098"/>
              <a:gd name="T12" fmla="*/ 94505905 w 1509"/>
              <a:gd name="T13" fmla="*/ 901586321 h 1098"/>
              <a:gd name="T14" fmla="*/ 117187323 w 1509"/>
              <a:gd name="T15" fmla="*/ 958289826 h 1098"/>
              <a:gd name="T16" fmla="*/ 145539690 w 1509"/>
              <a:gd name="T17" fmla="*/ 1011213097 h 1098"/>
              <a:gd name="T18" fmla="*/ 173890866 w 1509"/>
              <a:gd name="T19" fmla="*/ 1067916602 h 1098"/>
              <a:gd name="T20" fmla="*/ 189011811 w 1509"/>
              <a:gd name="T21" fmla="*/ 1092487525 h 1098"/>
              <a:gd name="T22" fmla="*/ 204132756 w 1509"/>
              <a:gd name="T23" fmla="*/ 1115168927 h 1098"/>
              <a:gd name="T24" fmla="*/ 219253701 w 1509"/>
              <a:gd name="T25" fmla="*/ 1141630563 h 1098"/>
              <a:gd name="T26" fmla="*/ 232485123 w 1509"/>
              <a:gd name="T27" fmla="*/ 1166202677 h 1098"/>
              <a:gd name="T28" fmla="*/ 319430556 w 1509"/>
              <a:gd name="T29" fmla="*/ 1281499208 h 1098"/>
              <a:gd name="T30" fmla="*/ 413936461 w 1509"/>
              <a:gd name="T31" fmla="*/ 1396796930 h 1098"/>
              <a:gd name="T32" fmla="*/ 521672598 w 1509"/>
              <a:gd name="T33" fmla="*/ 1504532994 h 1098"/>
              <a:gd name="T34" fmla="*/ 636970398 w 1509"/>
              <a:gd name="T35" fmla="*/ 1604709781 h 1098"/>
              <a:gd name="T36" fmla="*/ 805190314 w 1509"/>
              <a:gd name="T37" fmla="*/ 1729457491 h 1098"/>
              <a:gd name="T38" fmla="*/ 986641652 w 1509"/>
              <a:gd name="T39" fmla="*/ 1835304033 h 1098"/>
              <a:gd name="T40" fmla="*/ 1177544177 w 1509"/>
              <a:gd name="T41" fmla="*/ 1924138929 h 1098"/>
              <a:gd name="T42" fmla="*/ 1377896696 w 1509"/>
              <a:gd name="T43" fmla="*/ 1995963368 h 1098"/>
              <a:gd name="T44" fmla="*/ 1532886381 w 1509"/>
              <a:gd name="T45" fmla="*/ 2033765705 h 1098"/>
              <a:gd name="T46" fmla="*/ 1682205116 w 1509"/>
              <a:gd name="T47" fmla="*/ 2060227340 h 1098"/>
              <a:gd name="T48" fmla="*/ 1827744806 w 1509"/>
              <a:gd name="T49" fmla="*/ 2071568041 h 1098"/>
              <a:gd name="T50" fmla="*/ 1965722832 w 1509"/>
              <a:gd name="T51" fmla="*/ 2071568041 h 1098"/>
              <a:gd name="T52" fmla="*/ 2069679924 w 1509"/>
              <a:gd name="T53" fmla="*/ 2064007574 h 1098"/>
              <a:gd name="T54" fmla="*/ 2147483646 w 1509"/>
              <a:gd name="T55" fmla="*/ 2048886639 h 1098"/>
              <a:gd name="T56" fmla="*/ 2147483646 w 1509"/>
              <a:gd name="T57" fmla="*/ 2028095950 h 1098"/>
              <a:gd name="T58" fmla="*/ 2147483646 w 1509"/>
              <a:gd name="T59" fmla="*/ 1997854080 h 1098"/>
              <a:gd name="T60" fmla="*/ 2147483646 w 1509"/>
              <a:gd name="T61" fmla="*/ 1977062200 h 1098"/>
              <a:gd name="T62" fmla="*/ 2147483646 w 1509"/>
              <a:gd name="T63" fmla="*/ 1950600564 h 1098"/>
              <a:gd name="T64" fmla="*/ 2147483646 w 1509"/>
              <a:gd name="T65" fmla="*/ 1922249407 h 1098"/>
              <a:gd name="T66" fmla="*/ 2147483646 w 1509"/>
              <a:gd name="T67" fmla="*/ 1892007538 h 1098"/>
              <a:gd name="T68" fmla="*/ 2147483646 w 1509"/>
              <a:gd name="T69" fmla="*/ 1865545903 h 1098"/>
              <a:gd name="T70" fmla="*/ 2147483646 w 1509"/>
              <a:gd name="T71" fmla="*/ 1835304033 h 1098"/>
              <a:gd name="T72" fmla="*/ 2147483646 w 1509"/>
              <a:gd name="T73" fmla="*/ 1806951686 h 1098"/>
              <a:gd name="T74" fmla="*/ 2147483646 w 1509"/>
              <a:gd name="T75" fmla="*/ 1776709816 h 1098"/>
              <a:gd name="T76" fmla="*/ 2147483646 w 1509"/>
              <a:gd name="T77" fmla="*/ 1614159769 h 109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509" h="1098">
                <a:moveTo>
                  <a:pt x="38" y="0"/>
                </a:moveTo>
                <a:cubicBezTo>
                  <a:pt x="29" y="34"/>
                  <a:pt x="28" y="80"/>
                  <a:pt x="19" y="112"/>
                </a:cubicBezTo>
                <a:cubicBezTo>
                  <a:pt x="11" y="138"/>
                  <a:pt x="6" y="163"/>
                  <a:pt x="3" y="191"/>
                </a:cubicBezTo>
                <a:cubicBezTo>
                  <a:pt x="2" y="218"/>
                  <a:pt x="0" y="246"/>
                  <a:pt x="2" y="274"/>
                </a:cubicBezTo>
                <a:cubicBezTo>
                  <a:pt x="3" y="302"/>
                  <a:pt x="8" y="331"/>
                  <a:pt x="14" y="360"/>
                </a:cubicBezTo>
                <a:cubicBezTo>
                  <a:pt x="20" y="390"/>
                  <a:pt x="28" y="420"/>
                  <a:pt x="39" y="449"/>
                </a:cubicBezTo>
                <a:cubicBezTo>
                  <a:pt x="42" y="459"/>
                  <a:pt x="47" y="468"/>
                  <a:pt x="50" y="477"/>
                </a:cubicBezTo>
                <a:cubicBezTo>
                  <a:pt x="55" y="487"/>
                  <a:pt x="58" y="498"/>
                  <a:pt x="62" y="507"/>
                </a:cubicBezTo>
                <a:cubicBezTo>
                  <a:pt x="67" y="517"/>
                  <a:pt x="72" y="526"/>
                  <a:pt x="77" y="535"/>
                </a:cubicBezTo>
                <a:cubicBezTo>
                  <a:pt x="81" y="545"/>
                  <a:pt x="87" y="554"/>
                  <a:pt x="92" y="565"/>
                </a:cubicBezTo>
                <a:cubicBezTo>
                  <a:pt x="95" y="568"/>
                  <a:pt x="97" y="573"/>
                  <a:pt x="100" y="578"/>
                </a:cubicBezTo>
                <a:cubicBezTo>
                  <a:pt x="103" y="582"/>
                  <a:pt x="105" y="585"/>
                  <a:pt x="108" y="590"/>
                </a:cubicBezTo>
                <a:cubicBezTo>
                  <a:pt x="111" y="595"/>
                  <a:pt x="112" y="599"/>
                  <a:pt x="116" y="604"/>
                </a:cubicBezTo>
                <a:cubicBezTo>
                  <a:pt x="119" y="607"/>
                  <a:pt x="122" y="612"/>
                  <a:pt x="123" y="617"/>
                </a:cubicBezTo>
                <a:cubicBezTo>
                  <a:pt x="137" y="637"/>
                  <a:pt x="153" y="657"/>
                  <a:pt x="169" y="678"/>
                </a:cubicBezTo>
                <a:cubicBezTo>
                  <a:pt x="184" y="699"/>
                  <a:pt x="201" y="718"/>
                  <a:pt x="219" y="739"/>
                </a:cubicBezTo>
                <a:cubicBezTo>
                  <a:pt x="237" y="757"/>
                  <a:pt x="256" y="778"/>
                  <a:pt x="276" y="796"/>
                </a:cubicBezTo>
                <a:cubicBezTo>
                  <a:pt x="295" y="815"/>
                  <a:pt x="317" y="832"/>
                  <a:pt x="337" y="849"/>
                </a:cubicBezTo>
                <a:cubicBezTo>
                  <a:pt x="365" y="873"/>
                  <a:pt x="395" y="895"/>
                  <a:pt x="426" y="915"/>
                </a:cubicBezTo>
                <a:cubicBezTo>
                  <a:pt x="456" y="935"/>
                  <a:pt x="489" y="954"/>
                  <a:pt x="522" y="971"/>
                </a:cubicBezTo>
                <a:cubicBezTo>
                  <a:pt x="554" y="989"/>
                  <a:pt x="589" y="1004"/>
                  <a:pt x="623" y="1018"/>
                </a:cubicBezTo>
                <a:cubicBezTo>
                  <a:pt x="658" y="1032"/>
                  <a:pt x="693" y="1045"/>
                  <a:pt x="729" y="1056"/>
                </a:cubicBezTo>
                <a:cubicBezTo>
                  <a:pt x="756" y="1064"/>
                  <a:pt x="784" y="1071"/>
                  <a:pt x="811" y="1076"/>
                </a:cubicBezTo>
                <a:cubicBezTo>
                  <a:pt x="837" y="1082"/>
                  <a:pt x="864" y="1087"/>
                  <a:pt x="890" y="1090"/>
                </a:cubicBezTo>
                <a:cubicBezTo>
                  <a:pt x="917" y="1093"/>
                  <a:pt x="942" y="1095"/>
                  <a:pt x="967" y="1096"/>
                </a:cubicBezTo>
                <a:cubicBezTo>
                  <a:pt x="992" y="1098"/>
                  <a:pt x="1017" y="1098"/>
                  <a:pt x="1040" y="1096"/>
                </a:cubicBezTo>
                <a:cubicBezTo>
                  <a:pt x="1059" y="1095"/>
                  <a:pt x="1076" y="1093"/>
                  <a:pt x="1095" y="1092"/>
                </a:cubicBezTo>
                <a:cubicBezTo>
                  <a:pt x="1112" y="1090"/>
                  <a:pt x="1129" y="1087"/>
                  <a:pt x="1145" y="1084"/>
                </a:cubicBezTo>
                <a:cubicBezTo>
                  <a:pt x="1162" y="1081"/>
                  <a:pt x="1178" y="1076"/>
                  <a:pt x="1193" y="1073"/>
                </a:cubicBezTo>
                <a:cubicBezTo>
                  <a:pt x="1210" y="1068"/>
                  <a:pt x="1225" y="1064"/>
                  <a:pt x="1240" y="1057"/>
                </a:cubicBezTo>
                <a:cubicBezTo>
                  <a:pt x="1251" y="1054"/>
                  <a:pt x="1260" y="1050"/>
                  <a:pt x="1271" y="1046"/>
                </a:cubicBezTo>
                <a:cubicBezTo>
                  <a:pt x="1281" y="1042"/>
                  <a:pt x="1292" y="1037"/>
                  <a:pt x="1301" y="1032"/>
                </a:cubicBezTo>
                <a:cubicBezTo>
                  <a:pt x="1310" y="1028"/>
                  <a:pt x="1320" y="1023"/>
                  <a:pt x="1329" y="1017"/>
                </a:cubicBezTo>
                <a:cubicBezTo>
                  <a:pt x="1339" y="1012"/>
                  <a:pt x="1348" y="1006"/>
                  <a:pt x="1356" y="1001"/>
                </a:cubicBezTo>
                <a:cubicBezTo>
                  <a:pt x="1364" y="996"/>
                  <a:pt x="1370" y="992"/>
                  <a:pt x="1376" y="987"/>
                </a:cubicBezTo>
                <a:cubicBezTo>
                  <a:pt x="1384" y="982"/>
                  <a:pt x="1390" y="976"/>
                  <a:pt x="1396" y="971"/>
                </a:cubicBezTo>
                <a:cubicBezTo>
                  <a:pt x="1403" y="967"/>
                  <a:pt x="1409" y="962"/>
                  <a:pt x="1414" y="956"/>
                </a:cubicBezTo>
                <a:cubicBezTo>
                  <a:pt x="1420" y="951"/>
                  <a:pt x="1426" y="945"/>
                  <a:pt x="1431" y="940"/>
                </a:cubicBezTo>
                <a:cubicBezTo>
                  <a:pt x="1501" y="868"/>
                  <a:pt x="1509" y="854"/>
                  <a:pt x="1509" y="854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Freeform 26"/>
          <p:cNvSpPr>
            <a:spLocks/>
          </p:cNvSpPr>
          <p:nvPr/>
        </p:nvSpPr>
        <p:spPr bwMode="auto">
          <a:xfrm>
            <a:off x="3128268" y="2926432"/>
            <a:ext cx="971550" cy="293688"/>
          </a:xfrm>
          <a:custGeom>
            <a:avLst/>
            <a:gdLst>
              <a:gd name="T0" fmla="*/ 0 w 523"/>
              <a:gd name="T1" fmla="*/ 36954200 h 158"/>
              <a:gd name="T2" fmla="*/ 332095265 w 523"/>
              <a:gd name="T3" fmla="*/ 4619740 h 158"/>
              <a:gd name="T4" fmla="*/ 714927436 w 523"/>
              <a:gd name="T5" fmla="*/ 23096840 h 158"/>
              <a:gd name="T6" fmla="*/ 1111595593 w 523"/>
              <a:gd name="T7" fmla="*/ 97003379 h 158"/>
              <a:gd name="T8" fmla="*/ 1512876364 w 523"/>
              <a:gd name="T9" fmla="*/ 226343079 h 158"/>
              <a:gd name="T10" fmla="*/ 1904933766 w 523"/>
              <a:gd name="T11" fmla="*/ 401872736 h 158"/>
              <a:gd name="T12" fmla="*/ 2147483646 w 523"/>
              <a:gd name="T13" fmla="*/ 618978196 h 158"/>
              <a:gd name="T14" fmla="*/ 2147483646 w 523"/>
              <a:gd name="T15" fmla="*/ 729838934 h 15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3" h="158">
                <a:moveTo>
                  <a:pt x="0" y="8"/>
                </a:moveTo>
                <a:cubicBezTo>
                  <a:pt x="23" y="4"/>
                  <a:pt x="47" y="2"/>
                  <a:pt x="72" y="1"/>
                </a:cubicBezTo>
                <a:cubicBezTo>
                  <a:pt x="99" y="0"/>
                  <a:pt x="127" y="2"/>
                  <a:pt x="155" y="5"/>
                </a:cubicBezTo>
                <a:cubicBezTo>
                  <a:pt x="183" y="8"/>
                  <a:pt x="212" y="14"/>
                  <a:pt x="241" y="21"/>
                </a:cubicBezTo>
                <a:cubicBezTo>
                  <a:pt x="270" y="28"/>
                  <a:pt x="299" y="37"/>
                  <a:pt x="328" y="49"/>
                </a:cubicBezTo>
                <a:cubicBezTo>
                  <a:pt x="358" y="60"/>
                  <a:pt x="386" y="73"/>
                  <a:pt x="413" y="87"/>
                </a:cubicBezTo>
                <a:cubicBezTo>
                  <a:pt x="440" y="102"/>
                  <a:pt x="466" y="117"/>
                  <a:pt x="490" y="134"/>
                </a:cubicBezTo>
                <a:cubicBezTo>
                  <a:pt x="501" y="142"/>
                  <a:pt x="512" y="150"/>
                  <a:pt x="523" y="158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Freeform 27"/>
          <p:cNvSpPr>
            <a:spLocks/>
          </p:cNvSpPr>
          <p:nvPr/>
        </p:nvSpPr>
        <p:spPr bwMode="auto">
          <a:xfrm>
            <a:off x="2642493" y="2940720"/>
            <a:ext cx="485775" cy="427037"/>
          </a:xfrm>
          <a:custGeom>
            <a:avLst/>
            <a:gdLst>
              <a:gd name="T0" fmla="*/ 0 w 261"/>
              <a:gd name="T1" fmla="*/ 1057838958 h 229"/>
              <a:gd name="T2" fmla="*/ 73901081 w 261"/>
              <a:gd name="T3" fmla="*/ 817630920 h 229"/>
              <a:gd name="T4" fmla="*/ 263271438 w 261"/>
              <a:gd name="T5" fmla="*/ 508133104 h 229"/>
              <a:gd name="T6" fmla="*/ 517303845 w 261"/>
              <a:gd name="T7" fmla="*/ 272543019 h 229"/>
              <a:gd name="T8" fmla="*/ 826762993 w 261"/>
              <a:gd name="T9" fmla="*/ 106246436 h 229"/>
              <a:gd name="T10" fmla="*/ 1168553166 w 261"/>
              <a:gd name="T11" fmla="*/ 9239630 h 229"/>
              <a:gd name="T12" fmla="*/ 1205503707 w 261"/>
              <a:gd name="T13" fmla="*/ 0 h 2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1" h="229">
                <a:moveTo>
                  <a:pt x="0" y="229"/>
                </a:moveTo>
                <a:cubicBezTo>
                  <a:pt x="3" y="211"/>
                  <a:pt x="9" y="194"/>
                  <a:pt x="16" y="177"/>
                </a:cubicBezTo>
                <a:cubicBezTo>
                  <a:pt x="26" y="152"/>
                  <a:pt x="40" y="130"/>
                  <a:pt x="57" y="110"/>
                </a:cubicBezTo>
                <a:cubicBezTo>
                  <a:pt x="73" y="91"/>
                  <a:pt x="91" y="74"/>
                  <a:pt x="112" y="59"/>
                </a:cubicBezTo>
                <a:cubicBezTo>
                  <a:pt x="133" y="45"/>
                  <a:pt x="155" y="33"/>
                  <a:pt x="179" y="23"/>
                </a:cubicBezTo>
                <a:cubicBezTo>
                  <a:pt x="202" y="14"/>
                  <a:pt x="227" y="7"/>
                  <a:pt x="253" y="2"/>
                </a:cubicBezTo>
                <a:cubicBezTo>
                  <a:pt x="256" y="1"/>
                  <a:pt x="258" y="1"/>
                  <a:pt x="261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Freeform 28"/>
          <p:cNvSpPr>
            <a:spLocks/>
          </p:cNvSpPr>
          <p:nvPr/>
        </p:nvSpPr>
        <p:spPr bwMode="auto">
          <a:xfrm>
            <a:off x="2661543" y="2945482"/>
            <a:ext cx="1865312" cy="1565275"/>
          </a:xfrm>
          <a:custGeom>
            <a:avLst/>
            <a:gdLst>
              <a:gd name="T0" fmla="*/ 2147483646 w 1003"/>
              <a:gd name="T1" fmla="*/ 2147483646 h 842"/>
              <a:gd name="T2" fmla="*/ 2147483646 w 1003"/>
              <a:gd name="T3" fmla="*/ 2147483646 h 842"/>
              <a:gd name="T4" fmla="*/ 2147483646 w 1003"/>
              <a:gd name="T5" fmla="*/ 2147483646 h 842"/>
              <a:gd name="T6" fmla="*/ 2147483646 w 1003"/>
              <a:gd name="T7" fmla="*/ 2147483646 h 842"/>
              <a:gd name="T8" fmla="*/ 2147483646 w 1003"/>
              <a:gd name="T9" fmla="*/ 2147483646 h 842"/>
              <a:gd name="T10" fmla="*/ 2147483646 w 1003"/>
              <a:gd name="T11" fmla="*/ 1733420181 h 842"/>
              <a:gd name="T12" fmla="*/ 2147483646 w 1003"/>
              <a:gd name="T13" fmla="*/ 1115658446 h 842"/>
              <a:gd name="T14" fmla="*/ 2147483646 w 1003"/>
              <a:gd name="T15" fmla="*/ 603931012 h 842"/>
              <a:gd name="T16" fmla="*/ 2147483646 w 1003"/>
              <a:gd name="T17" fmla="*/ 221287841 h 842"/>
              <a:gd name="T18" fmla="*/ 1891511858 w 1003"/>
              <a:gd name="T19" fmla="*/ 27661445 h 842"/>
              <a:gd name="T20" fmla="*/ 1167201569 w 1003"/>
              <a:gd name="T21" fmla="*/ 50711409 h 842"/>
              <a:gd name="T22" fmla="*/ 539772411 w 1003"/>
              <a:gd name="T23" fmla="*/ 313491418 h 842"/>
              <a:gd name="T24" fmla="*/ 115335476 w 1003"/>
              <a:gd name="T25" fmla="*/ 839049575 h 842"/>
              <a:gd name="T26" fmla="*/ 46134935 w 1003"/>
              <a:gd name="T27" fmla="*/ 1595116675 h 842"/>
              <a:gd name="T28" fmla="*/ 401369467 w 1003"/>
              <a:gd name="T29" fmla="*/ 2147483646 h 842"/>
              <a:gd name="T30" fmla="*/ 1157973466 w 1003"/>
              <a:gd name="T31" fmla="*/ 2147483646 h 842"/>
              <a:gd name="T32" fmla="*/ 2147483646 w 1003"/>
              <a:gd name="T33" fmla="*/ 2147483646 h 8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3" h="842">
                <a:moveTo>
                  <a:pt x="477" y="809"/>
                </a:moveTo>
                <a:cubicBezTo>
                  <a:pt x="558" y="834"/>
                  <a:pt x="635" y="842"/>
                  <a:pt x="704" y="836"/>
                </a:cubicBezTo>
                <a:cubicBezTo>
                  <a:pt x="770" y="830"/>
                  <a:pt x="828" y="811"/>
                  <a:pt x="875" y="781"/>
                </a:cubicBezTo>
                <a:cubicBezTo>
                  <a:pt x="919" y="753"/>
                  <a:pt x="953" y="715"/>
                  <a:pt x="974" y="671"/>
                </a:cubicBezTo>
                <a:cubicBezTo>
                  <a:pt x="995" y="628"/>
                  <a:pt x="1003" y="579"/>
                  <a:pt x="999" y="526"/>
                </a:cubicBezTo>
                <a:cubicBezTo>
                  <a:pt x="995" y="475"/>
                  <a:pt x="980" y="424"/>
                  <a:pt x="955" y="376"/>
                </a:cubicBezTo>
                <a:cubicBezTo>
                  <a:pt x="932" y="329"/>
                  <a:pt x="901" y="284"/>
                  <a:pt x="863" y="242"/>
                </a:cubicBezTo>
                <a:cubicBezTo>
                  <a:pt x="826" y="201"/>
                  <a:pt x="783" y="164"/>
                  <a:pt x="735" y="131"/>
                </a:cubicBezTo>
                <a:cubicBezTo>
                  <a:pt x="687" y="99"/>
                  <a:pt x="635" y="70"/>
                  <a:pt x="578" y="48"/>
                </a:cubicBezTo>
                <a:cubicBezTo>
                  <a:pt x="521" y="26"/>
                  <a:pt x="464" y="12"/>
                  <a:pt x="410" y="6"/>
                </a:cubicBezTo>
                <a:cubicBezTo>
                  <a:pt x="355" y="0"/>
                  <a:pt x="301" y="2"/>
                  <a:pt x="253" y="11"/>
                </a:cubicBezTo>
                <a:cubicBezTo>
                  <a:pt x="202" y="22"/>
                  <a:pt x="156" y="40"/>
                  <a:pt x="117" y="68"/>
                </a:cubicBezTo>
                <a:cubicBezTo>
                  <a:pt x="77" y="96"/>
                  <a:pt x="45" y="134"/>
                  <a:pt x="25" y="182"/>
                </a:cubicBezTo>
                <a:cubicBezTo>
                  <a:pt x="5" y="232"/>
                  <a:pt x="0" y="288"/>
                  <a:pt x="10" y="346"/>
                </a:cubicBezTo>
                <a:cubicBezTo>
                  <a:pt x="21" y="407"/>
                  <a:pt x="47" y="469"/>
                  <a:pt x="87" y="528"/>
                </a:cubicBezTo>
                <a:cubicBezTo>
                  <a:pt x="129" y="589"/>
                  <a:pt x="184" y="646"/>
                  <a:pt x="251" y="695"/>
                </a:cubicBezTo>
                <a:cubicBezTo>
                  <a:pt x="318" y="744"/>
                  <a:pt x="395" y="784"/>
                  <a:pt x="477" y="809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2" name="Group 29"/>
          <p:cNvGrpSpPr>
            <a:grpSpLocks/>
          </p:cNvGrpSpPr>
          <p:nvPr/>
        </p:nvGrpSpPr>
        <p:grpSpPr bwMode="auto">
          <a:xfrm>
            <a:off x="2737743" y="3008982"/>
            <a:ext cx="1717675" cy="1436688"/>
            <a:chOff x="590" y="2765"/>
            <a:chExt cx="1443" cy="1207"/>
          </a:xfrm>
        </p:grpSpPr>
        <p:sp>
          <p:nvSpPr>
            <p:cNvPr id="73" name="Freeform 30"/>
            <p:cNvSpPr>
              <a:spLocks/>
            </p:cNvSpPr>
            <p:nvPr/>
          </p:nvSpPr>
          <p:spPr bwMode="auto">
            <a:xfrm>
              <a:off x="1420" y="3410"/>
              <a:ext cx="613" cy="562"/>
            </a:xfrm>
            <a:custGeom>
              <a:avLst/>
              <a:gdLst>
                <a:gd name="T0" fmla="*/ 947 w 393"/>
                <a:gd name="T1" fmla="*/ 173 h 360"/>
                <a:gd name="T2" fmla="*/ 914 w 393"/>
                <a:gd name="T3" fmla="*/ 0 h 360"/>
                <a:gd name="T4" fmla="*/ 922 w 393"/>
                <a:gd name="T5" fmla="*/ 64 h 360"/>
                <a:gd name="T6" fmla="*/ 856 w 393"/>
                <a:gd name="T7" fmla="*/ 434 h 360"/>
                <a:gd name="T8" fmla="*/ 591 w 393"/>
                <a:gd name="T9" fmla="*/ 717 h 360"/>
                <a:gd name="T10" fmla="*/ 139 w 393"/>
                <a:gd name="T11" fmla="*/ 855 h 360"/>
                <a:gd name="T12" fmla="*/ 0 w 393"/>
                <a:gd name="T13" fmla="*/ 860 h 360"/>
                <a:gd name="T14" fmla="*/ 282 w 393"/>
                <a:gd name="T15" fmla="*/ 870 h 360"/>
                <a:gd name="T16" fmla="*/ 666 w 393"/>
                <a:gd name="T17" fmla="*/ 748 h 360"/>
                <a:gd name="T18" fmla="*/ 891 w 393"/>
                <a:gd name="T19" fmla="*/ 500 h 360"/>
                <a:gd name="T20" fmla="*/ 947 w 393"/>
                <a:gd name="T21" fmla="*/ 173 h 3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3" h="360">
                  <a:moveTo>
                    <a:pt x="389" y="71"/>
                  </a:moveTo>
                  <a:cubicBezTo>
                    <a:pt x="387" y="47"/>
                    <a:pt x="383" y="23"/>
                    <a:pt x="376" y="0"/>
                  </a:cubicBezTo>
                  <a:cubicBezTo>
                    <a:pt x="377" y="9"/>
                    <a:pt x="378" y="17"/>
                    <a:pt x="379" y="26"/>
                  </a:cubicBezTo>
                  <a:cubicBezTo>
                    <a:pt x="384" y="82"/>
                    <a:pt x="374" y="133"/>
                    <a:pt x="352" y="178"/>
                  </a:cubicBezTo>
                  <a:cubicBezTo>
                    <a:pt x="329" y="225"/>
                    <a:pt x="292" y="264"/>
                    <a:pt x="243" y="294"/>
                  </a:cubicBezTo>
                  <a:cubicBezTo>
                    <a:pt x="193" y="325"/>
                    <a:pt x="130" y="345"/>
                    <a:pt x="57" y="351"/>
                  </a:cubicBezTo>
                  <a:cubicBezTo>
                    <a:pt x="38" y="353"/>
                    <a:pt x="19" y="353"/>
                    <a:pt x="0" y="353"/>
                  </a:cubicBezTo>
                  <a:cubicBezTo>
                    <a:pt x="41" y="359"/>
                    <a:pt x="80" y="360"/>
                    <a:pt x="116" y="357"/>
                  </a:cubicBezTo>
                  <a:cubicBezTo>
                    <a:pt x="178" y="351"/>
                    <a:pt x="231" y="334"/>
                    <a:pt x="274" y="307"/>
                  </a:cubicBezTo>
                  <a:cubicBezTo>
                    <a:pt x="316" y="281"/>
                    <a:pt x="347" y="246"/>
                    <a:pt x="366" y="205"/>
                  </a:cubicBezTo>
                  <a:cubicBezTo>
                    <a:pt x="385" y="165"/>
                    <a:pt x="393" y="120"/>
                    <a:pt x="389" y="7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Freeform 31"/>
            <p:cNvSpPr>
              <a:spLocks/>
            </p:cNvSpPr>
            <p:nvPr/>
          </p:nvSpPr>
          <p:spPr bwMode="auto">
            <a:xfrm>
              <a:off x="590" y="2765"/>
              <a:ext cx="850" cy="509"/>
            </a:xfrm>
            <a:custGeom>
              <a:avLst/>
              <a:gdLst>
                <a:gd name="T0" fmla="*/ 78 w 544"/>
                <a:gd name="T1" fmla="*/ 531 h 326"/>
                <a:gd name="T2" fmla="*/ 317 w 544"/>
                <a:gd name="T3" fmla="*/ 234 h 326"/>
                <a:gd name="T4" fmla="*/ 672 w 544"/>
                <a:gd name="T5" fmla="*/ 87 h 326"/>
                <a:gd name="T6" fmla="*/ 1081 w 544"/>
                <a:gd name="T7" fmla="*/ 75 h 326"/>
                <a:gd name="T8" fmla="*/ 1328 w 544"/>
                <a:gd name="T9" fmla="*/ 122 h 326"/>
                <a:gd name="T10" fmla="*/ 1297 w 544"/>
                <a:gd name="T11" fmla="*/ 109 h 326"/>
                <a:gd name="T12" fmla="*/ 920 w 544"/>
                <a:gd name="T13" fmla="*/ 14 h 326"/>
                <a:gd name="T14" fmla="*/ 567 w 544"/>
                <a:gd name="T15" fmla="*/ 27 h 326"/>
                <a:gd name="T16" fmla="*/ 264 w 544"/>
                <a:gd name="T17" fmla="*/ 151 h 326"/>
                <a:gd name="T18" fmla="*/ 56 w 544"/>
                <a:gd name="T19" fmla="*/ 409 h 326"/>
                <a:gd name="T20" fmla="*/ 22 w 544"/>
                <a:gd name="T21" fmla="*/ 776 h 326"/>
                <a:gd name="T22" fmla="*/ 27 w 544"/>
                <a:gd name="T23" fmla="*/ 795 h 326"/>
                <a:gd name="T24" fmla="*/ 78 w 544"/>
                <a:gd name="T25" fmla="*/ 531 h 3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4" h="326">
                  <a:moveTo>
                    <a:pt x="32" y="218"/>
                  </a:moveTo>
                  <a:cubicBezTo>
                    <a:pt x="53" y="167"/>
                    <a:pt x="87" y="126"/>
                    <a:pt x="130" y="96"/>
                  </a:cubicBezTo>
                  <a:cubicBezTo>
                    <a:pt x="171" y="67"/>
                    <a:pt x="221" y="47"/>
                    <a:pt x="275" y="36"/>
                  </a:cubicBezTo>
                  <a:cubicBezTo>
                    <a:pt x="327" y="26"/>
                    <a:pt x="384" y="24"/>
                    <a:pt x="443" y="31"/>
                  </a:cubicBezTo>
                  <a:cubicBezTo>
                    <a:pt x="476" y="34"/>
                    <a:pt x="510" y="41"/>
                    <a:pt x="544" y="50"/>
                  </a:cubicBezTo>
                  <a:cubicBezTo>
                    <a:pt x="540" y="48"/>
                    <a:pt x="535" y="46"/>
                    <a:pt x="531" y="45"/>
                  </a:cubicBezTo>
                  <a:cubicBezTo>
                    <a:pt x="478" y="24"/>
                    <a:pt x="426" y="12"/>
                    <a:pt x="377" y="6"/>
                  </a:cubicBezTo>
                  <a:cubicBezTo>
                    <a:pt x="326" y="0"/>
                    <a:pt x="277" y="2"/>
                    <a:pt x="232" y="11"/>
                  </a:cubicBezTo>
                  <a:cubicBezTo>
                    <a:pt x="185" y="20"/>
                    <a:pt x="143" y="37"/>
                    <a:pt x="108" y="62"/>
                  </a:cubicBezTo>
                  <a:cubicBezTo>
                    <a:pt x="71" y="89"/>
                    <a:pt x="41" y="124"/>
                    <a:pt x="23" y="168"/>
                  </a:cubicBezTo>
                  <a:cubicBezTo>
                    <a:pt x="4" y="214"/>
                    <a:pt x="0" y="265"/>
                    <a:pt x="9" y="318"/>
                  </a:cubicBezTo>
                  <a:cubicBezTo>
                    <a:pt x="10" y="321"/>
                    <a:pt x="10" y="324"/>
                    <a:pt x="11" y="326"/>
                  </a:cubicBezTo>
                  <a:cubicBezTo>
                    <a:pt x="11" y="288"/>
                    <a:pt x="19" y="252"/>
                    <a:pt x="32" y="21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5" name="Freeform 32"/>
          <p:cNvSpPr>
            <a:spLocks/>
          </p:cNvSpPr>
          <p:nvPr/>
        </p:nvSpPr>
        <p:spPr bwMode="auto">
          <a:xfrm>
            <a:off x="3274318" y="3447132"/>
            <a:ext cx="466725" cy="582613"/>
          </a:xfrm>
          <a:custGeom>
            <a:avLst/>
            <a:gdLst>
              <a:gd name="T0" fmla="*/ 476725580 w 199"/>
              <a:gd name="T1" fmla="*/ 0 h 249"/>
              <a:gd name="T2" fmla="*/ 667414405 w 199"/>
              <a:gd name="T3" fmla="*/ 36597597 h 249"/>
              <a:gd name="T4" fmla="*/ 836101485 w 199"/>
              <a:gd name="T5" fmla="*/ 139070870 h 249"/>
              <a:gd name="T6" fmla="*/ 953451160 w 199"/>
              <a:gd name="T7" fmla="*/ 278141739 h 249"/>
              <a:gd name="T8" fmla="*/ 1019458740 w 199"/>
              <a:gd name="T9" fmla="*/ 417212609 h 249"/>
              <a:gd name="T10" fmla="*/ 1041460485 w 199"/>
              <a:gd name="T11" fmla="*/ 519685881 h 249"/>
              <a:gd name="T12" fmla="*/ 1041460485 w 199"/>
              <a:gd name="T13" fmla="*/ 622159154 h 249"/>
              <a:gd name="T14" fmla="*/ 1026792655 w 199"/>
              <a:gd name="T15" fmla="*/ 739271465 h 249"/>
              <a:gd name="T16" fmla="*/ 1004790910 w 199"/>
              <a:gd name="T17" fmla="*/ 841744737 h 249"/>
              <a:gd name="T18" fmla="*/ 953451160 w 199"/>
              <a:gd name="T19" fmla="*/ 966174225 h 249"/>
              <a:gd name="T20" fmla="*/ 880107320 w 199"/>
              <a:gd name="T21" fmla="*/ 1127203653 h 249"/>
              <a:gd name="T22" fmla="*/ 828767570 w 199"/>
              <a:gd name="T23" fmla="*/ 1236996445 h 249"/>
              <a:gd name="T24" fmla="*/ 806765825 w 199"/>
              <a:gd name="T25" fmla="*/ 1302872120 h 249"/>
              <a:gd name="T26" fmla="*/ 792097995 w 199"/>
              <a:gd name="T27" fmla="*/ 1354108756 h 249"/>
              <a:gd name="T28" fmla="*/ 1342165070 w 199"/>
              <a:gd name="T29" fmla="*/ 1229676925 h 249"/>
              <a:gd name="T30" fmla="*/ 447387575 w 199"/>
              <a:gd name="T31" fmla="*/ 1822558001 h 249"/>
              <a:gd name="T32" fmla="*/ 418051915 w 199"/>
              <a:gd name="T33" fmla="*/ 1632250495 h 249"/>
              <a:gd name="T34" fmla="*/ 425385830 w 199"/>
              <a:gd name="T35" fmla="*/ 1449262509 h 249"/>
              <a:gd name="T36" fmla="*/ 491393410 w 199"/>
              <a:gd name="T37" fmla="*/ 1236996445 h 249"/>
              <a:gd name="T38" fmla="*/ 616074655 w 199"/>
              <a:gd name="T39" fmla="*/ 958854705 h 249"/>
              <a:gd name="T40" fmla="*/ 704086325 w 199"/>
              <a:gd name="T41" fmla="*/ 753910504 h 249"/>
              <a:gd name="T42" fmla="*/ 748092160 w 199"/>
              <a:gd name="T43" fmla="*/ 636798192 h 249"/>
              <a:gd name="T44" fmla="*/ 755426075 w 199"/>
              <a:gd name="T45" fmla="*/ 534324920 h 249"/>
              <a:gd name="T46" fmla="*/ 733424330 w 199"/>
              <a:gd name="T47" fmla="*/ 439171167 h 249"/>
              <a:gd name="T48" fmla="*/ 682084580 w 199"/>
              <a:gd name="T49" fmla="*/ 351336934 h 249"/>
              <a:gd name="T50" fmla="*/ 623410915 w 199"/>
              <a:gd name="T51" fmla="*/ 292780778 h 249"/>
              <a:gd name="T52" fmla="*/ 542733160 w 199"/>
              <a:gd name="T53" fmla="*/ 263502700 h 249"/>
              <a:gd name="T54" fmla="*/ 462057750 w 199"/>
              <a:gd name="T55" fmla="*/ 263502700 h 249"/>
              <a:gd name="T56" fmla="*/ 381379995 w 199"/>
              <a:gd name="T57" fmla="*/ 292780778 h 249"/>
              <a:gd name="T58" fmla="*/ 337374160 w 199"/>
              <a:gd name="T59" fmla="*/ 344017414 h 249"/>
              <a:gd name="T60" fmla="*/ 322706330 w 199"/>
              <a:gd name="T61" fmla="*/ 431851648 h 249"/>
              <a:gd name="T62" fmla="*/ 344708075 w 199"/>
              <a:gd name="T63" fmla="*/ 548963959 h 249"/>
              <a:gd name="T64" fmla="*/ 7333915 w 199"/>
              <a:gd name="T65" fmla="*/ 453810206 h 249"/>
              <a:gd name="T66" fmla="*/ 22001745 w 199"/>
              <a:gd name="T67" fmla="*/ 248863661 h 249"/>
              <a:gd name="T68" fmla="*/ 124681245 w 199"/>
              <a:gd name="T69" fmla="*/ 109792792 h 249"/>
              <a:gd name="T70" fmla="*/ 271366580 w 199"/>
              <a:gd name="T71" fmla="*/ 29278078 h 24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199" h="249">
                <a:moveTo>
                  <a:pt x="50" y="1"/>
                </a:moveTo>
                <a:cubicBezTo>
                  <a:pt x="55" y="1"/>
                  <a:pt x="60" y="0"/>
                  <a:pt x="65" y="0"/>
                </a:cubicBezTo>
                <a:cubicBezTo>
                  <a:pt x="70" y="0"/>
                  <a:pt x="74" y="1"/>
                  <a:pt x="79" y="2"/>
                </a:cubicBezTo>
                <a:cubicBezTo>
                  <a:pt x="83" y="2"/>
                  <a:pt x="87" y="4"/>
                  <a:pt x="91" y="5"/>
                </a:cubicBezTo>
                <a:cubicBezTo>
                  <a:pt x="96" y="7"/>
                  <a:pt x="100" y="9"/>
                  <a:pt x="103" y="11"/>
                </a:cubicBezTo>
                <a:cubicBezTo>
                  <a:pt x="107" y="13"/>
                  <a:pt x="111" y="16"/>
                  <a:pt x="114" y="19"/>
                </a:cubicBezTo>
                <a:cubicBezTo>
                  <a:pt x="117" y="22"/>
                  <a:pt x="120" y="25"/>
                  <a:pt x="123" y="28"/>
                </a:cubicBezTo>
                <a:cubicBezTo>
                  <a:pt x="126" y="31"/>
                  <a:pt x="128" y="34"/>
                  <a:pt x="130" y="38"/>
                </a:cubicBezTo>
                <a:cubicBezTo>
                  <a:pt x="133" y="42"/>
                  <a:pt x="134" y="46"/>
                  <a:pt x="136" y="50"/>
                </a:cubicBezTo>
                <a:cubicBezTo>
                  <a:pt x="137" y="52"/>
                  <a:pt x="138" y="55"/>
                  <a:pt x="139" y="57"/>
                </a:cubicBezTo>
                <a:cubicBezTo>
                  <a:pt x="139" y="59"/>
                  <a:pt x="140" y="62"/>
                  <a:pt x="141" y="64"/>
                </a:cubicBezTo>
                <a:cubicBezTo>
                  <a:pt x="141" y="66"/>
                  <a:pt x="141" y="69"/>
                  <a:pt x="142" y="71"/>
                </a:cubicBezTo>
                <a:cubicBezTo>
                  <a:pt x="142" y="73"/>
                  <a:pt x="142" y="76"/>
                  <a:pt x="142" y="78"/>
                </a:cubicBezTo>
                <a:cubicBezTo>
                  <a:pt x="142" y="80"/>
                  <a:pt x="142" y="83"/>
                  <a:pt x="142" y="85"/>
                </a:cubicBezTo>
                <a:cubicBezTo>
                  <a:pt x="142" y="88"/>
                  <a:pt x="142" y="90"/>
                  <a:pt x="142" y="93"/>
                </a:cubicBezTo>
                <a:cubicBezTo>
                  <a:pt x="141" y="95"/>
                  <a:pt x="141" y="98"/>
                  <a:pt x="140" y="101"/>
                </a:cubicBezTo>
                <a:cubicBezTo>
                  <a:pt x="140" y="103"/>
                  <a:pt x="139" y="106"/>
                  <a:pt x="139" y="109"/>
                </a:cubicBezTo>
                <a:cubicBezTo>
                  <a:pt x="138" y="111"/>
                  <a:pt x="137" y="113"/>
                  <a:pt x="137" y="115"/>
                </a:cubicBezTo>
                <a:cubicBezTo>
                  <a:pt x="136" y="118"/>
                  <a:pt x="135" y="120"/>
                  <a:pt x="134" y="123"/>
                </a:cubicBezTo>
                <a:cubicBezTo>
                  <a:pt x="133" y="126"/>
                  <a:pt x="131" y="129"/>
                  <a:pt x="130" y="132"/>
                </a:cubicBezTo>
                <a:cubicBezTo>
                  <a:pt x="128" y="136"/>
                  <a:pt x="127" y="139"/>
                  <a:pt x="125" y="143"/>
                </a:cubicBezTo>
                <a:cubicBezTo>
                  <a:pt x="123" y="147"/>
                  <a:pt x="121" y="150"/>
                  <a:pt x="120" y="154"/>
                </a:cubicBezTo>
                <a:cubicBezTo>
                  <a:pt x="118" y="157"/>
                  <a:pt x="117" y="160"/>
                  <a:pt x="116" y="162"/>
                </a:cubicBezTo>
                <a:cubicBezTo>
                  <a:pt x="115" y="165"/>
                  <a:pt x="114" y="167"/>
                  <a:pt x="113" y="169"/>
                </a:cubicBezTo>
                <a:cubicBezTo>
                  <a:pt x="112" y="171"/>
                  <a:pt x="112" y="173"/>
                  <a:pt x="111" y="174"/>
                </a:cubicBezTo>
                <a:cubicBezTo>
                  <a:pt x="111" y="175"/>
                  <a:pt x="110" y="176"/>
                  <a:pt x="110" y="178"/>
                </a:cubicBezTo>
                <a:cubicBezTo>
                  <a:pt x="110" y="179"/>
                  <a:pt x="109" y="180"/>
                  <a:pt x="109" y="181"/>
                </a:cubicBezTo>
                <a:cubicBezTo>
                  <a:pt x="109" y="183"/>
                  <a:pt x="109" y="184"/>
                  <a:pt x="108" y="185"/>
                </a:cubicBezTo>
                <a:cubicBezTo>
                  <a:pt x="108" y="186"/>
                  <a:pt x="108" y="187"/>
                  <a:pt x="108" y="188"/>
                </a:cubicBezTo>
                <a:cubicBezTo>
                  <a:pt x="183" y="168"/>
                  <a:pt x="183" y="168"/>
                  <a:pt x="183" y="168"/>
                </a:cubicBezTo>
                <a:cubicBezTo>
                  <a:pt x="199" y="208"/>
                  <a:pt x="199" y="208"/>
                  <a:pt x="199" y="208"/>
                </a:cubicBezTo>
                <a:cubicBezTo>
                  <a:pt x="61" y="249"/>
                  <a:pt x="61" y="249"/>
                  <a:pt x="61" y="249"/>
                </a:cubicBezTo>
                <a:cubicBezTo>
                  <a:pt x="60" y="244"/>
                  <a:pt x="59" y="240"/>
                  <a:pt x="58" y="236"/>
                </a:cubicBezTo>
                <a:cubicBezTo>
                  <a:pt x="58" y="232"/>
                  <a:pt x="57" y="227"/>
                  <a:pt x="57" y="223"/>
                </a:cubicBezTo>
                <a:cubicBezTo>
                  <a:pt x="57" y="219"/>
                  <a:pt x="57" y="215"/>
                  <a:pt x="57" y="211"/>
                </a:cubicBezTo>
                <a:cubicBezTo>
                  <a:pt x="57" y="206"/>
                  <a:pt x="58" y="202"/>
                  <a:pt x="58" y="198"/>
                </a:cubicBezTo>
                <a:cubicBezTo>
                  <a:pt x="59" y="194"/>
                  <a:pt x="60" y="189"/>
                  <a:pt x="62" y="184"/>
                </a:cubicBezTo>
                <a:cubicBezTo>
                  <a:pt x="63" y="179"/>
                  <a:pt x="65" y="174"/>
                  <a:pt x="67" y="169"/>
                </a:cubicBezTo>
                <a:cubicBezTo>
                  <a:pt x="69" y="163"/>
                  <a:pt x="71" y="157"/>
                  <a:pt x="74" y="151"/>
                </a:cubicBezTo>
                <a:cubicBezTo>
                  <a:pt x="77" y="144"/>
                  <a:pt x="80" y="138"/>
                  <a:pt x="84" y="131"/>
                </a:cubicBezTo>
                <a:cubicBezTo>
                  <a:pt x="86" y="125"/>
                  <a:pt x="89" y="120"/>
                  <a:pt x="91" y="115"/>
                </a:cubicBezTo>
                <a:cubicBezTo>
                  <a:pt x="93" y="111"/>
                  <a:pt x="95" y="107"/>
                  <a:pt x="96" y="103"/>
                </a:cubicBezTo>
                <a:cubicBezTo>
                  <a:pt x="98" y="99"/>
                  <a:pt x="99" y="96"/>
                  <a:pt x="100" y="94"/>
                </a:cubicBezTo>
                <a:cubicBezTo>
                  <a:pt x="101" y="91"/>
                  <a:pt x="102" y="89"/>
                  <a:pt x="102" y="87"/>
                </a:cubicBezTo>
                <a:cubicBezTo>
                  <a:pt x="102" y="85"/>
                  <a:pt x="103" y="82"/>
                  <a:pt x="103" y="80"/>
                </a:cubicBezTo>
                <a:cubicBezTo>
                  <a:pt x="103" y="77"/>
                  <a:pt x="103" y="75"/>
                  <a:pt x="103" y="73"/>
                </a:cubicBezTo>
                <a:cubicBezTo>
                  <a:pt x="103" y="71"/>
                  <a:pt x="102" y="68"/>
                  <a:pt x="102" y="66"/>
                </a:cubicBezTo>
                <a:cubicBezTo>
                  <a:pt x="101" y="64"/>
                  <a:pt x="101" y="62"/>
                  <a:pt x="100" y="60"/>
                </a:cubicBezTo>
                <a:cubicBezTo>
                  <a:pt x="99" y="58"/>
                  <a:pt x="98" y="55"/>
                  <a:pt x="97" y="53"/>
                </a:cubicBezTo>
                <a:cubicBezTo>
                  <a:pt x="96" y="51"/>
                  <a:pt x="95" y="50"/>
                  <a:pt x="93" y="48"/>
                </a:cubicBezTo>
                <a:cubicBezTo>
                  <a:pt x="92" y="46"/>
                  <a:pt x="91" y="45"/>
                  <a:pt x="89" y="43"/>
                </a:cubicBezTo>
                <a:cubicBezTo>
                  <a:pt x="88" y="42"/>
                  <a:pt x="86" y="41"/>
                  <a:pt x="85" y="40"/>
                </a:cubicBezTo>
                <a:cubicBezTo>
                  <a:pt x="83" y="39"/>
                  <a:pt x="81" y="38"/>
                  <a:pt x="80" y="37"/>
                </a:cubicBezTo>
                <a:cubicBezTo>
                  <a:pt x="78" y="37"/>
                  <a:pt x="76" y="36"/>
                  <a:pt x="74" y="36"/>
                </a:cubicBezTo>
                <a:cubicBezTo>
                  <a:pt x="73" y="35"/>
                  <a:pt x="71" y="35"/>
                  <a:pt x="69" y="35"/>
                </a:cubicBezTo>
                <a:cubicBezTo>
                  <a:pt x="67" y="35"/>
                  <a:pt x="65" y="35"/>
                  <a:pt x="63" y="36"/>
                </a:cubicBezTo>
                <a:cubicBezTo>
                  <a:pt x="61" y="36"/>
                  <a:pt x="59" y="37"/>
                  <a:pt x="57" y="37"/>
                </a:cubicBezTo>
                <a:cubicBezTo>
                  <a:pt x="55" y="38"/>
                  <a:pt x="54" y="39"/>
                  <a:pt x="52" y="40"/>
                </a:cubicBezTo>
                <a:cubicBezTo>
                  <a:pt x="51" y="41"/>
                  <a:pt x="50" y="42"/>
                  <a:pt x="49" y="43"/>
                </a:cubicBezTo>
                <a:cubicBezTo>
                  <a:pt x="47" y="44"/>
                  <a:pt x="47" y="46"/>
                  <a:pt x="46" y="47"/>
                </a:cubicBezTo>
                <a:cubicBezTo>
                  <a:pt x="45" y="49"/>
                  <a:pt x="45" y="50"/>
                  <a:pt x="44" y="52"/>
                </a:cubicBezTo>
                <a:cubicBezTo>
                  <a:pt x="44" y="54"/>
                  <a:pt x="44" y="56"/>
                  <a:pt x="44" y="59"/>
                </a:cubicBezTo>
                <a:cubicBezTo>
                  <a:pt x="44" y="61"/>
                  <a:pt x="44" y="64"/>
                  <a:pt x="45" y="66"/>
                </a:cubicBezTo>
                <a:cubicBezTo>
                  <a:pt x="46" y="69"/>
                  <a:pt x="46" y="72"/>
                  <a:pt x="47" y="75"/>
                </a:cubicBezTo>
                <a:cubicBezTo>
                  <a:pt x="4" y="79"/>
                  <a:pt x="4" y="79"/>
                  <a:pt x="4" y="79"/>
                </a:cubicBezTo>
                <a:cubicBezTo>
                  <a:pt x="3" y="73"/>
                  <a:pt x="2" y="67"/>
                  <a:pt x="1" y="62"/>
                </a:cubicBezTo>
                <a:cubicBezTo>
                  <a:pt x="0" y="56"/>
                  <a:pt x="0" y="51"/>
                  <a:pt x="1" y="47"/>
                </a:cubicBezTo>
                <a:cubicBezTo>
                  <a:pt x="1" y="42"/>
                  <a:pt x="2" y="38"/>
                  <a:pt x="3" y="34"/>
                </a:cubicBezTo>
                <a:cubicBezTo>
                  <a:pt x="5" y="30"/>
                  <a:pt x="6" y="27"/>
                  <a:pt x="9" y="24"/>
                </a:cubicBezTo>
                <a:cubicBezTo>
                  <a:pt x="11" y="21"/>
                  <a:pt x="14" y="18"/>
                  <a:pt x="17" y="15"/>
                </a:cubicBezTo>
                <a:cubicBezTo>
                  <a:pt x="19" y="13"/>
                  <a:pt x="23" y="11"/>
                  <a:pt x="26" y="9"/>
                </a:cubicBezTo>
                <a:cubicBezTo>
                  <a:pt x="30" y="7"/>
                  <a:pt x="33" y="6"/>
                  <a:pt x="37" y="4"/>
                </a:cubicBezTo>
                <a:cubicBezTo>
                  <a:pt x="41" y="3"/>
                  <a:pt x="46" y="2"/>
                  <a:pt x="50" y="1"/>
                </a:cubicBezTo>
                <a:close/>
              </a:path>
            </a:pathLst>
          </a:cu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6" name="Group 33"/>
          <p:cNvGrpSpPr>
            <a:grpSpLocks/>
          </p:cNvGrpSpPr>
          <p:nvPr/>
        </p:nvGrpSpPr>
        <p:grpSpPr bwMode="auto">
          <a:xfrm>
            <a:off x="3626743" y="3362995"/>
            <a:ext cx="573087" cy="547687"/>
            <a:chOff x="1338" y="3062"/>
            <a:chExt cx="481" cy="460"/>
          </a:xfrm>
        </p:grpSpPr>
        <p:sp>
          <p:nvSpPr>
            <p:cNvPr id="77" name="Freeform 34"/>
            <p:cNvSpPr>
              <a:spLocks noEditPoints="1"/>
            </p:cNvSpPr>
            <p:nvPr/>
          </p:nvSpPr>
          <p:spPr bwMode="auto">
            <a:xfrm>
              <a:off x="1338" y="3091"/>
              <a:ext cx="183" cy="213"/>
            </a:xfrm>
            <a:custGeom>
              <a:avLst/>
              <a:gdLst>
                <a:gd name="T0" fmla="*/ 344 w 93"/>
                <a:gd name="T1" fmla="*/ 369 h 108"/>
                <a:gd name="T2" fmla="*/ 301 w 93"/>
                <a:gd name="T3" fmla="*/ 408 h 108"/>
                <a:gd name="T4" fmla="*/ 236 w 93"/>
                <a:gd name="T5" fmla="*/ 420 h 108"/>
                <a:gd name="T6" fmla="*/ 167 w 93"/>
                <a:gd name="T7" fmla="*/ 408 h 108"/>
                <a:gd name="T8" fmla="*/ 104 w 93"/>
                <a:gd name="T9" fmla="*/ 361 h 108"/>
                <a:gd name="T10" fmla="*/ 51 w 93"/>
                <a:gd name="T11" fmla="*/ 288 h 108"/>
                <a:gd name="T12" fmla="*/ 12 w 93"/>
                <a:gd name="T13" fmla="*/ 187 h 108"/>
                <a:gd name="T14" fmla="*/ 0 w 93"/>
                <a:gd name="T15" fmla="*/ 101 h 108"/>
                <a:gd name="T16" fmla="*/ 20 w 93"/>
                <a:gd name="T17" fmla="*/ 47 h 108"/>
                <a:gd name="T18" fmla="*/ 65 w 93"/>
                <a:gd name="T19" fmla="*/ 12 h 108"/>
                <a:gd name="T20" fmla="*/ 132 w 93"/>
                <a:gd name="T21" fmla="*/ 0 h 108"/>
                <a:gd name="T22" fmla="*/ 197 w 93"/>
                <a:gd name="T23" fmla="*/ 20 h 108"/>
                <a:gd name="T24" fmla="*/ 256 w 93"/>
                <a:gd name="T25" fmla="*/ 63 h 108"/>
                <a:gd name="T26" fmla="*/ 305 w 93"/>
                <a:gd name="T27" fmla="*/ 132 h 108"/>
                <a:gd name="T28" fmla="*/ 348 w 93"/>
                <a:gd name="T29" fmla="*/ 229 h 108"/>
                <a:gd name="T30" fmla="*/ 360 w 93"/>
                <a:gd name="T31" fmla="*/ 312 h 108"/>
                <a:gd name="T32" fmla="*/ 256 w 93"/>
                <a:gd name="T33" fmla="*/ 304 h 108"/>
                <a:gd name="T34" fmla="*/ 252 w 93"/>
                <a:gd name="T35" fmla="*/ 264 h 108"/>
                <a:gd name="T36" fmla="*/ 228 w 93"/>
                <a:gd name="T37" fmla="*/ 199 h 108"/>
                <a:gd name="T38" fmla="*/ 197 w 93"/>
                <a:gd name="T39" fmla="*/ 136 h 108"/>
                <a:gd name="T40" fmla="*/ 171 w 93"/>
                <a:gd name="T41" fmla="*/ 101 h 108"/>
                <a:gd name="T42" fmla="*/ 152 w 93"/>
                <a:gd name="T43" fmla="*/ 89 h 108"/>
                <a:gd name="T44" fmla="*/ 132 w 93"/>
                <a:gd name="T45" fmla="*/ 85 h 108"/>
                <a:gd name="T46" fmla="*/ 116 w 93"/>
                <a:gd name="T47" fmla="*/ 93 h 108"/>
                <a:gd name="T48" fmla="*/ 108 w 93"/>
                <a:gd name="T49" fmla="*/ 108 h 108"/>
                <a:gd name="T50" fmla="*/ 112 w 93"/>
                <a:gd name="T51" fmla="*/ 152 h 108"/>
                <a:gd name="T52" fmla="*/ 132 w 93"/>
                <a:gd name="T53" fmla="*/ 217 h 108"/>
                <a:gd name="T54" fmla="*/ 163 w 93"/>
                <a:gd name="T55" fmla="*/ 280 h 108"/>
                <a:gd name="T56" fmla="*/ 189 w 93"/>
                <a:gd name="T57" fmla="*/ 316 h 108"/>
                <a:gd name="T58" fmla="*/ 213 w 93"/>
                <a:gd name="T59" fmla="*/ 327 h 108"/>
                <a:gd name="T60" fmla="*/ 232 w 93"/>
                <a:gd name="T61" fmla="*/ 331 h 108"/>
                <a:gd name="T62" fmla="*/ 248 w 93"/>
                <a:gd name="T63" fmla="*/ 323 h 108"/>
                <a:gd name="T64" fmla="*/ 256 w 93"/>
                <a:gd name="T65" fmla="*/ 304 h 10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93" h="108">
                  <a:moveTo>
                    <a:pt x="92" y="88"/>
                  </a:moveTo>
                  <a:cubicBezTo>
                    <a:pt x="91" y="91"/>
                    <a:pt x="90" y="93"/>
                    <a:pt x="89" y="95"/>
                  </a:cubicBezTo>
                  <a:cubicBezTo>
                    <a:pt x="87" y="97"/>
                    <a:pt x="86" y="99"/>
                    <a:pt x="84" y="100"/>
                  </a:cubicBezTo>
                  <a:cubicBezTo>
                    <a:pt x="82" y="102"/>
                    <a:pt x="80" y="103"/>
                    <a:pt x="78" y="105"/>
                  </a:cubicBezTo>
                  <a:cubicBezTo>
                    <a:pt x="75" y="106"/>
                    <a:pt x="73" y="107"/>
                    <a:pt x="70" y="107"/>
                  </a:cubicBezTo>
                  <a:cubicBezTo>
                    <a:pt x="67" y="108"/>
                    <a:pt x="64" y="108"/>
                    <a:pt x="61" y="108"/>
                  </a:cubicBezTo>
                  <a:cubicBezTo>
                    <a:pt x="58" y="108"/>
                    <a:pt x="55" y="108"/>
                    <a:pt x="52" y="107"/>
                  </a:cubicBezTo>
                  <a:cubicBezTo>
                    <a:pt x="49" y="107"/>
                    <a:pt x="46" y="106"/>
                    <a:pt x="43" y="105"/>
                  </a:cubicBezTo>
                  <a:cubicBezTo>
                    <a:pt x="41" y="104"/>
                    <a:pt x="38" y="102"/>
                    <a:pt x="35" y="100"/>
                  </a:cubicBezTo>
                  <a:cubicBezTo>
                    <a:pt x="32" y="98"/>
                    <a:pt x="30" y="96"/>
                    <a:pt x="27" y="93"/>
                  </a:cubicBezTo>
                  <a:cubicBezTo>
                    <a:pt x="25" y="91"/>
                    <a:pt x="22" y="88"/>
                    <a:pt x="20" y="85"/>
                  </a:cubicBezTo>
                  <a:cubicBezTo>
                    <a:pt x="18" y="81"/>
                    <a:pt x="15" y="78"/>
                    <a:pt x="13" y="74"/>
                  </a:cubicBezTo>
                  <a:cubicBezTo>
                    <a:pt x="11" y="70"/>
                    <a:pt x="9" y="65"/>
                    <a:pt x="7" y="61"/>
                  </a:cubicBezTo>
                  <a:cubicBezTo>
                    <a:pt x="6" y="56"/>
                    <a:pt x="4" y="52"/>
                    <a:pt x="3" y="48"/>
                  </a:cubicBezTo>
                  <a:cubicBezTo>
                    <a:pt x="2" y="44"/>
                    <a:pt x="1" y="40"/>
                    <a:pt x="0" y="36"/>
                  </a:cubicBezTo>
                  <a:cubicBezTo>
                    <a:pt x="0" y="33"/>
                    <a:pt x="0" y="29"/>
                    <a:pt x="0" y="26"/>
                  </a:cubicBezTo>
                  <a:cubicBezTo>
                    <a:pt x="0" y="23"/>
                    <a:pt x="1" y="21"/>
                    <a:pt x="2" y="18"/>
                  </a:cubicBezTo>
                  <a:cubicBezTo>
                    <a:pt x="3" y="16"/>
                    <a:pt x="4" y="14"/>
                    <a:pt x="5" y="12"/>
                  </a:cubicBezTo>
                  <a:cubicBezTo>
                    <a:pt x="7" y="10"/>
                    <a:pt x="8" y="8"/>
                    <a:pt x="10" y="7"/>
                  </a:cubicBezTo>
                  <a:cubicBezTo>
                    <a:pt x="12" y="5"/>
                    <a:pt x="14" y="4"/>
                    <a:pt x="17" y="3"/>
                  </a:cubicBezTo>
                  <a:cubicBezTo>
                    <a:pt x="19" y="2"/>
                    <a:pt x="22" y="1"/>
                    <a:pt x="25" y="1"/>
                  </a:cubicBezTo>
                  <a:cubicBezTo>
                    <a:pt x="28" y="0"/>
                    <a:pt x="31" y="0"/>
                    <a:pt x="34" y="0"/>
                  </a:cubicBezTo>
                  <a:cubicBezTo>
                    <a:pt x="37" y="1"/>
                    <a:pt x="40" y="1"/>
                    <a:pt x="43" y="2"/>
                  </a:cubicBezTo>
                  <a:cubicBezTo>
                    <a:pt x="45" y="2"/>
                    <a:pt x="48" y="3"/>
                    <a:pt x="51" y="5"/>
                  </a:cubicBezTo>
                  <a:cubicBezTo>
                    <a:pt x="53" y="6"/>
                    <a:pt x="56" y="7"/>
                    <a:pt x="59" y="9"/>
                  </a:cubicBezTo>
                  <a:cubicBezTo>
                    <a:pt x="61" y="11"/>
                    <a:pt x="64" y="13"/>
                    <a:pt x="66" y="16"/>
                  </a:cubicBezTo>
                  <a:cubicBezTo>
                    <a:pt x="68" y="18"/>
                    <a:pt x="71" y="21"/>
                    <a:pt x="73" y="24"/>
                  </a:cubicBezTo>
                  <a:cubicBezTo>
                    <a:pt x="75" y="27"/>
                    <a:pt x="77" y="31"/>
                    <a:pt x="79" y="34"/>
                  </a:cubicBezTo>
                  <a:cubicBezTo>
                    <a:pt x="81" y="38"/>
                    <a:pt x="83" y="42"/>
                    <a:pt x="85" y="47"/>
                  </a:cubicBezTo>
                  <a:cubicBezTo>
                    <a:pt x="87" y="51"/>
                    <a:pt x="88" y="55"/>
                    <a:pt x="90" y="59"/>
                  </a:cubicBezTo>
                  <a:cubicBezTo>
                    <a:pt x="91" y="63"/>
                    <a:pt x="92" y="67"/>
                    <a:pt x="92" y="70"/>
                  </a:cubicBezTo>
                  <a:cubicBezTo>
                    <a:pt x="93" y="74"/>
                    <a:pt x="93" y="77"/>
                    <a:pt x="93" y="80"/>
                  </a:cubicBezTo>
                  <a:cubicBezTo>
                    <a:pt x="93" y="83"/>
                    <a:pt x="92" y="86"/>
                    <a:pt x="92" y="88"/>
                  </a:cubicBezTo>
                  <a:close/>
                  <a:moveTo>
                    <a:pt x="66" y="78"/>
                  </a:moveTo>
                  <a:cubicBezTo>
                    <a:pt x="66" y="77"/>
                    <a:pt x="66" y="75"/>
                    <a:pt x="66" y="74"/>
                  </a:cubicBezTo>
                  <a:cubicBezTo>
                    <a:pt x="66" y="72"/>
                    <a:pt x="65" y="70"/>
                    <a:pt x="65" y="68"/>
                  </a:cubicBezTo>
                  <a:cubicBezTo>
                    <a:pt x="64" y="65"/>
                    <a:pt x="63" y="63"/>
                    <a:pt x="62" y="60"/>
                  </a:cubicBezTo>
                  <a:cubicBezTo>
                    <a:pt x="61" y="57"/>
                    <a:pt x="60" y="54"/>
                    <a:pt x="59" y="51"/>
                  </a:cubicBezTo>
                  <a:cubicBezTo>
                    <a:pt x="58" y="48"/>
                    <a:pt x="56" y="45"/>
                    <a:pt x="55" y="42"/>
                  </a:cubicBezTo>
                  <a:cubicBezTo>
                    <a:pt x="54" y="39"/>
                    <a:pt x="52" y="37"/>
                    <a:pt x="51" y="35"/>
                  </a:cubicBezTo>
                  <a:cubicBezTo>
                    <a:pt x="50" y="33"/>
                    <a:pt x="49" y="31"/>
                    <a:pt x="48" y="30"/>
                  </a:cubicBezTo>
                  <a:cubicBezTo>
                    <a:pt x="46" y="28"/>
                    <a:pt x="45" y="27"/>
                    <a:pt x="44" y="26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1" y="23"/>
                    <a:pt x="40" y="23"/>
                    <a:pt x="39" y="23"/>
                  </a:cubicBezTo>
                  <a:cubicBezTo>
                    <a:pt x="38" y="22"/>
                    <a:pt x="37" y="22"/>
                    <a:pt x="37" y="22"/>
                  </a:cubicBezTo>
                  <a:cubicBezTo>
                    <a:pt x="36" y="22"/>
                    <a:pt x="35" y="22"/>
                    <a:pt x="34" y="22"/>
                  </a:cubicBezTo>
                  <a:cubicBezTo>
                    <a:pt x="33" y="22"/>
                    <a:pt x="32" y="22"/>
                    <a:pt x="31" y="23"/>
                  </a:cubicBezTo>
                  <a:cubicBezTo>
                    <a:pt x="31" y="23"/>
                    <a:pt x="30" y="24"/>
                    <a:pt x="30" y="24"/>
                  </a:cubicBezTo>
                  <a:cubicBezTo>
                    <a:pt x="29" y="25"/>
                    <a:pt x="29" y="25"/>
                    <a:pt x="28" y="26"/>
                  </a:cubicBezTo>
                  <a:cubicBezTo>
                    <a:pt x="28" y="27"/>
                    <a:pt x="28" y="27"/>
                    <a:pt x="28" y="28"/>
                  </a:cubicBezTo>
                  <a:cubicBezTo>
                    <a:pt x="27" y="30"/>
                    <a:pt x="27" y="31"/>
                    <a:pt x="27" y="33"/>
                  </a:cubicBezTo>
                  <a:cubicBezTo>
                    <a:pt x="28" y="35"/>
                    <a:pt x="28" y="37"/>
                    <a:pt x="29" y="39"/>
                  </a:cubicBezTo>
                  <a:cubicBezTo>
                    <a:pt x="29" y="41"/>
                    <a:pt x="30" y="44"/>
                    <a:pt x="31" y="46"/>
                  </a:cubicBezTo>
                  <a:cubicBezTo>
                    <a:pt x="32" y="49"/>
                    <a:pt x="33" y="52"/>
                    <a:pt x="34" y="56"/>
                  </a:cubicBezTo>
                  <a:cubicBezTo>
                    <a:pt x="36" y="59"/>
                    <a:pt x="37" y="62"/>
                    <a:pt x="38" y="65"/>
                  </a:cubicBezTo>
                  <a:cubicBezTo>
                    <a:pt x="40" y="67"/>
                    <a:pt x="41" y="70"/>
                    <a:pt x="42" y="72"/>
                  </a:cubicBezTo>
                  <a:cubicBezTo>
                    <a:pt x="43" y="74"/>
                    <a:pt x="45" y="76"/>
                    <a:pt x="46" y="78"/>
                  </a:cubicBezTo>
                  <a:cubicBezTo>
                    <a:pt x="47" y="79"/>
                    <a:pt x="48" y="80"/>
                    <a:pt x="49" y="81"/>
                  </a:cubicBezTo>
                  <a:cubicBezTo>
                    <a:pt x="50" y="82"/>
                    <a:pt x="51" y="83"/>
                    <a:pt x="52" y="83"/>
                  </a:cubicBezTo>
                  <a:cubicBezTo>
                    <a:pt x="53" y="84"/>
                    <a:pt x="54" y="84"/>
                    <a:pt x="55" y="84"/>
                  </a:cubicBezTo>
                  <a:cubicBezTo>
                    <a:pt x="55" y="85"/>
                    <a:pt x="56" y="85"/>
                    <a:pt x="57" y="85"/>
                  </a:cubicBezTo>
                  <a:cubicBezTo>
                    <a:pt x="58" y="85"/>
                    <a:pt x="59" y="85"/>
                    <a:pt x="60" y="85"/>
                  </a:cubicBezTo>
                  <a:cubicBezTo>
                    <a:pt x="61" y="85"/>
                    <a:pt x="61" y="84"/>
                    <a:pt x="62" y="84"/>
                  </a:cubicBezTo>
                  <a:cubicBezTo>
                    <a:pt x="63" y="84"/>
                    <a:pt x="64" y="83"/>
                    <a:pt x="64" y="83"/>
                  </a:cubicBezTo>
                  <a:cubicBezTo>
                    <a:pt x="65" y="82"/>
                    <a:pt x="65" y="81"/>
                    <a:pt x="65" y="81"/>
                  </a:cubicBezTo>
                  <a:cubicBezTo>
                    <a:pt x="66" y="80"/>
                    <a:pt x="66" y="79"/>
                    <a:pt x="66" y="78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35"/>
            <p:cNvSpPr>
              <a:spLocks/>
            </p:cNvSpPr>
            <p:nvPr/>
          </p:nvSpPr>
          <p:spPr bwMode="auto">
            <a:xfrm>
              <a:off x="1563" y="3062"/>
              <a:ext cx="50" cy="460"/>
            </a:xfrm>
            <a:custGeom>
              <a:avLst/>
              <a:gdLst>
                <a:gd name="T0" fmla="*/ 0 w 40"/>
                <a:gd name="T1" fmla="*/ 6 h 365"/>
                <a:gd name="T2" fmla="*/ 54 w 40"/>
                <a:gd name="T3" fmla="*/ 0 h 365"/>
                <a:gd name="T4" fmla="*/ 63 w 40"/>
                <a:gd name="T5" fmla="*/ 561 h 365"/>
                <a:gd name="T6" fmla="*/ 5 w 40"/>
                <a:gd name="T7" fmla="*/ 580 h 365"/>
                <a:gd name="T8" fmla="*/ 0 w 40"/>
                <a:gd name="T9" fmla="*/ 6 h 3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" h="365">
                  <a:moveTo>
                    <a:pt x="0" y="4"/>
                  </a:moveTo>
                  <a:lnTo>
                    <a:pt x="34" y="0"/>
                  </a:lnTo>
                  <a:lnTo>
                    <a:pt x="40" y="353"/>
                  </a:lnTo>
                  <a:lnTo>
                    <a:pt x="3" y="365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Freeform 36"/>
            <p:cNvSpPr>
              <a:spLocks noEditPoints="1"/>
            </p:cNvSpPr>
            <p:nvPr/>
          </p:nvSpPr>
          <p:spPr bwMode="auto">
            <a:xfrm>
              <a:off x="1651" y="3252"/>
              <a:ext cx="168" cy="210"/>
            </a:xfrm>
            <a:custGeom>
              <a:avLst/>
              <a:gdLst>
                <a:gd name="T0" fmla="*/ 223 w 85"/>
                <a:gd name="T1" fmla="*/ 55 h 106"/>
                <a:gd name="T2" fmla="*/ 269 w 85"/>
                <a:gd name="T3" fmla="*/ 125 h 106"/>
                <a:gd name="T4" fmla="*/ 312 w 85"/>
                <a:gd name="T5" fmla="*/ 220 h 106"/>
                <a:gd name="T6" fmla="*/ 332 w 85"/>
                <a:gd name="T7" fmla="*/ 299 h 106"/>
                <a:gd name="T8" fmla="*/ 320 w 85"/>
                <a:gd name="T9" fmla="*/ 357 h 106"/>
                <a:gd name="T10" fmla="*/ 285 w 85"/>
                <a:gd name="T11" fmla="*/ 396 h 106"/>
                <a:gd name="T12" fmla="*/ 227 w 85"/>
                <a:gd name="T13" fmla="*/ 416 h 106"/>
                <a:gd name="T14" fmla="*/ 168 w 85"/>
                <a:gd name="T15" fmla="*/ 404 h 106"/>
                <a:gd name="T16" fmla="*/ 109 w 85"/>
                <a:gd name="T17" fmla="*/ 361 h 106"/>
                <a:gd name="T18" fmla="*/ 59 w 85"/>
                <a:gd name="T19" fmla="*/ 291 h 106"/>
                <a:gd name="T20" fmla="*/ 16 w 85"/>
                <a:gd name="T21" fmla="*/ 188 h 106"/>
                <a:gd name="T22" fmla="*/ 0 w 85"/>
                <a:gd name="T23" fmla="*/ 105 h 106"/>
                <a:gd name="T24" fmla="*/ 16 w 85"/>
                <a:gd name="T25" fmla="*/ 52 h 106"/>
                <a:gd name="T26" fmla="*/ 51 w 85"/>
                <a:gd name="T27" fmla="*/ 16 h 106"/>
                <a:gd name="T28" fmla="*/ 109 w 85"/>
                <a:gd name="T29" fmla="*/ 0 h 106"/>
                <a:gd name="T30" fmla="*/ 168 w 85"/>
                <a:gd name="T31" fmla="*/ 16 h 106"/>
                <a:gd name="T32" fmla="*/ 239 w 85"/>
                <a:gd name="T33" fmla="*/ 299 h 106"/>
                <a:gd name="T34" fmla="*/ 231 w 85"/>
                <a:gd name="T35" fmla="*/ 256 h 106"/>
                <a:gd name="T36" fmla="*/ 208 w 85"/>
                <a:gd name="T37" fmla="*/ 192 h 106"/>
                <a:gd name="T38" fmla="*/ 176 w 85"/>
                <a:gd name="T39" fmla="*/ 133 h 106"/>
                <a:gd name="T40" fmla="*/ 148 w 85"/>
                <a:gd name="T41" fmla="*/ 99 h 106"/>
                <a:gd name="T42" fmla="*/ 132 w 85"/>
                <a:gd name="T43" fmla="*/ 87 h 106"/>
                <a:gd name="T44" fmla="*/ 113 w 85"/>
                <a:gd name="T45" fmla="*/ 87 h 106"/>
                <a:gd name="T46" fmla="*/ 101 w 85"/>
                <a:gd name="T47" fmla="*/ 95 h 106"/>
                <a:gd name="T48" fmla="*/ 93 w 85"/>
                <a:gd name="T49" fmla="*/ 109 h 106"/>
                <a:gd name="T50" fmla="*/ 101 w 85"/>
                <a:gd name="T51" fmla="*/ 153 h 106"/>
                <a:gd name="T52" fmla="*/ 125 w 85"/>
                <a:gd name="T53" fmla="*/ 216 h 106"/>
                <a:gd name="T54" fmla="*/ 156 w 85"/>
                <a:gd name="T55" fmla="*/ 279 h 106"/>
                <a:gd name="T56" fmla="*/ 184 w 85"/>
                <a:gd name="T57" fmla="*/ 313 h 106"/>
                <a:gd name="T58" fmla="*/ 200 w 85"/>
                <a:gd name="T59" fmla="*/ 325 h 106"/>
                <a:gd name="T60" fmla="*/ 219 w 85"/>
                <a:gd name="T61" fmla="*/ 325 h 106"/>
                <a:gd name="T62" fmla="*/ 231 w 85"/>
                <a:gd name="T63" fmla="*/ 313 h 106"/>
                <a:gd name="T64" fmla="*/ 239 w 85"/>
                <a:gd name="T65" fmla="*/ 299 h 10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5" h="106">
                  <a:moveTo>
                    <a:pt x="50" y="8"/>
                  </a:moveTo>
                  <a:cubicBezTo>
                    <a:pt x="52" y="10"/>
                    <a:pt x="55" y="12"/>
                    <a:pt x="57" y="14"/>
                  </a:cubicBezTo>
                  <a:cubicBezTo>
                    <a:pt x="59" y="17"/>
                    <a:pt x="61" y="19"/>
                    <a:pt x="63" y="22"/>
                  </a:cubicBezTo>
                  <a:cubicBezTo>
                    <a:pt x="65" y="25"/>
                    <a:pt x="67" y="28"/>
                    <a:pt x="69" y="32"/>
                  </a:cubicBezTo>
                  <a:cubicBezTo>
                    <a:pt x="71" y="36"/>
                    <a:pt x="73" y="40"/>
                    <a:pt x="75" y="44"/>
                  </a:cubicBezTo>
                  <a:cubicBezTo>
                    <a:pt x="77" y="48"/>
                    <a:pt x="79" y="52"/>
                    <a:pt x="80" y="56"/>
                  </a:cubicBezTo>
                  <a:cubicBezTo>
                    <a:pt x="82" y="60"/>
                    <a:pt x="83" y="63"/>
                    <a:pt x="83" y="67"/>
                  </a:cubicBezTo>
                  <a:cubicBezTo>
                    <a:pt x="84" y="70"/>
                    <a:pt x="84" y="73"/>
                    <a:pt x="85" y="76"/>
                  </a:cubicBezTo>
                  <a:cubicBezTo>
                    <a:pt x="85" y="79"/>
                    <a:pt x="84" y="82"/>
                    <a:pt x="84" y="85"/>
                  </a:cubicBezTo>
                  <a:cubicBezTo>
                    <a:pt x="84" y="87"/>
                    <a:pt x="83" y="89"/>
                    <a:pt x="82" y="91"/>
                  </a:cubicBezTo>
                  <a:cubicBezTo>
                    <a:pt x="81" y="94"/>
                    <a:pt x="80" y="95"/>
                    <a:pt x="78" y="97"/>
                  </a:cubicBezTo>
                  <a:cubicBezTo>
                    <a:pt x="77" y="99"/>
                    <a:pt x="75" y="100"/>
                    <a:pt x="73" y="101"/>
                  </a:cubicBezTo>
                  <a:cubicBezTo>
                    <a:pt x="71" y="103"/>
                    <a:pt x="69" y="104"/>
                    <a:pt x="66" y="104"/>
                  </a:cubicBezTo>
                  <a:cubicBezTo>
                    <a:pt x="63" y="105"/>
                    <a:pt x="61" y="106"/>
                    <a:pt x="58" y="106"/>
                  </a:cubicBezTo>
                  <a:cubicBezTo>
                    <a:pt x="56" y="106"/>
                    <a:pt x="53" y="106"/>
                    <a:pt x="51" y="105"/>
                  </a:cubicBezTo>
                  <a:cubicBezTo>
                    <a:pt x="48" y="105"/>
                    <a:pt x="45" y="104"/>
                    <a:pt x="43" y="103"/>
                  </a:cubicBezTo>
                  <a:cubicBezTo>
                    <a:pt x="40" y="102"/>
                    <a:pt x="38" y="100"/>
                    <a:pt x="35" y="99"/>
                  </a:cubicBezTo>
                  <a:cubicBezTo>
                    <a:pt x="33" y="97"/>
                    <a:pt x="30" y="95"/>
                    <a:pt x="28" y="92"/>
                  </a:cubicBezTo>
                  <a:cubicBezTo>
                    <a:pt x="26" y="90"/>
                    <a:pt x="23" y="87"/>
                    <a:pt x="21" y="84"/>
                  </a:cubicBezTo>
                  <a:cubicBezTo>
                    <a:pt x="19" y="81"/>
                    <a:pt x="17" y="77"/>
                    <a:pt x="15" y="74"/>
                  </a:cubicBezTo>
                  <a:cubicBezTo>
                    <a:pt x="13" y="70"/>
                    <a:pt x="11" y="66"/>
                    <a:pt x="9" y="61"/>
                  </a:cubicBezTo>
                  <a:cubicBezTo>
                    <a:pt x="7" y="57"/>
                    <a:pt x="5" y="52"/>
                    <a:pt x="4" y="48"/>
                  </a:cubicBezTo>
                  <a:cubicBezTo>
                    <a:pt x="3" y="44"/>
                    <a:pt x="2" y="41"/>
                    <a:pt x="1" y="37"/>
                  </a:cubicBezTo>
                  <a:cubicBezTo>
                    <a:pt x="0" y="34"/>
                    <a:pt x="0" y="30"/>
                    <a:pt x="0" y="27"/>
                  </a:cubicBezTo>
                  <a:cubicBezTo>
                    <a:pt x="0" y="25"/>
                    <a:pt x="0" y="22"/>
                    <a:pt x="1" y="19"/>
                  </a:cubicBezTo>
                  <a:cubicBezTo>
                    <a:pt x="2" y="17"/>
                    <a:pt x="2" y="15"/>
                    <a:pt x="4" y="13"/>
                  </a:cubicBezTo>
                  <a:cubicBezTo>
                    <a:pt x="5" y="11"/>
                    <a:pt x="6" y="9"/>
                    <a:pt x="8" y="7"/>
                  </a:cubicBezTo>
                  <a:cubicBezTo>
                    <a:pt x="9" y="6"/>
                    <a:pt x="11" y="5"/>
                    <a:pt x="13" y="4"/>
                  </a:cubicBezTo>
                  <a:cubicBezTo>
                    <a:pt x="15" y="3"/>
                    <a:pt x="18" y="2"/>
                    <a:pt x="20" y="1"/>
                  </a:cubicBezTo>
                  <a:cubicBezTo>
                    <a:pt x="23" y="1"/>
                    <a:pt x="26" y="0"/>
                    <a:pt x="28" y="0"/>
                  </a:cubicBezTo>
                  <a:cubicBezTo>
                    <a:pt x="31" y="0"/>
                    <a:pt x="33" y="1"/>
                    <a:pt x="36" y="1"/>
                  </a:cubicBezTo>
                  <a:cubicBezTo>
                    <a:pt x="38" y="2"/>
                    <a:pt x="40" y="3"/>
                    <a:pt x="43" y="4"/>
                  </a:cubicBezTo>
                  <a:cubicBezTo>
                    <a:pt x="45" y="5"/>
                    <a:pt x="48" y="6"/>
                    <a:pt x="50" y="8"/>
                  </a:cubicBezTo>
                  <a:close/>
                  <a:moveTo>
                    <a:pt x="61" y="76"/>
                  </a:moveTo>
                  <a:cubicBezTo>
                    <a:pt x="61" y="75"/>
                    <a:pt x="61" y="73"/>
                    <a:pt x="61" y="71"/>
                  </a:cubicBezTo>
                  <a:cubicBezTo>
                    <a:pt x="60" y="70"/>
                    <a:pt x="60" y="68"/>
                    <a:pt x="59" y="65"/>
                  </a:cubicBezTo>
                  <a:cubicBezTo>
                    <a:pt x="58" y="63"/>
                    <a:pt x="58" y="61"/>
                    <a:pt x="57" y="58"/>
                  </a:cubicBezTo>
                  <a:cubicBezTo>
                    <a:pt x="56" y="55"/>
                    <a:pt x="54" y="53"/>
                    <a:pt x="53" y="49"/>
                  </a:cubicBezTo>
                  <a:cubicBezTo>
                    <a:pt x="52" y="46"/>
                    <a:pt x="50" y="43"/>
                    <a:pt x="49" y="41"/>
                  </a:cubicBezTo>
                  <a:cubicBezTo>
                    <a:pt x="48" y="38"/>
                    <a:pt x="46" y="36"/>
                    <a:pt x="45" y="34"/>
                  </a:cubicBezTo>
                  <a:cubicBezTo>
                    <a:pt x="44" y="32"/>
                    <a:pt x="43" y="30"/>
                    <a:pt x="42" y="29"/>
                  </a:cubicBezTo>
                  <a:cubicBezTo>
                    <a:pt x="41" y="27"/>
                    <a:pt x="40" y="26"/>
                    <a:pt x="38" y="25"/>
                  </a:cubicBezTo>
                  <a:cubicBezTo>
                    <a:pt x="38" y="24"/>
                    <a:pt x="37" y="24"/>
                    <a:pt x="36" y="23"/>
                  </a:cubicBezTo>
                  <a:cubicBezTo>
                    <a:pt x="35" y="23"/>
                    <a:pt x="35" y="22"/>
                    <a:pt x="34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31" y="22"/>
                    <a:pt x="30" y="22"/>
                    <a:pt x="29" y="22"/>
                  </a:cubicBezTo>
                  <a:cubicBezTo>
                    <a:pt x="28" y="22"/>
                    <a:pt x="28" y="22"/>
                    <a:pt x="27" y="23"/>
                  </a:cubicBezTo>
                  <a:cubicBezTo>
                    <a:pt x="27" y="23"/>
                    <a:pt x="26" y="24"/>
                    <a:pt x="26" y="24"/>
                  </a:cubicBezTo>
                  <a:cubicBezTo>
                    <a:pt x="25" y="25"/>
                    <a:pt x="25" y="25"/>
                    <a:pt x="25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4" y="30"/>
                    <a:pt x="24" y="31"/>
                    <a:pt x="24" y="33"/>
                  </a:cubicBezTo>
                  <a:cubicBezTo>
                    <a:pt x="25" y="34"/>
                    <a:pt x="25" y="36"/>
                    <a:pt x="26" y="39"/>
                  </a:cubicBezTo>
                  <a:cubicBezTo>
                    <a:pt x="26" y="41"/>
                    <a:pt x="27" y="43"/>
                    <a:pt x="28" y="46"/>
                  </a:cubicBezTo>
                  <a:cubicBezTo>
                    <a:pt x="29" y="49"/>
                    <a:pt x="31" y="52"/>
                    <a:pt x="32" y="55"/>
                  </a:cubicBezTo>
                  <a:cubicBezTo>
                    <a:pt x="33" y="58"/>
                    <a:pt x="35" y="61"/>
                    <a:pt x="36" y="64"/>
                  </a:cubicBezTo>
                  <a:cubicBezTo>
                    <a:pt x="37" y="66"/>
                    <a:pt x="39" y="69"/>
                    <a:pt x="40" y="71"/>
                  </a:cubicBezTo>
                  <a:cubicBezTo>
                    <a:pt x="41" y="73"/>
                    <a:pt x="42" y="75"/>
                    <a:pt x="43" y="76"/>
                  </a:cubicBezTo>
                  <a:cubicBezTo>
                    <a:pt x="44" y="78"/>
                    <a:pt x="46" y="79"/>
                    <a:pt x="47" y="80"/>
                  </a:cubicBezTo>
                  <a:cubicBezTo>
                    <a:pt x="47" y="80"/>
                    <a:pt x="48" y="81"/>
                    <a:pt x="49" y="81"/>
                  </a:cubicBezTo>
                  <a:cubicBezTo>
                    <a:pt x="50" y="82"/>
                    <a:pt x="51" y="82"/>
                    <a:pt x="51" y="83"/>
                  </a:cubicBezTo>
                  <a:cubicBezTo>
                    <a:pt x="52" y="83"/>
                    <a:pt x="53" y="83"/>
                    <a:pt x="54" y="83"/>
                  </a:cubicBezTo>
                  <a:cubicBezTo>
                    <a:pt x="54" y="83"/>
                    <a:pt x="55" y="83"/>
                    <a:pt x="56" y="83"/>
                  </a:cubicBezTo>
                  <a:cubicBezTo>
                    <a:pt x="57" y="82"/>
                    <a:pt x="57" y="82"/>
                    <a:pt x="58" y="82"/>
                  </a:cubicBezTo>
                  <a:cubicBezTo>
                    <a:pt x="59" y="81"/>
                    <a:pt x="59" y="81"/>
                    <a:pt x="59" y="80"/>
                  </a:cubicBezTo>
                  <a:cubicBezTo>
                    <a:pt x="60" y="80"/>
                    <a:pt x="60" y="79"/>
                    <a:pt x="60" y="78"/>
                  </a:cubicBezTo>
                  <a:cubicBezTo>
                    <a:pt x="61" y="78"/>
                    <a:pt x="61" y="77"/>
                    <a:pt x="61" y="76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0" name="Freeform 37"/>
          <p:cNvSpPr>
            <a:spLocks/>
          </p:cNvSpPr>
          <p:nvPr/>
        </p:nvSpPr>
        <p:spPr bwMode="auto">
          <a:xfrm>
            <a:off x="2782193" y="3493170"/>
            <a:ext cx="412750" cy="641350"/>
          </a:xfrm>
          <a:custGeom>
            <a:avLst/>
            <a:gdLst>
              <a:gd name="T0" fmla="*/ 1204347481 w 175"/>
              <a:gd name="T1" fmla="*/ 0 h 273"/>
              <a:gd name="T2" fmla="*/ 1293012182 w 175"/>
              <a:gd name="T3" fmla="*/ 234896343 h 273"/>
              <a:gd name="T4" fmla="*/ 1248681009 w 175"/>
              <a:gd name="T5" fmla="*/ 322983352 h 273"/>
              <a:gd name="T6" fmla="*/ 1211736795 w 175"/>
              <a:gd name="T7" fmla="*/ 425751529 h 273"/>
              <a:gd name="T8" fmla="*/ 1174794934 w 175"/>
              <a:gd name="T9" fmla="*/ 543200873 h 273"/>
              <a:gd name="T10" fmla="*/ 1145240034 w 175"/>
              <a:gd name="T11" fmla="*/ 682670797 h 273"/>
              <a:gd name="T12" fmla="*/ 1123074447 w 175"/>
              <a:gd name="T13" fmla="*/ 829480132 h 273"/>
              <a:gd name="T14" fmla="*/ 1115685134 w 175"/>
              <a:gd name="T15" fmla="*/ 983631224 h 273"/>
              <a:gd name="T16" fmla="*/ 1108295820 w 175"/>
              <a:gd name="T17" fmla="*/ 1145124073 h 273"/>
              <a:gd name="T18" fmla="*/ 1123074447 w 175"/>
              <a:gd name="T19" fmla="*/ 1306614576 h 273"/>
              <a:gd name="T20" fmla="*/ 1137850720 w 175"/>
              <a:gd name="T21" fmla="*/ 1468107425 h 273"/>
              <a:gd name="T22" fmla="*/ 1160016307 w 175"/>
              <a:gd name="T23" fmla="*/ 1622258517 h 273"/>
              <a:gd name="T24" fmla="*/ 1196960521 w 175"/>
              <a:gd name="T25" fmla="*/ 1769070198 h 273"/>
              <a:gd name="T26" fmla="*/ 1241291695 w 175"/>
              <a:gd name="T27" fmla="*/ 1901198364 h 273"/>
              <a:gd name="T28" fmla="*/ 886637598 w 175"/>
              <a:gd name="T29" fmla="*/ 2003966541 h 273"/>
              <a:gd name="T30" fmla="*/ 834917110 w 175"/>
              <a:gd name="T31" fmla="*/ 1791090777 h 273"/>
              <a:gd name="T32" fmla="*/ 797972896 w 175"/>
              <a:gd name="T33" fmla="*/ 1578215012 h 273"/>
              <a:gd name="T34" fmla="*/ 775807309 w 175"/>
              <a:gd name="T35" fmla="*/ 1357999837 h 273"/>
              <a:gd name="T36" fmla="*/ 775807309 w 175"/>
              <a:gd name="T37" fmla="*/ 1145124073 h 273"/>
              <a:gd name="T38" fmla="*/ 790583583 w 175"/>
              <a:gd name="T39" fmla="*/ 932248309 h 273"/>
              <a:gd name="T40" fmla="*/ 827527797 w 175"/>
              <a:gd name="T41" fmla="*/ 726714302 h 273"/>
              <a:gd name="T42" fmla="*/ 871858970 w 175"/>
              <a:gd name="T43" fmla="*/ 543200873 h 273"/>
              <a:gd name="T44" fmla="*/ 930968771 w 175"/>
              <a:gd name="T45" fmla="*/ 367026856 h 273"/>
              <a:gd name="T46" fmla="*/ 110830288 w 175"/>
              <a:gd name="T47" fmla="*/ 506496780 h 273"/>
              <a:gd name="T48" fmla="*/ 0 w 175"/>
              <a:gd name="T49" fmla="*/ 183513428 h 273"/>
              <a:gd name="T50" fmla="*/ 1204347481 w 175"/>
              <a:gd name="T51" fmla="*/ 0 h 27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75" h="273">
                <a:moveTo>
                  <a:pt x="163" y="0"/>
                </a:moveTo>
                <a:cubicBezTo>
                  <a:pt x="175" y="32"/>
                  <a:pt x="175" y="32"/>
                  <a:pt x="175" y="32"/>
                </a:cubicBezTo>
                <a:cubicBezTo>
                  <a:pt x="173" y="35"/>
                  <a:pt x="171" y="39"/>
                  <a:pt x="169" y="44"/>
                </a:cubicBezTo>
                <a:cubicBezTo>
                  <a:pt x="167" y="48"/>
                  <a:pt x="165" y="53"/>
                  <a:pt x="164" y="58"/>
                </a:cubicBezTo>
                <a:cubicBezTo>
                  <a:pt x="162" y="63"/>
                  <a:pt x="161" y="68"/>
                  <a:pt x="159" y="74"/>
                </a:cubicBezTo>
                <a:cubicBezTo>
                  <a:pt x="158" y="80"/>
                  <a:pt x="157" y="86"/>
                  <a:pt x="155" y="93"/>
                </a:cubicBezTo>
                <a:cubicBezTo>
                  <a:pt x="154" y="100"/>
                  <a:pt x="153" y="106"/>
                  <a:pt x="152" y="113"/>
                </a:cubicBezTo>
                <a:cubicBezTo>
                  <a:pt x="152" y="120"/>
                  <a:pt x="151" y="127"/>
                  <a:pt x="151" y="134"/>
                </a:cubicBezTo>
                <a:cubicBezTo>
                  <a:pt x="150" y="141"/>
                  <a:pt x="150" y="149"/>
                  <a:pt x="150" y="156"/>
                </a:cubicBezTo>
                <a:cubicBezTo>
                  <a:pt x="151" y="163"/>
                  <a:pt x="151" y="171"/>
                  <a:pt x="152" y="178"/>
                </a:cubicBezTo>
                <a:cubicBezTo>
                  <a:pt x="152" y="186"/>
                  <a:pt x="153" y="193"/>
                  <a:pt x="154" y="200"/>
                </a:cubicBezTo>
                <a:cubicBezTo>
                  <a:pt x="155" y="207"/>
                  <a:pt x="156" y="214"/>
                  <a:pt x="157" y="221"/>
                </a:cubicBezTo>
                <a:cubicBezTo>
                  <a:pt x="159" y="228"/>
                  <a:pt x="160" y="234"/>
                  <a:pt x="162" y="241"/>
                </a:cubicBezTo>
                <a:cubicBezTo>
                  <a:pt x="164" y="247"/>
                  <a:pt x="165" y="253"/>
                  <a:pt x="168" y="259"/>
                </a:cubicBezTo>
                <a:cubicBezTo>
                  <a:pt x="120" y="273"/>
                  <a:pt x="120" y="273"/>
                  <a:pt x="120" y="273"/>
                </a:cubicBezTo>
                <a:cubicBezTo>
                  <a:pt x="117" y="263"/>
                  <a:pt x="115" y="254"/>
                  <a:pt x="113" y="244"/>
                </a:cubicBezTo>
                <a:cubicBezTo>
                  <a:pt x="110" y="235"/>
                  <a:pt x="109" y="225"/>
                  <a:pt x="108" y="215"/>
                </a:cubicBezTo>
                <a:cubicBezTo>
                  <a:pt x="106" y="205"/>
                  <a:pt x="106" y="195"/>
                  <a:pt x="105" y="185"/>
                </a:cubicBezTo>
                <a:cubicBezTo>
                  <a:pt x="105" y="176"/>
                  <a:pt x="105" y="166"/>
                  <a:pt x="105" y="156"/>
                </a:cubicBezTo>
                <a:cubicBezTo>
                  <a:pt x="105" y="146"/>
                  <a:pt x="106" y="136"/>
                  <a:pt x="107" y="127"/>
                </a:cubicBezTo>
                <a:cubicBezTo>
                  <a:pt x="108" y="117"/>
                  <a:pt x="110" y="108"/>
                  <a:pt x="112" y="99"/>
                </a:cubicBezTo>
                <a:cubicBezTo>
                  <a:pt x="113" y="90"/>
                  <a:pt x="115" y="82"/>
                  <a:pt x="118" y="74"/>
                </a:cubicBezTo>
                <a:cubicBezTo>
                  <a:pt x="120" y="65"/>
                  <a:pt x="123" y="58"/>
                  <a:pt x="126" y="50"/>
                </a:cubicBezTo>
                <a:cubicBezTo>
                  <a:pt x="15" y="69"/>
                  <a:pt x="15" y="69"/>
                  <a:pt x="15" y="69"/>
                </a:cubicBezTo>
                <a:cubicBezTo>
                  <a:pt x="0" y="25"/>
                  <a:pt x="0" y="25"/>
                  <a:pt x="0" y="25"/>
                </a:cubicBezTo>
                <a:lnTo>
                  <a:pt x="163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Freeform 38"/>
          <p:cNvSpPr>
            <a:spLocks/>
          </p:cNvSpPr>
          <p:nvPr/>
        </p:nvSpPr>
        <p:spPr bwMode="auto">
          <a:xfrm>
            <a:off x="2626618" y="3367757"/>
            <a:ext cx="1744662" cy="1174750"/>
          </a:xfrm>
          <a:custGeom>
            <a:avLst/>
            <a:gdLst>
              <a:gd name="T0" fmla="*/ 2147483646 w 938"/>
              <a:gd name="T1" fmla="*/ 2147483646 h 632"/>
              <a:gd name="T2" fmla="*/ 2147483646 w 938"/>
              <a:gd name="T3" fmla="*/ 2147483646 h 632"/>
              <a:gd name="T4" fmla="*/ 2147483646 w 938"/>
              <a:gd name="T5" fmla="*/ 2147483646 h 632"/>
              <a:gd name="T6" fmla="*/ 2147483646 w 938"/>
              <a:gd name="T7" fmla="*/ 2147483646 h 632"/>
              <a:gd name="T8" fmla="*/ 2147483646 w 938"/>
              <a:gd name="T9" fmla="*/ 2147483646 h 632"/>
              <a:gd name="T10" fmla="*/ 2147483646 w 938"/>
              <a:gd name="T11" fmla="*/ 2147483646 h 632"/>
              <a:gd name="T12" fmla="*/ 1696704069 w 938"/>
              <a:gd name="T13" fmla="*/ 2147483646 h 632"/>
              <a:gd name="T14" fmla="*/ 1180315793 w 938"/>
              <a:gd name="T15" fmla="*/ 2147483646 h 632"/>
              <a:gd name="T16" fmla="*/ 742307914 w 938"/>
              <a:gd name="T17" fmla="*/ 1843948818 h 632"/>
              <a:gd name="T18" fmla="*/ 396511828 w 938"/>
              <a:gd name="T19" fmla="*/ 1419841612 h 632"/>
              <a:gd name="T20" fmla="*/ 156760793 w 938"/>
              <a:gd name="T21" fmla="*/ 981902257 h 632"/>
              <a:gd name="T22" fmla="*/ 27662794 w 938"/>
              <a:gd name="T23" fmla="*/ 548574239 h 632"/>
              <a:gd name="T24" fmla="*/ 13831397 w 938"/>
              <a:gd name="T25" fmla="*/ 133685987 h 632"/>
              <a:gd name="T26" fmla="*/ 36884346 w 938"/>
              <a:gd name="T27" fmla="*/ 0 h 63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38" h="632">
                <a:moveTo>
                  <a:pt x="938" y="548"/>
                </a:moveTo>
                <a:cubicBezTo>
                  <a:pt x="928" y="556"/>
                  <a:pt x="918" y="564"/>
                  <a:pt x="907" y="571"/>
                </a:cubicBezTo>
                <a:cubicBezTo>
                  <a:pt x="883" y="586"/>
                  <a:pt x="856" y="599"/>
                  <a:pt x="827" y="609"/>
                </a:cubicBezTo>
                <a:cubicBezTo>
                  <a:pt x="797" y="619"/>
                  <a:pt x="764" y="626"/>
                  <a:pt x="729" y="629"/>
                </a:cubicBezTo>
                <a:cubicBezTo>
                  <a:pt x="694" y="632"/>
                  <a:pt x="656" y="632"/>
                  <a:pt x="616" y="627"/>
                </a:cubicBezTo>
                <a:cubicBezTo>
                  <a:pt x="576" y="623"/>
                  <a:pt x="535" y="615"/>
                  <a:pt x="492" y="602"/>
                </a:cubicBezTo>
                <a:cubicBezTo>
                  <a:pt x="450" y="589"/>
                  <a:pt x="408" y="572"/>
                  <a:pt x="368" y="552"/>
                </a:cubicBezTo>
                <a:cubicBezTo>
                  <a:pt x="329" y="532"/>
                  <a:pt x="291" y="509"/>
                  <a:pt x="256" y="483"/>
                </a:cubicBezTo>
                <a:cubicBezTo>
                  <a:pt x="221" y="458"/>
                  <a:pt x="189" y="430"/>
                  <a:pt x="161" y="400"/>
                </a:cubicBezTo>
                <a:cubicBezTo>
                  <a:pt x="132" y="371"/>
                  <a:pt x="107" y="340"/>
                  <a:pt x="86" y="308"/>
                </a:cubicBezTo>
                <a:cubicBezTo>
                  <a:pt x="65" y="277"/>
                  <a:pt x="47" y="245"/>
                  <a:pt x="34" y="213"/>
                </a:cubicBezTo>
                <a:cubicBezTo>
                  <a:pt x="21" y="181"/>
                  <a:pt x="12" y="150"/>
                  <a:pt x="6" y="119"/>
                </a:cubicBezTo>
                <a:cubicBezTo>
                  <a:pt x="1" y="88"/>
                  <a:pt x="0" y="58"/>
                  <a:pt x="3" y="29"/>
                </a:cubicBezTo>
                <a:cubicBezTo>
                  <a:pt x="4" y="19"/>
                  <a:pt x="6" y="10"/>
                  <a:pt x="8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2" name="Freeform 39"/>
          <p:cNvSpPr>
            <a:spLocks/>
          </p:cNvSpPr>
          <p:nvPr/>
        </p:nvSpPr>
        <p:spPr bwMode="auto">
          <a:xfrm>
            <a:off x="4318893" y="3424907"/>
            <a:ext cx="234950" cy="960438"/>
          </a:xfrm>
          <a:custGeom>
            <a:avLst/>
            <a:gdLst>
              <a:gd name="T0" fmla="*/ 0 w 127"/>
              <a:gd name="T1" fmla="*/ 0 h 517"/>
              <a:gd name="T2" fmla="*/ 160797827 w 127"/>
              <a:gd name="T3" fmla="*/ 216447837 h 517"/>
              <a:gd name="T4" fmla="*/ 358349443 w 127"/>
              <a:gd name="T5" fmla="*/ 543421320 h 517"/>
              <a:gd name="T6" fmla="*/ 500770375 w 127"/>
              <a:gd name="T7" fmla="*/ 893421366 h 517"/>
              <a:gd name="T8" fmla="*/ 569683729 w 127"/>
              <a:gd name="T9" fmla="*/ 1261842663 h 517"/>
              <a:gd name="T10" fmla="*/ 560495282 w 127"/>
              <a:gd name="T11" fmla="*/ 1621051476 h 517"/>
              <a:gd name="T12" fmla="*/ 459422362 w 127"/>
              <a:gd name="T13" fmla="*/ 1952632130 h 517"/>
              <a:gd name="T14" fmla="*/ 266464970 w 127"/>
              <a:gd name="T15" fmla="*/ 2147483646 h 517"/>
              <a:gd name="T16" fmla="*/ 133232485 w 127"/>
              <a:gd name="T17" fmla="*/ 2147483646 h 5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27" h="517">
                <a:moveTo>
                  <a:pt x="0" y="0"/>
                </a:moveTo>
                <a:cubicBezTo>
                  <a:pt x="12" y="15"/>
                  <a:pt x="24" y="31"/>
                  <a:pt x="35" y="47"/>
                </a:cubicBezTo>
                <a:cubicBezTo>
                  <a:pt x="52" y="70"/>
                  <a:pt x="66" y="94"/>
                  <a:pt x="78" y="118"/>
                </a:cubicBezTo>
                <a:cubicBezTo>
                  <a:pt x="91" y="143"/>
                  <a:pt x="101" y="168"/>
                  <a:pt x="109" y="194"/>
                </a:cubicBezTo>
                <a:cubicBezTo>
                  <a:pt x="117" y="220"/>
                  <a:pt x="122" y="247"/>
                  <a:pt x="124" y="274"/>
                </a:cubicBezTo>
                <a:cubicBezTo>
                  <a:pt x="127" y="301"/>
                  <a:pt x="126" y="327"/>
                  <a:pt x="122" y="352"/>
                </a:cubicBezTo>
                <a:cubicBezTo>
                  <a:pt x="118" y="378"/>
                  <a:pt x="110" y="402"/>
                  <a:pt x="100" y="424"/>
                </a:cubicBezTo>
                <a:cubicBezTo>
                  <a:pt x="89" y="447"/>
                  <a:pt x="75" y="469"/>
                  <a:pt x="58" y="488"/>
                </a:cubicBezTo>
                <a:cubicBezTo>
                  <a:pt x="49" y="498"/>
                  <a:pt x="40" y="508"/>
                  <a:pt x="29" y="517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83" name="Group 40"/>
          <p:cNvGrpSpPr>
            <a:grpSpLocks/>
          </p:cNvGrpSpPr>
          <p:nvPr/>
        </p:nvGrpSpPr>
        <p:grpSpPr bwMode="auto">
          <a:xfrm>
            <a:off x="4925318" y="2175545"/>
            <a:ext cx="2589609" cy="777875"/>
            <a:chOff x="2428" y="2066"/>
            <a:chExt cx="2175" cy="652"/>
          </a:xfrm>
        </p:grpSpPr>
        <p:sp>
          <p:nvSpPr>
            <p:cNvPr id="84" name="Text Box 41"/>
            <p:cNvSpPr txBox="1">
              <a:spLocks noChangeArrowheads="1"/>
            </p:cNvSpPr>
            <p:nvPr/>
          </p:nvSpPr>
          <p:spPr bwMode="auto">
            <a:xfrm>
              <a:off x="2655" y="2066"/>
              <a:ext cx="1608" cy="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bg1"/>
                  </a:solidFill>
                  <a:latin typeface="Arial" pitchFamily="34" charset="0"/>
                </a:defRPr>
              </a:lvl1pPr>
              <a:lvl2pPr marL="742950" indent="-285750">
                <a:defRPr sz="2100">
                  <a:solidFill>
                    <a:schemeClr val="bg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bg1"/>
                  </a:solidFill>
                  <a:latin typeface="Arial" pitchFamily="34" charset="0"/>
                </a:defRPr>
              </a:lvl3pPr>
              <a:lvl4pPr marL="1600200" indent="-228600">
                <a:defRPr sz="1500">
                  <a:solidFill>
                    <a:schemeClr val="bg1"/>
                  </a:solidFill>
                  <a:latin typeface="Arial" pitchFamily="34" charset="0"/>
                </a:defRPr>
              </a:lvl4pPr>
              <a:lvl5pPr marL="2057400" indent="-228600">
                <a:defRPr sz="1500">
                  <a:solidFill>
                    <a:schemeClr val="bg1"/>
                  </a:solidFill>
                  <a:latin typeface="Arial" pitchFamily="34" charset="0"/>
                </a:defRPr>
              </a:lvl5pPr>
              <a:lvl6pPr marL="2514600" indent="-228600" eaLnBrk="0" hangingPunct="0">
                <a:defRPr sz="1500">
                  <a:solidFill>
                    <a:schemeClr val="bg1"/>
                  </a:solidFill>
                  <a:latin typeface="Arial" pitchFamily="34" charset="0"/>
                </a:defRPr>
              </a:lvl6pPr>
              <a:lvl7pPr marL="2971800" indent="-228600" eaLnBrk="0" hangingPunct="0">
                <a:defRPr sz="1500">
                  <a:solidFill>
                    <a:schemeClr val="bg1"/>
                  </a:solidFill>
                  <a:latin typeface="Arial" pitchFamily="34" charset="0"/>
                </a:defRPr>
              </a:lvl7pPr>
              <a:lvl8pPr marL="3429000" indent="-228600" eaLnBrk="0" hangingPunct="0">
                <a:defRPr sz="1500">
                  <a:solidFill>
                    <a:schemeClr val="bg1"/>
                  </a:solidFill>
                  <a:latin typeface="Arial" pitchFamily="34" charset="0"/>
                </a:defRPr>
              </a:lvl8pPr>
              <a:lvl9pPr marL="3886200" indent="-228600" eaLnBrk="0" hangingPunct="0">
                <a:defRPr sz="1500">
                  <a:solidFill>
                    <a:schemeClr val="bg1"/>
                  </a:solidFill>
                  <a:latin typeface="Arial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zh-CN" sz="4500" b="1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Yet…</a:t>
              </a:r>
            </a:p>
          </p:txBody>
        </p:sp>
        <p:sp>
          <p:nvSpPr>
            <p:cNvPr id="85" name="Line 42"/>
            <p:cNvSpPr>
              <a:spLocks noChangeShapeType="1"/>
            </p:cNvSpPr>
            <p:nvPr/>
          </p:nvSpPr>
          <p:spPr bwMode="auto">
            <a:xfrm flipH="1">
              <a:off x="3870" y="2562"/>
              <a:ext cx="73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 flipH="1">
              <a:off x="2428" y="2562"/>
              <a:ext cx="452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7" name="Line 46"/>
          <p:cNvSpPr>
            <a:spLocks noChangeShapeType="1"/>
          </p:cNvSpPr>
          <p:nvPr/>
        </p:nvSpPr>
        <p:spPr bwMode="auto">
          <a:xfrm flipH="1">
            <a:off x="0" y="2301297"/>
            <a:ext cx="1317625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 flipH="1">
            <a:off x="7514927" y="1848572"/>
            <a:ext cx="0" cy="929357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0" name="Line 42"/>
          <p:cNvSpPr>
            <a:spLocks noChangeShapeType="1"/>
          </p:cNvSpPr>
          <p:nvPr/>
        </p:nvSpPr>
        <p:spPr bwMode="auto">
          <a:xfrm flipH="1" flipV="1">
            <a:off x="7514925" y="1848572"/>
            <a:ext cx="162907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862931"/>
      </p:ext>
    </p:extLst>
  </p:cSld>
  <p:clrMapOvr>
    <a:masterClrMapping/>
  </p:clrMapOvr>
  <p:transition spd="slow" advTm="2009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37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4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10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10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10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109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10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5" grpId="0" animBg="1"/>
      <p:bldP spid="80" grpId="0" animBg="1"/>
      <p:bldP spid="81" grpId="0" animBg="1"/>
      <p:bldP spid="82" grpId="0" animBg="1"/>
      <p:bldP spid="88" grpId="0" animBg="1"/>
      <p:bldP spid="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884488" y="860425"/>
            <a:ext cx="762000" cy="690563"/>
            <a:chOff x="2258" y="1212"/>
            <a:chExt cx="748" cy="678"/>
          </a:xfrm>
          <a:solidFill>
            <a:srgbClr val="05A1C6"/>
          </a:solidFill>
        </p:grpSpPr>
        <p:sp>
          <p:nvSpPr>
            <p:cNvPr id="3" name="Freeform 218"/>
            <p:cNvSpPr>
              <a:spLocks noEditPoints="1"/>
            </p:cNvSpPr>
            <p:nvPr/>
          </p:nvSpPr>
          <p:spPr bwMode="auto">
            <a:xfrm>
              <a:off x="2258" y="1212"/>
              <a:ext cx="748" cy="678"/>
            </a:xfrm>
            <a:custGeom>
              <a:avLst/>
              <a:gdLst>
                <a:gd name="T0" fmla="*/ 575 w 952"/>
                <a:gd name="T1" fmla="*/ 93 h 863"/>
                <a:gd name="T2" fmla="*/ 468 w 952"/>
                <a:gd name="T3" fmla="*/ 53 h 863"/>
                <a:gd name="T4" fmla="*/ 468 w 952"/>
                <a:gd name="T5" fmla="*/ 53 h 863"/>
                <a:gd name="T6" fmla="*/ 465 w 952"/>
                <a:gd name="T7" fmla="*/ 52 h 863"/>
                <a:gd name="T8" fmla="*/ 464 w 952"/>
                <a:gd name="T9" fmla="*/ 52 h 863"/>
                <a:gd name="T10" fmla="*/ 463 w 952"/>
                <a:gd name="T11" fmla="*/ 52 h 863"/>
                <a:gd name="T12" fmla="*/ 462 w 952"/>
                <a:gd name="T13" fmla="*/ 52 h 863"/>
                <a:gd name="T14" fmla="*/ 349 w 952"/>
                <a:gd name="T15" fmla="*/ 19 h 863"/>
                <a:gd name="T16" fmla="*/ 344 w 952"/>
                <a:gd name="T17" fmla="*/ 10 h 863"/>
                <a:gd name="T18" fmla="*/ 197 w 952"/>
                <a:gd name="T19" fmla="*/ 13 h 863"/>
                <a:gd name="T20" fmla="*/ 195 w 952"/>
                <a:gd name="T21" fmla="*/ 13 h 863"/>
                <a:gd name="T22" fmla="*/ 195 w 952"/>
                <a:gd name="T23" fmla="*/ 13 h 863"/>
                <a:gd name="T24" fmla="*/ 194 w 952"/>
                <a:gd name="T25" fmla="*/ 14 h 863"/>
                <a:gd name="T26" fmla="*/ 194 w 952"/>
                <a:gd name="T27" fmla="*/ 14 h 863"/>
                <a:gd name="T28" fmla="*/ 193 w 952"/>
                <a:gd name="T29" fmla="*/ 15 h 863"/>
                <a:gd name="T30" fmla="*/ 193 w 952"/>
                <a:gd name="T31" fmla="*/ 16 h 863"/>
                <a:gd name="T32" fmla="*/ 192 w 952"/>
                <a:gd name="T33" fmla="*/ 16 h 863"/>
                <a:gd name="T34" fmla="*/ 192 w 952"/>
                <a:gd name="T35" fmla="*/ 16 h 863"/>
                <a:gd name="T36" fmla="*/ 191 w 952"/>
                <a:gd name="T37" fmla="*/ 17 h 863"/>
                <a:gd name="T38" fmla="*/ 190 w 952"/>
                <a:gd name="T39" fmla="*/ 18 h 863"/>
                <a:gd name="T40" fmla="*/ 190 w 952"/>
                <a:gd name="T41" fmla="*/ 19 h 863"/>
                <a:gd name="T42" fmla="*/ 189 w 952"/>
                <a:gd name="T43" fmla="*/ 20 h 863"/>
                <a:gd name="T44" fmla="*/ 189 w 952"/>
                <a:gd name="T45" fmla="*/ 20 h 863"/>
                <a:gd name="T46" fmla="*/ 189 w 952"/>
                <a:gd name="T47" fmla="*/ 21 h 863"/>
                <a:gd name="T48" fmla="*/ 189 w 952"/>
                <a:gd name="T49" fmla="*/ 81 h 863"/>
                <a:gd name="T50" fmla="*/ 22 w 952"/>
                <a:gd name="T51" fmla="*/ 99 h 863"/>
                <a:gd name="T52" fmla="*/ 20 w 952"/>
                <a:gd name="T53" fmla="*/ 99 h 863"/>
                <a:gd name="T54" fmla="*/ 17 w 952"/>
                <a:gd name="T55" fmla="*/ 101 h 863"/>
                <a:gd name="T56" fmla="*/ 16 w 952"/>
                <a:gd name="T57" fmla="*/ 101 h 863"/>
                <a:gd name="T58" fmla="*/ 15 w 952"/>
                <a:gd name="T59" fmla="*/ 102 h 863"/>
                <a:gd name="T60" fmla="*/ 13 w 952"/>
                <a:gd name="T61" fmla="*/ 102 h 863"/>
                <a:gd name="T62" fmla="*/ 13 w 952"/>
                <a:gd name="T63" fmla="*/ 103 h 863"/>
                <a:gd name="T64" fmla="*/ 10 w 952"/>
                <a:gd name="T65" fmla="*/ 104 h 863"/>
                <a:gd name="T66" fmla="*/ 9 w 952"/>
                <a:gd name="T67" fmla="*/ 105 h 863"/>
                <a:gd name="T68" fmla="*/ 9 w 952"/>
                <a:gd name="T69" fmla="*/ 106 h 863"/>
                <a:gd name="T70" fmla="*/ 7 w 952"/>
                <a:gd name="T71" fmla="*/ 108 h 863"/>
                <a:gd name="T72" fmla="*/ 7 w 952"/>
                <a:gd name="T73" fmla="*/ 108 h 863"/>
                <a:gd name="T74" fmla="*/ 6 w 952"/>
                <a:gd name="T75" fmla="*/ 110 h 863"/>
                <a:gd name="T76" fmla="*/ 5 w 952"/>
                <a:gd name="T77" fmla="*/ 111 h 863"/>
                <a:gd name="T78" fmla="*/ 4 w 952"/>
                <a:gd name="T79" fmla="*/ 112 h 863"/>
                <a:gd name="T80" fmla="*/ 3 w 952"/>
                <a:gd name="T81" fmla="*/ 114 h 863"/>
                <a:gd name="T82" fmla="*/ 2 w 952"/>
                <a:gd name="T83" fmla="*/ 115 h 863"/>
                <a:gd name="T84" fmla="*/ 2 w 952"/>
                <a:gd name="T85" fmla="*/ 117 h 863"/>
                <a:gd name="T86" fmla="*/ 2 w 952"/>
                <a:gd name="T87" fmla="*/ 119 h 863"/>
                <a:gd name="T88" fmla="*/ 1 w 952"/>
                <a:gd name="T89" fmla="*/ 121 h 863"/>
                <a:gd name="T90" fmla="*/ 0 w 952"/>
                <a:gd name="T91" fmla="*/ 123 h 863"/>
                <a:gd name="T92" fmla="*/ 0 w 952"/>
                <a:gd name="T93" fmla="*/ 127 h 863"/>
                <a:gd name="T94" fmla="*/ 10 w 952"/>
                <a:gd name="T95" fmla="*/ 456 h 863"/>
                <a:gd name="T96" fmla="*/ 100 w 952"/>
                <a:gd name="T97" fmla="*/ 529 h 863"/>
                <a:gd name="T98" fmla="*/ 117 w 952"/>
                <a:gd name="T99" fmla="*/ 532 h 863"/>
                <a:gd name="T100" fmla="*/ 572 w 952"/>
                <a:gd name="T101" fmla="*/ 445 h 863"/>
                <a:gd name="T102" fmla="*/ 588 w 952"/>
                <a:gd name="T103" fmla="*/ 114 h 863"/>
                <a:gd name="T104" fmla="*/ 231 w 952"/>
                <a:gd name="T105" fmla="*/ 53 h 863"/>
                <a:gd name="T106" fmla="*/ 234 w 952"/>
                <a:gd name="T107" fmla="*/ 49 h 863"/>
                <a:gd name="T108" fmla="*/ 229 w 952"/>
                <a:gd name="T109" fmla="*/ 76 h 86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52" h="863">
                  <a:moveTo>
                    <a:pt x="950" y="170"/>
                  </a:moveTo>
                  <a:cubicBezTo>
                    <a:pt x="948" y="165"/>
                    <a:pt x="945" y="161"/>
                    <a:pt x="942" y="157"/>
                  </a:cubicBezTo>
                  <a:cubicBezTo>
                    <a:pt x="939" y="154"/>
                    <a:pt x="935" y="151"/>
                    <a:pt x="931" y="150"/>
                  </a:cubicBezTo>
                  <a:cubicBezTo>
                    <a:pt x="931" y="150"/>
                    <a:pt x="931" y="150"/>
                    <a:pt x="931" y="150"/>
                  </a:cubicBezTo>
                  <a:cubicBezTo>
                    <a:pt x="873" y="128"/>
                    <a:pt x="816" y="107"/>
                    <a:pt x="758" y="86"/>
                  </a:cubicBezTo>
                  <a:cubicBezTo>
                    <a:pt x="758" y="85"/>
                    <a:pt x="758" y="85"/>
                    <a:pt x="758" y="85"/>
                  </a:cubicBezTo>
                  <a:cubicBezTo>
                    <a:pt x="758" y="85"/>
                    <a:pt x="757" y="85"/>
                    <a:pt x="757" y="85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6" y="85"/>
                    <a:pt x="756" y="85"/>
                    <a:pt x="756" y="85"/>
                  </a:cubicBezTo>
                  <a:cubicBezTo>
                    <a:pt x="755" y="85"/>
                    <a:pt x="755" y="85"/>
                    <a:pt x="755" y="85"/>
                  </a:cubicBezTo>
                  <a:cubicBezTo>
                    <a:pt x="755" y="84"/>
                    <a:pt x="755" y="84"/>
                    <a:pt x="754" y="84"/>
                  </a:cubicBezTo>
                  <a:cubicBezTo>
                    <a:pt x="754" y="84"/>
                    <a:pt x="754" y="84"/>
                    <a:pt x="754" y="84"/>
                  </a:cubicBezTo>
                  <a:cubicBezTo>
                    <a:pt x="753" y="84"/>
                    <a:pt x="753" y="84"/>
                    <a:pt x="752" y="84"/>
                  </a:cubicBezTo>
                  <a:cubicBezTo>
                    <a:pt x="752" y="84"/>
                    <a:pt x="752" y="84"/>
                    <a:pt x="752" y="84"/>
                  </a:cubicBezTo>
                  <a:cubicBezTo>
                    <a:pt x="751" y="84"/>
                    <a:pt x="751" y="84"/>
                    <a:pt x="751" y="84"/>
                  </a:cubicBezTo>
                  <a:cubicBezTo>
                    <a:pt x="751" y="84"/>
                    <a:pt x="751" y="84"/>
                    <a:pt x="751" y="84"/>
                  </a:cubicBezTo>
                  <a:cubicBezTo>
                    <a:pt x="750" y="84"/>
                    <a:pt x="750" y="84"/>
                    <a:pt x="749" y="84"/>
                  </a:cubicBezTo>
                  <a:cubicBezTo>
                    <a:pt x="749" y="84"/>
                    <a:pt x="748" y="84"/>
                    <a:pt x="748" y="84"/>
                  </a:cubicBezTo>
                  <a:cubicBezTo>
                    <a:pt x="748" y="84"/>
                    <a:pt x="748" y="84"/>
                    <a:pt x="748" y="84"/>
                  </a:cubicBezTo>
                  <a:cubicBezTo>
                    <a:pt x="748" y="84"/>
                    <a:pt x="748" y="84"/>
                    <a:pt x="748" y="84"/>
                  </a:cubicBezTo>
                  <a:cubicBezTo>
                    <a:pt x="747" y="84"/>
                    <a:pt x="746" y="84"/>
                    <a:pt x="745" y="84"/>
                  </a:cubicBezTo>
                  <a:cubicBezTo>
                    <a:pt x="562" y="104"/>
                    <a:pt x="562" y="104"/>
                    <a:pt x="562" y="104"/>
                  </a:cubicBezTo>
                  <a:cubicBezTo>
                    <a:pt x="565" y="31"/>
                    <a:pt x="565" y="31"/>
                    <a:pt x="565" y="31"/>
                  </a:cubicBezTo>
                  <a:cubicBezTo>
                    <a:pt x="565" y="29"/>
                    <a:pt x="564" y="27"/>
                    <a:pt x="564" y="25"/>
                  </a:cubicBezTo>
                  <a:cubicBezTo>
                    <a:pt x="563" y="23"/>
                    <a:pt x="563" y="22"/>
                    <a:pt x="562" y="20"/>
                  </a:cubicBezTo>
                  <a:cubicBezTo>
                    <a:pt x="561" y="19"/>
                    <a:pt x="560" y="18"/>
                    <a:pt x="558" y="17"/>
                  </a:cubicBezTo>
                  <a:cubicBezTo>
                    <a:pt x="557" y="17"/>
                    <a:pt x="557" y="17"/>
                    <a:pt x="554" y="1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319" y="21"/>
                    <a:pt x="319" y="21"/>
                    <a:pt x="319" y="21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5" y="22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22"/>
                    <a:pt x="315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3" y="23"/>
                    <a:pt x="313" y="23"/>
                    <a:pt x="313" y="23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2" y="24"/>
                    <a:pt x="312" y="24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5"/>
                    <a:pt x="311" y="25"/>
                    <a:pt x="311" y="26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6"/>
                    <a:pt x="310" y="26"/>
                    <a:pt x="310" y="26"/>
                  </a:cubicBezTo>
                  <a:cubicBezTo>
                    <a:pt x="310" y="26"/>
                    <a:pt x="310" y="26"/>
                    <a:pt x="310" y="27"/>
                  </a:cubicBezTo>
                  <a:cubicBezTo>
                    <a:pt x="310" y="27"/>
                    <a:pt x="310" y="27"/>
                    <a:pt x="310" y="27"/>
                  </a:cubicBezTo>
                  <a:cubicBezTo>
                    <a:pt x="310" y="27"/>
                    <a:pt x="310" y="27"/>
                    <a:pt x="310" y="27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9" y="29"/>
                    <a:pt x="309" y="29"/>
                    <a:pt x="309" y="29"/>
                  </a:cubicBezTo>
                  <a:cubicBezTo>
                    <a:pt x="309" y="29"/>
                    <a:pt x="308" y="29"/>
                    <a:pt x="308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30"/>
                    <a:pt x="308" y="30"/>
                    <a:pt x="308" y="30"/>
                  </a:cubicBezTo>
                  <a:cubicBezTo>
                    <a:pt x="308" y="30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7" y="34"/>
                    <a:pt x="307" y="34"/>
                    <a:pt x="307" y="35"/>
                  </a:cubicBezTo>
                  <a:cubicBezTo>
                    <a:pt x="307" y="35"/>
                    <a:pt x="307" y="35"/>
                    <a:pt x="307" y="35"/>
                  </a:cubicBezTo>
                  <a:cubicBezTo>
                    <a:pt x="307" y="35"/>
                    <a:pt x="307" y="35"/>
                    <a:pt x="307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6" y="37"/>
                    <a:pt x="306" y="38"/>
                    <a:pt x="306" y="38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8" y="160"/>
                    <a:pt x="37" y="160"/>
                    <a:pt x="36" y="160"/>
                  </a:cubicBezTo>
                  <a:cubicBezTo>
                    <a:pt x="36" y="160"/>
                    <a:pt x="36" y="160"/>
                    <a:pt x="35" y="160"/>
                  </a:cubicBezTo>
                  <a:cubicBezTo>
                    <a:pt x="35" y="161"/>
                    <a:pt x="35" y="161"/>
                    <a:pt x="34" y="161"/>
                  </a:cubicBezTo>
                  <a:cubicBezTo>
                    <a:pt x="34" y="161"/>
                    <a:pt x="33" y="161"/>
                    <a:pt x="33" y="161"/>
                  </a:cubicBezTo>
                  <a:cubicBezTo>
                    <a:pt x="33" y="161"/>
                    <a:pt x="32" y="161"/>
                    <a:pt x="32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2"/>
                    <a:pt x="30" y="162"/>
                  </a:cubicBezTo>
                  <a:cubicBezTo>
                    <a:pt x="29" y="162"/>
                    <a:pt x="28" y="163"/>
                    <a:pt x="27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6" y="164"/>
                    <a:pt x="26" y="164"/>
                  </a:cubicBezTo>
                  <a:cubicBezTo>
                    <a:pt x="25" y="164"/>
                    <a:pt x="25" y="164"/>
                    <a:pt x="24" y="165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5"/>
                    <a:pt x="23" y="165"/>
                    <a:pt x="23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22" y="166"/>
                    <a:pt x="21" y="166"/>
                    <a:pt x="21" y="166"/>
                  </a:cubicBezTo>
                  <a:cubicBezTo>
                    <a:pt x="21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8"/>
                    <a:pt x="18" y="169"/>
                    <a:pt x="17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7" y="169"/>
                    <a:pt x="17" y="170"/>
                    <a:pt x="17" y="170"/>
                  </a:cubicBezTo>
                  <a:cubicBezTo>
                    <a:pt x="17" y="170"/>
                    <a:pt x="16" y="170"/>
                    <a:pt x="16" y="170"/>
                  </a:cubicBezTo>
                  <a:cubicBezTo>
                    <a:pt x="16" y="170"/>
                    <a:pt x="15" y="171"/>
                    <a:pt x="15" y="171"/>
                  </a:cubicBezTo>
                  <a:cubicBezTo>
                    <a:pt x="15" y="171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3"/>
                    <a:pt x="13" y="173"/>
                    <a:pt x="13" y="173"/>
                  </a:cubicBezTo>
                  <a:cubicBezTo>
                    <a:pt x="13" y="173"/>
                    <a:pt x="13" y="174"/>
                    <a:pt x="12" y="174"/>
                  </a:cubicBezTo>
                  <a:cubicBezTo>
                    <a:pt x="12" y="174"/>
                    <a:pt x="12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6"/>
                    <a:pt x="11" y="176"/>
                    <a:pt x="10" y="176"/>
                  </a:cubicBezTo>
                  <a:cubicBezTo>
                    <a:pt x="10" y="176"/>
                    <a:pt x="10" y="177"/>
                    <a:pt x="10" y="177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8" y="179"/>
                  </a:cubicBezTo>
                  <a:cubicBezTo>
                    <a:pt x="8" y="179"/>
                    <a:pt x="8" y="179"/>
                    <a:pt x="8" y="180"/>
                  </a:cubicBezTo>
                  <a:cubicBezTo>
                    <a:pt x="8" y="180"/>
                    <a:pt x="7" y="180"/>
                    <a:pt x="7" y="181"/>
                  </a:cubicBezTo>
                  <a:cubicBezTo>
                    <a:pt x="7" y="181"/>
                    <a:pt x="7" y="182"/>
                    <a:pt x="6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6" y="182"/>
                    <a:pt x="6" y="183"/>
                    <a:pt x="6" y="183"/>
                  </a:cubicBezTo>
                  <a:cubicBezTo>
                    <a:pt x="5" y="184"/>
                    <a:pt x="5" y="184"/>
                    <a:pt x="5" y="185"/>
                  </a:cubicBezTo>
                  <a:cubicBezTo>
                    <a:pt x="5" y="185"/>
                    <a:pt x="5" y="185"/>
                    <a:pt x="4" y="186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4" y="186"/>
                    <a:pt x="4" y="186"/>
                    <a:pt x="4" y="187"/>
                  </a:cubicBezTo>
                  <a:cubicBezTo>
                    <a:pt x="4" y="187"/>
                    <a:pt x="4" y="188"/>
                    <a:pt x="3" y="188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90"/>
                    <a:pt x="3" y="190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2" y="190"/>
                    <a:pt x="2" y="191"/>
                    <a:pt x="2" y="192"/>
                  </a:cubicBezTo>
                  <a:cubicBezTo>
                    <a:pt x="2" y="192"/>
                    <a:pt x="2" y="193"/>
                    <a:pt x="1" y="194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4"/>
                    <a:pt x="1" y="195"/>
                    <a:pt x="1" y="196"/>
                  </a:cubicBezTo>
                  <a:cubicBezTo>
                    <a:pt x="1" y="196"/>
                    <a:pt x="1" y="197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0" y="199"/>
                    <a:pt x="0" y="200"/>
                    <a:pt x="0" y="200"/>
                  </a:cubicBezTo>
                  <a:cubicBezTo>
                    <a:pt x="0" y="201"/>
                    <a:pt x="0" y="201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5"/>
                    <a:pt x="0" y="206"/>
                  </a:cubicBezTo>
                  <a:cubicBezTo>
                    <a:pt x="13" y="722"/>
                    <a:pt x="13" y="722"/>
                    <a:pt x="13" y="722"/>
                  </a:cubicBezTo>
                  <a:cubicBezTo>
                    <a:pt x="13" y="725"/>
                    <a:pt x="13" y="728"/>
                    <a:pt x="14" y="730"/>
                  </a:cubicBezTo>
                  <a:cubicBezTo>
                    <a:pt x="14" y="733"/>
                    <a:pt x="15" y="735"/>
                    <a:pt x="16" y="738"/>
                  </a:cubicBezTo>
                  <a:cubicBezTo>
                    <a:pt x="18" y="740"/>
                    <a:pt x="19" y="742"/>
                    <a:pt x="20" y="744"/>
                  </a:cubicBezTo>
                  <a:cubicBezTo>
                    <a:pt x="22" y="746"/>
                    <a:pt x="24" y="748"/>
                    <a:pt x="26" y="749"/>
                  </a:cubicBezTo>
                  <a:cubicBezTo>
                    <a:pt x="71" y="785"/>
                    <a:pt x="117" y="820"/>
                    <a:pt x="162" y="856"/>
                  </a:cubicBezTo>
                  <a:cubicBezTo>
                    <a:pt x="162" y="855"/>
                    <a:pt x="162" y="855"/>
                    <a:pt x="162" y="855"/>
                  </a:cubicBezTo>
                  <a:cubicBezTo>
                    <a:pt x="165" y="858"/>
                    <a:pt x="169" y="860"/>
                    <a:pt x="174" y="861"/>
                  </a:cubicBezTo>
                  <a:cubicBezTo>
                    <a:pt x="179" y="863"/>
                    <a:pt x="184" y="863"/>
                    <a:pt x="190" y="862"/>
                  </a:cubicBezTo>
                  <a:cubicBezTo>
                    <a:pt x="902" y="738"/>
                    <a:pt x="902" y="738"/>
                    <a:pt x="902" y="738"/>
                  </a:cubicBezTo>
                  <a:cubicBezTo>
                    <a:pt x="906" y="737"/>
                    <a:pt x="911" y="735"/>
                    <a:pt x="915" y="732"/>
                  </a:cubicBezTo>
                  <a:cubicBezTo>
                    <a:pt x="920" y="730"/>
                    <a:pt x="923" y="726"/>
                    <a:pt x="927" y="722"/>
                  </a:cubicBezTo>
                  <a:cubicBezTo>
                    <a:pt x="930" y="718"/>
                    <a:pt x="933" y="713"/>
                    <a:pt x="935" y="708"/>
                  </a:cubicBezTo>
                  <a:cubicBezTo>
                    <a:pt x="936" y="703"/>
                    <a:pt x="938" y="698"/>
                    <a:pt x="938" y="693"/>
                  </a:cubicBezTo>
                  <a:cubicBezTo>
                    <a:pt x="952" y="185"/>
                    <a:pt x="952" y="185"/>
                    <a:pt x="952" y="185"/>
                  </a:cubicBezTo>
                  <a:cubicBezTo>
                    <a:pt x="952" y="180"/>
                    <a:pt x="951" y="174"/>
                    <a:pt x="950" y="170"/>
                  </a:cubicBezTo>
                  <a:close/>
                  <a:moveTo>
                    <a:pt x="373" y="89"/>
                  </a:moveTo>
                  <a:cubicBezTo>
                    <a:pt x="373" y="88"/>
                    <a:pt x="373" y="87"/>
                    <a:pt x="374" y="86"/>
                  </a:cubicBezTo>
                  <a:cubicBezTo>
                    <a:pt x="374" y="85"/>
                    <a:pt x="374" y="84"/>
                    <a:pt x="375" y="83"/>
                  </a:cubicBezTo>
                  <a:cubicBezTo>
                    <a:pt x="375" y="82"/>
                    <a:pt x="376" y="82"/>
                    <a:pt x="377" y="81"/>
                  </a:cubicBezTo>
                  <a:cubicBezTo>
                    <a:pt x="377" y="81"/>
                    <a:pt x="378" y="81"/>
                    <a:pt x="379" y="80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4" y="111"/>
                    <a:pt x="494" y="111"/>
                    <a:pt x="494" y="111"/>
                  </a:cubicBezTo>
                  <a:cubicBezTo>
                    <a:pt x="372" y="124"/>
                    <a:pt x="372" y="124"/>
                    <a:pt x="372" y="124"/>
                  </a:cubicBezTo>
                  <a:lnTo>
                    <a:pt x="373" y="89"/>
                  </a:lnTo>
                  <a:close/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Freeform 219"/>
            <p:cNvSpPr>
              <a:spLocks/>
            </p:cNvSpPr>
            <p:nvPr/>
          </p:nvSpPr>
          <p:spPr bwMode="auto">
            <a:xfrm>
              <a:off x="2258" y="1278"/>
              <a:ext cx="729" cy="591"/>
            </a:xfrm>
            <a:custGeom>
              <a:avLst/>
              <a:gdLst>
                <a:gd name="T0" fmla="*/ 596 w 729"/>
                <a:gd name="T1" fmla="*/ 1 h 591"/>
                <a:gd name="T2" fmla="*/ 595 w 729"/>
                <a:gd name="T3" fmla="*/ 1 h 591"/>
                <a:gd name="T4" fmla="*/ 594 w 729"/>
                <a:gd name="T5" fmla="*/ 1 h 591"/>
                <a:gd name="T6" fmla="*/ 593 w 729"/>
                <a:gd name="T7" fmla="*/ 0 h 591"/>
                <a:gd name="T8" fmla="*/ 591 w 729"/>
                <a:gd name="T9" fmla="*/ 0 h 591"/>
                <a:gd name="T10" fmla="*/ 590 w 729"/>
                <a:gd name="T11" fmla="*/ 0 h 591"/>
                <a:gd name="T12" fmla="*/ 589 w 729"/>
                <a:gd name="T13" fmla="*/ 0 h 591"/>
                <a:gd name="T14" fmla="*/ 588 w 729"/>
                <a:gd name="T15" fmla="*/ 0 h 591"/>
                <a:gd name="T16" fmla="*/ 586 w 729"/>
                <a:gd name="T17" fmla="*/ 0 h 591"/>
                <a:gd name="T18" fmla="*/ 28 w 729"/>
                <a:gd name="T19" fmla="*/ 60 h 591"/>
                <a:gd name="T20" fmla="*/ 27 w 729"/>
                <a:gd name="T21" fmla="*/ 61 h 591"/>
                <a:gd name="T22" fmla="*/ 25 w 729"/>
                <a:gd name="T23" fmla="*/ 61 h 591"/>
                <a:gd name="T24" fmla="*/ 24 w 729"/>
                <a:gd name="T25" fmla="*/ 61 h 591"/>
                <a:gd name="T26" fmla="*/ 21 w 729"/>
                <a:gd name="T27" fmla="*/ 62 h 591"/>
                <a:gd name="T28" fmla="*/ 20 w 729"/>
                <a:gd name="T29" fmla="*/ 63 h 591"/>
                <a:gd name="T30" fmla="*/ 19 w 729"/>
                <a:gd name="T31" fmla="*/ 64 h 591"/>
                <a:gd name="T32" fmla="*/ 18 w 729"/>
                <a:gd name="T33" fmla="*/ 64 h 591"/>
                <a:gd name="T34" fmla="*/ 17 w 729"/>
                <a:gd name="T35" fmla="*/ 64 h 591"/>
                <a:gd name="T36" fmla="*/ 16 w 729"/>
                <a:gd name="T37" fmla="*/ 65 h 591"/>
                <a:gd name="T38" fmla="*/ 15 w 729"/>
                <a:gd name="T39" fmla="*/ 66 h 591"/>
                <a:gd name="T40" fmla="*/ 13 w 729"/>
                <a:gd name="T41" fmla="*/ 67 h 591"/>
                <a:gd name="T42" fmla="*/ 13 w 729"/>
                <a:gd name="T43" fmla="*/ 68 h 591"/>
                <a:gd name="T44" fmla="*/ 11 w 729"/>
                <a:gd name="T45" fmla="*/ 69 h 591"/>
                <a:gd name="T46" fmla="*/ 11 w 729"/>
                <a:gd name="T47" fmla="*/ 69 h 591"/>
                <a:gd name="T48" fmla="*/ 9 w 729"/>
                <a:gd name="T49" fmla="*/ 71 h 591"/>
                <a:gd name="T50" fmla="*/ 9 w 729"/>
                <a:gd name="T51" fmla="*/ 72 h 591"/>
                <a:gd name="T52" fmla="*/ 9 w 729"/>
                <a:gd name="T53" fmla="*/ 72 h 591"/>
                <a:gd name="T54" fmla="*/ 8 w 729"/>
                <a:gd name="T55" fmla="*/ 73 h 591"/>
                <a:gd name="T56" fmla="*/ 7 w 729"/>
                <a:gd name="T57" fmla="*/ 74 h 591"/>
                <a:gd name="T58" fmla="*/ 6 w 729"/>
                <a:gd name="T59" fmla="*/ 75 h 591"/>
                <a:gd name="T60" fmla="*/ 5 w 729"/>
                <a:gd name="T61" fmla="*/ 77 h 591"/>
                <a:gd name="T62" fmla="*/ 5 w 729"/>
                <a:gd name="T63" fmla="*/ 77 h 591"/>
                <a:gd name="T64" fmla="*/ 4 w 729"/>
                <a:gd name="T65" fmla="*/ 79 h 591"/>
                <a:gd name="T66" fmla="*/ 3 w 729"/>
                <a:gd name="T67" fmla="*/ 80 h 591"/>
                <a:gd name="T68" fmla="*/ 2 w 729"/>
                <a:gd name="T69" fmla="*/ 82 h 591"/>
                <a:gd name="T70" fmla="*/ 2 w 729"/>
                <a:gd name="T71" fmla="*/ 83 h 591"/>
                <a:gd name="T72" fmla="*/ 2 w 729"/>
                <a:gd name="T73" fmla="*/ 83 h 591"/>
                <a:gd name="T74" fmla="*/ 1 w 729"/>
                <a:gd name="T75" fmla="*/ 86 h 591"/>
                <a:gd name="T76" fmla="*/ 1 w 729"/>
                <a:gd name="T77" fmla="*/ 88 h 591"/>
                <a:gd name="T78" fmla="*/ 1 w 729"/>
                <a:gd name="T79" fmla="*/ 90 h 591"/>
                <a:gd name="T80" fmla="*/ 0 w 729"/>
                <a:gd name="T81" fmla="*/ 93 h 591"/>
                <a:gd name="T82" fmla="*/ 0 w 729"/>
                <a:gd name="T83" fmla="*/ 96 h 591"/>
                <a:gd name="T84" fmla="*/ 11 w 729"/>
                <a:gd name="T85" fmla="*/ 508 h 591"/>
                <a:gd name="T86" fmla="*/ 16 w 729"/>
                <a:gd name="T87" fmla="*/ 519 h 591"/>
                <a:gd name="T88" fmla="*/ 118 w 729"/>
                <a:gd name="T89" fmla="*/ 591 h 591"/>
                <a:gd name="T90" fmla="*/ 109 w 729"/>
                <a:gd name="T91" fmla="*/ 156 h 591"/>
                <a:gd name="T92" fmla="*/ 110 w 729"/>
                <a:gd name="T93" fmla="*/ 152 h 591"/>
                <a:gd name="T94" fmla="*/ 111 w 729"/>
                <a:gd name="T95" fmla="*/ 148 h 591"/>
                <a:gd name="T96" fmla="*/ 112 w 729"/>
                <a:gd name="T97" fmla="*/ 144 h 591"/>
                <a:gd name="T98" fmla="*/ 112 w 729"/>
                <a:gd name="T99" fmla="*/ 142 h 591"/>
                <a:gd name="T100" fmla="*/ 113 w 729"/>
                <a:gd name="T101" fmla="*/ 139 h 591"/>
                <a:gd name="T102" fmla="*/ 117 w 729"/>
                <a:gd name="T103" fmla="*/ 133 h 591"/>
                <a:gd name="T104" fmla="*/ 119 w 729"/>
                <a:gd name="T105" fmla="*/ 131 h 591"/>
                <a:gd name="T106" fmla="*/ 121 w 729"/>
                <a:gd name="T107" fmla="*/ 128 h 591"/>
                <a:gd name="T108" fmla="*/ 123 w 729"/>
                <a:gd name="T109" fmla="*/ 126 h 591"/>
                <a:gd name="T110" fmla="*/ 127 w 729"/>
                <a:gd name="T111" fmla="*/ 123 h 591"/>
                <a:gd name="T112" fmla="*/ 130 w 729"/>
                <a:gd name="T113" fmla="*/ 122 h 591"/>
                <a:gd name="T114" fmla="*/ 132 w 729"/>
                <a:gd name="T115" fmla="*/ 120 h 591"/>
                <a:gd name="T116" fmla="*/ 136 w 729"/>
                <a:gd name="T117" fmla="*/ 119 h 591"/>
                <a:gd name="T118" fmla="*/ 139 w 729"/>
                <a:gd name="T119" fmla="*/ 118 h 591"/>
                <a:gd name="T120" fmla="*/ 729 w 729"/>
                <a:gd name="T121" fmla="*/ 51 h 5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9" h="591">
                  <a:moveTo>
                    <a:pt x="596" y="2"/>
                  </a:moveTo>
                  <a:cubicBezTo>
                    <a:pt x="596" y="1"/>
                    <a:pt x="596" y="1"/>
                    <a:pt x="596" y="1"/>
                  </a:cubicBezTo>
                  <a:cubicBezTo>
                    <a:pt x="596" y="1"/>
                    <a:pt x="595" y="1"/>
                    <a:pt x="595" y="1"/>
                  </a:cubicBezTo>
                  <a:cubicBezTo>
                    <a:pt x="595" y="1"/>
                    <a:pt x="595" y="1"/>
                    <a:pt x="595" y="1"/>
                  </a:cubicBezTo>
                  <a:cubicBezTo>
                    <a:pt x="595" y="1"/>
                    <a:pt x="595" y="1"/>
                    <a:pt x="595" y="1"/>
                  </a:cubicBezTo>
                  <a:cubicBezTo>
                    <a:pt x="594" y="1"/>
                    <a:pt x="594" y="1"/>
                    <a:pt x="594" y="1"/>
                  </a:cubicBezTo>
                  <a:cubicBezTo>
                    <a:pt x="594" y="1"/>
                    <a:pt x="594" y="1"/>
                    <a:pt x="594" y="1"/>
                  </a:cubicBezTo>
                  <a:cubicBezTo>
                    <a:pt x="594" y="0"/>
                    <a:pt x="594" y="0"/>
                    <a:pt x="59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592" y="0"/>
                    <a:pt x="592" y="0"/>
                    <a:pt x="591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0"/>
                    <a:pt x="590" y="0"/>
                    <a:pt x="589" y="0"/>
                  </a:cubicBezTo>
                  <a:cubicBezTo>
                    <a:pt x="589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7" y="0"/>
                    <a:pt x="587" y="0"/>
                    <a:pt x="586" y="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29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1"/>
                    <a:pt x="27" y="61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6" y="61"/>
                    <a:pt x="25" y="61"/>
                    <a:pt x="25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2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0" y="63"/>
                    <a:pt x="20" y="63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4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2" y="68"/>
                    <a:pt x="12" y="68"/>
                  </a:cubicBezTo>
                  <a:cubicBezTo>
                    <a:pt x="12" y="68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0" y="70"/>
                    <a:pt x="10" y="70"/>
                  </a:cubicBezTo>
                  <a:cubicBezTo>
                    <a:pt x="10" y="70"/>
                    <a:pt x="10" y="71"/>
                    <a:pt x="9" y="71"/>
                  </a:cubicBezTo>
                  <a:cubicBezTo>
                    <a:pt x="9" y="71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8" y="72"/>
                  </a:cubicBezTo>
                  <a:cubicBezTo>
                    <a:pt x="8" y="72"/>
                    <a:pt x="8" y="73"/>
                    <a:pt x="8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7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6"/>
                  </a:cubicBezTo>
                  <a:cubicBezTo>
                    <a:pt x="6" y="76"/>
                    <a:pt x="6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8"/>
                    <a:pt x="5" y="78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9"/>
                    <a:pt x="4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1"/>
                  </a:cubicBezTo>
                  <a:cubicBezTo>
                    <a:pt x="3" y="81"/>
                    <a:pt x="3" y="82"/>
                    <a:pt x="2" y="82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5"/>
                    <a:pt x="2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7"/>
                    <a:pt x="1" y="88"/>
                  </a:cubicBezTo>
                  <a:cubicBezTo>
                    <a:pt x="1" y="88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5"/>
                    <a:pt x="0" y="96"/>
                  </a:cubicBezTo>
                  <a:cubicBezTo>
                    <a:pt x="10" y="502"/>
                    <a:pt x="10" y="502"/>
                    <a:pt x="10" y="502"/>
                  </a:cubicBezTo>
                  <a:cubicBezTo>
                    <a:pt x="10" y="504"/>
                    <a:pt x="10" y="506"/>
                    <a:pt x="11" y="508"/>
                  </a:cubicBezTo>
                  <a:cubicBezTo>
                    <a:pt x="11" y="510"/>
                    <a:pt x="12" y="512"/>
                    <a:pt x="13" y="514"/>
                  </a:cubicBezTo>
                  <a:cubicBezTo>
                    <a:pt x="14" y="516"/>
                    <a:pt x="15" y="517"/>
                    <a:pt x="16" y="519"/>
                  </a:cubicBezTo>
                  <a:cubicBezTo>
                    <a:pt x="17" y="521"/>
                    <a:pt x="19" y="522"/>
                    <a:pt x="20" y="523"/>
                  </a:cubicBezTo>
                  <a:cubicBezTo>
                    <a:pt x="37" y="535"/>
                    <a:pt x="102" y="581"/>
                    <a:pt x="118" y="591"/>
                  </a:cubicBezTo>
                  <a:cubicBezTo>
                    <a:pt x="117" y="589"/>
                    <a:pt x="117" y="587"/>
                    <a:pt x="117" y="584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09" y="155"/>
                    <a:pt x="109" y="154"/>
                    <a:pt x="110" y="153"/>
                  </a:cubicBezTo>
                  <a:cubicBezTo>
                    <a:pt x="110" y="153"/>
                    <a:pt x="110" y="152"/>
                    <a:pt x="110" y="152"/>
                  </a:cubicBezTo>
                  <a:cubicBezTo>
                    <a:pt x="110" y="151"/>
                    <a:pt x="110" y="150"/>
                    <a:pt x="110" y="149"/>
                  </a:cubicBezTo>
                  <a:cubicBezTo>
                    <a:pt x="110" y="149"/>
                    <a:pt x="110" y="149"/>
                    <a:pt x="111" y="148"/>
                  </a:cubicBezTo>
                  <a:cubicBezTo>
                    <a:pt x="111" y="147"/>
                    <a:pt x="111" y="146"/>
                    <a:pt x="111" y="146"/>
                  </a:cubicBezTo>
                  <a:cubicBezTo>
                    <a:pt x="111" y="145"/>
                    <a:pt x="112" y="145"/>
                    <a:pt x="112" y="144"/>
                  </a:cubicBezTo>
                  <a:cubicBezTo>
                    <a:pt x="112" y="144"/>
                    <a:pt x="112" y="143"/>
                    <a:pt x="112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12" y="142"/>
                    <a:pt x="113" y="140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7"/>
                    <a:pt x="116" y="135"/>
                    <a:pt x="117" y="134"/>
                  </a:cubicBezTo>
                  <a:cubicBezTo>
                    <a:pt x="117" y="133"/>
                    <a:pt x="117" y="133"/>
                    <a:pt x="117" y="133"/>
                  </a:cubicBezTo>
                  <a:cubicBezTo>
                    <a:pt x="117" y="132"/>
                    <a:pt x="118" y="131"/>
                    <a:pt x="119" y="131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20" y="130"/>
                    <a:pt x="120" y="129"/>
                    <a:pt x="121" y="128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2" y="127"/>
                    <a:pt x="123" y="127"/>
                    <a:pt x="123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5" y="125"/>
                    <a:pt x="126" y="124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8" y="123"/>
                    <a:pt x="129" y="122"/>
                  </a:cubicBezTo>
                  <a:cubicBezTo>
                    <a:pt x="129" y="122"/>
                    <a:pt x="129" y="122"/>
                    <a:pt x="130" y="122"/>
                  </a:cubicBezTo>
                  <a:cubicBezTo>
                    <a:pt x="131" y="121"/>
                    <a:pt x="131" y="121"/>
                    <a:pt x="132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4" y="120"/>
                    <a:pt x="134" y="120"/>
                    <a:pt x="135" y="120"/>
                  </a:cubicBezTo>
                  <a:cubicBezTo>
                    <a:pt x="135" y="119"/>
                    <a:pt x="136" y="119"/>
                    <a:pt x="136" y="119"/>
                  </a:cubicBezTo>
                  <a:cubicBezTo>
                    <a:pt x="137" y="119"/>
                    <a:pt x="138" y="119"/>
                    <a:pt x="138" y="118"/>
                  </a:cubicBezTo>
                  <a:cubicBezTo>
                    <a:pt x="138" y="118"/>
                    <a:pt x="138" y="118"/>
                    <a:pt x="139" y="118"/>
                  </a:cubicBezTo>
                  <a:cubicBezTo>
                    <a:pt x="140" y="118"/>
                    <a:pt x="141" y="118"/>
                    <a:pt x="142" y="118"/>
                  </a:cubicBezTo>
                  <a:cubicBezTo>
                    <a:pt x="240" y="107"/>
                    <a:pt x="645" y="56"/>
                    <a:pt x="729" y="51"/>
                  </a:cubicBezTo>
                  <a:cubicBezTo>
                    <a:pt x="707" y="43"/>
                    <a:pt x="618" y="10"/>
                    <a:pt x="596" y="2"/>
                  </a:cubicBezTo>
                  <a:close/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Freeform 220"/>
            <p:cNvSpPr>
              <a:spLocks/>
            </p:cNvSpPr>
            <p:nvPr/>
          </p:nvSpPr>
          <p:spPr bwMode="auto">
            <a:xfrm>
              <a:off x="2313" y="1301"/>
              <a:ext cx="604" cy="542"/>
            </a:xfrm>
            <a:custGeom>
              <a:avLst/>
              <a:gdLst>
                <a:gd name="T0" fmla="*/ 16 w 769"/>
                <a:gd name="T1" fmla="*/ 426 h 690"/>
                <a:gd name="T2" fmla="*/ 13 w 769"/>
                <a:gd name="T3" fmla="*/ 423 h 690"/>
                <a:gd name="T4" fmla="*/ 8 w 769"/>
                <a:gd name="T5" fmla="*/ 416 h 690"/>
                <a:gd name="T6" fmla="*/ 5 w 769"/>
                <a:gd name="T7" fmla="*/ 407 h 690"/>
                <a:gd name="T8" fmla="*/ 0 w 769"/>
                <a:gd name="T9" fmla="*/ 81 h 690"/>
                <a:gd name="T10" fmla="*/ 2 w 769"/>
                <a:gd name="T11" fmla="*/ 71 h 690"/>
                <a:gd name="T12" fmla="*/ 7 w 769"/>
                <a:gd name="T13" fmla="*/ 61 h 690"/>
                <a:gd name="T14" fmla="*/ 16 w 769"/>
                <a:gd name="T15" fmla="*/ 54 h 690"/>
                <a:gd name="T16" fmla="*/ 24 w 769"/>
                <a:gd name="T17" fmla="*/ 51 h 690"/>
                <a:gd name="T18" fmla="*/ 466 w 769"/>
                <a:gd name="T19" fmla="*/ 0 h 690"/>
                <a:gd name="T20" fmla="*/ 474 w 769"/>
                <a:gd name="T21" fmla="*/ 2 h 6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9" h="690">
                  <a:moveTo>
                    <a:pt x="27" y="690"/>
                  </a:moveTo>
                  <a:cubicBezTo>
                    <a:pt x="25" y="689"/>
                    <a:pt x="23" y="688"/>
                    <a:pt x="21" y="686"/>
                  </a:cubicBezTo>
                  <a:cubicBezTo>
                    <a:pt x="18" y="683"/>
                    <a:pt x="15" y="679"/>
                    <a:pt x="13" y="675"/>
                  </a:cubicBezTo>
                  <a:cubicBezTo>
                    <a:pt x="11" y="670"/>
                    <a:pt x="9" y="665"/>
                    <a:pt x="9" y="66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5"/>
                    <a:pt x="1" y="119"/>
                    <a:pt x="3" y="114"/>
                  </a:cubicBezTo>
                  <a:cubicBezTo>
                    <a:pt x="5" y="108"/>
                    <a:pt x="8" y="103"/>
                    <a:pt x="12" y="99"/>
                  </a:cubicBezTo>
                  <a:cubicBezTo>
                    <a:pt x="15" y="95"/>
                    <a:pt x="20" y="91"/>
                    <a:pt x="25" y="88"/>
                  </a:cubicBezTo>
                  <a:cubicBezTo>
                    <a:pt x="29" y="86"/>
                    <a:pt x="35" y="84"/>
                    <a:pt x="40" y="83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760" y="0"/>
                    <a:pt x="765" y="0"/>
                    <a:pt x="769" y="2"/>
                  </a:cubicBezTo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eform 221"/>
            <p:cNvSpPr>
              <a:spLocks noEditPoints="1"/>
            </p:cNvSpPr>
            <p:nvPr/>
          </p:nvSpPr>
          <p:spPr bwMode="auto">
            <a:xfrm>
              <a:off x="2644" y="1245"/>
              <a:ext cx="33" cy="70"/>
            </a:xfrm>
            <a:custGeom>
              <a:avLst/>
              <a:gdLst>
                <a:gd name="T0" fmla="*/ 26 w 42"/>
                <a:gd name="T1" fmla="*/ 16 h 89"/>
                <a:gd name="T2" fmla="*/ 25 w 42"/>
                <a:gd name="T3" fmla="*/ 13 h 89"/>
                <a:gd name="T4" fmla="*/ 24 w 42"/>
                <a:gd name="T5" fmla="*/ 13 h 89"/>
                <a:gd name="T6" fmla="*/ 24 w 42"/>
                <a:gd name="T7" fmla="*/ 11 h 89"/>
                <a:gd name="T8" fmla="*/ 24 w 42"/>
                <a:gd name="T9" fmla="*/ 11 h 89"/>
                <a:gd name="T10" fmla="*/ 24 w 42"/>
                <a:gd name="T11" fmla="*/ 11 h 89"/>
                <a:gd name="T12" fmla="*/ 24 w 42"/>
                <a:gd name="T13" fmla="*/ 11 h 89"/>
                <a:gd name="T14" fmla="*/ 24 w 42"/>
                <a:gd name="T15" fmla="*/ 11 h 89"/>
                <a:gd name="T16" fmla="*/ 24 w 42"/>
                <a:gd name="T17" fmla="*/ 11 h 89"/>
                <a:gd name="T18" fmla="*/ 14 w 42"/>
                <a:gd name="T19" fmla="*/ 7 h 89"/>
                <a:gd name="T20" fmla="*/ 2 w 42"/>
                <a:gd name="T21" fmla="*/ 1 h 89"/>
                <a:gd name="T22" fmla="*/ 2 w 42"/>
                <a:gd name="T23" fmla="*/ 1 h 89"/>
                <a:gd name="T24" fmla="*/ 2 w 42"/>
                <a:gd name="T25" fmla="*/ 1 h 89"/>
                <a:gd name="T26" fmla="*/ 2 w 42"/>
                <a:gd name="T27" fmla="*/ 1 h 89"/>
                <a:gd name="T28" fmla="*/ 2 w 42"/>
                <a:gd name="T29" fmla="*/ 1 h 89"/>
                <a:gd name="T30" fmla="*/ 2 w 42"/>
                <a:gd name="T31" fmla="*/ 1 h 89"/>
                <a:gd name="T32" fmla="*/ 2 w 42"/>
                <a:gd name="T33" fmla="*/ 1 h 89"/>
                <a:gd name="T34" fmla="*/ 2 w 42"/>
                <a:gd name="T35" fmla="*/ 1 h 89"/>
                <a:gd name="T36" fmla="*/ 2 w 42"/>
                <a:gd name="T37" fmla="*/ 0 h 89"/>
                <a:gd name="T38" fmla="*/ 2 w 42"/>
                <a:gd name="T39" fmla="*/ 0 h 89"/>
                <a:gd name="T40" fmla="*/ 2 w 42"/>
                <a:gd name="T41" fmla="*/ 0 h 89"/>
                <a:gd name="T42" fmla="*/ 2 w 42"/>
                <a:gd name="T43" fmla="*/ 0 h 89"/>
                <a:gd name="T44" fmla="*/ 2 w 42"/>
                <a:gd name="T45" fmla="*/ 0 h 89"/>
                <a:gd name="T46" fmla="*/ 1 w 42"/>
                <a:gd name="T47" fmla="*/ 0 h 89"/>
                <a:gd name="T48" fmla="*/ 1 w 42"/>
                <a:gd name="T49" fmla="*/ 0 h 89"/>
                <a:gd name="T50" fmla="*/ 1 w 42"/>
                <a:gd name="T51" fmla="*/ 0 h 89"/>
                <a:gd name="T52" fmla="*/ 1 w 42"/>
                <a:gd name="T53" fmla="*/ 0 h 89"/>
                <a:gd name="T54" fmla="*/ 1 w 42"/>
                <a:gd name="T55" fmla="*/ 0 h 89"/>
                <a:gd name="T56" fmla="*/ 0 w 42"/>
                <a:gd name="T57" fmla="*/ 0 h 89"/>
                <a:gd name="T58" fmla="*/ 0 w 42"/>
                <a:gd name="T59" fmla="*/ 0 h 89"/>
                <a:gd name="T60" fmla="*/ 4 w 42"/>
                <a:gd name="T61" fmla="*/ 2 h 89"/>
                <a:gd name="T62" fmla="*/ 5 w 42"/>
                <a:gd name="T63" fmla="*/ 3 h 89"/>
                <a:gd name="T64" fmla="*/ 5 w 42"/>
                <a:gd name="T65" fmla="*/ 5 h 89"/>
                <a:gd name="T66" fmla="*/ 2 w 42"/>
                <a:gd name="T67" fmla="*/ 2 h 89"/>
                <a:gd name="T68" fmla="*/ 2 w 42"/>
                <a:gd name="T69" fmla="*/ 3 h 89"/>
                <a:gd name="T70" fmla="*/ 2 w 42"/>
                <a:gd name="T71" fmla="*/ 5 h 89"/>
                <a:gd name="T72" fmla="*/ 3 w 42"/>
                <a:gd name="T73" fmla="*/ 6 h 89"/>
                <a:gd name="T74" fmla="*/ 3 w 42"/>
                <a:gd name="T75" fmla="*/ 7 h 89"/>
                <a:gd name="T76" fmla="*/ 2 w 42"/>
                <a:gd name="T77" fmla="*/ 44 h 89"/>
                <a:gd name="T78" fmla="*/ 23 w 42"/>
                <a:gd name="T79" fmla="*/ 55 h 89"/>
                <a:gd name="T80" fmla="*/ 23 w 42"/>
                <a:gd name="T81" fmla="*/ 51 h 89"/>
                <a:gd name="T82" fmla="*/ 25 w 42"/>
                <a:gd name="T83" fmla="*/ 53 h 89"/>
                <a:gd name="T84" fmla="*/ 26 w 42"/>
                <a:gd name="T85" fmla="*/ 17 h 89"/>
                <a:gd name="T86" fmla="*/ 26 w 42"/>
                <a:gd name="T87" fmla="*/ 16 h 89"/>
                <a:gd name="T88" fmla="*/ 24 w 42"/>
                <a:gd name="T89" fmla="*/ 11 h 89"/>
                <a:gd name="T90" fmla="*/ 24 w 42"/>
                <a:gd name="T91" fmla="*/ 11 h 89"/>
                <a:gd name="T92" fmla="*/ 24 w 42"/>
                <a:gd name="T93" fmla="*/ 11 h 89"/>
                <a:gd name="T94" fmla="*/ 24 w 42"/>
                <a:gd name="T95" fmla="*/ 11 h 89"/>
                <a:gd name="T96" fmla="*/ 24 w 42"/>
                <a:gd name="T97" fmla="*/ 11 h 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89">
                  <a:moveTo>
                    <a:pt x="42" y="25"/>
                  </a:moveTo>
                  <a:cubicBezTo>
                    <a:pt x="42" y="24"/>
                    <a:pt x="42" y="23"/>
                    <a:pt x="41" y="22"/>
                  </a:cubicBezTo>
                  <a:cubicBezTo>
                    <a:pt x="41" y="21"/>
                    <a:pt x="40" y="21"/>
                    <a:pt x="40" y="20"/>
                  </a:cubicBezTo>
                  <a:cubicBezTo>
                    <a:pt x="39" y="19"/>
                    <a:pt x="38" y="19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2" y="26"/>
                    <a:pt x="42" y="25"/>
                  </a:cubicBezTo>
                  <a:close/>
                  <a:moveTo>
                    <a:pt x="38" y="18"/>
                  </a:move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lose/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eform 222"/>
            <p:cNvSpPr>
              <a:spLocks/>
            </p:cNvSpPr>
            <p:nvPr/>
          </p:nvSpPr>
          <p:spPr bwMode="auto">
            <a:xfrm>
              <a:off x="2523" y="1224"/>
              <a:ext cx="179" cy="110"/>
            </a:xfrm>
            <a:custGeom>
              <a:avLst/>
              <a:gdLst>
                <a:gd name="T0" fmla="*/ 133 w 228"/>
                <a:gd name="T1" fmla="*/ 1 h 139"/>
                <a:gd name="T2" fmla="*/ 137 w 228"/>
                <a:gd name="T3" fmla="*/ 1 h 139"/>
                <a:gd name="T4" fmla="*/ 139 w 228"/>
                <a:gd name="T5" fmla="*/ 2 h 139"/>
                <a:gd name="T6" fmla="*/ 140 w 228"/>
                <a:gd name="T7" fmla="*/ 6 h 139"/>
                <a:gd name="T8" fmla="*/ 141 w 228"/>
                <a:gd name="T9" fmla="*/ 9 h 139"/>
                <a:gd name="T10" fmla="*/ 139 w 228"/>
                <a:gd name="T11" fmla="*/ 70 h 139"/>
                <a:gd name="T12" fmla="*/ 118 w 228"/>
                <a:gd name="T13" fmla="*/ 72 h 139"/>
                <a:gd name="T14" fmla="*/ 119 w 228"/>
                <a:gd name="T15" fmla="*/ 35 h 139"/>
                <a:gd name="T16" fmla="*/ 119 w 228"/>
                <a:gd name="T17" fmla="*/ 32 h 139"/>
                <a:gd name="T18" fmla="*/ 118 w 228"/>
                <a:gd name="T19" fmla="*/ 31 h 139"/>
                <a:gd name="T20" fmla="*/ 117 w 228"/>
                <a:gd name="T21" fmla="*/ 30 h 139"/>
                <a:gd name="T22" fmla="*/ 116 w 228"/>
                <a:gd name="T23" fmla="*/ 30 h 139"/>
                <a:gd name="T24" fmla="*/ 26 w 228"/>
                <a:gd name="T25" fmla="*/ 40 h 139"/>
                <a:gd name="T26" fmla="*/ 24 w 228"/>
                <a:gd name="T27" fmla="*/ 40 h 139"/>
                <a:gd name="T28" fmla="*/ 24 w 228"/>
                <a:gd name="T29" fmla="*/ 42 h 139"/>
                <a:gd name="T30" fmla="*/ 23 w 228"/>
                <a:gd name="T31" fmla="*/ 44 h 139"/>
                <a:gd name="T32" fmla="*/ 22 w 228"/>
                <a:gd name="T33" fmla="*/ 46 h 139"/>
                <a:gd name="T34" fmla="*/ 21 w 228"/>
                <a:gd name="T35" fmla="*/ 83 h 139"/>
                <a:gd name="T36" fmla="*/ 21 w 228"/>
                <a:gd name="T37" fmla="*/ 85 h 139"/>
                <a:gd name="T38" fmla="*/ 0 w 228"/>
                <a:gd name="T39" fmla="*/ 87 h 139"/>
                <a:gd name="T40" fmla="*/ 1 w 228"/>
                <a:gd name="T41" fmla="*/ 25 h 139"/>
                <a:gd name="T42" fmla="*/ 2 w 228"/>
                <a:gd name="T43" fmla="*/ 21 h 139"/>
                <a:gd name="T44" fmla="*/ 3 w 228"/>
                <a:gd name="T45" fmla="*/ 18 h 139"/>
                <a:gd name="T46" fmla="*/ 5 w 228"/>
                <a:gd name="T47" fmla="*/ 16 h 139"/>
                <a:gd name="T48" fmla="*/ 9 w 228"/>
                <a:gd name="T49" fmla="*/ 14 h 139"/>
                <a:gd name="T50" fmla="*/ 133 w 228"/>
                <a:gd name="T51" fmla="*/ 1 h 1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8" h="139">
                  <a:moveTo>
                    <a:pt x="217" y="1"/>
                  </a:moveTo>
                  <a:cubicBezTo>
                    <a:pt x="218" y="0"/>
                    <a:pt x="220" y="1"/>
                    <a:pt x="221" y="1"/>
                  </a:cubicBezTo>
                  <a:cubicBezTo>
                    <a:pt x="223" y="2"/>
                    <a:pt x="224" y="3"/>
                    <a:pt x="225" y="4"/>
                  </a:cubicBezTo>
                  <a:cubicBezTo>
                    <a:pt x="226" y="6"/>
                    <a:pt x="226" y="7"/>
                    <a:pt x="227" y="9"/>
                  </a:cubicBezTo>
                  <a:cubicBezTo>
                    <a:pt x="227" y="11"/>
                    <a:pt x="228" y="13"/>
                    <a:pt x="228" y="15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3" y="54"/>
                    <a:pt x="193" y="53"/>
                    <a:pt x="193" y="52"/>
                  </a:cubicBezTo>
                  <a:cubicBezTo>
                    <a:pt x="192" y="51"/>
                    <a:pt x="192" y="50"/>
                    <a:pt x="191" y="49"/>
                  </a:cubicBezTo>
                  <a:cubicBezTo>
                    <a:pt x="191" y="49"/>
                    <a:pt x="190" y="48"/>
                    <a:pt x="190" y="48"/>
                  </a:cubicBezTo>
                  <a:cubicBezTo>
                    <a:pt x="189" y="48"/>
                    <a:pt x="188" y="47"/>
                    <a:pt x="188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5"/>
                    <a:pt x="40" y="65"/>
                    <a:pt x="40" y="65"/>
                  </a:cubicBezTo>
                  <a:cubicBezTo>
                    <a:pt x="39" y="66"/>
                    <a:pt x="38" y="66"/>
                    <a:pt x="38" y="67"/>
                  </a:cubicBezTo>
                  <a:cubicBezTo>
                    <a:pt x="37" y="68"/>
                    <a:pt x="37" y="69"/>
                    <a:pt x="37" y="70"/>
                  </a:cubicBezTo>
                  <a:cubicBezTo>
                    <a:pt x="36" y="71"/>
                    <a:pt x="36" y="72"/>
                    <a:pt x="36" y="7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8"/>
                    <a:pt x="2" y="36"/>
                    <a:pt x="2" y="34"/>
                  </a:cubicBezTo>
                  <a:cubicBezTo>
                    <a:pt x="3" y="32"/>
                    <a:pt x="4" y="30"/>
                    <a:pt x="5" y="29"/>
                  </a:cubicBezTo>
                  <a:cubicBezTo>
                    <a:pt x="6" y="27"/>
                    <a:pt x="7" y="26"/>
                    <a:pt x="9" y="25"/>
                  </a:cubicBezTo>
                  <a:cubicBezTo>
                    <a:pt x="10" y="24"/>
                    <a:pt x="12" y="23"/>
                    <a:pt x="14" y="23"/>
                  </a:cubicBezTo>
                  <a:lnTo>
                    <a:pt x="217" y="1"/>
                  </a:lnTo>
                  <a:close/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Freeform 223"/>
            <p:cNvSpPr>
              <a:spLocks/>
            </p:cNvSpPr>
            <p:nvPr/>
          </p:nvSpPr>
          <p:spPr bwMode="auto">
            <a:xfrm>
              <a:off x="2495" y="1213"/>
              <a:ext cx="195" cy="122"/>
            </a:xfrm>
            <a:custGeom>
              <a:avLst/>
              <a:gdLst>
                <a:gd name="T0" fmla="*/ 11 w 195"/>
                <a:gd name="T1" fmla="*/ 17 h 122"/>
                <a:gd name="T2" fmla="*/ 9 w 195"/>
                <a:gd name="T3" fmla="*/ 17 h 122"/>
                <a:gd name="T4" fmla="*/ 9 w 195"/>
                <a:gd name="T5" fmla="*/ 17 h 122"/>
                <a:gd name="T6" fmla="*/ 8 w 195"/>
                <a:gd name="T7" fmla="*/ 17 h 122"/>
                <a:gd name="T8" fmla="*/ 7 w 195"/>
                <a:gd name="T9" fmla="*/ 18 h 122"/>
                <a:gd name="T10" fmla="*/ 7 w 195"/>
                <a:gd name="T11" fmla="*/ 18 h 122"/>
                <a:gd name="T12" fmla="*/ 7 w 195"/>
                <a:gd name="T13" fmla="*/ 18 h 122"/>
                <a:gd name="T14" fmla="*/ 6 w 195"/>
                <a:gd name="T15" fmla="*/ 18 h 122"/>
                <a:gd name="T16" fmla="*/ 6 w 195"/>
                <a:gd name="T17" fmla="*/ 19 h 122"/>
                <a:gd name="T18" fmla="*/ 5 w 195"/>
                <a:gd name="T19" fmla="*/ 20 h 122"/>
                <a:gd name="T20" fmla="*/ 5 w 195"/>
                <a:gd name="T21" fmla="*/ 20 h 122"/>
                <a:gd name="T22" fmla="*/ 5 w 195"/>
                <a:gd name="T23" fmla="*/ 20 h 122"/>
                <a:gd name="T24" fmla="*/ 4 w 195"/>
                <a:gd name="T25" fmla="*/ 21 h 122"/>
                <a:gd name="T26" fmla="*/ 4 w 195"/>
                <a:gd name="T27" fmla="*/ 21 h 122"/>
                <a:gd name="T28" fmla="*/ 3 w 195"/>
                <a:gd name="T29" fmla="*/ 22 h 122"/>
                <a:gd name="T30" fmla="*/ 2 w 195"/>
                <a:gd name="T31" fmla="*/ 23 h 122"/>
                <a:gd name="T32" fmla="*/ 2 w 195"/>
                <a:gd name="T33" fmla="*/ 23 h 122"/>
                <a:gd name="T34" fmla="*/ 2 w 195"/>
                <a:gd name="T35" fmla="*/ 24 h 122"/>
                <a:gd name="T36" fmla="*/ 2 w 195"/>
                <a:gd name="T37" fmla="*/ 25 h 122"/>
                <a:gd name="T38" fmla="*/ 2 w 195"/>
                <a:gd name="T39" fmla="*/ 25 h 122"/>
                <a:gd name="T40" fmla="*/ 2 w 195"/>
                <a:gd name="T41" fmla="*/ 28 h 122"/>
                <a:gd name="T42" fmla="*/ 2 w 195"/>
                <a:gd name="T43" fmla="*/ 28 h 122"/>
                <a:gd name="T44" fmla="*/ 1 w 195"/>
                <a:gd name="T45" fmla="*/ 30 h 122"/>
                <a:gd name="T46" fmla="*/ 25 w 195"/>
                <a:gd name="T47" fmla="*/ 122 h 122"/>
                <a:gd name="T48" fmla="*/ 27 w 195"/>
                <a:gd name="T49" fmla="*/ 42 h 122"/>
                <a:gd name="T50" fmla="*/ 27 w 195"/>
                <a:gd name="T51" fmla="*/ 39 h 122"/>
                <a:gd name="T52" fmla="*/ 28 w 195"/>
                <a:gd name="T53" fmla="*/ 37 h 122"/>
                <a:gd name="T54" fmla="*/ 29 w 195"/>
                <a:gd name="T55" fmla="*/ 35 h 122"/>
                <a:gd name="T56" fmla="*/ 32 w 195"/>
                <a:gd name="T57" fmla="*/ 32 h 122"/>
                <a:gd name="T58" fmla="*/ 34 w 195"/>
                <a:gd name="T59" fmla="*/ 31 h 122"/>
                <a:gd name="T60" fmla="*/ 36 w 195"/>
                <a:gd name="T61" fmla="*/ 31 h 122"/>
                <a:gd name="T62" fmla="*/ 168 w 195"/>
                <a:gd name="T63" fmla="*/ 0 h 1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95" h="122">
                  <a:moveTo>
                    <a:pt x="168" y="0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3"/>
                    <a:pt x="27" y="43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7" y="40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9" y="36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4"/>
                    <a:pt x="31" y="33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6" y="31"/>
                  </a:cubicBezTo>
                  <a:cubicBezTo>
                    <a:pt x="63" y="28"/>
                    <a:pt x="173" y="18"/>
                    <a:pt x="195" y="13"/>
                  </a:cubicBezTo>
                  <a:cubicBezTo>
                    <a:pt x="194" y="12"/>
                    <a:pt x="174" y="3"/>
                    <a:pt x="168" y="0"/>
                  </a:cubicBezTo>
                  <a:close/>
                </a:path>
              </a:pathLst>
            </a:custGeom>
            <a:grpFill/>
            <a:ln w="1270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215"/>
          <p:cNvGrpSpPr>
            <a:grpSpLocks/>
          </p:cNvGrpSpPr>
          <p:nvPr/>
        </p:nvGrpSpPr>
        <p:grpSpPr bwMode="auto">
          <a:xfrm>
            <a:off x="3068638" y="922338"/>
            <a:ext cx="892175" cy="806450"/>
            <a:chOff x="2258" y="1212"/>
            <a:chExt cx="748" cy="678"/>
          </a:xfrm>
          <a:solidFill>
            <a:srgbClr val="05A1C6"/>
          </a:solidFill>
        </p:grpSpPr>
        <p:sp>
          <p:nvSpPr>
            <p:cNvPr id="10" name="Freeform 206"/>
            <p:cNvSpPr>
              <a:spLocks noEditPoints="1"/>
            </p:cNvSpPr>
            <p:nvPr/>
          </p:nvSpPr>
          <p:spPr bwMode="auto">
            <a:xfrm>
              <a:off x="2258" y="1212"/>
              <a:ext cx="748" cy="678"/>
            </a:xfrm>
            <a:custGeom>
              <a:avLst/>
              <a:gdLst>
                <a:gd name="T0" fmla="*/ 575 w 952"/>
                <a:gd name="T1" fmla="*/ 93 h 863"/>
                <a:gd name="T2" fmla="*/ 468 w 952"/>
                <a:gd name="T3" fmla="*/ 53 h 863"/>
                <a:gd name="T4" fmla="*/ 468 w 952"/>
                <a:gd name="T5" fmla="*/ 53 h 863"/>
                <a:gd name="T6" fmla="*/ 465 w 952"/>
                <a:gd name="T7" fmla="*/ 52 h 863"/>
                <a:gd name="T8" fmla="*/ 464 w 952"/>
                <a:gd name="T9" fmla="*/ 52 h 863"/>
                <a:gd name="T10" fmla="*/ 463 w 952"/>
                <a:gd name="T11" fmla="*/ 52 h 863"/>
                <a:gd name="T12" fmla="*/ 462 w 952"/>
                <a:gd name="T13" fmla="*/ 52 h 863"/>
                <a:gd name="T14" fmla="*/ 349 w 952"/>
                <a:gd name="T15" fmla="*/ 19 h 863"/>
                <a:gd name="T16" fmla="*/ 344 w 952"/>
                <a:gd name="T17" fmla="*/ 10 h 863"/>
                <a:gd name="T18" fmla="*/ 197 w 952"/>
                <a:gd name="T19" fmla="*/ 13 h 863"/>
                <a:gd name="T20" fmla="*/ 195 w 952"/>
                <a:gd name="T21" fmla="*/ 13 h 863"/>
                <a:gd name="T22" fmla="*/ 195 w 952"/>
                <a:gd name="T23" fmla="*/ 13 h 863"/>
                <a:gd name="T24" fmla="*/ 194 w 952"/>
                <a:gd name="T25" fmla="*/ 14 h 863"/>
                <a:gd name="T26" fmla="*/ 194 w 952"/>
                <a:gd name="T27" fmla="*/ 14 h 863"/>
                <a:gd name="T28" fmla="*/ 193 w 952"/>
                <a:gd name="T29" fmla="*/ 15 h 863"/>
                <a:gd name="T30" fmla="*/ 193 w 952"/>
                <a:gd name="T31" fmla="*/ 16 h 863"/>
                <a:gd name="T32" fmla="*/ 192 w 952"/>
                <a:gd name="T33" fmla="*/ 16 h 863"/>
                <a:gd name="T34" fmla="*/ 192 w 952"/>
                <a:gd name="T35" fmla="*/ 16 h 863"/>
                <a:gd name="T36" fmla="*/ 191 w 952"/>
                <a:gd name="T37" fmla="*/ 17 h 863"/>
                <a:gd name="T38" fmla="*/ 190 w 952"/>
                <a:gd name="T39" fmla="*/ 18 h 863"/>
                <a:gd name="T40" fmla="*/ 190 w 952"/>
                <a:gd name="T41" fmla="*/ 19 h 863"/>
                <a:gd name="T42" fmla="*/ 189 w 952"/>
                <a:gd name="T43" fmla="*/ 20 h 863"/>
                <a:gd name="T44" fmla="*/ 189 w 952"/>
                <a:gd name="T45" fmla="*/ 20 h 863"/>
                <a:gd name="T46" fmla="*/ 189 w 952"/>
                <a:gd name="T47" fmla="*/ 21 h 863"/>
                <a:gd name="T48" fmla="*/ 189 w 952"/>
                <a:gd name="T49" fmla="*/ 81 h 863"/>
                <a:gd name="T50" fmla="*/ 22 w 952"/>
                <a:gd name="T51" fmla="*/ 99 h 863"/>
                <a:gd name="T52" fmla="*/ 20 w 952"/>
                <a:gd name="T53" fmla="*/ 99 h 863"/>
                <a:gd name="T54" fmla="*/ 17 w 952"/>
                <a:gd name="T55" fmla="*/ 101 h 863"/>
                <a:gd name="T56" fmla="*/ 16 w 952"/>
                <a:gd name="T57" fmla="*/ 101 h 863"/>
                <a:gd name="T58" fmla="*/ 15 w 952"/>
                <a:gd name="T59" fmla="*/ 102 h 863"/>
                <a:gd name="T60" fmla="*/ 13 w 952"/>
                <a:gd name="T61" fmla="*/ 102 h 863"/>
                <a:gd name="T62" fmla="*/ 13 w 952"/>
                <a:gd name="T63" fmla="*/ 103 h 863"/>
                <a:gd name="T64" fmla="*/ 10 w 952"/>
                <a:gd name="T65" fmla="*/ 104 h 863"/>
                <a:gd name="T66" fmla="*/ 9 w 952"/>
                <a:gd name="T67" fmla="*/ 105 h 863"/>
                <a:gd name="T68" fmla="*/ 9 w 952"/>
                <a:gd name="T69" fmla="*/ 106 h 863"/>
                <a:gd name="T70" fmla="*/ 7 w 952"/>
                <a:gd name="T71" fmla="*/ 108 h 863"/>
                <a:gd name="T72" fmla="*/ 7 w 952"/>
                <a:gd name="T73" fmla="*/ 108 h 863"/>
                <a:gd name="T74" fmla="*/ 6 w 952"/>
                <a:gd name="T75" fmla="*/ 110 h 863"/>
                <a:gd name="T76" fmla="*/ 5 w 952"/>
                <a:gd name="T77" fmla="*/ 111 h 863"/>
                <a:gd name="T78" fmla="*/ 4 w 952"/>
                <a:gd name="T79" fmla="*/ 112 h 863"/>
                <a:gd name="T80" fmla="*/ 3 w 952"/>
                <a:gd name="T81" fmla="*/ 114 h 863"/>
                <a:gd name="T82" fmla="*/ 2 w 952"/>
                <a:gd name="T83" fmla="*/ 115 h 863"/>
                <a:gd name="T84" fmla="*/ 2 w 952"/>
                <a:gd name="T85" fmla="*/ 117 h 863"/>
                <a:gd name="T86" fmla="*/ 2 w 952"/>
                <a:gd name="T87" fmla="*/ 119 h 863"/>
                <a:gd name="T88" fmla="*/ 1 w 952"/>
                <a:gd name="T89" fmla="*/ 121 h 863"/>
                <a:gd name="T90" fmla="*/ 0 w 952"/>
                <a:gd name="T91" fmla="*/ 123 h 863"/>
                <a:gd name="T92" fmla="*/ 0 w 952"/>
                <a:gd name="T93" fmla="*/ 127 h 863"/>
                <a:gd name="T94" fmla="*/ 10 w 952"/>
                <a:gd name="T95" fmla="*/ 456 h 863"/>
                <a:gd name="T96" fmla="*/ 100 w 952"/>
                <a:gd name="T97" fmla="*/ 529 h 863"/>
                <a:gd name="T98" fmla="*/ 117 w 952"/>
                <a:gd name="T99" fmla="*/ 532 h 863"/>
                <a:gd name="T100" fmla="*/ 572 w 952"/>
                <a:gd name="T101" fmla="*/ 445 h 863"/>
                <a:gd name="T102" fmla="*/ 588 w 952"/>
                <a:gd name="T103" fmla="*/ 114 h 863"/>
                <a:gd name="T104" fmla="*/ 231 w 952"/>
                <a:gd name="T105" fmla="*/ 53 h 863"/>
                <a:gd name="T106" fmla="*/ 234 w 952"/>
                <a:gd name="T107" fmla="*/ 49 h 863"/>
                <a:gd name="T108" fmla="*/ 229 w 952"/>
                <a:gd name="T109" fmla="*/ 76 h 86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952" h="863">
                  <a:moveTo>
                    <a:pt x="950" y="170"/>
                  </a:moveTo>
                  <a:cubicBezTo>
                    <a:pt x="948" y="165"/>
                    <a:pt x="945" y="161"/>
                    <a:pt x="942" y="157"/>
                  </a:cubicBezTo>
                  <a:cubicBezTo>
                    <a:pt x="939" y="154"/>
                    <a:pt x="935" y="151"/>
                    <a:pt x="931" y="150"/>
                  </a:cubicBezTo>
                  <a:cubicBezTo>
                    <a:pt x="931" y="150"/>
                    <a:pt x="931" y="150"/>
                    <a:pt x="931" y="150"/>
                  </a:cubicBezTo>
                  <a:cubicBezTo>
                    <a:pt x="873" y="128"/>
                    <a:pt x="816" y="107"/>
                    <a:pt x="758" y="86"/>
                  </a:cubicBezTo>
                  <a:cubicBezTo>
                    <a:pt x="758" y="85"/>
                    <a:pt x="758" y="85"/>
                    <a:pt x="758" y="85"/>
                  </a:cubicBezTo>
                  <a:cubicBezTo>
                    <a:pt x="758" y="85"/>
                    <a:pt x="757" y="85"/>
                    <a:pt x="757" y="85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7" y="85"/>
                    <a:pt x="757" y="85"/>
                    <a:pt x="757" y="85"/>
                  </a:cubicBezTo>
                  <a:cubicBezTo>
                    <a:pt x="756" y="85"/>
                    <a:pt x="756" y="85"/>
                    <a:pt x="756" y="85"/>
                  </a:cubicBezTo>
                  <a:cubicBezTo>
                    <a:pt x="755" y="85"/>
                    <a:pt x="755" y="85"/>
                    <a:pt x="755" y="85"/>
                  </a:cubicBezTo>
                  <a:cubicBezTo>
                    <a:pt x="755" y="84"/>
                    <a:pt x="755" y="84"/>
                    <a:pt x="754" y="84"/>
                  </a:cubicBezTo>
                  <a:cubicBezTo>
                    <a:pt x="754" y="84"/>
                    <a:pt x="754" y="84"/>
                    <a:pt x="754" y="84"/>
                  </a:cubicBezTo>
                  <a:cubicBezTo>
                    <a:pt x="753" y="84"/>
                    <a:pt x="753" y="84"/>
                    <a:pt x="752" y="84"/>
                  </a:cubicBezTo>
                  <a:cubicBezTo>
                    <a:pt x="752" y="84"/>
                    <a:pt x="752" y="84"/>
                    <a:pt x="752" y="84"/>
                  </a:cubicBezTo>
                  <a:cubicBezTo>
                    <a:pt x="751" y="84"/>
                    <a:pt x="751" y="84"/>
                    <a:pt x="751" y="84"/>
                  </a:cubicBezTo>
                  <a:cubicBezTo>
                    <a:pt x="751" y="84"/>
                    <a:pt x="751" y="84"/>
                    <a:pt x="751" y="84"/>
                  </a:cubicBezTo>
                  <a:cubicBezTo>
                    <a:pt x="750" y="84"/>
                    <a:pt x="750" y="84"/>
                    <a:pt x="749" y="84"/>
                  </a:cubicBezTo>
                  <a:cubicBezTo>
                    <a:pt x="749" y="84"/>
                    <a:pt x="748" y="84"/>
                    <a:pt x="748" y="84"/>
                  </a:cubicBezTo>
                  <a:cubicBezTo>
                    <a:pt x="748" y="84"/>
                    <a:pt x="748" y="84"/>
                    <a:pt x="748" y="84"/>
                  </a:cubicBezTo>
                  <a:cubicBezTo>
                    <a:pt x="748" y="84"/>
                    <a:pt x="748" y="84"/>
                    <a:pt x="748" y="84"/>
                  </a:cubicBezTo>
                  <a:cubicBezTo>
                    <a:pt x="747" y="84"/>
                    <a:pt x="746" y="84"/>
                    <a:pt x="745" y="84"/>
                  </a:cubicBezTo>
                  <a:cubicBezTo>
                    <a:pt x="562" y="104"/>
                    <a:pt x="562" y="104"/>
                    <a:pt x="562" y="104"/>
                  </a:cubicBezTo>
                  <a:cubicBezTo>
                    <a:pt x="565" y="31"/>
                    <a:pt x="565" y="31"/>
                    <a:pt x="565" y="31"/>
                  </a:cubicBezTo>
                  <a:cubicBezTo>
                    <a:pt x="565" y="29"/>
                    <a:pt x="564" y="27"/>
                    <a:pt x="564" y="25"/>
                  </a:cubicBezTo>
                  <a:cubicBezTo>
                    <a:pt x="563" y="23"/>
                    <a:pt x="563" y="22"/>
                    <a:pt x="562" y="20"/>
                  </a:cubicBezTo>
                  <a:cubicBezTo>
                    <a:pt x="561" y="19"/>
                    <a:pt x="560" y="18"/>
                    <a:pt x="558" y="17"/>
                  </a:cubicBezTo>
                  <a:cubicBezTo>
                    <a:pt x="557" y="17"/>
                    <a:pt x="557" y="17"/>
                    <a:pt x="554" y="15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319" y="21"/>
                    <a:pt x="319" y="21"/>
                    <a:pt x="319" y="21"/>
                  </a:cubicBezTo>
                  <a:cubicBezTo>
                    <a:pt x="318" y="21"/>
                    <a:pt x="318" y="21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6" y="22"/>
                  </a:cubicBezTo>
                  <a:cubicBezTo>
                    <a:pt x="316" y="22"/>
                    <a:pt x="316" y="22"/>
                    <a:pt x="315" y="22"/>
                  </a:cubicBezTo>
                  <a:cubicBezTo>
                    <a:pt x="315" y="22"/>
                    <a:pt x="315" y="22"/>
                    <a:pt x="315" y="22"/>
                  </a:cubicBezTo>
                  <a:cubicBezTo>
                    <a:pt x="315" y="22"/>
                    <a:pt x="315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4" y="23"/>
                    <a:pt x="314" y="23"/>
                    <a:pt x="314" y="23"/>
                  </a:cubicBezTo>
                  <a:cubicBezTo>
                    <a:pt x="313" y="23"/>
                    <a:pt x="313" y="23"/>
                    <a:pt x="313" y="23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3" y="24"/>
                    <a:pt x="313" y="24"/>
                    <a:pt x="313" y="24"/>
                  </a:cubicBezTo>
                  <a:cubicBezTo>
                    <a:pt x="312" y="24"/>
                    <a:pt x="312" y="24"/>
                    <a:pt x="312" y="24"/>
                  </a:cubicBezTo>
                  <a:cubicBezTo>
                    <a:pt x="312" y="24"/>
                    <a:pt x="312" y="24"/>
                    <a:pt x="312" y="25"/>
                  </a:cubicBezTo>
                  <a:cubicBezTo>
                    <a:pt x="312" y="25"/>
                    <a:pt x="312" y="25"/>
                    <a:pt x="312" y="25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5"/>
                    <a:pt x="311" y="25"/>
                    <a:pt x="311" y="26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6"/>
                    <a:pt x="310" y="26"/>
                    <a:pt x="310" y="26"/>
                  </a:cubicBezTo>
                  <a:cubicBezTo>
                    <a:pt x="310" y="26"/>
                    <a:pt x="310" y="26"/>
                    <a:pt x="310" y="27"/>
                  </a:cubicBezTo>
                  <a:cubicBezTo>
                    <a:pt x="310" y="27"/>
                    <a:pt x="310" y="27"/>
                    <a:pt x="310" y="27"/>
                  </a:cubicBezTo>
                  <a:cubicBezTo>
                    <a:pt x="310" y="27"/>
                    <a:pt x="310" y="27"/>
                    <a:pt x="310" y="27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9" y="29"/>
                    <a:pt x="309" y="29"/>
                    <a:pt x="309" y="29"/>
                  </a:cubicBezTo>
                  <a:cubicBezTo>
                    <a:pt x="309" y="29"/>
                    <a:pt x="308" y="29"/>
                    <a:pt x="308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29"/>
                    <a:pt x="308" y="29"/>
                    <a:pt x="308" y="29"/>
                  </a:cubicBezTo>
                  <a:cubicBezTo>
                    <a:pt x="308" y="30"/>
                    <a:pt x="308" y="30"/>
                    <a:pt x="308" y="30"/>
                  </a:cubicBezTo>
                  <a:cubicBezTo>
                    <a:pt x="308" y="30"/>
                    <a:pt x="308" y="31"/>
                    <a:pt x="308" y="31"/>
                  </a:cubicBezTo>
                  <a:cubicBezTo>
                    <a:pt x="308" y="31"/>
                    <a:pt x="308" y="31"/>
                    <a:pt x="308" y="31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2"/>
                    <a:pt x="307" y="32"/>
                    <a:pt x="307" y="32"/>
                  </a:cubicBezTo>
                  <a:cubicBezTo>
                    <a:pt x="307" y="33"/>
                    <a:pt x="307" y="33"/>
                    <a:pt x="307" y="33"/>
                  </a:cubicBezTo>
                  <a:cubicBezTo>
                    <a:pt x="307" y="34"/>
                    <a:pt x="307" y="34"/>
                    <a:pt x="307" y="35"/>
                  </a:cubicBezTo>
                  <a:cubicBezTo>
                    <a:pt x="307" y="35"/>
                    <a:pt x="307" y="35"/>
                    <a:pt x="307" y="35"/>
                  </a:cubicBezTo>
                  <a:cubicBezTo>
                    <a:pt x="307" y="35"/>
                    <a:pt x="307" y="35"/>
                    <a:pt x="307" y="35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6" y="37"/>
                    <a:pt x="306" y="38"/>
                    <a:pt x="306" y="38"/>
                  </a:cubicBezTo>
                  <a:cubicBezTo>
                    <a:pt x="305" y="131"/>
                    <a:pt x="305" y="131"/>
                    <a:pt x="305" y="13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38" y="160"/>
                    <a:pt x="37" y="160"/>
                    <a:pt x="36" y="160"/>
                  </a:cubicBezTo>
                  <a:cubicBezTo>
                    <a:pt x="36" y="160"/>
                    <a:pt x="36" y="160"/>
                    <a:pt x="35" y="160"/>
                  </a:cubicBezTo>
                  <a:cubicBezTo>
                    <a:pt x="35" y="161"/>
                    <a:pt x="35" y="161"/>
                    <a:pt x="34" y="161"/>
                  </a:cubicBezTo>
                  <a:cubicBezTo>
                    <a:pt x="34" y="161"/>
                    <a:pt x="33" y="161"/>
                    <a:pt x="33" y="161"/>
                  </a:cubicBezTo>
                  <a:cubicBezTo>
                    <a:pt x="33" y="161"/>
                    <a:pt x="32" y="161"/>
                    <a:pt x="32" y="161"/>
                  </a:cubicBezTo>
                  <a:cubicBezTo>
                    <a:pt x="31" y="162"/>
                    <a:pt x="31" y="162"/>
                    <a:pt x="31" y="162"/>
                  </a:cubicBezTo>
                  <a:cubicBezTo>
                    <a:pt x="31" y="162"/>
                    <a:pt x="30" y="162"/>
                    <a:pt x="30" y="162"/>
                  </a:cubicBezTo>
                  <a:cubicBezTo>
                    <a:pt x="29" y="162"/>
                    <a:pt x="28" y="163"/>
                    <a:pt x="27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7" y="163"/>
                    <a:pt x="26" y="164"/>
                    <a:pt x="26" y="164"/>
                  </a:cubicBezTo>
                  <a:cubicBezTo>
                    <a:pt x="25" y="164"/>
                    <a:pt x="25" y="164"/>
                    <a:pt x="24" y="165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5"/>
                    <a:pt x="23" y="165"/>
                    <a:pt x="23" y="165"/>
                  </a:cubicBezTo>
                  <a:cubicBezTo>
                    <a:pt x="23" y="165"/>
                    <a:pt x="23" y="165"/>
                    <a:pt x="23" y="165"/>
                  </a:cubicBezTo>
                  <a:cubicBezTo>
                    <a:pt x="22" y="166"/>
                    <a:pt x="21" y="166"/>
                    <a:pt x="21" y="166"/>
                  </a:cubicBezTo>
                  <a:cubicBezTo>
                    <a:pt x="21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20" y="167"/>
                    <a:pt x="20" y="167"/>
                    <a:pt x="20" y="167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18" y="168"/>
                    <a:pt x="18" y="169"/>
                    <a:pt x="17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17" y="169"/>
                    <a:pt x="17" y="170"/>
                    <a:pt x="17" y="170"/>
                  </a:cubicBezTo>
                  <a:cubicBezTo>
                    <a:pt x="17" y="170"/>
                    <a:pt x="16" y="170"/>
                    <a:pt x="16" y="170"/>
                  </a:cubicBezTo>
                  <a:cubicBezTo>
                    <a:pt x="16" y="170"/>
                    <a:pt x="15" y="171"/>
                    <a:pt x="15" y="171"/>
                  </a:cubicBezTo>
                  <a:cubicBezTo>
                    <a:pt x="15" y="171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2"/>
                    <a:pt x="14" y="172"/>
                    <a:pt x="14" y="172"/>
                  </a:cubicBezTo>
                  <a:cubicBezTo>
                    <a:pt x="14" y="173"/>
                    <a:pt x="13" y="173"/>
                    <a:pt x="13" y="173"/>
                  </a:cubicBezTo>
                  <a:cubicBezTo>
                    <a:pt x="13" y="173"/>
                    <a:pt x="13" y="174"/>
                    <a:pt x="12" y="174"/>
                  </a:cubicBezTo>
                  <a:cubicBezTo>
                    <a:pt x="12" y="174"/>
                    <a:pt x="12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5"/>
                    <a:pt x="11" y="175"/>
                    <a:pt x="11" y="175"/>
                  </a:cubicBezTo>
                  <a:cubicBezTo>
                    <a:pt x="11" y="176"/>
                    <a:pt x="11" y="176"/>
                    <a:pt x="10" y="176"/>
                  </a:cubicBezTo>
                  <a:cubicBezTo>
                    <a:pt x="10" y="176"/>
                    <a:pt x="10" y="177"/>
                    <a:pt x="10" y="177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9" y="179"/>
                    <a:pt x="9" y="179"/>
                    <a:pt x="8" y="179"/>
                  </a:cubicBezTo>
                  <a:cubicBezTo>
                    <a:pt x="8" y="179"/>
                    <a:pt x="8" y="179"/>
                    <a:pt x="8" y="180"/>
                  </a:cubicBezTo>
                  <a:cubicBezTo>
                    <a:pt x="8" y="180"/>
                    <a:pt x="7" y="180"/>
                    <a:pt x="7" y="181"/>
                  </a:cubicBezTo>
                  <a:cubicBezTo>
                    <a:pt x="7" y="181"/>
                    <a:pt x="7" y="182"/>
                    <a:pt x="6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6" y="182"/>
                    <a:pt x="6" y="183"/>
                    <a:pt x="6" y="183"/>
                  </a:cubicBezTo>
                  <a:cubicBezTo>
                    <a:pt x="5" y="184"/>
                    <a:pt x="5" y="184"/>
                    <a:pt x="5" y="185"/>
                  </a:cubicBezTo>
                  <a:cubicBezTo>
                    <a:pt x="5" y="185"/>
                    <a:pt x="5" y="185"/>
                    <a:pt x="4" y="186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4" y="186"/>
                    <a:pt x="4" y="186"/>
                    <a:pt x="4" y="187"/>
                  </a:cubicBezTo>
                  <a:cubicBezTo>
                    <a:pt x="4" y="187"/>
                    <a:pt x="4" y="188"/>
                    <a:pt x="3" y="188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90"/>
                    <a:pt x="3" y="190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3" y="190"/>
                    <a:pt x="3" y="190"/>
                    <a:pt x="3" y="190"/>
                  </a:cubicBezTo>
                  <a:cubicBezTo>
                    <a:pt x="2" y="190"/>
                    <a:pt x="2" y="191"/>
                    <a:pt x="2" y="192"/>
                  </a:cubicBezTo>
                  <a:cubicBezTo>
                    <a:pt x="2" y="192"/>
                    <a:pt x="2" y="193"/>
                    <a:pt x="1" y="194"/>
                  </a:cubicBezTo>
                  <a:cubicBezTo>
                    <a:pt x="1" y="194"/>
                    <a:pt x="1" y="194"/>
                    <a:pt x="1" y="194"/>
                  </a:cubicBezTo>
                  <a:cubicBezTo>
                    <a:pt x="1" y="194"/>
                    <a:pt x="1" y="195"/>
                    <a:pt x="1" y="196"/>
                  </a:cubicBezTo>
                  <a:cubicBezTo>
                    <a:pt x="1" y="196"/>
                    <a:pt x="1" y="197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0" y="199"/>
                    <a:pt x="0" y="200"/>
                    <a:pt x="0" y="200"/>
                  </a:cubicBezTo>
                  <a:cubicBezTo>
                    <a:pt x="0" y="201"/>
                    <a:pt x="0" y="201"/>
                    <a:pt x="0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5"/>
                    <a:pt x="0" y="206"/>
                  </a:cubicBezTo>
                  <a:cubicBezTo>
                    <a:pt x="13" y="722"/>
                    <a:pt x="13" y="722"/>
                    <a:pt x="13" y="722"/>
                  </a:cubicBezTo>
                  <a:cubicBezTo>
                    <a:pt x="13" y="725"/>
                    <a:pt x="13" y="728"/>
                    <a:pt x="14" y="730"/>
                  </a:cubicBezTo>
                  <a:cubicBezTo>
                    <a:pt x="14" y="733"/>
                    <a:pt x="15" y="735"/>
                    <a:pt x="16" y="738"/>
                  </a:cubicBezTo>
                  <a:cubicBezTo>
                    <a:pt x="18" y="740"/>
                    <a:pt x="19" y="742"/>
                    <a:pt x="20" y="744"/>
                  </a:cubicBezTo>
                  <a:cubicBezTo>
                    <a:pt x="22" y="746"/>
                    <a:pt x="24" y="748"/>
                    <a:pt x="26" y="749"/>
                  </a:cubicBezTo>
                  <a:cubicBezTo>
                    <a:pt x="71" y="785"/>
                    <a:pt x="117" y="820"/>
                    <a:pt x="162" y="856"/>
                  </a:cubicBezTo>
                  <a:cubicBezTo>
                    <a:pt x="162" y="855"/>
                    <a:pt x="162" y="855"/>
                    <a:pt x="162" y="855"/>
                  </a:cubicBezTo>
                  <a:cubicBezTo>
                    <a:pt x="165" y="858"/>
                    <a:pt x="169" y="860"/>
                    <a:pt x="174" y="861"/>
                  </a:cubicBezTo>
                  <a:cubicBezTo>
                    <a:pt x="179" y="863"/>
                    <a:pt x="184" y="863"/>
                    <a:pt x="190" y="862"/>
                  </a:cubicBezTo>
                  <a:cubicBezTo>
                    <a:pt x="902" y="738"/>
                    <a:pt x="902" y="738"/>
                    <a:pt x="902" y="738"/>
                  </a:cubicBezTo>
                  <a:cubicBezTo>
                    <a:pt x="906" y="737"/>
                    <a:pt x="911" y="735"/>
                    <a:pt x="915" y="732"/>
                  </a:cubicBezTo>
                  <a:cubicBezTo>
                    <a:pt x="920" y="730"/>
                    <a:pt x="923" y="726"/>
                    <a:pt x="927" y="722"/>
                  </a:cubicBezTo>
                  <a:cubicBezTo>
                    <a:pt x="930" y="718"/>
                    <a:pt x="933" y="713"/>
                    <a:pt x="935" y="708"/>
                  </a:cubicBezTo>
                  <a:cubicBezTo>
                    <a:pt x="936" y="703"/>
                    <a:pt x="938" y="698"/>
                    <a:pt x="938" y="693"/>
                  </a:cubicBezTo>
                  <a:cubicBezTo>
                    <a:pt x="952" y="185"/>
                    <a:pt x="952" y="185"/>
                    <a:pt x="952" y="185"/>
                  </a:cubicBezTo>
                  <a:cubicBezTo>
                    <a:pt x="952" y="180"/>
                    <a:pt x="951" y="174"/>
                    <a:pt x="950" y="170"/>
                  </a:cubicBezTo>
                  <a:close/>
                  <a:moveTo>
                    <a:pt x="373" y="89"/>
                  </a:moveTo>
                  <a:cubicBezTo>
                    <a:pt x="373" y="88"/>
                    <a:pt x="373" y="87"/>
                    <a:pt x="374" y="86"/>
                  </a:cubicBezTo>
                  <a:cubicBezTo>
                    <a:pt x="374" y="85"/>
                    <a:pt x="374" y="84"/>
                    <a:pt x="375" y="83"/>
                  </a:cubicBezTo>
                  <a:cubicBezTo>
                    <a:pt x="375" y="82"/>
                    <a:pt x="376" y="82"/>
                    <a:pt x="377" y="81"/>
                  </a:cubicBezTo>
                  <a:cubicBezTo>
                    <a:pt x="377" y="81"/>
                    <a:pt x="378" y="81"/>
                    <a:pt x="379" y="80"/>
                  </a:cubicBezTo>
                  <a:cubicBezTo>
                    <a:pt x="495" y="67"/>
                    <a:pt x="495" y="67"/>
                    <a:pt x="495" y="67"/>
                  </a:cubicBezTo>
                  <a:cubicBezTo>
                    <a:pt x="494" y="111"/>
                    <a:pt x="494" y="111"/>
                    <a:pt x="494" y="111"/>
                  </a:cubicBezTo>
                  <a:cubicBezTo>
                    <a:pt x="372" y="124"/>
                    <a:pt x="372" y="124"/>
                    <a:pt x="372" y="124"/>
                  </a:cubicBezTo>
                  <a:lnTo>
                    <a:pt x="373" y="89"/>
                  </a:lnTo>
                  <a:close/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97"/>
            <p:cNvSpPr>
              <a:spLocks/>
            </p:cNvSpPr>
            <p:nvPr/>
          </p:nvSpPr>
          <p:spPr bwMode="auto">
            <a:xfrm>
              <a:off x="2258" y="1278"/>
              <a:ext cx="729" cy="591"/>
            </a:xfrm>
            <a:custGeom>
              <a:avLst/>
              <a:gdLst>
                <a:gd name="T0" fmla="*/ 596 w 729"/>
                <a:gd name="T1" fmla="*/ 1 h 591"/>
                <a:gd name="T2" fmla="*/ 595 w 729"/>
                <a:gd name="T3" fmla="*/ 1 h 591"/>
                <a:gd name="T4" fmla="*/ 594 w 729"/>
                <a:gd name="T5" fmla="*/ 1 h 591"/>
                <a:gd name="T6" fmla="*/ 593 w 729"/>
                <a:gd name="T7" fmla="*/ 0 h 591"/>
                <a:gd name="T8" fmla="*/ 591 w 729"/>
                <a:gd name="T9" fmla="*/ 0 h 591"/>
                <a:gd name="T10" fmla="*/ 590 w 729"/>
                <a:gd name="T11" fmla="*/ 0 h 591"/>
                <a:gd name="T12" fmla="*/ 589 w 729"/>
                <a:gd name="T13" fmla="*/ 0 h 591"/>
                <a:gd name="T14" fmla="*/ 588 w 729"/>
                <a:gd name="T15" fmla="*/ 0 h 591"/>
                <a:gd name="T16" fmla="*/ 586 w 729"/>
                <a:gd name="T17" fmla="*/ 0 h 591"/>
                <a:gd name="T18" fmla="*/ 28 w 729"/>
                <a:gd name="T19" fmla="*/ 60 h 591"/>
                <a:gd name="T20" fmla="*/ 27 w 729"/>
                <a:gd name="T21" fmla="*/ 61 h 591"/>
                <a:gd name="T22" fmla="*/ 25 w 729"/>
                <a:gd name="T23" fmla="*/ 61 h 591"/>
                <a:gd name="T24" fmla="*/ 24 w 729"/>
                <a:gd name="T25" fmla="*/ 61 h 591"/>
                <a:gd name="T26" fmla="*/ 21 w 729"/>
                <a:gd name="T27" fmla="*/ 62 h 591"/>
                <a:gd name="T28" fmla="*/ 20 w 729"/>
                <a:gd name="T29" fmla="*/ 63 h 591"/>
                <a:gd name="T30" fmla="*/ 19 w 729"/>
                <a:gd name="T31" fmla="*/ 64 h 591"/>
                <a:gd name="T32" fmla="*/ 18 w 729"/>
                <a:gd name="T33" fmla="*/ 64 h 591"/>
                <a:gd name="T34" fmla="*/ 17 w 729"/>
                <a:gd name="T35" fmla="*/ 64 h 591"/>
                <a:gd name="T36" fmla="*/ 16 w 729"/>
                <a:gd name="T37" fmla="*/ 65 h 591"/>
                <a:gd name="T38" fmla="*/ 15 w 729"/>
                <a:gd name="T39" fmla="*/ 66 h 591"/>
                <a:gd name="T40" fmla="*/ 13 w 729"/>
                <a:gd name="T41" fmla="*/ 67 h 591"/>
                <a:gd name="T42" fmla="*/ 13 w 729"/>
                <a:gd name="T43" fmla="*/ 68 h 591"/>
                <a:gd name="T44" fmla="*/ 11 w 729"/>
                <a:gd name="T45" fmla="*/ 69 h 591"/>
                <a:gd name="T46" fmla="*/ 11 w 729"/>
                <a:gd name="T47" fmla="*/ 69 h 591"/>
                <a:gd name="T48" fmla="*/ 9 w 729"/>
                <a:gd name="T49" fmla="*/ 71 h 591"/>
                <a:gd name="T50" fmla="*/ 9 w 729"/>
                <a:gd name="T51" fmla="*/ 72 h 591"/>
                <a:gd name="T52" fmla="*/ 9 w 729"/>
                <a:gd name="T53" fmla="*/ 72 h 591"/>
                <a:gd name="T54" fmla="*/ 8 w 729"/>
                <a:gd name="T55" fmla="*/ 73 h 591"/>
                <a:gd name="T56" fmla="*/ 7 w 729"/>
                <a:gd name="T57" fmla="*/ 74 h 591"/>
                <a:gd name="T58" fmla="*/ 6 w 729"/>
                <a:gd name="T59" fmla="*/ 75 h 591"/>
                <a:gd name="T60" fmla="*/ 5 w 729"/>
                <a:gd name="T61" fmla="*/ 77 h 591"/>
                <a:gd name="T62" fmla="*/ 5 w 729"/>
                <a:gd name="T63" fmla="*/ 77 h 591"/>
                <a:gd name="T64" fmla="*/ 4 w 729"/>
                <a:gd name="T65" fmla="*/ 79 h 591"/>
                <a:gd name="T66" fmla="*/ 3 w 729"/>
                <a:gd name="T67" fmla="*/ 80 h 591"/>
                <a:gd name="T68" fmla="*/ 2 w 729"/>
                <a:gd name="T69" fmla="*/ 82 h 591"/>
                <a:gd name="T70" fmla="*/ 2 w 729"/>
                <a:gd name="T71" fmla="*/ 83 h 591"/>
                <a:gd name="T72" fmla="*/ 2 w 729"/>
                <a:gd name="T73" fmla="*/ 83 h 591"/>
                <a:gd name="T74" fmla="*/ 1 w 729"/>
                <a:gd name="T75" fmla="*/ 86 h 591"/>
                <a:gd name="T76" fmla="*/ 1 w 729"/>
                <a:gd name="T77" fmla="*/ 88 h 591"/>
                <a:gd name="T78" fmla="*/ 1 w 729"/>
                <a:gd name="T79" fmla="*/ 90 h 591"/>
                <a:gd name="T80" fmla="*/ 0 w 729"/>
                <a:gd name="T81" fmla="*/ 93 h 591"/>
                <a:gd name="T82" fmla="*/ 0 w 729"/>
                <a:gd name="T83" fmla="*/ 96 h 591"/>
                <a:gd name="T84" fmla="*/ 11 w 729"/>
                <a:gd name="T85" fmla="*/ 508 h 591"/>
                <a:gd name="T86" fmla="*/ 16 w 729"/>
                <a:gd name="T87" fmla="*/ 519 h 591"/>
                <a:gd name="T88" fmla="*/ 118 w 729"/>
                <a:gd name="T89" fmla="*/ 591 h 591"/>
                <a:gd name="T90" fmla="*/ 109 w 729"/>
                <a:gd name="T91" fmla="*/ 156 h 591"/>
                <a:gd name="T92" fmla="*/ 110 w 729"/>
                <a:gd name="T93" fmla="*/ 152 h 591"/>
                <a:gd name="T94" fmla="*/ 111 w 729"/>
                <a:gd name="T95" fmla="*/ 148 h 591"/>
                <a:gd name="T96" fmla="*/ 112 w 729"/>
                <a:gd name="T97" fmla="*/ 144 h 591"/>
                <a:gd name="T98" fmla="*/ 112 w 729"/>
                <a:gd name="T99" fmla="*/ 142 h 591"/>
                <a:gd name="T100" fmla="*/ 113 w 729"/>
                <a:gd name="T101" fmla="*/ 139 h 591"/>
                <a:gd name="T102" fmla="*/ 117 w 729"/>
                <a:gd name="T103" fmla="*/ 133 h 591"/>
                <a:gd name="T104" fmla="*/ 119 w 729"/>
                <a:gd name="T105" fmla="*/ 131 h 591"/>
                <a:gd name="T106" fmla="*/ 121 w 729"/>
                <a:gd name="T107" fmla="*/ 128 h 591"/>
                <a:gd name="T108" fmla="*/ 123 w 729"/>
                <a:gd name="T109" fmla="*/ 126 h 591"/>
                <a:gd name="T110" fmla="*/ 127 w 729"/>
                <a:gd name="T111" fmla="*/ 123 h 591"/>
                <a:gd name="T112" fmla="*/ 130 w 729"/>
                <a:gd name="T113" fmla="*/ 122 h 591"/>
                <a:gd name="T114" fmla="*/ 132 w 729"/>
                <a:gd name="T115" fmla="*/ 120 h 591"/>
                <a:gd name="T116" fmla="*/ 136 w 729"/>
                <a:gd name="T117" fmla="*/ 119 h 591"/>
                <a:gd name="T118" fmla="*/ 139 w 729"/>
                <a:gd name="T119" fmla="*/ 118 h 591"/>
                <a:gd name="T120" fmla="*/ 729 w 729"/>
                <a:gd name="T121" fmla="*/ 51 h 59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9" h="591">
                  <a:moveTo>
                    <a:pt x="596" y="2"/>
                  </a:moveTo>
                  <a:cubicBezTo>
                    <a:pt x="596" y="1"/>
                    <a:pt x="596" y="1"/>
                    <a:pt x="596" y="1"/>
                  </a:cubicBezTo>
                  <a:cubicBezTo>
                    <a:pt x="596" y="1"/>
                    <a:pt x="595" y="1"/>
                    <a:pt x="595" y="1"/>
                  </a:cubicBezTo>
                  <a:cubicBezTo>
                    <a:pt x="595" y="1"/>
                    <a:pt x="595" y="1"/>
                    <a:pt x="595" y="1"/>
                  </a:cubicBezTo>
                  <a:cubicBezTo>
                    <a:pt x="595" y="1"/>
                    <a:pt x="595" y="1"/>
                    <a:pt x="595" y="1"/>
                  </a:cubicBezTo>
                  <a:cubicBezTo>
                    <a:pt x="594" y="1"/>
                    <a:pt x="594" y="1"/>
                    <a:pt x="594" y="1"/>
                  </a:cubicBezTo>
                  <a:cubicBezTo>
                    <a:pt x="594" y="1"/>
                    <a:pt x="594" y="1"/>
                    <a:pt x="594" y="1"/>
                  </a:cubicBezTo>
                  <a:cubicBezTo>
                    <a:pt x="594" y="0"/>
                    <a:pt x="594" y="0"/>
                    <a:pt x="593" y="0"/>
                  </a:cubicBezTo>
                  <a:cubicBezTo>
                    <a:pt x="593" y="0"/>
                    <a:pt x="593" y="0"/>
                    <a:pt x="593" y="0"/>
                  </a:cubicBezTo>
                  <a:cubicBezTo>
                    <a:pt x="592" y="0"/>
                    <a:pt x="592" y="0"/>
                    <a:pt x="591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590" y="0"/>
                    <a:pt x="590" y="0"/>
                    <a:pt x="589" y="0"/>
                  </a:cubicBezTo>
                  <a:cubicBezTo>
                    <a:pt x="589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8" y="0"/>
                    <a:pt x="588" y="0"/>
                    <a:pt x="588" y="0"/>
                  </a:cubicBezTo>
                  <a:cubicBezTo>
                    <a:pt x="587" y="0"/>
                    <a:pt x="587" y="0"/>
                    <a:pt x="586" y="0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0" y="60"/>
                    <a:pt x="29" y="60"/>
                    <a:pt x="28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1"/>
                    <a:pt x="28" y="61"/>
                    <a:pt x="27" y="61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6" y="61"/>
                    <a:pt x="25" y="61"/>
                    <a:pt x="25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2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62"/>
                    <a:pt x="20" y="63"/>
                    <a:pt x="20" y="63"/>
                  </a:cubicBezTo>
                  <a:cubicBezTo>
                    <a:pt x="20" y="63"/>
                    <a:pt x="20" y="63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9" y="64"/>
                    <a:pt x="18" y="64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5" y="66"/>
                    <a:pt x="15" y="66"/>
                    <a:pt x="15" y="66"/>
                  </a:cubicBezTo>
                  <a:cubicBezTo>
                    <a:pt x="14" y="66"/>
                    <a:pt x="14" y="67"/>
                    <a:pt x="13" y="67"/>
                  </a:cubicBezTo>
                  <a:cubicBezTo>
                    <a:pt x="13" y="67"/>
                    <a:pt x="13" y="67"/>
                    <a:pt x="13" y="67"/>
                  </a:cubicBezTo>
                  <a:cubicBezTo>
                    <a:pt x="13" y="67"/>
                    <a:pt x="13" y="68"/>
                    <a:pt x="13" y="68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13" y="68"/>
                    <a:pt x="12" y="68"/>
                    <a:pt x="12" y="68"/>
                  </a:cubicBezTo>
                  <a:cubicBezTo>
                    <a:pt x="12" y="68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0" y="70"/>
                    <a:pt x="10" y="70"/>
                  </a:cubicBezTo>
                  <a:cubicBezTo>
                    <a:pt x="10" y="70"/>
                    <a:pt x="10" y="71"/>
                    <a:pt x="9" y="71"/>
                  </a:cubicBezTo>
                  <a:cubicBezTo>
                    <a:pt x="9" y="71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9" y="72"/>
                    <a:pt x="8" y="72"/>
                  </a:cubicBezTo>
                  <a:cubicBezTo>
                    <a:pt x="8" y="72"/>
                    <a:pt x="8" y="73"/>
                    <a:pt x="8" y="73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7" y="75"/>
                    <a:pt x="7" y="7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6" y="75"/>
                    <a:pt x="6" y="76"/>
                  </a:cubicBezTo>
                  <a:cubicBezTo>
                    <a:pt x="6" y="76"/>
                    <a:pt x="6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7"/>
                    <a:pt x="5" y="77"/>
                  </a:cubicBezTo>
                  <a:cubicBezTo>
                    <a:pt x="5" y="77"/>
                    <a:pt x="5" y="78"/>
                    <a:pt x="5" y="78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4" y="79"/>
                    <a:pt x="4" y="79"/>
                    <a:pt x="3" y="80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3" y="80"/>
                    <a:pt x="3" y="80"/>
                    <a:pt x="3" y="81"/>
                  </a:cubicBezTo>
                  <a:cubicBezTo>
                    <a:pt x="3" y="81"/>
                    <a:pt x="3" y="82"/>
                    <a:pt x="2" y="82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3"/>
                    <a:pt x="2" y="83"/>
                  </a:cubicBezTo>
                  <a:cubicBezTo>
                    <a:pt x="2" y="83"/>
                    <a:pt x="2" y="84"/>
                    <a:pt x="2" y="85"/>
                  </a:cubicBezTo>
                  <a:cubicBezTo>
                    <a:pt x="2" y="85"/>
                    <a:pt x="2" y="86"/>
                    <a:pt x="1" y="86"/>
                  </a:cubicBezTo>
                  <a:cubicBezTo>
                    <a:pt x="1" y="86"/>
                    <a:pt x="1" y="86"/>
                    <a:pt x="1" y="86"/>
                  </a:cubicBezTo>
                  <a:cubicBezTo>
                    <a:pt x="1" y="86"/>
                    <a:pt x="1" y="87"/>
                    <a:pt x="1" y="88"/>
                  </a:cubicBezTo>
                  <a:cubicBezTo>
                    <a:pt x="1" y="88"/>
                    <a:pt x="1" y="89"/>
                    <a:pt x="1" y="90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91"/>
                    <a:pt x="0" y="91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5"/>
                    <a:pt x="0" y="96"/>
                  </a:cubicBezTo>
                  <a:cubicBezTo>
                    <a:pt x="10" y="502"/>
                    <a:pt x="10" y="502"/>
                    <a:pt x="10" y="502"/>
                  </a:cubicBezTo>
                  <a:cubicBezTo>
                    <a:pt x="10" y="504"/>
                    <a:pt x="10" y="506"/>
                    <a:pt x="11" y="508"/>
                  </a:cubicBezTo>
                  <a:cubicBezTo>
                    <a:pt x="11" y="510"/>
                    <a:pt x="12" y="512"/>
                    <a:pt x="13" y="514"/>
                  </a:cubicBezTo>
                  <a:cubicBezTo>
                    <a:pt x="14" y="516"/>
                    <a:pt x="15" y="517"/>
                    <a:pt x="16" y="519"/>
                  </a:cubicBezTo>
                  <a:cubicBezTo>
                    <a:pt x="17" y="521"/>
                    <a:pt x="19" y="522"/>
                    <a:pt x="20" y="523"/>
                  </a:cubicBezTo>
                  <a:cubicBezTo>
                    <a:pt x="37" y="535"/>
                    <a:pt x="102" y="581"/>
                    <a:pt x="118" y="591"/>
                  </a:cubicBezTo>
                  <a:cubicBezTo>
                    <a:pt x="117" y="589"/>
                    <a:pt x="117" y="587"/>
                    <a:pt x="117" y="584"/>
                  </a:cubicBezTo>
                  <a:cubicBezTo>
                    <a:pt x="109" y="156"/>
                    <a:pt x="109" y="156"/>
                    <a:pt x="109" y="156"/>
                  </a:cubicBezTo>
                  <a:cubicBezTo>
                    <a:pt x="109" y="155"/>
                    <a:pt x="109" y="154"/>
                    <a:pt x="110" y="153"/>
                  </a:cubicBezTo>
                  <a:cubicBezTo>
                    <a:pt x="110" y="153"/>
                    <a:pt x="110" y="152"/>
                    <a:pt x="110" y="152"/>
                  </a:cubicBezTo>
                  <a:cubicBezTo>
                    <a:pt x="110" y="151"/>
                    <a:pt x="110" y="150"/>
                    <a:pt x="110" y="149"/>
                  </a:cubicBezTo>
                  <a:cubicBezTo>
                    <a:pt x="110" y="149"/>
                    <a:pt x="110" y="149"/>
                    <a:pt x="111" y="148"/>
                  </a:cubicBezTo>
                  <a:cubicBezTo>
                    <a:pt x="111" y="147"/>
                    <a:pt x="111" y="146"/>
                    <a:pt x="111" y="146"/>
                  </a:cubicBezTo>
                  <a:cubicBezTo>
                    <a:pt x="111" y="145"/>
                    <a:pt x="112" y="145"/>
                    <a:pt x="112" y="144"/>
                  </a:cubicBezTo>
                  <a:cubicBezTo>
                    <a:pt x="112" y="144"/>
                    <a:pt x="112" y="143"/>
                    <a:pt x="112" y="142"/>
                  </a:cubicBezTo>
                  <a:cubicBezTo>
                    <a:pt x="112" y="142"/>
                    <a:pt x="112" y="142"/>
                    <a:pt x="112" y="142"/>
                  </a:cubicBezTo>
                  <a:cubicBezTo>
                    <a:pt x="112" y="142"/>
                    <a:pt x="113" y="140"/>
                    <a:pt x="113" y="139"/>
                  </a:cubicBezTo>
                  <a:cubicBezTo>
                    <a:pt x="113" y="139"/>
                    <a:pt x="113" y="139"/>
                    <a:pt x="113" y="139"/>
                  </a:cubicBezTo>
                  <a:cubicBezTo>
                    <a:pt x="114" y="137"/>
                    <a:pt x="116" y="135"/>
                    <a:pt x="117" y="134"/>
                  </a:cubicBezTo>
                  <a:cubicBezTo>
                    <a:pt x="117" y="133"/>
                    <a:pt x="117" y="133"/>
                    <a:pt x="117" y="133"/>
                  </a:cubicBezTo>
                  <a:cubicBezTo>
                    <a:pt x="117" y="132"/>
                    <a:pt x="118" y="131"/>
                    <a:pt x="119" y="131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20" y="130"/>
                    <a:pt x="120" y="129"/>
                    <a:pt x="121" y="128"/>
                  </a:cubicBezTo>
                  <a:cubicBezTo>
                    <a:pt x="121" y="128"/>
                    <a:pt x="121" y="128"/>
                    <a:pt x="121" y="128"/>
                  </a:cubicBezTo>
                  <a:cubicBezTo>
                    <a:pt x="122" y="127"/>
                    <a:pt x="123" y="127"/>
                    <a:pt x="123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5" y="125"/>
                    <a:pt x="126" y="124"/>
                    <a:pt x="127" y="123"/>
                  </a:cubicBezTo>
                  <a:cubicBezTo>
                    <a:pt x="127" y="123"/>
                    <a:pt x="127" y="123"/>
                    <a:pt x="127" y="123"/>
                  </a:cubicBezTo>
                  <a:cubicBezTo>
                    <a:pt x="127" y="123"/>
                    <a:pt x="128" y="123"/>
                    <a:pt x="129" y="122"/>
                  </a:cubicBezTo>
                  <a:cubicBezTo>
                    <a:pt x="129" y="122"/>
                    <a:pt x="129" y="122"/>
                    <a:pt x="130" y="122"/>
                  </a:cubicBezTo>
                  <a:cubicBezTo>
                    <a:pt x="131" y="121"/>
                    <a:pt x="131" y="121"/>
                    <a:pt x="132" y="120"/>
                  </a:cubicBezTo>
                  <a:cubicBezTo>
                    <a:pt x="132" y="120"/>
                    <a:pt x="132" y="120"/>
                    <a:pt x="132" y="120"/>
                  </a:cubicBezTo>
                  <a:cubicBezTo>
                    <a:pt x="134" y="120"/>
                    <a:pt x="134" y="120"/>
                    <a:pt x="135" y="120"/>
                  </a:cubicBezTo>
                  <a:cubicBezTo>
                    <a:pt x="135" y="119"/>
                    <a:pt x="136" y="119"/>
                    <a:pt x="136" y="119"/>
                  </a:cubicBezTo>
                  <a:cubicBezTo>
                    <a:pt x="137" y="119"/>
                    <a:pt x="138" y="119"/>
                    <a:pt x="138" y="118"/>
                  </a:cubicBezTo>
                  <a:cubicBezTo>
                    <a:pt x="138" y="118"/>
                    <a:pt x="138" y="118"/>
                    <a:pt x="139" y="118"/>
                  </a:cubicBezTo>
                  <a:cubicBezTo>
                    <a:pt x="140" y="118"/>
                    <a:pt x="141" y="118"/>
                    <a:pt x="142" y="118"/>
                  </a:cubicBezTo>
                  <a:cubicBezTo>
                    <a:pt x="240" y="107"/>
                    <a:pt x="645" y="56"/>
                    <a:pt x="729" y="51"/>
                  </a:cubicBezTo>
                  <a:cubicBezTo>
                    <a:pt x="707" y="43"/>
                    <a:pt x="618" y="10"/>
                    <a:pt x="596" y="2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07"/>
            <p:cNvSpPr>
              <a:spLocks/>
            </p:cNvSpPr>
            <p:nvPr/>
          </p:nvSpPr>
          <p:spPr bwMode="auto">
            <a:xfrm>
              <a:off x="2313" y="1301"/>
              <a:ext cx="604" cy="542"/>
            </a:xfrm>
            <a:custGeom>
              <a:avLst/>
              <a:gdLst>
                <a:gd name="T0" fmla="*/ 16 w 769"/>
                <a:gd name="T1" fmla="*/ 426 h 690"/>
                <a:gd name="T2" fmla="*/ 13 w 769"/>
                <a:gd name="T3" fmla="*/ 423 h 690"/>
                <a:gd name="T4" fmla="*/ 8 w 769"/>
                <a:gd name="T5" fmla="*/ 416 h 690"/>
                <a:gd name="T6" fmla="*/ 5 w 769"/>
                <a:gd name="T7" fmla="*/ 407 h 690"/>
                <a:gd name="T8" fmla="*/ 0 w 769"/>
                <a:gd name="T9" fmla="*/ 81 h 690"/>
                <a:gd name="T10" fmla="*/ 2 w 769"/>
                <a:gd name="T11" fmla="*/ 71 h 690"/>
                <a:gd name="T12" fmla="*/ 7 w 769"/>
                <a:gd name="T13" fmla="*/ 61 h 690"/>
                <a:gd name="T14" fmla="*/ 16 w 769"/>
                <a:gd name="T15" fmla="*/ 54 h 690"/>
                <a:gd name="T16" fmla="*/ 24 w 769"/>
                <a:gd name="T17" fmla="*/ 51 h 690"/>
                <a:gd name="T18" fmla="*/ 466 w 769"/>
                <a:gd name="T19" fmla="*/ 0 h 690"/>
                <a:gd name="T20" fmla="*/ 474 w 769"/>
                <a:gd name="T21" fmla="*/ 2 h 69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9" h="690">
                  <a:moveTo>
                    <a:pt x="27" y="690"/>
                  </a:moveTo>
                  <a:cubicBezTo>
                    <a:pt x="25" y="689"/>
                    <a:pt x="23" y="688"/>
                    <a:pt x="21" y="686"/>
                  </a:cubicBezTo>
                  <a:cubicBezTo>
                    <a:pt x="18" y="683"/>
                    <a:pt x="15" y="679"/>
                    <a:pt x="13" y="675"/>
                  </a:cubicBezTo>
                  <a:cubicBezTo>
                    <a:pt x="11" y="670"/>
                    <a:pt x="9" y="665"/>
                    <a:pt x="9" y="66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25"/>
                    <a:pt x="1" y="119"/>
                    <a:pt x="3" y="114"/>
                  </a:cubicBezTo>
                  <a:cubicBezTo>
                    <a:pt x="5" y="108"/>
                    <a:pt x="8" y="103"/>
                    <a:pt x="12" y="99"/>
                  </a:cubicBezTo>
                  <a:cubicBezTo>
                    <a:pt x="15" y="95"/>
                    <a:pt x="20" y="91"/>
                    <a:pt x="25" y="88"/>
                  </a:cubicBezTo>
                  <a:cubicBezTo>
                    <a:pt x="29" y="86"/>
                    <a:pt x="35" y="84"/>
                    <a:pt x="40" y="83"/>
                  </a:cubicBezTo>
                  <a:cubicBezTo>
                    <a:pt x="755" y="0"/>
                    <a:pt x="755" y="0"/>
                    <a:pt x="755" y="0"/>
                  </a:cubicBezTo>
                  <a:cubicBezTo>
                    <a:pt x="760" y="0"/>
                    <a:pt x="765" y="0"/>
                    <a:pt x="769" y="2"/>
                  </a:cubicBezTo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208"/>
            <p:cNvSpPr>
              <a:spLocks noEditPoints="1"/>
            </p:cNvSpPr>
            <p:nvPr/>
          </p:nvSpPr>
          <p:spPr bwMode="auto">
            <a:xfrm>
              <a:off x="2644" y="1245"/>
              <a:ext cx="33" cy="70"/>
            </a:xfrm>
            <a:custGeom>
              <a:avLst/>
              <a:gdLst>
                <a:gd name="T0" fmla="*/ 26 w 42"/>
                <a:gd name="T1" fmla="*/ 16 h 89"/>
                <a:gd name="T2" fmla="*/ 25 w 42"/>
                <a:gd name="T3" fmla="*/ 13 h 89"/>
                <a:gd name="T4" fmla="*/ 24 w 42"/>
                <a:gd name="T5" fmla="*/ 13 h 89"/>
                <a:gd name="T6" fmla="*/ 24 w 42"/>
                <a:gd name="T7" fmla="*/ 11 h 89"/>
                <a:gd name="T8" fmla="*/ 24 w 42"/>
                <a:gd name="T9" fmla="*/ 11 h 89"/>
                <a:gd name="T10" fmla="*/ 24 w 42"/>
                <a:gd name="T11" fmla="*/ 11 h 89"/>
                <a:gd name="T12" fmla="*/ 24 w 42"/>
                <a:gd name="T13" fmla="*/ 11 h 89"/>
                <a:gd name="T14" fmla="*/ 24 w 42"/>
                <a:gd name="T15" fmla="*/ 11 h 89"/>
                <a:gd name="T16" fmla="*/ 24 w 42"/>
                <a:gd name="T17" fmla="*/ 11 h 89"/>
                <a:gd name="T18" fmla="*/ 14 w 42"/>
                <a:gd name="T19" fmla="*/ 7 h 89"/>
                <a:gd name="T20" fmla="*/ 2 w 42"/>
                <a:gd name="T21" fmla="*/ 1 h 89"/>
                <a:gd name="T22" fmla="*/ 2 w 42"/>
                <a:gd name="T23" fmla="*/ 1 h 89"/>
                <a:gd name="T24" fmla="*/ 2 w 42"/>
                <a:gd name="T25" fmla="*/ 1 h 89"/>
                <a:gd name="T26" fmla="*/ 2 w 42"/>
                <a:gd name="T27" fmla="*/ 1 h 89"/>
                <a:gd name="T28" fmla="*/ 2 w 42"/>
                <a:gd name="T29" fmla="*/ 1 h 89"/>
                <a:gd name="T30" fmla="*/ 2 w 42"/>
                <a:gd name="T31" fmla="*/ 1 h 89"/>
                <a:gd name="T32" fmla="*/ 2 w 42"/>
                <a:gd name="T33" fmla="*/ 1 h 89"/>
                <a:gd name="T34" fmla="*/ 2 w 42"/>
                <a:gd name="T35" fmla="*/ 1 h 89"/>
                <a:gd name="T36" fmla="*/ 2 w 42"/>
                <a:gd name="T37" fmla="*/ 0 h 89"/>
                <a:gd name="T38" fmla="*/ 2 w 42"/>
                <a:gd name="T39" fmla="*/ 0 h 89"/>
                <a:gd name="T40" fmla="*/ 2 w 42"/>
                <a:gd name="T41" fmla="*/ 0 h 89"/>
                <a:gd name="T42" fmla="*/ 2 w 42"/>
                <a:gd name="T43" fmla="*/ 0 h 89"/>
                <a:gd name="T44" fmla="*/ 2 w 42"/>
                <a:gd name="T45" fmla="*/ 0 h 89"/>
                <a:gd name="T46" fmla="*/ 1 w 42"/>
                <a:gd name="T47" fmla="*/ 0 h 89"/>
                <a:gd name="T48" fmla="*/ 1 w 42"/>
                <a:gd name="T49" fmla="*/ 0 h 89"/>
                <a:gd name="T50" fmla="*/ 1 w 42"/>
                <a:gd name="T51" fmla="*/ 0 h 89"/>
                <a:gd name="T52" fmla="*/ 1 w 42"/>
                <a:gd name="T53" fmla="*/ 0 h 89"/>
                <a:gd name="T54" fmla="*/ 1 w 42"/>
                <a:gd name="T55" fmla="*/ 0 h 89"/>
                <a:gd name="T56" fmla="*/ 0 w 42"/>
                <a:gd name="T57" fmla="*/ 0 h 89"/>
                <a:gd name="T58" fmla="*/ 0 w 42"/>
                <a:gd name="T59" fmla="*/ 0 h 89"/>
                <a:gd name="T60" fmla="*/ 4 w 42"/>
                <a:gd name="T61" fmla="*/ 2 h 89"/>
                <a:gd name="T62" fmla="*/ 5 w 42"/>
                <a:gd name="T63" fmla="*/ 3 h 89"/>
                <a:gd name="T64" fmla="*/ 5 w 42"/>
                <a:gd name="T65" fmla="*/ 5 h 89"/>
                <a:gd name="T66" fmla="*/ 2 w 42"/>
                <a:gd name="T67" fmla="*/ 2 h 89"/>
                <a:gd name="T68" fmla="*/ 2 w 42"/>
                <a:gd name="T69" fmla="*/ 3 h 89"/>
                <a:gd name="T70" fmla="*/ 2 w 42"/>
                <a:gd name="T71" fmla="*/ 5 h 89"/>
                <a:gd name="T72" fmla="*/ 3 w 42"/>
                <a:gd name="T73" fmla="*/ 6 h 89"/>
                <a:gd name="T74" fmla="*/ 3 w 42"/>
                <a:gd name="T75" fmla="*/ 7 h 89"/>
                <a:gd name="T76" fmla="*/ 2 w 42"/>
                <a:gd name="T77" fmla="*/ 44 h 89"/>
                <a:gd name="T78" fmla="*/ 23 w 42"/>
                <a:gd name="T79" fmla="*/ 55 h 89"/>
                <a:gd name="T80" fmla="*/ 23 w 42"/>
                <a:gd name="T81" fmla="*/ 51 h 89"/>
                <a:gd name="T82" fmla="*/ 25 w 42"/>
                <a:gd name="T83" fmla="*/ 53 h 89"/>
                <a:gd name="T84" fmla="*/ 26 w 42"/>
                <a:gd name="T85" fmla="*/ 17 h 89"/>
                <a:gd name="T86" fmla="*/ 26 w 42"/>
                <a:gd name="T87" fmla="*/ 16 h 89"/>
                <a:gd name="T88" fmla="*/ 24 w 42"/>
                <a:gd name="T89" fmla="*/ 11 h 89"/>
                <a:gd name="T90" fmla="*/ 24 w 42"/>
                <a:gd name="T91" fmla="*/ 11 h 89"/>
                <a:gd name="T92" fmla="*/ 24 w 42"/>
                <a:gd name="T93" fmla="*/ 11 h 89"/>
                <a:gd name="T94" fmla="*/ 24 w 42"/>
                <a:gd name="T95" fmla="*/ 11 h 89"/>
                <a:gd name="T96" fmla="*/ 24 w 42"/>
                <a:gd name="T97" fmla="*/ 11 h 8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42" h="89">
                  <a:moveTo>
                    <a:pt x="42" y="25"/>
                  </a:moveTo>
                  <a:cubicBezTo>
                    <a:pt x="42" y="24"/>
                    <a:pt x="42" y="23"/>
                    <a:pt x="41" y="22"/>
                  </a:cubicBezTo>
                  <a:cubicBezTo>
                    <a:pt x="41" y="21"/>
                    <a:pt x="40" y="21"/>
                    <a:pt x="40" y="20"/>
                  </a:cubicBezTo>
                  <a:cubicBezTo>
                    <a:pt x="39" y="19"/>
                    <a:pt x="38" y="19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4"/>
                    <a:pt x="7" y="4"/>
                    <a:pt x="7" y="5"/>
                  </a:cubicBezTo>
                  <a:cubicBezTo>
                    <a:pt x="7" y="5"/>
                    <a:pt x="8" y="6"/>
                    <a:pt x="8" y="7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5" y="9"/>
                    <a:pt x="5" y="10"/>
                    <a:pt x="5" y="1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7" y="89"/>
                    <a:pt x="37" y="89"/>
                    <a:pt x="37" y="89"/>
                  </a:cubicBezTo>
                  <a:cubicBezTo>
                    <a:pt x="37" y="83"/>
                    <a:pt x="37" y="83"/>
                    <a:pt x="37" y="83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2" y="26"/>
                    <a:pt x="42" y="25"/>
                  </a:cubicBezTo>
                  <a:close/>
                  <a:moveTo>
                    <a:pt x="38" y="18"/>
                  </a:move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18"/>
                    <a:pt x="38" y="18"/>
                    <a:pt x="38" y="1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09"/>
            <p:cNvSpPr>
              <a:spLocks/>
            </p:cNvSpPr>
            <p:nvPr/>
          </p:nvSpPr>
          <p:spPr bwMode="auto">
            <a:xfrm>
              <a:off x="2523" y="1224"/>
              <a:ext cx="179" cy="110"/>
            </a:xfrm>
            <a:custGeom>
              <a:avLst/>
              <a:gdLst>
                <a:gd name="T0" fmla="*/ 133 w 228"/>
                <a:gd name="T1" fmla="*/ 1 h 139"/>
                <a:gd name="T2" fmla="*/ 137 w 228"/>
                <a:gd name="T3" fmla="*/ 1 h 139"/>
                <a:gd name="T4" fmla="*/ 139 w 228"/>
                <a:gd name="T5" fmla="*/ 2 h 139"/>
                <a:gd name="T6" fmla="*/ 140 w 228"/>
                <a:gd name="T7" fmla="*/ 6 h 139"/>
                <a:gd name="T8" fmla="*/ 141 w 228"/>
                <a:gd name="T9" fmla="*/ 9 h 139"/>
                <a:gd name="T10" fmla="*/ 139 w 228"/>
                <a:gd name="T11" fmla="*/ 70 h 139"/>
                <a:gd name="T12" fmla="*/ 118 w 228"/>
                <a:gd name="T13" fmla="*/ 72 h 139"/>
                <a:gd name="T14" fmla="*/ 119 w 228"/>
                <a:gd name="T15" fmla="*/ 35 h 139"/>
                <a:gd name="T16" fmla="*/ 119 w 228"/>
                <a:gd name="T17" fmla="*/ 32 h 139"/>
                <a:gd name="T18" fmla="*/ 118 w 228"/>
                <a:gd name="T19" fmla="*/ 31 h 139"/>
                <a:gd name="T20" fmla="*/ 117 w 228"/>
                <a:gd name="T21" fmla="*/ 30 h 139"/>
                <a:gd name="T22" fmla="*/ 116 w 228"/>
                <a:gd name="T23" fmla="*/ 30 h 139"/>
                <a:gd name="T24" fmla="*/ 26 w 228"/>
                <a:gd name="T25" fmla="*/ 40 h 139"/>
                <a:gd name="T26" fmla="*/ 24 w 228"/>
                <a:gd name="T27" fmla="*/ 40 h 139"/>
                <a:gd name="T28" fmla="*/ 24 w 228"/>
                <a:gd name="T29" fmla="*/ 42 h 139"/>
                <a:gd name="T30" fmla="*/ 23 w 228"/>
                <a:gd name="T31" fmla="*/ 44 h 139"/>
                <a:gd name="T32" fmla="*/ 22 w 228"/>
                <a:gd name="T33" fmla="*/ 46 h 139"/>
                <a:gd name="T34" fmla="*/ 21 w 228"/>
                <a:gd name="T35" fmla="*/ 83 h 139"/>
                <a:gd name="T36" fmla="*/ 21 w 228"/>
                <a:gd name="T37" fmla="*/ 85 h 139"/>
                <a:gd name="T38" fmla="*/ 0 w 228"/>
                <a:gd name="T39" fmla="*/ 87 h 139"/>
                <a:gd name="T40" fmla="*/ 1 w 228"/>
                <a:gd name="T41" fmla="*/ 25 h 139"/>
                <a:gd name="T42" fmla="*/ 2 w 228"/>
                <a:gd name="T43" fmla="*/ 21 h 139"/>
                <a:gd name="T44" fmla="*/ 3 w 228"/>
                <a:gd name="T45" fmla="*/ 18 h 139"/>
                <a:gd name="T46" fmla="*/ 5 w 228"/>
                <a:gd name="T47" fmla="*/ 16 h 139"/>
                <a:gd name="T48" fmla="*/ 9 w 228"/>
                <a:gd name="T49" fmla="*/ 14 h 139"/>
                <a:gd name="T50" fmla="*/ 133 w 228"/>
                <a:gd name="T51" fmla="*/ 1 h 1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28" h="139">
                  <a:moveTo>
                    <a:pt x="217" y="1"/>
                  </a:moveTo>
                  <a:cubicBezTo>
                    <a:pt x="218" y="0"/>
                    <a:pt x="220" y="1"/>
                    <a:pt x="221" y="1"/>
                  </a:cubicBezTo>
                  <a:cubicBezTo>
                    <a:pt x="223" y="2"/>
                    <a:pt x="224" y="3"/>
                    <a:pt x="225" y="4"/>
                  </a:cubicBezTo>
                  <a:cubicBezTo>
                    <a:pt x="226" y="6"/>
                    <a:pt x="226" y="7"/>
                    <a:pt x="227" y="9"/>
                  </a:cubicBezTo>
                  <a:cubicBezTo>
                    <a:pt x="227" y="11"/>
                    <a:pt x="228" y="13"/>
                    <a:pt x="228" y="15"/>
                  </a:cubicBezTo>
                  <a:cubicBezTo>
                    <a:pt x="225" y="111"/>
                    <a:pt x="225" y="111"/>
                    <a:pt x="225" y="111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3" y="54"/>
                    <a:pt x="193" y="53"/>
                    <a:pt x="193" y="52"/>
                  </a:cubicBezTo>
                  <a:cubicBezTo>
                    <a:pt x="192" y="51"/>
                    <a:pt x="192" y="50"/>
                    <a:pt x="191" y="49"/>
                  </a:cubicBezTo>
                  <a:cubicBezTo>
                    <a:pt x="191" y="49"/>
                    <a:pt x="190" y="48"/>
                    <a:pt x="190" y="48"/>
                  </a:cubicBezTo>
                  <a:cubicBezTo>
                    <a:pt x="189" y="48"/>
                    <a:pt x="188" y="47"/>
                    <a:pt x="188" y="48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1" y="65"/>
                    <a:pt x="40" y="65"/>
                    <a:pt x="40" y="65"/>
                  </a:cubicBezTo>
                  <a:cubicBezTo>
                    <a:pt x="39" y="66"/>
                    <a:pt x="38" y="66"/>
                    <a:pt x="38" y="67"/>
                  </a:cubicBezTo>
                  <a:cubicBezTo>
                    <a:pt x="37" y="68"/>
                    <a:pt x="37" y="69"/>
                    <a:pt x="37" y="70"/>
                  </a:cubicBezTo>
                  <a:cubicBezTo>
                    <a:pt x="36" y="71"/>
                    <a:pt x="36" y="72"/>
                    <a:pt x="36" y="73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5" y="135"/>
                    <a:pt x="35" y="135"/>
                    <a:pt x="35" y="13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38"/>
                    <a:pt x="2" y="36"/>
                    <a:pt x="2" y="34"/>
                  </a:cubicBezTo>
                  <a:cubicBezTo>
                    <a:pt x="3" y="32"/>
                    <a:pt x="4" y="30"/>
                    <a:pt x="5" y="29"/>
                  </a:cubicBezTo>
                  <a:cubicBezTo>
                    <a:pt x="6" y="27"/>
                    <a:pt x="7" y="26"/>
                    <a:pt x="9" y="25"/>
                  </a:cubicBezTo>
                  <a:cubicBezTo>
                    <a:pt x="10" y="24"/>
                    <a:pt x="12" y="23"/>
                    <a:pt x="14" y="23"/>
                  </a:cubicBezTo>
                  <a:lnTo>
                    <a:pt x="217" y="1"/>
                  </a:lnTo>
                  <a:close/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210"/>
            <p:cNvSpPr>
              <a:spLocks/>
            </p:cNvSpPr>
            <p:nvPr/>
          </p:nvSpPr>
          <p:spPr bwMode="auto">
            <a:xfrm>
              <a:off x="2495" y="1213"/>
              <a:ext cx="195" cy="122"/>
            </a:xfrm>
            <a:custGeom>
              <a:avLst/>
              <a:gdLst>
                <a:gd name="T0" fmla="*/ 11 w 195"/>
                <a:gd name="T1" fmla="*/ 17 h 122"/>
                <a:gd name="T2" fmla="*/ 9 w 195"/>
                <a:gd name="T3" fmla="*/ 17 h 122"/>
                <a:gd name="T4" fmla="*/ 9 w 195"/>
                <a:gd name="T5" fmla="*/ 17 h 122"/>
                <a:gd name="T6" fmla="*/ 8 w 195"/>
                <a:gd name="T7" fmla="*/ 17 h 122"/>
                <a:gd name="T8" fmla="*/ 7 w 195"/>
                <a:gd name="T9" fmla="*/ 18 h 122"/>
                <a:gd name="T10" fmla="*/ 7 w 195"/>
                <a:gd name="T11" fmla="*/ 18 h 122"/>
                <a:gd name="T12" fmla="*/ 7 w 195"/>
                <a:gd name="T13" fmla="*/ 18 h 122"/>
                <a:gd name="T14" fmla="*/ 6 w 195"/>
                <a:gd name="T15" fmla="*/ 18 h 122"/>
                <a:gd name="T16" fmla="*/ 6 w 195"/>
                <a:gd name="T17" fmla="*/ 19 h 122"/>
                <a:gd name="T18" fmla="*/ 5 w 195"/>
                <a:gd name="T19" fmla="*/ 20 h 122"/>
                <a:gd name="T20" fmla="*/ 5 w 195"/>
                <a:gd name="T21" fmla="*/ 20 h 122"/>
                <a:gd name="T22" fmla="*/ 5 w 195"/>
                <a:gd name="T23" fmla="*/ 20 h 122"/>
                <a:gd name="T24" fmla="*/ 4 w 195"/>
                <a:gd name="T25" fmla="*/ 21 h 122"/>
                <a:gd name="T26" fmla="*/ 4 w 195"/>
                <a:gd name="T27" fmla="*/ 21 h 122"/>
                <a:gd name="T28" fmla="*/ 3 w 195"/>
                <a:gd name="T29" fmla="*/ 22 h 122"/>
                <a:gd name="T30" fmla="*/ 2 w 195"/>
                <a:gd name="T31" fmla="*/ 23 h 122"/>
                <a:gd name="T32" fmla="*/ 2 w 195"/>
                <a:gd name="T33" fmla="*/ 23 h 122"/>
                <a:gd name="T34" fmla="*/ 2 w 195"/>
                <a:gd name="T35" fmla="*/ 24 h 122"/>
                <a:gd name="T36" fmla="*/ 2 w 195"/>
                <a:gd name="T37" fmla="*/ 25 h 122"/>
                <a:gd name="T38" fmla="*/ 2 w 195"/>
                <a:gd name="T39" fmla="*/ 25 h 122"/>
                <a:gd name="T40" fmla="*/ 2 w 195"/>
                <a:gd name="T41" fmla="*/ 28 h 122"/>
                <a:gd name="T42" fmla="*/ 2 w 195"/>
                <a:gd name="T43" fmla="*/ 28 h 122"/>
                <a:gd name="T44" fmla="*/ 1 w 195"/>
                <a:gd name="T45" fmla="*/ 30 h 122"/>
                <a:gd name="T46" fmla="*/ 25 w 195"/>
                <a:gd name="T47" fmla="*/ 122 h 122"/>
                <a:gd name="T48" fmla="*/ 27 w 195"/>
                <a:gd name="T49" fmla="*/ 42 h 122"/>
                <a:gd name="T50" fmla="*/ 27 w 195"/>
                <a:gd name="T51" fmla="*/ 39 h 122"/>
                <a:gd name="T52" fmla="*/ 28 w 195"/>
                <a:gd name="T53" fmla="*/ 37 h 122"/>
                <a:gd name="T54" fmla="*/ 29 w 195"/>
                <a:gd name="T55" fmla="*/ 35 h 122"/>
                <a:gd name="T56" fmla="*/ 32 w 195"/>
                <a:gd name="T57" fmla="*/ 32 h 122"/>
                <a:gd name="T58" fmla="*/ 34 w 195"/>
                <a:gd name="T59" fmla="*/ 31 h 122"/>
                <a:gd name="T60" fmla="*/ 36 w 195"/>
                <a:gd name="T61" fmla="*/ 31 h 122"/>
                <a:gd name="T62" fmla="*/ 168 w 195"/>
                <a:gd name="T63" fmla="*/ 0 h 1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95" h="122">
                  <a:moveTo>
                    <a:pt x="168" y="0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4" y="20"/>
                    <a:pt x="4" y="20"/>
                  </a:cubicBezTo>
                  <a:cubicBezTo>
                    <a:pt x="4" y="20"/>
                    <a:pt x="4" y="20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1" y="3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3"/>
                    <a:pt x="27" y="43"/>
                    <a:pt x="27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1"/>
                    <a:pt x="27" y="40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9"/>
                    <a:pt x="27" y="38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6"/>
                    <a:pt x="29" y="36"/>
                    <a:pt x="29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4"/>
                    <a:pt x="31" y="33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3" y="31"/>
                    <a:pt x="33" y="31"/>
                    <a:pt x="34" y="31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31"/>
                    <a:pt x="35" y="31"/>
                    <a:pt x="36" y="31"/>
                  </a:cubicBezTo>
                  <a:cubicBezTo>
                    <a:pt x="63" y="28"/>
                    <a:pt x="173" y="18"/>
                    <a:pt x="195" y="13"/>
                  </a:cubicBezTo>
                  <a:cubicBezTo>
                    <a:pt x="194" y="12"/>
                    <a:pt x="174" y="3"/>
                    <a:pt x="168" y="0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Freeform 4"/>
          <p:cNvSpPr>
            <a:spLocks/>
          </p:cNvSpPr>
          <p:nvPr/>
        </p:nvSpPr>
        <p:spPr bwMode="auto">
          <a:xfrm>
            <a:off x="1803400" y="1416050"/>
            <a:ext cx="706438" cy="303213"/>
          </a:xfrm>
          <a:custGeom>
            <a:avLst/>
            <a:gdLst>
              <a:gd name="T0" fmla="*/ 1120837905 w 593"/>
              <a:gd name="T1" fmla="*/ 481978692 h 255"/>
              <a:gd name="T2" fmla="*/ 661540430 w 593"/>
              <a:gd name="T3" fmla="*/ 0 h 255"/>
              <a:gd name="T4" fmla="*/ 0 w 593"/>
              <a:gd name="T5" fmla="*/ 134197559 h 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3" h="255">
                <a:moveTo>
                  <a:pt x="593" y="255"/>
                </a:moveTo>
                <a:lnTo>
                  <a:pt x="350" y="0"/>
                </a:lnTo>
                <a:lnTo>
                  <a:pt x="0" y="7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7" name="Group 212"/>
          <p:cNvGrpSpPr>
            <a:grpSpLocks/>
          </p:cNvGrpSpPr>
          <p:nvPr/>
        </p:nvGrpSpPr>
        <p:grpSpPr bwMode="auto">
          <a:xfrm>
            <a:off x="1935163" y="1416050"/>
            <a:ext cx="368300" cy="352425"/>
            <a:chOff x="666" y="944"/>
            <a:chExt cx="308" cy="296"/>
          </a:xfrm>
        </p:grpSpPr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66" y="944"/>
              <a:ext cx="238" cy="257"/>
            </a:xfrm>
            <a:custGeom>
              <a:avLst/>
              <a:gdLst>
                <a:gd name="T0" fmla="*/ 92 w 615"/>
                <a:gd name="T1" fmla="*/ 0 h 663"/>
                <a:gd name="T2" fmla="*/ 89 w 615"/>
                <a:gd name="T3" fmla="*/ 77 h 663"/>
                <a:gd name="T4" fmla="*/ 0 w 615"/>
                <a:gd name="T5" fmla="*/ 100 h 6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15" h="663">
                  <a:moveTo>
                    <a:pt x="615" y="0"/>
                  </a:moveTo>
                  <a:lnTo>
                    <a:pt x="593" y="514"/>
                  </a:lnTo>
                  <a:lnTo>
                    <a:pt x="0" y="663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 flipH="1" flipV="1">
              <a:off x="896" y="1143"/>
              <a:ext cx="78" cy="97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Freeform 13"/>
          <p:cNvSpPr>
            <a:spLocks/>
          </p:cNvSpPr>
          <p:nvPr/>
        </p:nvSpPr>
        <p:spPr bwMode="auto">
          <a:xfrm>
            <a:off x="2519363" y="1614488"/>
            <a:ext cx="207962" cy="100012"/>
          </a:xfrm>
          <a:custGeom>
            <a:avLst/>
            <a:gdLst>
              <a:gd name="T0" fmla="*/ 122340908 w 449"/>
              <a:gd name="T1" fmla="*/ 0 h 217"/>
              <a:gd name="T2" fmla="*/ 127450461 w 449"/>
              <a:gd name="T3" fmla="*/ 3965032 h 217"/>
              <a:gd name="T4" fmla="*/ 0 w 449"/>
              <a:gd name="T5" fmla="*/ 61459602 h 21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9" h="217">
                <a:moveTo>
                  <a:pt x="431" y="0"/>
                </a:moveTo>
                <a:lnTo>
                  <a:pt x="449" y="14"/>
                </a:lnTo>
                <a:lnTo>
                  <a:pt x="0" y="217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1" name="Group 213"/>
          <p:cNvGrpSpPr>
            <a:grpSpLocks/>
          </p:cNvGrpSpPr>
          <p:nvPr/>
        </p:nvGrpSpPr>
        <p:grpSpPr bwMode="auto">
          <a:xfrm>
            <a:off x="2214563" y="1339850"/>
            <a:ext cx="503237" cy="274638"/>
            <a:chOff x="900" y="880"/>
            <a:chExt cx="423" cy="231"/>
          </a:xfrm>
        </p:grpSpPr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1051" y="880"/>
              <a:ext cx="272" cy="231"/>
            </a:xfrm>
            <a:custGeom>
              <a:avLst/>
              <a:gdLst>
                <a:gd name="T0" fmla="*/ 0 w 701"/>
                <a:gd name="T1" fmla="*/ 1 h 597"/>
                <a:gd name="T2" fmla="*/ 3 w 701"/>
                <a:gd name="T3" fmla="*/ 0 h 597"/>
                <a:gd name="T4" fmla="*/ 106 w 701"/>
                <a:gd name="T5" fmla="*/ 89 h 59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1" h="597">
                  <a:moveTo>
                    <a:pt x="0" y="7"/>
                  </a:moveTo>
                  <a:lnTo>
                    <a:pt x="18" y="0"/>
                  </a:lnTo>
                  <a:lnTo>
                    <a:pt x="701" y="597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900" y="882"/>
              <a:ext cx="151" cy="62"/>
            </a:xfrm>
            <a:custGeom>
              <a:avLst/>
              <a:gdLst>
                <a:gd name="T0" fmla="*/ 0 w 389"/>
                <a:gd name="T1" fmla="*/ 21 h 158"/>
                <a:gd name="T2" fmla="*/ 2 w 389"/>
                <a:gd name="T3" fmla="*/ 24 h 158"/>
                <a:gd name="T4" fmla="*/ 59 w 389"/>
                <a:gd name="T5" fmla="*/ 0 h 1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9" h="158">
                  <a:moveTo>
                    <a:pt x="0" y="138"/>
                  </a:moveTo>
                  <a:lnTo>
                    <a:pt x="11" y="158"/>
                  </a:lnTo>
                  <a:lnTo>
                    <a:pt x="389" y="0"/>
                  </a:lnTo>
                </a:path>
              </a:pathLst>
            </a:custGeom>
            <a:noFill/>
            <a:ln w="28575" cap="flat" cmpd="sng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4" name="Freeform 16"/>
          <p:cNvSpPr>
            <a:spLocks/>
          </p:cNvSpPr>
          <p:nvPr/>
        </p:nvSpPr>
        <p:spPr bwMode="auto">
          <a:xfrm>
            <a:off x="2111375" y="1231900"/>
            <a:ext cx="103188" cy="174625"/>
          </a:xfrm>
          <a:custGeom>
            <a:avLst/>
            <a:gdLst>
              <a:gd name="T0" fmla="*/ 0 w 224"/>
              <a:gd name="T1" fmla="*/ 854823 h 376"/>
              <a:gd name="T2" fmla="*/ 5132032 w 224"/>
              <a:gd name="T3" fmla="*/ 0 h 376"/>
              <a:gd name="T4" fmla="*/ 63866935 w 224"/>
              <a:gd name="T5" fmla="*/ 107153404 h 3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4" h="376">
                <a:moveTo>
                  <a:pt x="0" y="3"/>
                </a:moveTo>
                <a:lnTo>
                  <a:pt x="18" y="0"/>
                </a:lnTo>
                <a:lnTo>
                  <a:pt x="224" y="376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1722438" y="1233488"/>
            <a:ext cx="388937" cy="74612"/>
          </a:xfrm>
          <a:custGeom>
            <a:avLst/>
            <a:gdLst>
              <a:gd name="T0" fmla="*/ 1422020 w 843"/>
              <a:gd name="T1" fmla="*/ 46024387 h 163"/>
              <a:gd name="T2" fmla="*/ 0 w 843"/>
              <a:gd name="T3" fmla="*/ 42071406 h 163"/>
              <a:gd name="T4" fmla="*/ 239749537 w 843"/>
              <a:gd name="T5" fmla="*/ 0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3" h="163">
                <a:moveTo>
                  <a:pt x="5" y="163"/>
                </a:moveTo>
                <a:lnTo>
                  <a:pt x="0" y="149"/>
                </a:lnTo>
                <a:lnTo>
                  <a:pt x="843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1881188" y="920750"/>
            <a:ext cx="466725" cy="863600"/>
            <a:chOff x="3657" y="1524"/>
            <a:chExt cx="334" cy="622"/>
          </a:xfrm>
          <a:solidFill>
            <a:srgbClr val="06A8CB"/>
          </a:solidFill>
        </p:grpSpPr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657" y="1524"/>
              <a:ext cx="334" cy="478"/>
            </a:xfrm>
            <a:custGeom>
              <a:avLst/>
              <a:gdLst>
                <a:gd name="T0" fmla="*/ 596 w 186"/>
                <a:gd name="T1" fmla="*/ 324 h 267"/>
                <a:gd name="T2" fmla="*/ 564 w 186"/>
                <a:gd name="T3" fmla="*/ 439 h 267"/>
                <a:gd name="T4" fmla="*/ 442 w 186"/>
                <a:gd name="T5" fmla="*/ 791 h 267"/>
                <a:gd name="T6" fmla="*/ 438 w 186"/>
                <a:gd name="T7" fmla="*/ 831 h 267"/>
                <a:gd name="T8" fmla="*/ 413 w 186"/>
                <a:gd name="T9" fmla="*/ 856 h 267"/>
                <a:gd name="T10" fmla="*/ 316 w 186"/>
                <a:gd name="T11" fmla="*/ 856 h 267"/>
                <a:gd name="T12" fmla="*/ 287 w 186"/>
                <a:gd name="T13" fmla="*/ 856 h 267"/>
                <a:gd name="T14" fmla="*/ 187 w 186"/>
                <a:gd name="T15" fmla="*/ 856 h 267"/>
                <a:gd name="T16" fmla="*/ 162 w 186"/>
                <a:gd name="T17" fmla="*/ 827 h 267"/>
                <a:gd name="T18" fmla="*/ 158 w 186"/>
                <a:gd name="T19" fmla="*/ 791 h 267"/>
                <a:gd name="T20" fmla="*/ 158 w 186"/>
                <a:gd name="T21" fmla="*/ 791 h 267"/>
                <a:gd name="T22" fmla="*/ 41 w 186"/>
                <a:gd name="T23" fmla="*/ 449 h 267"/>
                <a:gd name="T24" fmla="*/ 40 w 186"/>
                <a:gd name="T25" fmla="*/ 442 h 267"/>
                <a:gd name="T26" fmla="*/ 4 w 186"/>
                <a:gd name="T27" fmla="*/ 324 h 267"/>
                <a:gd name="T28" fmla="*/ 0 w 186"/>
                <a:gd name="T29" fmla="*/ 295 h 267"/>
                <a:gd name="T30" fmla="*/ 90 w 186"/>
                <a:gd name="T31" fmla="*/ 86 h 267"/>
                <a:gd name="T32" fmla="*/ 300 w 186"/>
                <a:gd name="T33" fmla="*/ 0 h 267"/>
                <a:gd name="T34" fmla="*/ 384 w 186"/>
                <a:gd name="T35" fmla="*/ 13 h 267"/>
                <a:gd name="T36" fmla="*/ 514 w 186"/>
                <a:gd name="T37" fmla="*/ 86 h 267"/>
                <a:gd name="T38" fmla="*/ 600 w 186"/>
                <a:gd name="T39" fmla="*/ 297 h 267"/>
                <a:gd name="T40" fmla="*/ 596 w 186"/>
                <a:gd name="T41" fmla="*/ 324 h 2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6" h="267">
                  <a:moveTo>
                    <a:pt x="185" y="101"/>
                  </a:moveTo>
                  <a:cubicBezTo>
                    <a:pt x="184" y="114"/>
                    <a:pt x="181" y="126"/>
                    <a:pt x="175" y="137"/>
                  </a:cubicBezTo>
                  <a:cubicBezTo>
                    <a:pt x="174" y="138"/>
                    <a:pt x="137" y="205"/>
                    <a:pt x="137" y="247"/>
                  </a:cubicBezTo>
                  <a:cubicBezTo>
                    <a:pt x="137" y="247"/>
                    <a:pt x="136" y="259"/>
                    <a:pt x="136" y="259"/>
                  </a:cubicBezTo>
                  <a:cubicBezTo>
                    <a:pt x="134" y="267"/>
                    <a:pt x="130" y="267"/>
                    <a:pt x="128" y="267"/>
                  </a:cubicBezTo>
                  <a:cubicBezTo>
                    <a:pt x="98" y="267"/>
                    <a:pt x="98" y="267"/>
                    <a:pt x="98" y="267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6" y="267"/>
                    <a:pt x="52" y="267"/>
                    <a:pt x="50" y="258"/>
                  </a:cubicBezTo>
                  <a:cubicBezTo>
                    <a:pt x="50" y="258"/>
                    <a:pt x="49" y="247"/>
                    <a:pt x="49" y="247"/>
                  </a:cubicBezTo>
                  <a:cubicBezTo>
                    <a:pt x="49" y="247"/>
                    <a:pt x="49" y="247"/>
                    <a:pt x="49" y="247"/>
                  </a:cubicBezTo>
                  <a:cubicBezTo>
                    <a:pt x="49" y="223"/>
                    <a:pt x="36" y="184"/>
                    <a:pt x="13" y="140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6" y="126"/>
                    <a:pt x="2" y="114"/>
                    <a:pt x="1" y="101"/>
                  </a:cubicBezTo>
                  <a:cubicBezTo>
                    <a:pt x="1" y="101"/>
                    <a:pt x="0" y="92"/>
                    <a:pt x="0" y="92"/>
                  </a:cubicBezTo>
                  <a:cubicBezTo>
                    <a:pt x="0" y="68"/>
                    <a:pt x="10" y="45"/>
                    <a:pt x="28" y="27"/>
                  </a:cubicBezTo>
                  <a:cubicBezTo>
                    <a:pt x="45" y="10"/>
                    <a:pt x="68" y="0"/>
                    <a:pt x="93" y="0"/>
                  </a:cubicBezTo>
                  <a:cubicBezTo>
                    <a:pt x="102" y="0"/>
                    <a:pt x="111" y="1"/>
                    <a:pt x="119" y="4"/>
                  </a:cubicBezTo>
                  <a:cubicBezTo>
                    <a:pt x="134" y="8"/>
                    <a:pt x="148" y="16"/>
                    <a:pt x="159" y="27"/>
                  </a:cubicBezTo>
                  <a:cubicBezTo>
                    <a:pt x="176" y="45"/>
                    <a:pt x="186" y="68"/>
                    <a:pt x="186" y="93"/>
                  </a:cubicBezTo>
                  <a:cubicBezTo>
                    <a:pt x="186" y="93"/>
                    <a:pt x="185" y="101"/>
                    <a:pt x="185" y="101"/>
                  </a:cubicBezTo>
                  <a:close/>
                </a:path>
              </a:pathLst>
            </a:custGeom>
            <a:grpFill/>
            <a:ln w="333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22"/>
            <p:cNvSpPr>
              <a:spLocks/>
            </p:cNvSpPr>
            <p:nvPr/>
          </p:nvSpPr>
          <p:spPr bwMode="auto">
            <a:xfrm>
              <a:off x="3745" y="2019"/>
              <a:ext cx="158" cy="95"/>
            </a:xfrm>
            <a:custGeom>
              <a:avLst/>
              <a:gdLst>
                <a:gd name="T0" fmla="*/ 0 w 88"/>
                <a:gd name="T1" fmla="*/ 29 h 53"/>
                <a:gd name="T2" fmla="*/ 29 w 88"/>
                <a:gd name="T3" fmla="*/ 0 h 53"/>
                <a:gd name="T4" fmla="*/ 255 w 88"/>
                <a:gd name="T5" fmla="*/ 0 h 53"/>
                <a:gd name="T6" fmla="*/ 284 w 88"/>
                <a:gd name="T7" fmla="*/ 29 h 53"/>
                <a:gd name="T8" fmla="*/ 255 w 88"/>
                <a:gd name="T9" fmla="*/ 57 h 53"/>
                <a:gd name="T10" fmla="*/ 284 w 88"/>
                <a:gd name="T11" fmla="*/ 86 h 53"/>
                <a:gd name="T12" fmla="*/ 255 w 88"/>
                <a:gd name="T13" fmla="*/ 113 h 53"/>
                <a:gd name="T14" fmla="*/ 284 w 88"/>
                <a:gd name="T15" fmla="*/ 142 h 53"/>
                <a:gd name="T16" fmla="*/ 255 w 88"/>
                <a:gd name="T17" fmla="*/ 170 h 53"/>
                <a:gd name="T18" fmla="*/ 29 w 88"/>
                <a:gd name="T19" fmla="*/ 170 h 53"/>
                <a:gd name="T20" fmla="*/ 0 w 88"/>
                <a:gd name="T21" fmla="*/ 142 h 53"/>
                <a:gd name="T22" fmla="*/ 29 w 88"/>
                <a:gd name="T23" fmla="*/ 113 h 53"/>
                <a:gd name="T24" fmla="*/ 0 w 88"/>
                <a:gd name="T25" fmla="*/ 86 h 53"/>
                <a:gd name="T26" fmla="*/ 29 w 88"/>
                <a:gd name="T27" fmla="*/ 57 h 53"/>
                <a:gd name="T28" fmla="*/ 0 w 88"/>
                <a:gd name="T29" fmla="*/ 29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53"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0"/>
                    <a:pt x="88" y="4"/>
                    <a:pt x="88" y="9"/>
                  </a:cubicBezTo>
                  <a:cubicBezTo>
                    <a:pt x="88" y="14"/>
                    <a:pt x="84" y="18"/>
                    <a:pt x="79" y="18"/>
                  </a:cubicBezTo>
                  <a:cubicBezTo>
                    <a:pt x="84" y="18"/>
                    <a:pt x="88" y="22"/>
                    <a:pt x="88" y="27"/>
                  </a:cubicBezTo>
                  <a:cubicBezTo>
                    <a:pt x="88" y="31"/>
                    <a:pt x="84" y="35"/>
                    <a:pt x="79" y="35"/>
                  </a:cubicBezTo>
                  <a:cubicBezTo>
                    <a:pt x="84" y="35"/>
                    <a:pt x="88" y="39"/>
                    <a:pt x="88" y="44"/>
                  </a:cubicBezTo>
                  <a:cubicBezTo>
                    <a:pt x="88" y="49"/>
                    <a:pt x="84" y="53"/>
                    <a:pt x="7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4" y="53"/>
                    <a:pt x="0" y="49"/>
                    <a:pt x="0" y="44"/>
                  </a:cubicBezTo>
                  <a:cubicBezTo>
                    <a:pt x="0" y="39"/>
                    <a:pt x="4" y="35"/>
                    <a:pt x="9" y="35"/>
                  </a:cubicBezTo>
                  <a:cubicBezTo>
                    <a:pt x="4" y="35"/>
                    <a:pt x="0" y="31"/>
                    <a:pt x="0" y="27"/>
                  </a:cubicBezTo>
                  <a:cubicBezTo>
                    <a:pt x="0" y="22"/>
                    <a:pt x="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3774" y="2119"/>
              <a:ext cx="100" cy="27"/>
            </a:xfrm>
            <a:custGeom>
              <a:avLst/>
              <a:gdLst>
                <a:gd name="T0" fmla="*/ 89 w 56"/>
                <a:gd name="T1" fmla="*/ 49 h 15"/>
                <a:gd name="T2" fmla="*/ 0 w 56"/>
                <a:gd name="T3" fmla="*/ 0 h 15"/>
                <a:gd name="T4" fmla="*/ 179 w 56"/>
                <a:gd name="T5" fmla="*/ 0 h 15"/>
                <a:gd name="T6" fmla="*/ 89 w 56"/>
                <a:gd name="T7" fmla="*/ 49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15">
                  <a:moveTo>
                    <a:pt x="28" y="15"/>
                  </a:moveTo>
                  <a:cubicBezTo>
                    <a:pt x="17" y="15"/>
                    <a:pt x="6" y="9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0" y="9"/>
                    <a:pt x="40" y="15"/>
                    <a:pt x="28" y="15"/>
                  </a:cubicBezTo>
                  <a:close/>
                </a:path>
              </a:pathLst>
            </a:custGeom>
            <a:grpFill/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Freeform 24"/>
            <p:cNvSpPr>
              <a:spLocks/>
            </p:cNvSpPr>
            <p:nvPr/>
          </p:nvSpPr>
          <p:spPr bwMode="auto">
            <a:xfrm>
              <a:off x="3657" y="1524"/>
              <a:ext cx="334" cy="478"/>
            </a:xfrm>
            <a:custGeom>
              <a:avLst/>
              <a:gdLst>
                <a:gd name="T0" fmla="*/ 596 w 186"/>
                <a:gd name="T1" fmla="*/ 324 h 267"/>
                <a:gd name="T2" fmla="*/ 564 w 186"/>
                <a:gd name="T3" fmla="*/ 439 h 267"/>
                <a:gd name="T4" fmla="*/ 442 w 186"/>
                <a:gd name="T5" fmla="*/ 791 h 267"/>
                <a:gd name="T6" fmla="*/ 438 w 186"/>
                <a:gd name="T7" fmla="*/ 831 h 267"/>
                <a:gd name="T8" fmla="*/ 413 w 186"/>
                <a:gd name="T9" fmla="*/ 856 h 267"/>
                <a:gd name="T10" fmla="*/ 316 w 186"/>
                <a:gd name="T11" fmla="*/ 856 h 267"/>
                <a:gd name="T12" fmla="*/ 287 w 186"/>
                <a:gd name="T13" fmla="*/ 856 h 267"/>
                <a:gd name="T14" fmla="*/ 187 w 186"/>
                <a:gd name="T15" fmla="*/ 856 h 267"/>
                <a:gd name="T16" fmla="*/ 162 w 186"/>
                <a:gd name="T17" fmla="*/ 827 h 267"/>
                <a:gd name="T18" fmla="*/ 158 w 186"/>
                <a:gd name="T19" fmla="*/ 791 h 267"/>
                <a:gd name="T20" fmla="*/ 158 w 186"/>
                <a:gd name="T21" fmla="*/ 791 h 267"/>
                <a:gd name="T22" fmla="*/ 41 w 186"/>
                <a:gd name="T23" fmla="*/ 449 h 267"/>
                <a:gd name="T24" fmla="*/ 40 w 186"/>
                <a:gd name="T25" fmla="*/ 442 h 267"/>
                <a:gd name="T26" fmla="*/ 4 w 186"/>
                <a:gd name="T27" fmla="*/ 324 h 267"/>
                <a:gd name="T28" fmla="*/ 0 w 186"/>
                <a:gd name="T29" fmla="*/ 295 h 267"/>
                <a:gd name="T30" fmla="*/ 90 w 186"/>
                <a:gd name="T31" fmla="*/ 86 h 267"/>
                <a:gd name="T32" fmla="*/ 300 w 186"/>
                <a:gd name="T33" fmla="*/ 0 h 267"/>
                <a:gd name="T34" fmla="*/ 384 w 186"/>
                <a:gd name="T35" fmla="*/ 13 h 267"/>
                <a:gd name="T36" fmla="*/ 514 w 186"/>
                <a:gd name="T37" fmla="*/ 86 h 267"/>
                <a:gd name="T38" fmla="*/ 600 w 186"/>
                <a:gd name="T39" fmla="*/ 297 h 267"/>
                <a:gd name="T40" fmla="*/ 596 w 186"/>
                <a:gd name="T41" fmla="*/ 324 h 2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86" h="267">
                  <a:moveTo>
                    <a:pt x="185" y="101"/>
                  </a:moveTo>
                  <a:cubicBezTo>
                    <a:pt x="184" y="114"/>
                    <a:pt x="181" y="126"/>
                    <a:pt x="175" y="137"/>
                  </a:cubicBezTo>
                  <a:cubicBezTo>
                    <a:pt x="174" y="138"/>
                    <a:pt x="137" y="205"/>
                    <a:pt x="137" y="247"/>
                  </a:cubicBezTo>
                  <a:cubicBezTo>
                    <a:pt x="137" y="247"/>
                    <a:pt x="136" y="259"/>
                    <a:pt x="136" y="259"/>
                  </a:cubicBezTo>
                  <a:cubicBezTo>
                    <a:pt x="134" y="267"/>
                    <a:pt x="130" y="267"/>
                    <a:pt x="128" y="267"/>
                  </a:cubicBezTo>
                  <a:cubicBezTo>
                    <a:pt x="98" y="267"/>
                    <a:pt x="98" y="267"/>
                    <a:pt x="98" y="267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58" y="267"/>
                    <a:pt x="58" y="267"/>
                    <a:pt x="58" y="267"/>
                  </a:cubicBezTo>
                  <a:cubicBezTo>
                    <a:pt x="56" y="267"/>
                    <a:pt x="52" y="267"/>
                    <a:pt x="50" y="258"/>
                  </a:cubicBezTo>
                  <a:cubicBezTo>
                    <a:pt x="50" y="258"/>
                    <a:pt x="49" y="247"/>
                    <a:pt x="49" y="247"/>
                  </a:cubicBezTo>
                  <a:cubicBezTo>
                    <a:pt x="49" y="247"/>
                    <a:pt x="49" y="247"/>
                    <a:pt x="49" y="247"/>
                  </a:cubicBezTo>
                  <a:cubicBezTo>
                    <a:pt x="49" y="223"/>
                    <a:pt x="36" y="184"/>
                    <a:pt x="13" y="140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6" y="126"/>
                    <a:pt x="2" y="114"/>
                    <a:pt x="1" y="101"/>
                  </a:cubicBezTo>
                  <a:cubicBezTo>
                    <a:pt x="1" y="101"/>
                    <a:pt x="0" y="92"/>
                    <a:pt x="0" y="92"/>
                  </a:cubicBezTo>
                  <a:cubicBezTo>
                    <a:pt x="0" y="68"/>
                    <a:pt x="10" y="45"/>
                    <a:pt x="28" y="27"/>
                  </a:cubicBezTo>
                  <a:cubicBezTo>
                    <a:pt x="45" y="10"/>
                    <a:pt x="68" y="0"/>
                    <a:pt x="93" y="0"/>
                  </a:cubicBezTo>
                  <a:cubicBezTo>
                    <a:pt x="102" y="0"/>
                    <a:pt x="111" y="1"/>
                    <a:pt x="119" y="4"/>
                  </a:cubicBezTo>
                  <a:cubicBezTo>
                    <a:pt x="134" y="8"/>
                    <a:pt x="148" y="16"/>
                    <a:pt x="159" y="27"/>
                  </a:cubicBezTo>
                  <a:cubicBezTo>
                    <a:pt x="176" y="45"/>
                    <a:pt x="186" y="68"/>
                    <a:pt x="186" y="93"/>
                  </a:cubicBezTo>
                  <a:cubicBezTo>
                    <a:pt x="186" y="93"/>
                    <a:pt x="185" y="101"/>
                    <a:pt x="185" y="101"/>
                  </a:cubicBezTo>
                  <a:close/>
                </a:path>
              </a:pathLst>
            </a:custGeom>
            <a:grpFill/>
            <a:ln w="3333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745" y="2019"/>
              <a:ext cx="158" cy="95"/>
            </a:xfrm>
            <a:custGeom>
              <a:avLst/>
              <a:gdLst>
                <a:gd name="T0" fmla="*/ 0 w 88"/>
                <a:gd name="T1" fmla="*/ 29 h 53"/>
                <a:gd name="T2" fmla="*/ 29 w 88"/>
                <a:gd name="T3" fmla="*/ 0 h 53"/>
                <a:gd name="T4" fmla="*/ 255 w 88"/>
                <a:gd name="T5" fmla="*/ 0 h 53"/>
                <a:gd name="T6" fmla="*/ 284 w 88"/>
                <a:gd name="T7" fmla="*/ 29 h 53"/>
                <a:gd name="T8" fmla="*/ 255 w 88"/>
                <a:gd name="T9" fmla="*/ 57 h 53"/>
                <a:gd name="T10" fmla="*/ 284 w 88"/>
                <a:gd name="T11" fmla="*/ 86 h 53"/>
                <a:gd name="T12" fmla="*/ 255 w 88"/>
                <a:gd name="T13" fmla="*/ 113 h 53"/>
                <a:gd name="T14" fmla="*/ 284 w 88"/>
                <a:gd name="T15" fmla="*/ 142 h 53"/>
                <a:gd name="T16" fmla="*/ 255 w 88"/>
                <a:gd name="T17" fmla="*/ 170 h 53"/>
                <a:gd name="T18" fmla="*/ 29 w 88"/>
                <a:gd name="T19" fmla="*/ 170 h 53"/>
                <a:gd name="T20" fmla="*/ 0 w 88"/>
                <a:gd name="T21" fmla="*/ 142 h 53"/>
                <a:gd name="T22" fmla="*/ 29 w 88"/>
                <a:gd name="T23" fmla="*/ 113 h 53"/>
                <a:gd name="T24" fmla="*/ 0 w 88"/>
                <a:gd name="T25" fmla="*/ 86 h 53"/>
                <a:gd name="T26" fmla="*/ 29 w 88"/>
                <a:gd name="T27" fmla="*/ 57 h 53"/>
                <a:gd name="T28" fmla="*/ 0 w 88"/>
                <a:gd name="T29" fmla="*/ 29 h 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53">
                  <a:moveTo>
                    <a:pt x="0" y="9"/>
                  </a:moveTo>
                  <a:cubicBezTo>
                    <a:pt x="0" y="4"/>
                    <a:pt x="4" y="0"/>
                    <a:pt x="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4" y="0"/>
                    <a:pt x="88" y="4"/>
                    <a:pt x="88" y="9"/>
                  </a:cubicBezTo>
                  <a:cubicBezTo>
                    <a:pt x="88" y="14"/>
                    <a:pt x="84" y="18"/>
                    <a:pt x="79" y="18"/>
                  </a:cubicBezTo>
                  <a:cubicBezTo>
                    <a:pt x="84" y="18"/>
                    <a:pt x="88" y="22"/>
                    <a:pt x="88" y="27"/>
                  </a:cubicBezTo>
                  <a:cubicBezTo>
                    <a:pt x="88" y="31"/>
                    <a:pt x="84" y="35"/>
                    <a:pt x="79" y="35"/>
                  </a:cubicBezTo>
                  <a:cubicBezTo>
                    <a:pt x="84" y="35"/>
                    <a:pt x="88" y="39"/>
                    <a:pt x="88" y="44"/>
                  </a:cubicBezTo>
                  <a:cubicBezTo>
                    <a:pt x="88" y="49"/>
                    <a:pt x="84" y="53"/>
                    <a:pt x="79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4" y="53"/>
                    <a:pt x="0" y="49"/>
                    <a:pt x="0" y="44"/>
                  </a:cubicBezTo>
                  <a:cubicBezTo>
                    <a:pt x="0" y="39"/>
                    <a:pt x="4" y="35"/>
                    <a:pt x="9" y="35"/>
                  </a:cubicBezTo>
                  <a:cubicBezTo>
                    <a:pt x="4" y="35"/>
                    <a:pt x="0" y="31"/>
                    <a:pt x="0" y="27"/>
                  </a:cubicBezTo>
                  <a:cubicBezTo>
                    <a:pt x="0" y="22"/>
                    <a:pt x="4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3774" y="2119"/>
              <a:ext cx="100" cy="27"/>
            </a:xfrm>
            <a:custGeom>
              <a:avLst/>
              <a:gdLst>
                <a:gd name="T0" fmla="*/ 89 w 56"/>
                <a:gd name="T1" fmla="*/ 49 h 15"/>
                <a:gd name="T2" fmla="*/ 0 w 56"/>
                <a:gd name="T3" fmla="*/ 0 h 15"/>
                <a:gd name="T4" fmla="*/ 179 w 56"/>
                <a:gd name="T5" fmla="*/ 0 h 15"/>
                <a:gd name="T6" fmla="*/ 89 w 56"/>
                <a:gd name="T7" fmla="*/ 49 h 1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" h="15">
                  <a:moveTo>
                    <a:pt x="28" y="15"/>
                  </a:moveTo>
                  <a:cubicBezTo>
                    <a:pt x="17" y="15"/>
                    <a:pt x="6" y="9"/>
                    <a:pt x="0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0" y="9"/>
                    <a:pt x="40" y="15"/>
                    <a:pt x="28" y="15"/>
                  </a:cubicBezTo>
                  <a:close/>
                </a:path>
              </a:pathLst>
            </a:custGeom>
            <a:grpFill/>
            <a:ln w="19050" cmpd="sng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" name="Freeform 33"/>
          <p:cNvSpPr>
            <a:spLocks/>
          </p:cNvSpPr>
          <p:nvPr/>
        </p:nvSpPr>
        <p:spPr bwMode="auto">
          <a:xfrm>
            <a:off x="5418138" y="1500188"/>
            <a:ext cx="138112" cy="344487"/>
          </a:xfrm>
          <a:custGeom>
            <a:avLst/>
            <a:gdLst>
              <a:gd name="T0" fmla="*/ 0 w 244"/>
              <a:gd name="T1" fmla="*/ 0 h 606"/>
              <a:gd name="T2" fmla="*/ 33748251 w 244"/>
              <a:gd name="T3" fmla="*/ 53304011 h 606"/>
              <a:gd name="T4" fmla="*/ 47418608 w 244"/>
              <a:gd name="T5" fmla="*/ 103169384 h 606"/>
              <a:gd name="T6" fmla="*/ 65788203 w 244"/>
              <a:gd name="T7" fmla="*/ 137129348 h 606"/>
              <a:gd name="T8" fmla="*/ 104235692 w 244"/>
              <a:gd name="T9" fmla="*/ 260503006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" h="606">
                <a:moveTo>
                  <a:pt x="0" y="0"/>
                </a:moveTo>
                <a:lnTo>
                  <a:pt x="79" y="124"/>
                </a:lnTo>
                <a:lnTo>
                  <a:pt x="111" y="240"/>
                </a:lnTo>
                <a:lnTo>
                  <a:pt x="154" y="319"/>
                </a:lnTo>
                <a:lnTo>
                  <a:pt x="244" y="606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Freeform 34"/>
          <p:cNvSpPr>
            <a:spLocks/>
          </p:cNvSpPr>
          <p:nvPr/>
        </p:nvSpPr>
        <p:spPr bwMode="auto">
          <a:xfrm>
            <a:off x="5413375" y="1484313"/>
            <a:ext cx="284163" cy="28575"/>
          </a:xfrm>
          <a:custGeom>
            <a:avLst/>
            <a:gdLst>
              <a:gd name="T0" fmla="*/ 386974062 w 279"/>
              <a:gd name="T1" fmla="*/ 0 h 29"/>
              <a:gd name="T2" fmla="*/ 262144015 w 279"/>
              <a:gd name="T3" fmla="*/ 39331150 h 29"/>
              <a:gd name="T4" fmla="*/ 37448708 w 279"/>
              <a:gd name="T5" fmla="*/ 23879517 h 29"/>
              <a:gd name="T6" fmla="*/ 0 w 279"/>
              <a:gd name="T7" fmla="*/ 8427884 h 29"/>
              <a:gd name="T8" fmla="*/ 6935513 w 279"/>
              <a:gd name="T9" fmla="*/ 22475383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9" h="29">
                <a:moveTo>
                  <a:pt x="279" y="0"/>
                </a:moveTo>
                <a:cubicBezTo>
                  <a:pt x="259" y="13"/>
                  <a:pt x="213" y="29"/>
                  <a:pt x="189" y="28"/>
                </a:cubicBezTo>
                <a:cubicBezTo>
                  <a:pt x="161" y="27"/>
                  <a:pt x="38" y="26"/>
                  <a:pt x="27" y="17"/>
                </a:cubicBezTo>
                <a:cubicBezTo>
                  <a:pt x="16" y="8"/>
                  <a:pt x="0" y="6"/>
                  <a:pt x="0" y="6"/>
                </a:cubicBezTo>
                <a:cubicBezTo>
                  <a:pt x="5" y="16"/>
                  <a:pt x="5" y="16"/>
                  <a:pt x="5" y="16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5529263" y="915988"/>
            <a:ext cx="187325" cy="568325"/>
          </a:xfrm>
          <a:custGeom>
            <a:avLst/>
            <a:gdLst>
              <a:gd name="T0" fmla="*/ 0 w 183"/>
              <a:gd name="T1" fmla="*/ 0 h 558"/>
              <a:gd name="T2" fmla="*/ 8347452 w 183"/>
              <a:gd name="T3" fmla="*/ 1375203 h 558"/>
              <a:gd name="T4" fmla="*/ 16693883 w 183"/>
              <a:gd name="T5" fmla="*/ 15129264 h 558"/>
              <a:gd name="T6" fmla="*/ 38953756 w 183"/>
              <a:gd name="T7" fmla="*/ 13754061 h 558"/>
              <a:gd name="T8" fmla="*/ 52865156 w 183"/>
              <a:gd name="T9" fmla="*/ 37136574 h 558"/>
              <a:gd name="T10" fmla="*/ 77907513 w 183"/>
              <a:gd name="T11" fmla="*/ 46764010 h 558"/>
              <a:gd name="T12" fmla="*/ 86253944 w 183"/>
              <a:gd name="T13" fmla="*/ 57767665 h 558"/>
              <a:gd name="T14" fmla="*/ 109905059 w 183"/>
              <a:gd name="T15" fmla="*/ 72896929 h 558"/>
              <a:gd name="T16" fmla="*/ 137728879 w 183"/>
              <a:gd name="T17" fmla="*/ 123787564 h 558"/>
              <a:gd name="T18" fmla="*/ 139120121 w 183"/>
              <a:gd name="T19" fmla="*/ 188432260 h 558"/>
              <a:gd name="T20" fmla="*/ 146075310 w 183"/>
              <a:gd name="T21" fmla="*/ 207688148 h 558"/>
              <a:gd name="T22" fmla="*/ 165552698 w 183"/>
              <a:gd name="T23" fmla="*/ 226944037 h 558"/>
              <a:gd name="T24" fmla="*/ 176681614 w 183"/>
              <a:gd name="T25" fmla="*/ 347981195 h 558"/>
              <a:gd name="T26" fmla="*/ 203115213 w 183"/>
              <a:gd name="T27" fmla="*/ 380991144 h 558"/>
              <a:gd name="T28" fmla="*/ 207287917 w 183"/>
              <a:gd name="T29" fmla="*/ 442884418 h 558"/>
              <a:gd name="T30" fmla="*/ 236504001 w 183"/>
              <a:gd name="T31" fmla="*/ 568047185 h 558"/>
              <a:gd name="T32" fmla="*/ 239285464 w 183"/>
              <a:gd name="T33" fmla="*/ 759230866 h 558"/>
              <a:gd name="T34" fmla="*/ 229547791 w 183"/>
              <a:gd name="T35" fmla="*/ 767483100 h 55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83" h="558">
                <a:moveTo>
                  <a:pt x="0" y="0"/>
                </a:moveTo>
                <a:cubicBezTo>
                  <a:pt x="6" y="1"/>
                  <a:pt x="6" y="1"/>
                  <a:pt x="6" y="1"/>
                </a:cubicBezTo>
                <a:cubicBezTo>
                  <a:pt x="12" y="11"/>
                  <a:pt x="12" y="11"/>
                  <a:pt x="12" y="11"/>
                </a:cubicBezTo>
                <a:cubicBezTo>
                  <a:pt x="28" y="10"/>
                  <a:pt x="28" y="10"/>
                  <a:pt x="28" y="10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7"/>
                  <a:pt x="53" y="35"/>
                  <a:pt x="56" y="34"/>
                </a:cubicBezTo>
                <a:cubicBezTo>
                  <a:pt x="59" y="34"/>
                  <a:pt x="62" y="42"/>
                  <a:pt x="62" y="42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3"/>
                  <a:pt x="97" y="78"/>
                  <a:pt x="99" y="90"/>
                </a:cubicBezTo>
                <a:cubicBezTo>
                  <a:pt x="102" y="102"/>
                  <a:pt x="102" y="127"/>
                  <a:pt x="100" y="137"/>
                </a:cubicBezTo>
                <a:cubicBezTo>
                  <a:pt x="98" y="146"/>
                  <a:pt x="105" y="151"/>
                  <a:pt x="105" y="151"/>
                </a:cubicBezTo>
                <a:cubicBezTo>
                  <a:pt x="105" y="151"/>
                  <a:pt x="117" y="156"/>
                  <a:pt x="119" y="165"/>
                </a:cubicBezTo>
                <a:cubicBezTo>
                  <a:pt x="121" y="175"/>
                  <a:pt x="124" y="258"/>
                  <a:pt x="127" y="253"/>
                </a:cubicBezTo>
                <a:cubicBezTo>
                  <a:pt x="130" y="247"/>
                  <a:pt x="148" y="273"/>
                  <a:pt x="146" y="277"/>
                </a:cubicBezTo>
                <a:cubicBezTo>
                  <a:pt x="145" y="281"/>
                  <a:pt x="147" y="315"/>
                  <a:pt x="149" y="322"/>
                </a:cubicBezTo>
                <a:cubicBezTo>
                  <a:pt x="150" y="329"/>
                  <a:pt x="167" y="395"/>
                  <a:pt x="170" y="413"/>
                </a:cubicBezTo>
                <a:cubicBezTo>
                  <a:pt x="172" y="431"/>
                  <a:pt x="183" y="538"/>
                  <a:pt x="172" y="552"/>
                </a:cubicBezTo>
                <a:cubicBezTo>
                  <a:pt x="170" y="554"/>
                  <a:pt x="168" y="556"/>
                  <a:pt x="165" y="55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Freeform 36"/>
          <p:cNvSpPr>
            <a:spLocks/>
          </p:cNvSpPr>
          <p:nvPr/>
        </p:nvSpPr>
        <p:spPr bwMode="auto">
          <a:xfrm>
            <a:off x="5519738" y="798513"/>
            <a:ext cx="269875" cy="119062"/>
          </a:xfrm>
          <a:custGeom>
            <a:avLst/>
            <a:gdLst>
              <a:gd name="T0" fmla="*/ 367532184 w 265"/>
              <a:gd name="T1" fmla="*/ 37280966 h 117"/>
              <a:gd name="T2" fmla="*/ 343954267 w 265"/>
              <a:gd name="T3" fmla="*/ 13807237 h 117"/>
              <a:gd name="T4" fmla="*/ 223293627 w 265"/>
              <a:gd name="T5" fmla="*/ 23472711 h 117"/>
              <a:gd name="T6" fmla="*/ 66571563 w 265"/>
              <a:gd name="T7" fmla="*/ 107699098 h 117"/>
              <a:gd name="T8" fmla="*/ 0 w 265"/>
              <a:gd name="T9" fmla="*/ 158787301 h 117"/>
              <a:gd name="T10" fmla="*/ 12482487 w 265"/>
              <a:gd name="T11" fmla="*/ 161549156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65" h="117">
                <a:moveTo>
                  <a:pt x="265" y="27"/>
                </a:moveTo>
                <a:cubicBezTo>
                  <a:pt x="257" y="23"/>
                  <a:pt x="252" y="12"/>
                  <a:pt x="248" y="10"/>
                </a:cubicBezTo>
                <a:cubicBezTo>
                  <a:pt x="244" y="8"/>
                  <a:pt x="196" y="0"/>
                  <a:pt x="161" y="17"/>
                </a:cubicBezTo>
                <a:cubicBezTo>
                  <a:pt x="126" y="35"/>
                  <a:pt x="72" y="60"/>
                  <a:pt x="48" y="78"/>
                </a:cubicBezTo>
                <a:cubicBezTo>
                  <a:pt x="24" y="95"/>
                  <a:pt x="0" y="115"/>
                  <a:pt x="0" y="115"/>
                </a:cubicBezTo>
                <a:cubicBezTo>
                  <a:pt x="9" y="117"/>
                  <a:pt x="9" y="117"/>
                  <a:pt x="9" y="117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5292725" y="541338"/>
            <a:ext cx="325438" cy="368300"/>
          </a:xfrm>
          <a:custGeom>
            <a:avLst/>
            <a:gdLst>
              <a:gd name="T0" fmla="*/ 0 w 319"/>
              <a:gd name="T1" fmla="*/ 498536005 h 362"/>
              <a:gd name="T2" fmla="*/ 206260806 w 319"/>
              <a:gd name="T3" fmla="*/ 336029591 h 362"/>
              <a:gd name="T4" fmla="*/ 365456024 w 319"/>
              <a:gd name="T5" fmla="*/ 180409671 h 362"/>
              <a:gd name="T6" fmla="*/ 427749583 w 319"/>
              <a:gd name="T7" fmla="*/ 48201391 h 362"/>
              <a:gd name="T8" fmla="*/ 416675807 w 319"/>
              <a:gd name="T9" fmla="*/ 1377095 h 362"/>
              <a:gd name="T10" fmla="*/ 423596408 w 319"/>
              <a:gd name="T11" fmla="*/ 2754191 h 3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19" h="362">
                <a:moveTo>
                  <a:pt x="0" y="362"/>
                </a:moveTo>
                <a:cubicBezTo>
                  <a:pt x="24" y="342"/>
                  <a:pt x="129" y="259"/>
                  <a:pt x="149" y="244"/>
                </a:cubicBezTo>
                <a:cubicBezTo>
                  <a:pt x="171" y="227"/>
                  <a:pt x="238" y="176"/>
                  <a:pt x="264" y="131"/>
                </a:cubicBezTo>
                <a:cubicBezTo>
                  <a:pt x="290" y="86"/>
                  <a:pt x="319" y="52"/>
                  <a:pt x="309" y="35"/>
                </a:cubicBezTo>
                <a:cubicBezTo>
                  <a:pt x="300" y="17"/>
                  <a:pt x="293" y="6"/>
                  <a:pt x="301" y="1"/>
                </a:cubicBezTo>
                <a:cubicBezTo>
                  <a:pt x="302" y="0"/>
                  <a:pt x="304" y="0"/>
                  <a:pt x="306" y="2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Freeform 38"/>
          <p:cNvSpPr>
            <a:spLocks/>
          </p:cNvSpPr>
          <p:nvPr/>
        </p:nvSpPr>
        <p:spPr bwMode="auto">
          <a:xfrm>
            <a:off x="5281613" y="909638"/>
            <a:ext cx="147637" cy="120650"/>
          </a:xfrm>
          <a:custGeom>
            <a:avLst/>
            <a:gdLst>
              <a:gd name="T0" fmla="*/ 200431312 w 145"/>
              <a:gd name="T1" fmla="*/ 102471695 h 118"/>
              <a:gd name="T2" fmla="*/ 124405888 w 145"/>
              <a:gd name="T3" fmla="*/ 163400728 h 118"/>
              <a:gd name="T4" fmla="*/ 44233363 w 145"/>
              <a:gd name="T5" fmla="*/ 109395471 h 118"/>
              <a:gd name="T6" fmla="*/ 5528789 w 145"/>
              <a:gd name="T7" fmla="*/ 5538818 h 118"/>
              <a:gd name="T8" fmla="*/ 13822990 w 145"/>
              <a:gd name="T9" fmla="*/ 0 h 1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5" h="118">
                <a:moveTo>
                  <a:pt x="145" y="74"/>
                </a:moveTo>
                <a:cubicBezTo>
                  <a:pt x="90" y="118"/>
                  <a:pt x="90" y="118"/>
                  <a:pt x="90" y="118"/>
                </a:cubicBezTo>
                <a:cubicBezTo>
                  <a:pt x="90" y="118"/>
                  <a:pt x="56" y="111"/>
                  <a:pt x="32" y="79"/>
                </a:cubicBezTo>
                <a:cubicBezTo>
                  <a:pt x="0" y="37"/>
                  <a:pt x="4" y="4"/>
                  <a:pt x="4" y="4"/>
                </a:cubicBezTo>
                <a:cubicBezTo>
                  <a:pt x="4" y="4"/>
                  <a:pt x="6" y="2"/>
                  <a:pt x="10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5429250" y="981075"/>
            <a:ext cx="139700" cy="339725"/>
          </a:xfrm>
          <a:custGeom>
            <a:avLst/>
            <a:gdLst>
              <a:gd name="T0" fmla="*/ 188851155 w 136"/>
              <a:gd name="T1" fmla="*/ 459656689 h 334"/>
              <a:gd name="T2" fmla="*/ 184654622 w 136"/>
              <a:gd name="T3" fmla="*/ 414241465 h 334"/>
              <a:gd name="T4" fmla="*/ 187452994 w 136"/>
              <a:gd name="T5" fmla="*/ 352311890 h 334"/>
              <a:gd name="T6" fmla="*/ 180458089 w 136"/>
              <a:gd name="T7" fmla="*/ 306896666 h 334"/>
              <a:gd name="T8" fmla="*/ 188851155 w 136"/>
              <a:gd name="T9" fmla="*/ 276620188 h 334"/>
              <a:gd name="T10" fmla="*/ 172065023 w 136"/>
              <a:gd name="T11" fmla="*/ 268362505 h 334"/>
              <a:gd name="T12" fmla="*/ 145485615 w 136"/>
              <a:gd name="T13" fmla="*/ 162393309 h 334"/>
              <a:gd name="T14" fmla="*/ 146884801 w 136"/>
              <a:gd name="T15" fmla="*/ 148631182 h 334"/>
              <a:gd name="T16" fmla="*/ 69944948 w 136"/>
              <a:gd name="T17" fmla="*/ 92207068 h 334"/>
              <a:gd name="T18" fmla="*/ 58753511 w 136"/>
              <a:gd name="T19" fmla="*/ 41286383 h 334"/>
              <a:gd name="T20" fmla="*/ 53157792 w 136"/>
              <a:gd name="T21" fmla="*/ 26147636 h 334"/>
              <a:gd name="T22" fmla="*/ 39169007 w 136"/>
              <a:gd name="T23" fmla="*/ 28900874 h 334"/>
              <a:gd name="T24" fmla="*/ 9792252 w 136"/>
              <a:gd name="T25" fmla="*/ 0 h 334"/>
              <a:gd name="T26" fmla="*/ 0 w 136"/>
              <a:gd name="T27" fmla="*/ 6881064 h 3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36" h="334">
                <a:moveTo>
                  <a:pt x="135" y="334"/>
                </a:moveTo>
                <a:cubicBezTo>
                  <a:pt x="134" y="324"/>
                  <a:pt x="133" y="306"/>
                  <a:pt x="132" y="301"/>
                </a:cubicBezTo>
                <a:cubicBezTo>
                  <a:pt x="130" y="293"/>
                  <a:pt x="131" y="266"/>
                  <a:pt x="134" y="256"/>
                </a:cubicBezTo>
                <a:cubicBezTo>
                  <a:pt x="136" y="245"/>
                  <a:pt x="130" y="229"/>
                  <a:pt x="129" y="223"/>
                </a:cubicBezTo>
                <a:cubicBezTo>
                  <a:pt x="128" y="217"/>
                  <a:pt x="135" y="201"/>
                  <a:pt x="135" y="201"/>
                </a:cubicBezTo>
                <a:cubicBezTo>
                  <a:pt x="123" y="195"/>
                  <a:pt x="123" y="195"/>
                  <a:pt x="123" y="195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5" y="108"/>
                  <a:pt x="105" y="108"/>
                  <a:pt x="105" y="108"/>
                </a:cubicBezTo>
                <a:cubicBezTo>
                  <a:pt x="105" y="108"/>
                  <a:pt x="58" y="75"/>
                  <a:pt x="50" y="67"/>
                </a:cubicBezTo>
                <a:cubicBezTo>
                  <a:pt x="42" y="58"/>
                  <a:pt x="43" y="35"/>
                  <a:pt x="42" y="30"/>
                </a:cubicBezTo>
                <a:cubicBezTo>
                  <a:pt x="41" y="25"/>
                  <a:pt x="38" y="19"/>
                  <a:pt x="38" y="19"/>
                </a:cubicBezTo>
                <a:cubicBezTo>
                  <a:pt x="28" y="21"/>
                  <a:pt x="28" y="21"/>
                  <a:pt x="28" y="21"/>
                </a:cubicBezTo>
                <a:cubicBezTo>
                  <a:pt x="7" y="0"/>
                  <a:pt x="7" y="0"/>
                  <a:pt x="7" y="0"/>
                </a:cubicBezTo>
                <a:cubicBezTo>
                  <a:pt x="0" y="5"/>
                  <a:pt x="0" y="5"/>
                  <a:pt x="0" y="5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Freeform 40"/>
          <p:cNvSpPr>
            <a:spLocks/>
          </p:cNvSpPr>
          <p:nvPr/>
        </p:nvSpPr>
        <p:spPr bwMode="auto">
          <a:xfrm>
            <a:off x="5165725" y="1236663"/>
            <a:ext cx="401638" cy="98425"/>
          </a:xfrm>
          <a:custGeom>
            <a:avLst/>
            <a:gdLst>
              <a:gd name="T0" fmla="*/ 0 w 395"/>
              <a:gd name="T1" fmla="*/ 17990698 h 97"/>
              <a:gd name="T2" fmla="*/ 119021770 w 395"/>
              <a:gd name="T3" fmla="*/ 5536070 h 97"/>
              <a:gd name="T4" fmla="*/ 203443643 w 395"/>
              <a:gd name="T5" fmla="*/ 9687612 h 97"/>
              <a:gd name="T6" fmla="*/ 282330307 w 395"/>
              <a:gd name="T7" fmla="*/ 8303086 h 97"/>
              <a:gd name="T8" fmla="*/ 391664188 w 395"/>
              <a:gd name="T9" fmla="*/ 73346300 h 97"/>
              <a:gd name="T10" fmla="*/ 518990300 w 395"/>
              <a:gd name="T11" fmla="*/ 132854463 h 97"/>
              <a:gd name="T12" fmla="*/ 546669402 w 395"/>
              <a:gd name="T13" fmla="*/ 125934885 h 97"/>
              <a:gd name="T14" fmla="*/ 546669402 w 395"/>
              <a:gd name="T15" fmla="*/ 114863765 h 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95" h="97">
                <a:moveTo>
                  <a:pt x="0" y="13"/>
                </a:moveTo>
                <a:cubicBezTo>
                  <a:pt x="22" y="12"/>
                  <a:pt x="76" y="8"/>
                  <a:pt x="86" y="4"/>
                </a:cubicBezTo>
                <a:cubicBezTo>
                  <a:pt x="98" y="0"/>
                  <a:pt x="140" y="6"/>
                  <a:pt x="147" y="7"/>
                </a:cubicBezTo>
                <a:cubicBezTo>
                  <a:pt x="154" y="8"/>
                  <a:pt x="199" y="6"/>
                  <a:pt x="204" y="6"/>
                </a:cubicBezTo>
                <a:cubicBezTo>
                  <a:pt x="209" y="6"/>
                  <a:pt x="274" y="49"/>
                  <a:pt x="283" y="53"/>
                </a:cubicBezTo>
                <a:cubicBezTo>
                  <a:pt x="292" y="57"/>
                  <a:pt x="372" y="97"/>
                  <a:pt x="375" y="96"/>
                </a:cubicBezTo>
                <a:cubicBezTo>
                  <a:pt x="378" y="96"/>
                  <a:pt x="395" y="91"/>
                  <a:pt x="395" y="91"/>
                </a:cubicBezTo>
                <a:cubicBezTo>
                  <a:pt x="395" y="91"/>
                  <a:pt x="395" y="88"/>
                  <a:pt x="395" y="83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5078413" y="944563"/>
            <a:ext cx="101600" cy="304800"/>
          </a:xfrm>
          <a:custGeom>
            <a:avLst/>
            <a:gdLst>
              <a:gd name="T0" fmla="*/ 0 w 98"/>
              <a:gd name="T1" fmla="*/ 0 h 299"/>
              <a:gd name="T2" fmla="*/ 34716757 w 98"/>
              <a:gd name="T3" fmla="*/ 27711315 h 299"/>
              <a:gd name="T4" fmla="*/ 76376254 w 98"/>
              <a:gd name="T5" fmla="*/ 90061774 h 299"/>
              <a:gd name="T6" fmla="*/ 106927164 w 98"/>
              <a:gd name="T7" fmla="*/ 119158451 h 299"/>
              <a:gd name="T8" fmla="*/ 93040665 w 98"/>
              <a:gd name="T9" fmla="*/ 144099042 h 299"/>
              <a:gd name="T10" fmla="*/ 109704056 w 98"/>
              <a:gd name="T11" fmla="*/ 180123548 h 299"/>
              <a:gd name="T12" fmla="*/ 104150272 w 98"/>
              <a:gd name="T13" fmla="*/ 206448482 h 299"/>
              <a:gd name="T14" fmla="*/ 93040665 w 98"/>
              <a:gd name="T15" fmla="*/ 259100388 h 299"/>
              <a:gd name="T16" fmla="*/ 127757423 w 98"/>
              <a:gd name="T17" fmla="*/ 302052722 h 299"/>
              <a:gd name="T18" fmla="*/ 124979511 w 98"/>
              <a:gd name="T19" fmla="*/ 322836209 h 299"/>
              <a:gd name="T20" fmla="*/ 136089118 w 98"/>
              <a:gd name="T21" fmla="*/ 350547524 h 299"/>
              <a:gd name="T22" fmla="*/ 86096905 w 98"/>
              <a:gd name="T23" fmla="*/ 399042325 h 299"/>
              <a:gd name="T24" fmla="*/ 105538208 w 98"/>
              <a:gd name="T25" fmla="*/ 414283344 h 299"/>
              <a:gd name="T26" fmla="*/ 116647815 w 98"/>
              <a:gd name="T27" fmla="*/ 412897983 h 29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98" h="299">
                <a:moveTo>
                  <a:pt x="0" y="0"/>
                </a:moveTo>
                <a:cubicBezTo>
                  <a:pt x="7" y="5"/>
                  <a:pt x="18" y="13"/>
                  <a:pt x="25" y="20"/>
                </a:cubicBezTo>
                <a:cubicBezTo>
                  <a:pt x="35" y="30"/>
                  <a:pt x="55" y="65"/>
                  <a:pt x="55" y="65"/>
                </a:cubicBezTo>
                <a:cubicBezTo>
                  <a:pt x="55" y="65"/>
                  <a:pt x="79" y="79"/>
                  <a:pt x="77" y="86"/>
                </a:cubicBezTo>
                <a:cubicBezTo>
                  <a:pt x="75" y="93"/>
                  <a:pt x="67" y="104"/>
                  <a:pt x="67" y="104"/>
                </a:cubicBezTo>
                <a:cubicBezTo>
                  <a:pt x="67" y="104"/>
                  <a:pt x="76" y="122"/>
                  <a:pt x="79" y="130"/>
                </a:cubicBezTo>
                <a:cubicBezTo>
                  <a:pt x="81" y="137"/>
                  <a:pt x="78" y="145"/>
                  <a:pt x="75" y="149"/>
                </a:cubicBezTo>
                <a:cubicBezTo>
                  <a:pt x="73" y="152"/>
                  <a:pt x="67" y="181"/>
                  <a:pt x="67" y="187"/>
                </a:cubicBezTo>
                <a:cubicBezTo>
                  <a:pt x="67" y="193"/>
                  <a:pt x="91" y="213"/>
                  <a:pt x="92" y="218"/>
                </a:cubicBezTo>
                <a:cubicBezTo>
                  <a:pt x="93" y="222"/>
                  <a:pt x="90" y="233"/>
                  <a:pt x="90" y="233"/>
                </a:cubicBezTo>
                <a:cubicBezTo>
                  <a:pt x="90" y="233"/>
                  <a:pt x="98" y="245"/>
                  <a:pt x="98" y="253"/>
                </a:cubicBezTo>
                <a:cubicBezTo>
                  <a:pt x="98" y="261"/>
                  <a:pt x="62" y="288"/>
                  <a:pt x="62" y="288"/>
                </a:cubicBezTo>
                <a:cubicBezTo>
                  <a:pt x="76" y="299"/>
                  <a:pt x="76" y="299"/>
                  <a:pt x="76" y="299"/>
                </a:cubicBezTo>
                <a:cubicBezTo>
                  <a:pt x="76" y="299"/>
                  <a:pt x="79" y="299"/>
                  <a:pt x="84" y="29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Freeform 42"/>
          <p:cNvSpPr>
            <a:spLocks/>
          </p:cNvSpPr>
          <p:nvPr/>
        </p:nvSpPr>
        <p:spPr bwMode="auto">
          <a:xfrm>
            <a:off x="4875213" y="887413"/>
            <a:ext cx="207962" cy="101600"/>
          </a:xfrm>
          <a:custGeom>
            <a:avLst/>
            <a:gdLst>
              <a:gd name="T0" fmla="*/ 0 w 203"/>
              <a:gd name="T1" fmla="*/ 136560292 h 100"/>
              <a:gd name="T2" fmla="*/ 88874480 w 203"/>
              <a:gd name="T3" fmla="*/ 40967986 h 100"/>
              <a:gd name="T4" fmla="*/ 145809216 w 203"/>
              <a:gd name="T5" fmla="*/ 21849728 h 100"/>
              <a:gd name="T6" fmla="*/ 191635407 w 203"/>
              <a:gd name="T7" fmla="*/ 6828166 h 100"/>
              <a:gd name="T8" fmla="*/ 230517865 w 203"/>
              <a:gd name="T9" fmla="*/ 8193395 h 100"/>
              <a:gd name="T10" fmla="*/ 261067638 w 203"/>
              <a:gd name="T11" fmla="*/ 23214956 h 100"/>
              <a:gd name="T12" fmla="*/ 281897818 w 203"/>
              <a:gd name="T13" fmla="*/ 50527622 h 100"/>
              <a:gd name="T14" fmla="*/ 269400322 w 203"/>
              <a:gd name="T15" fmla="*/ 75107806 h 100"/>
              <a:gd name="T16" fmla="*/ 277731986 w 203"/>
              <a:gd name="T17" fmla="*/ 79204504 h 1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03" h="100">
                <a:moveTo>
                  <a:pt x="0" y="100"/>
                </a:moveTo>
                <a:cubicBezTo>
                  <a:pt x="19" y="74"/>
                  <a:pt x="64" y="30"/>
                  <a:pt x="64" y="30"/>
                </a:cubicBezTo>
                <a:cubicBezTo>
                  <a:pt x="64" y="30"/>
                  <a:pt x="97" y="18"/>
                  <a:pt x="105" y="16"/>
                </a:cubicBezTo>
                <a:cubicBezTo>
                  <a:pt x="112" y="15"/>
                  <a:pt x="125" y="11"/>
                  <a:pt x="138" y="5"/>
                </a:cubicBezTo>
                <a:cubicBezTo>
                  <a:pt x="150" y="0"/>
                  <a:pt x="164" y="2"/>
                  <a:pt x="166" y="6"/>
                </a:cubicBezTo>
                <a:cubicBezTo>
                  <a:pt x="169" y="10"/>
                  <a:pt x="183" y="18"/>
                  <a:pt x="188" y="17"/>
                </a:cubicBezTo>
                <a:cubicBezTo>
                  <a:pt x="193" y="16"/>
                  <a:pt x="203" y="37"/>
                  <a:pt x="203" y="37"/>
                </a:cubicBezTo>
                <a:cubicBezTo>
                  <a:pt x="194" y="55"/>
                  <a:pt x="194" y="55"/>
                  <a:pt x="194" y="55"/>
                </a:cubicBezTo>
                <a:cubicBezTo>
                  <a:pt x="194" y="55"/>
                  <a:pt x="197" y="56"/>
                  <a:pt x="200" y="5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4802188" y="989013"/>
            <a:ext cx="173037" cy="819150"/>
          </a:xfrm>
          <a:custGeom>
            <a:avLst/>
            <a:gdLst>
              <a:gd name="T0" fmla="*/ 41582428 w 145"/>
              <a:gd name="T1" fmla="*/ 1300400625 h 688"/>
              <a:gd name="T2" fmla="*/ 26461545 w 145"/>
              <a:gd name="T3" fmla="*/ 1169983134 h 688"/>
              <a:gd name="T4" fmla="*/ 5669736 w 145"/>
              <a:gd name="T5" fmla="*/ 861893438 h 688"/>
              <a:gd name="T6" fmla="*/ 54812605 w 145"/>
              <a:gd name="T7" fmla="*/ 708794541 h 688"/>
              <a:gd name="T8" fmla="*/ 196571476 w 145"/>
              <a:gd name="T9" fmla="*/ 582156094 h 688"/>
              <a:gd name="T10" fmla="*/ 274065405 w 145"/>
              <a:gd name="T11" fmla="*/ 502771172 h 688"/>
              <a:gd name="T12" fmla="*/ 257055007 w 145"/>
              <a:gd name="T13" fmla="*/ 493321181 h 688"/>
              <a:gd name="T14" fmla="*/ 258944522 w 145"/>
              <a:gd name="T15" fmla="*/ 410156025 h 688"/>
              <a:gd name="T16" fmla="*/ 257055007 w 145"/>
              <a:gd name="T17" fmla="*/ 385583906 h 688"/>
              <a:gd name="T18" fmla="*/ 236263198 w 145"/>
              <a:gd name="T19" fmla="*/ 370462969 h 688"/>
              <a:gd name="T20" fmla="*/ 147428607 w 145"/>
              <a:gd name="T21" fmla="*/ 292968759 h 688"/>
              <a:gd name="T22" fmla="*/ 98285738 w 145"/>
              <a:gd name="T23" fmla="*/ 141759384 h 688"/>
              <a:gd name="T24" fmla="*/ 107735694 w 145"/>
              <a:gd name="T25" fmla="*/ 15120938 h 688"/>
              <a:gd name="T26" fmla="*/ 117186841 w 145"/>
              <a:gd name="T27" fmla="*/ 0 h 68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45" h="688">
                <a:moveTo>
                  <a:pt x="22" y="688"/>
                </a:moveTo>
                <a:cubicBezTo>
                  <a:pt x="22" y="688"/>
                  <a:pt x="14" y="633"/>
                  <a:pt x="14" y="619"/>
                </a:cubicBezTo>
                <a:cubicBezTo>
                  <a:pt x="13" y="605"/>
                  <a:pt x="5" y="472"/>
                  <a:pt x="3" y="456"/>
                </a:cubicBezTo>
                <a:cubicBezTo>
                  <a:pt x="0" y="428"/>
                  <a:pt x="24" y="382"/>
                  <a:pt x="29" y="375"/>
                </a:cubicBezTo>
                <a:cubicBezTo>
                  <a:pt x="35" y="366"/>
                  <a:pt x="98" y="316"/>
                  <a:pt x="104" y="308"/>
                </a:cubicBezTo>
                <a:cubicBezTo>
                  <a:pt x="109" y="299"/>
                  <a:pt x="145" y="266"/>
                  <a:pt x="145" y="266"/>
                </a:cubicBezTo>
                <a:cubicBezTo>
                  <a:pt x="136" y="261"/>
                  <a:pt x="136" y="261"/>
                  <a:pt x="136" y="261"/>
                </a:cubicBezTo>
                <a:cubicBezTo>
                  <a:pt x="137" y="217"/>
                  <a:pt x="137" y="217"/>
                  <a:pt x="137" y="217"/>
                </a:cubicBezTo>
                <a:cubicBezTo>
                  <a:pt x="136" y="204"/>
                  <a:pt x="136" y="204"/>
                  <a:pt x="136" y="204"/>
                </a:cubicBezTo>
                <a:cubicBezTo>
                  <a:pt x="136" y="204"/>
                  <a:pt x="131" y="198"/>
                  <a:pt x="125" y="196"/>
                </a:cubicBezTo>
                <a:cubicBezTo>
                  <a:pt x="120" y="193"/>
                  <a:pt x="86" y="166"/>
                  <a:pt x="78" y="155"/>
                </a:cubicBezTo>
                <a:cubicBezTo>
                  <a:pt x="72" y="143"/>
                  <a:pt x="55" y="92"/>
                  <a:pt x="52" y="75"/>
                </a:cubicBezTo>
                <a:cubicBezTo>
                  <a:pt x="49" y="58"/>
                  <a:pt x="47" y="27"/>
                  <a:pt x="57" y="8"/>
                </a:cubicBezTo>
                <a:cubicBezTo>
                  <a:pt x="59" y="5"/>
                  <a:pt x="61" y="3"/>
                  <a:pt x="62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>
            <a:off x="5603875" y="544513"/>
            <a:ext cx="198438" cy="282575"/>
          </a:xfrm>
          <a:custGeom>
            <a:avLst/>
            <a:gdLst>
              <a:gd name="T0" fmla="*/ 0 w 195"/>
              <a:gd name="T1" fmla="*/ 0 h 278"/>
              <a:gd name="T2" fmla="*/ 140015528 w 195"/>
              <a:gd name="T3" fmla="*/ 162098066 h 278"/>
              <a:gd name="T4" fmla="*/ 264781942 w 195"/>
              <a:gd name="T5" fmla="*/ 351669915 h 278"/>
              <a:gd name="T6" fmla="*/ 257850248 w 195"/>
              <a:gd name="T7" fmla="*/ 379143699 h 278"/>
              <a:gd name="T8" fmla="*/ 253691027 w 195"/>
              <a:gd name="T9" fmla="*/ 379143699 h 2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5" h="278">
                <a:moveTo>
                  <a:pt x="0" y="0"/>
                </a:moveTo>
                <a:cubicBezTo>
                  <a:pt x="19" y="13"/>
                  <a:pt x="91" y="102"/>
                  <a:pt x="101" y="118"/>
                </a:cubicBezTo>
                <a:cubicBezTo>
                  <a:pt x="112" y="135"/>
                  <a:pt x="187" y="242"/>
                  <a:pt x="191" y="256"/>
                </a:cubicBezTo>
                <a:cubicBezTo>
                  <a:pt x="195" y="271"/>
                  <a:pt x="195" y="278"/>
                  <a:pt x="186" y="276"/>
                </a:cubicBezTo>
                <a:cubicBezTo>
                  <a:pt x="185" y="276"/>
                  <a:pt x="184" y="276"/>
                  <a:pt x="183" y="276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Freeform 108"/>
          <p:cNvSpPr>
            <a:spLocks/>
          </p:cNvSpPr>
          <p:nvPr/>
        </p:nvSpPr>
        <p:spPr bwMode="auto">
          <a:xfrm>
            <a:off x="1493838" y="1462088"/>
            <a:ext cx="1301750" cy="1174750"/>
          </a:xfrm>
          <a:custGeom>
            <a:avLst/>
            <a:gdLst>
              <a:gd name="T0" fmla="*/ 83165148 w 1093"/>
              <a:gd name="T1" fmla="*/ 0 h 986"/>
              <a:gd name="T2" fmla="*/ 478199007 w 1093"/>
              <a:gd name="T3" fmla="*/ 51033749 h 986"/>
              <a:gd name="T4" fmla="*/ 824091015 w 1093"/>
              <a:gd name="T5" fmla="*/ 601057138 h 986"/>
              <a:gd name="T6" fmla="*/ 1608488977 w 1093"/>
              <a:gd name="T7" fmla="*/ 396924525 h 986"/>
              <a:gd name="T8" fmla="*/ 2065897292 w 1093"/>
              <a:gd name="T9" fmla="*/ 642639707 h 986"/>
              <a:gd name="T10" fmla="*/ 2065897292 w 1093"/>
              <a:gd name="T11" fmla="*/ 1863655150 h 986"/>
              <a:gd name="T12" fmla="*/ 0 w 1093"/>
              <a:gd name="T13" fmla="*/ 1863655150 h 986"/>
              <a:gd name="T14" fmla="*/ 0 w 1093"/>
              <a:gd name="T15" fmla="*/ 122858186 h 986"/>
              <a:gd name="T16" fmla="*/ 83165148 w 1093"/>
              <a:gd name="T17" fmla="*/ 0 h 9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93" h="986">
                <a:moveTo>
                  <a:pt x="44" y="0"/>
                </a:moveTo>
                <a:lnTo>
                  <a:pt x="253" y="27"/>
                </a:lnTo>
                <a:lnTo>
                  <a:pt x="436" y="318"/>
                </a:lnTo>
                <a:lnTo>
                  <a:pt x="851" y="210"/>
                </a:lnTo>
                <a:lnTo>
                  <a:pt x="1093" y="340"/>
                </a:lnTo>
                <a:lnTo>
                  <a:pt x="1093" y="986"/>
                </a:lnTo>
                <a:lnTo>
                  <a:pt x="0" y="986"/>
                </a:lnTo>
                <a:lnTo>
                  <a:pt x="0" y="65"/>
                </a:lnTo>
                <a:lnTo>
                  <a:pt x="44" y="0"/>
                </a:lnTo>
                <a:close/>
              </a:path>
            </a:pathLst>
          </a:custGeom>
          <a:solidFill>
            <a:srgbClr val="05A1C6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107"/>
          <p:cNvSpPr>
            <a:spLocks/>
          </p:cNvSpPr>
          <p:nvPr/>
        </p:nvSpPr>
        <p:spPr bwMode="auto">
          <a:xfrm>
            <a:off x="1379538" y="1844675"/>
            <a:ext cx="641350" cy="1588"/>
          </a:xfrm>
          <a:custGeom>
            <a:avLst/>
            <a:gdLst>
              <a:gd name="T0" fmla="*/ 1016882650 w 538"/>
              <a:gd name="T1" fmla="*/ 0 h 1"/>
              <a:gd name="T2" fmla="*/ 0 w 538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38" h="1">
                <a:moveTo>
                  <a:pt x="538" y="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Freeform 3"/>
          <p:cNvSpPr>
            <a:spLocks/>
          </p:cNvSpPr>
          <p:nvPr/>
        </p:nvSpPr>
        <p:spPr bwMode="auto">
          <a:xfrm>
            <a:off x="1560513" y="1474788"/>
            <a:ext cx="152400" cy="371475"/>
          </a:xfrm>
          <a:custGeom>
            <a:avLst/>
            <a:gdLst>
              <a:gd name="T0" fmla="*/ 95025963 w 331"/>
              <a:gd name="T1" fmla="*/ 228231778 h 801"/>
              <a:gd name="T2" fmla="*/ 92442293 w 331"/>
              <a:gd name="T3" fmla="*/ 228231778 h 801"/>
              <a:gd name="T4" fmla="*/ 0 w 331"/>
              <a:gd name="T5" fmla="*/ 0 h 8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1" h="801">
                <a:moveTo>
                  <a:pt x="331" y="801"/>
                </a:moveTo>
                <a:lnTo>
                  <a:pt x="322" y="801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Freeform 5"/>
          <p:cNvSpPr>
            <a:spLocks/>
          </p:cNvSpPr>
          <p:nvPr/>
        </p:nvSpPr>
        <p:spPr bwMode="auto">
          <a:xfrm>
            <a:off x="2008188" y="1849438"/>
            <a:ext cx="477837" cy="282575"/>
          </a:xfrm>
          <a:custGeom>
            <a:avLst/>
            <a:gdLst>
              <a:gd name="T0" fmla="*/ 0 w 1033"/>
              <a:gd name="T1" fmla="*/ 0 h 613"/>
              <a:gd name="T2" fmla="*/ 1139293 w 1033"/>
              <a:gd name="T3" fmla="*/ 174655616 h 613"/>
              <a:gd name="T4" fmla="*/ 289665575 w 1033"/>
              <a:gd name="T5" fmla="*/ 84905766 h 613"/>
              <a:gd name="T6" fmla="*/ 294222747 w 1033"/>
              <a:gd name="T7" fmla="*/ 37324274 h 6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33" h="613">
                <a:moveTo>
                  <a:pt x="0" y="0"/>
                </a:moveTo>
                <a:lnTo>
                  <a:pt x="4" y="613"/>
                </a:lnTo>
                <a:lnTo>
                  <a:pt x="1017" y="298"/>
                </a:lnTo>
                <a:lnTo>
                  <a:pt x="1033" y="13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1866900" y="1847850"/>
            <a:ext cx="141288" cy="288925"/>
          </a:xfrm>
          <a:prstGeom prst="line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Freeform 9"/>
          <p:cNvSpPr>
            <a:spLocks/>
          </p:cNvSpPr>
          <p:nvPr/>
        </p:nvSpPr>
        <p:spPr bwMode="auto">
          <a:xfrm>
            <a:off x="1712913" y="1846263"/>
            <a:ext cx="300037" cy="7937"/>
          </a:xfrm>
          <a:custGeom>
            <a:avLst/>
            <a:gdLst>
              <a:gd name="T0" fmla="*/ 184946382 w 649"/>
              <a:gd name="T1" fmla="*/ 5145936 h 18"/>
              <a:gd name="T2" fmla="*/ 182381496 w 649"/>
              <a:gd name="T3" fmla="*/ 2001326 h 18"/>
              <a:gd name="T4" fmla="*/ 0 w 649"/>
              <a:gd name="T5" fmla="*/ 0 h 1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49" h="18">
                <a:moveTo>
                  <a:pt x="649" y="18"/>
                </a:moveTo>
                <a:lnTo>
                  <a:pt x="640" y="7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 10"/>
          <p:cNvSpPr>
            <a:spLocks/>
          </p:cNvSpPr>
          <p:nvPr/>
        </p:nvSpPr>
        <p:spPr bwMode="auto">
          <a:xfrm>
            <a:off x="2012950" y="1854200"/>
            <a:ext cx="138113" cy="153988"/>
          </a:xfrm>
          <a:custGeom>
            <a:avLst/>
            <a:gdLst>
              <a:gd name="T0" fmla="*/ 83881725 w 298"/>
              <a:gd name="T1" fmla="*/ 93035874 h 333"/>
              <a:gd name="T2" fmla="*/ 79378002 w 298"/>
              <a:gd name="T3" fmla="*/ 94454160 h 333"/>
              <a:gd name="T4" fmla="*/ 0 w 298"/>
              <a:gd name="T5" fmla="*/ 0 h 3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98" h="333">
                <a:moveTo>
                  <a:pt x="298" y="328"/>
                </a:moveTo>
                <a:lnTo>
                  <a:pt x="282" y="333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151063" y="1831975"/>
            <a:ext cx="573087" cy="173038"/>
          </a:xfrm>
          <a:custGeom>
            <a:avLst/>
            <a:gdLst>
              <a:gd name="T0" fmla="*/ 347580130 w 1242"/>
              <a:gd name="T1" fmla="*/ 0 h 378"/>
              <a:gd name="T2" fmla="*/ 353558288 w 1242"/>
              <a:gd name="T3" fmla="*/ 3383726 h 378"/>
              <a:gd name="T4" fmla="*/ 0 w 1242"/>
              <a:gd name="T5" fmla="*/ 106586455 h 37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42" h="378">
                <a:moveTo>
                  <a:pt x="1221" y="0"/>
                </a:moveTo>
                <a:lnTo>
                  <a:pt x="1242" y="12"/>
                </a:lnTo>
                <a:lnTo>
                  <a:pt x="0" y="378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 12"/>
          <p:cNvSpPr>
            <a:spLocks/>
          </p:cNvSpPr>
          <p:nvPr/>
        </p:nvSpPr>
        <p:spPr bwMode="auto">
          <a:xfrm>
            <a:off x="2509838" y="1714500"/>
            <a:ext cx="204787" cy="117475"/>
          </a:xfrm>
          <a:custGeom>
            <a:avLst/>
            <a:gdLst>
              <a:gd name="T0" fmla="*/ 5930108 w 445"/>
              <a:gd name="T1" fmla="*/ 0 h 251"/>
              <a:gd name="T2" fmla="*/ 0 w 445"/>
              <a:gd name="T3" fmla="*/ 2593014 h 251"/>
              <a:gd name="T4" fmla="*/ 125656996 w 445"/>
              <a:gd name="T5" fmla="*/ 72321301 h 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5" h="251">
                <a:moveTo>
                  <a:pt x="21" y="0"/>
                </a:moveTo>
                <a:lnTo>
                  <a:pt x="0" y="9"/>
                </a:lnTo>
                <a:lnTo>
                  <a:pt x="445" y="251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Freeform 19"/>
          <p:cNvSpPr>
            <a:spLocks/>
          </p:cNvSpPr>
          <p:nvPr/>
        </p:nvSpPr>
        <p:spPr bwMode="auto">
          <a:xfrm>
            <a:off x="1555750" y="1468438"/>
            <a:ext cx="247650" cy="34925"/>
          </a:xfrm>
          <a:custGeom>
            <a:avLst/>
            <a:gdLst>
              <a:gd name="T0" fmla="*/ 2561514 w 536"/>
              <a:gd name="T1" fmla="*/ 5451443 h 79"/>
              <a:gd name="T2" fmla="*/ 0 w 536"/>
              <a:gd name="T3" fmla="*/ 0 h 79"/>
              <a:gd name="T4" fmla="*/ 152563489 w 536"/>
              <a:gd name="T5" fmla="*/ 21533131 h 79"/>
              <a:gd name="T6" fmla="*/ 150001975 w 536"/>
              <a:gd name="T7" fmla="*/ 15536409 h 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6" h="79">
                <a:moveTo>
                  <a:pt x="9" y="20"/>
                </a:moveTo>
                <a:lnTo>
                  <a:pt x="0" y="0"/>
                </a:lnTo>
                <a:lnTo>
                  <a:pt x="536" y="79"/>
                </a:lnTo>
                <a:lnTo>
                  <a:pt x="527" y="57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 109"/>
          <p:cNvSpPr>
            <a:spLocks/>
          </p:cNvSpPr>
          <p:nvPr/>
        </p:nvSpPr>
        <p:spPr bwMode="auto">
          <a:xfrm>
            <a:off x="1803400" y="1500188"/>
            <a:ext cx="692150" cy="349250"/>
          </a:xfrm>
          <a:custGeom>
            <a:avLst/>
            <a:gdLst>
              <a:gd name="T0" fmla="*/ 0 w 582"/>
              <a:gd name="T1" fmla="*/ 0 h 293"/>
              <a:gd name="T2" fmla="*/ 325100274 w 582"/>
              <a:gd name="T3" fmla="*/ 553806320 h 293"/>
              <a:gd name="T4" fmla="*/ 1100048600 w 582"/>
              <a:gd name="T5" fmla="*/ 349673152 h 29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82" h="293">
                <a:moveTo>
                  <a:pt x="0" y="0"/>
                </a:moveTo>
                <a:lnTo>
                  <a:pt x="172" y="293"/>
                </a:lnTo>
                <a:lnTo>
                  <a:pt x="582" y="185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Line 111"/>
          <p:cNvSpPr>
            <a:spLocks noChangeShapeType="1"/>
          </p:cNvSpPr>
          <p:nvPr/>
        </p:nvSpPr>
        <p:spPr bwMode="auto">
          <a:xfrm>
            <a:off x="2719388" y="1836738"/>
            <a:ext cx="57785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Line 113"/>
          <p:cNvSpPr>
            <a:spLocks noChangeShapeType="1"/>
          </p:cNvSpPr>
          <p:nvPr/>
        </p:nvSpPr>
        <p:spPr bwMode="auto">
          <a:xfrm>
            <a:off x="5556250" y="1836738"/>
            <a:ext cx="635000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Freeform 122"/>
          <p:cNvSpPr>
            <a:spLocks/>
          </p:cNvSpPr>
          <p:nvPr/>
        </p:nvSpPr>
        <p:spPr bwMode="auto">
          <a:xfrm>
            <a:off x="5862638" y="2293938"/>
            <a:ext cx="1884362" cy="2357437"/>
          </a:xfrm>
          <a:custGeom>
            <a:avLst/>
            <a:gdLst>
              <a:gd name="T0" fmla="*/ 2147483646 w 745"/>
              <a:gd name="T1" fmla="*/ 349617500 h 886"/>
              <a:gd name="T2" fmla="*/ 2147483646 w 745"/>
              <a:gd name="T3" fmla="*/ 0 h 886"/>
              <a:gd name="T4" fmla="*/ 341349010 w 745"/>
              <a:gd name="T5" fmla="*/ 0 h 886"/>
              <a:gd name="T6" fmla="*/ 0 w 745"/>
              <a:gd name="T7" fmla="*/ 377963642 h 886"/>
              <a:gd name="T8" fmla="*/ 0 w 745"/>
              <a:gd name="T9" fmla="*/ 2147483646 h 886"/>
              <a:gd name="T10" fmla="*/ 341349010 w 745"/>
              <a:gd name="T11" fmla="*/ 2147483646 h 886"/>
              <a:gd name="T12" fmla="*/ 2147483646 w 745"/>
              <a:gd name="T13" fmla="*/ 2147483646 h 886"/>
              <a:gd name="T14" fmla="*/ 2147483646 w 745"/>
              <a:gd name="T15" fmla="*/ 2147483646 h 886"/>
              <a:gd name="T16" fmla="*/ 2147483646 w 745"/>
              <a:gd name="T17" fmla="*/ 2147483646 h 886"/>
              <a:gd name="T18" fmla="*/ 2147483646 w 745"/>
              <a:gd name="T19" fmla="*/ 2147483646 h 886"/>
              <a:gd name="T20" fmla="*/ 2147483646 w 745"/>
              <a:gd name="T21" fmla="*/ 349617500 h 8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5" h="886">
                <a:moveTo>
                  <a:pt x="580" y="37"/>
                </a:moveTo>
                <a:cubicBezTo>
                  <a:pt x="571" y="17"/>
                  <a:pt x="546" y="0"/>
                  <a:pt x="5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68"/>
                  <a:pt x="18" y="886"/>
                  <a:pt x="40" y="886"/>
                </a:cubicBezTo>
                <a:cubicBezTo>
                  <a:pt x="524" y="886"/>
                  <a:pt x="524" y="886"/>
                  <a:pt x="524" y="886"/>
                </a:cubicBezTo>
                <a:cubicBezTo>
                  <a:pt x="546" y="886"/>
                  <a:pt x="571" y="869"/>
                  <a:pt x="580" y="849"/>
                </a:cubicBezTo>
                <a:cubicBezTo>
                  <a:pt x="737" y="480"/>
                  <a:pt x="737" y="480"/>
                  <a:pt x="737" y="480"/>
                </a:cubicBezTo>
                <a:cubicBezTo>
                  <a:pt x="745" y="460"/>
                  <a:pt x="745" y="427"/>
                  <a:pt x="737" y="406"/>
                </a:cubicBezTo>
                <a:lnTo>
                  <a:pt x="580" y="37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79C5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 121"/>
          <p:cNvSpPr>
            <a:spLocks/>
          </p:cNvSpPr>
          <p:nvPr/>
        </p:nvSpPr>
        <p:spPr bwMode="auto">
          <a:xfrm>
            <a:off x="4387850" y="2293938"/>
            <a:ext cx="1884363" cy="2357437"/>
          </a:xfrm>
          <a:custGeom>
            <a:avLst/>
            <a:gdLst>
              <a:gd name="T0" fmla="*/ 2147483646 w 745"/>
              <a:gd name="T1" fmla="*/ 349617500 h 886"/>
              <a:gd name="T2" fmla="*/ 2147483646 w 745"/>
              <a:gd name="T3" fmla="*/ 0 h 886"/>
              <a:gd name="T4" fmla="*/ 341348829 w 745"/>
              <a:gd name="T5" fmla="*/ 0 h 886"/>
              <a:gd name="T6" fmla="*/ 0 w 745"/>
              <a:gd name="T7" fmla="*/ 377963642 h 886"/>
              <a:gd name="T8" fmla="*/ 0 w 745"/>
              <a:gd name="T9" fmla="*/ 2147483646 h 886"/>
              <a:gd name="T10" fmla="*/ 341348829 w 745"/>
              <a:gd name="T11" fmla="*/ 2147483646 h 886"/>
              <a:gd name="T12" fmla="*/ 2147483646 w 745"/>
              <a:gd name="T13" fmla="*/ 2147483646 h 886"/>
              <a:gd name="T14" fmla="*/ 2147483646 w 745"/>
              <a:gd name="T15" fmla="*/ 2147483646 h 886"/>
              <a:gd name="T16" fmla="*/ 2147483646 w 745"/>
              <a:gd name="T17" fmla="*/ 2147483646 h 886"/>
              <a:gd name="T18" fmla="*/ 2147483646 w 745"/>
              <a:gd name="T19" fmla="*/ 2147483646 h 886"/>
              <a:gd name="T20" fmla="*/ 2147483646 w 745"/>
              <a:gd name="T21" fmla="*/ 349617500 h 8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5" h="886">
                <a:moveTo>
                  <a:pt x="580" y="37"/>
                </a:moveTo>
                <a:cubicBezTo>
                  <a:pt x="571" y="17"/>
                  <a:pt x="546" y="0"/>
                  <a:pt x="5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68"/>
                  <a:pt x="18" y="886"/>
                  <a:pt x="40" y="886"/>
                </a:cubicBezTo>
                <a:cubicBezTo>
                  <a:pt x="524" y="886"/>
                  <a:pt x="524" y="886"/>
                  <a:pt x="524" y="886"/>
                </a:cubicBezTo>
                <a:cubicBezTo>
                  <a:pt x="546" y="886"/>
                  <a:pt x="571" y="869"/>
                  <a:pt x="580" y="849"/>
                </a:cubicBezTo>
                <a:cubicBezTo>
                  <a:pt x="737" y="480"/>
                  <a:pt x="737" y="480"/>
                  <a:pt x="737" y="480"/>
                </a:cubicBezTo>
                <a:cubicBezTo>
                  <a:pt x="745" y="460"/>
                  <a:pt x="745" y="427"/>
                  <a:pt x="737" y="406"/>
                </a:cubicBezTo>
                <a:lnTo>
                  <a:pt x="580" y="37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79C5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Freeform 120"/>
          <p:cNvSpPr>
            <a:spLocks/>
          </p:cNvSpPr>
          <p:nvPr/>
        </p:nvSpPr>
        <p:spPr bwMode="auto">
          <a:xfrm>
            <a:off x="2913063" y="2293938"/>
            <a:ext cx="1884362" cy="2357437"/>
          </a:xfrm>
          <a:custGeom>
            <a:avLst/>
            <a:gdLst>
              <a:gd name="T0" fmla="*/ 2147483646 w 745"/>
              <a:gd name="T1" fmla="*/ 349617500 h 886"/>
              <a:gd name="T2" fmla="*/ 2147483646 w 745"/>
              <a:gd name="T3" fmla="*/ 0 h 886"/>
              <a:gd name="T4" fmla="*/ 341349010 w 745"/>
              <a:gd name="T5" fmla="*/ 0 h 886"/>
              <a:gd name="T6" fmla="*/ 0 w 745"/>
              <a:gd name="T7" fmla="*/ 377963642 h 886"/>
              <a:gd name="T8" fmla="*/ 0 w 745"/>
              <a:gd name="T9" fmla="*/ 2147483646 h 886"/>
              <a:gd name="T10" fmla="*/ 341349010 w 745"/>
              <a:gd name="T11" fmla="*/ 2147483646 h 886"/>
              <a:gd name="T12" fmla="*/ 2147483646 w 745"/>
              <a:gd name="T13" fmla="*/ 2147483646 h 886"/>
              <a:gd name="T14" fmla="*/ 2147483646 w 745"/>
              <a:gd name="T15" fmla="*/ 2147483646 h 886"/>
              <a:gd name="T16" fmla="*/ 2147483646 w 745"/>
              <a:gd name="T17" fmla="*/ 2147483646 h 886"/>
              <a:gd name="T18" fmla="*/ 2147483646 w 745"/>
              <a:gd name="T19" fmla="*/ 2147483646 h 886"/>
              <a:gd name="T20" fmla="*/ 2147483646 w 745"/>
              <a:gd name="T21" fmla="*/ 349617500 h 8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5" h="886">
                <a:moveTo>
                  <a:pt x="580" y="37"/>
                </a:moveTo>
                <a:cubicBezTo>
                  <a:pt x="571" y="17"/>
                  <a:pt x="546" y="0"/>
                  <a:pt x="5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68"/>
                  <a:pt x="18" y="886"/>
                  <a:pt x="40" y="886"/>
                </a:cubicBezTo>
                <a:cubicBezTo>
                  <a:pt x="524" y="886"/>
                  <a:pt x="524" y="886"/>
                  <a:pt x="524" y="886"/>
                </a:cubicBezTo>
                <a:cubicBezTo>
                  <a:pt x="546" y="886"/>
                  <a:pt x="571" y="869"/>
                  <a:pt x="580" y="849"/>
                </a:cubicBezTo>
                <a:cubicBezTo>
                  <a:pt x="737" y="480"/>
                  <a:pt x="737" y="480"/>
                  <a:pt x="737" y="480"/>
                </a:cubicBezTo>
                <a:cubicBezTo>
                  <a:pt x="745" y="460"/>
                  <a:pt x="745" y="427"/>
                  <a:pt x="737" y="406"/>
                </a:cubicBezTo>
                <a:lnTo>
                  <a:pt x="580" y="37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79C5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Freeform 118"/>
          <p:cNvSpPr>
            <a:spLocks/>
          </p:cNvSpPr>
          <p:nvPr/>
        </p:nvSpPr>
        <p:spPr bwMode="auto">
          <a:xfrm>
            <a:off x="1436688" y="2293938"/>
            <a:ext cx="1884362" cy="2357437"/>
          </a:xfrm>
          <a:custGeom>
            <a:avLst/>
            <a:gdLst>
              <a:gd name="T0" fmla="*/ 2147483646 w 745"/>
              <a:gd name="T1" fmla="*/ 349617500 h 886"/>
              <a:gd name="T2" fmla="*/ 2147483646 w 745"/>
              <a:gd name="T3" fmla="*/ 0 h 886"/>
              <a:gd name="T4" fmla="*/ 341349010 w 745"/>
              <a:gd name="T5" fmla="*/ 0 h 886"/>
              <a:gd name="T6" fmla="*/ 0 w 745"/>
              <a:gd name="T7" fmla="*/ 377963642 h 886"/>
              <a:gd name="T8" fmla="*/ 0 w 745"/>
              <a:gd name="T9" fmla="*/ 2147483646 h 886"/>
              <a:gd name="T10" fmla="*/ 341349010 w 745"/>
              <a:gd name="T11" fmla="*/ 2147483646 h 886"/>
              <a:gd name="T12" fmla="*/ 2147483646 w 745"/>
              <a:gd name="T13" fmla="*/ 2147483646 h 886"/>
              <a:gd name="T14" fmla="*/ 2147483646 w 745"/>
              <a:gd name="T15" fmla="*/ 2147483646 h 886"/>
              <a:gd name="T16" fmla="*/ 2147483646 w 745"/>
              <a:gd name="T17" fmla="*/ 2147483646 h 886"/>
              <a:gd name="T18" fmla="*/ 2147483646 w 745"/>
              <a:gd name="T19" fmla="*/ 2147483646 h 886"/>
              <a:gd name="T20" fmla="*/ 2147483646 w 745"/>
              <a:gd name="T21" fmla="*/ 349617500 h 8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745" h="886">
                <a:moveTo>
                  <a:pt x="580" y="37"/>
                </a:moveTo>
                <a:cubicBezTo>
                  <a:pt x="571" y="17"/>
                  <a:pt x="546" y="0"/>
                  <a:pt x="52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18"/>
                  <a:pt x="0" y="40"/>
                </a:cubicBezTo>
                <a:cubicBezTo>
                  <a:pt x="0" y="846"/>
                  <a:pt x="0" y="846"/>
                  <a:pt x="0" y="846"/>
                </a:cubicBezTo>
                <a:cubicBezTo>
                  <a:pt x="0" y="868"/>
                  <a:pt x="18" y="886"/>
                  <a:pt x="40" y="886"/>
                </a:cubicBezTo>
                <a:cubicBezTo>
                  <a:pt x="524" y="886"/>
                  <a:pt x="524" y="886"/>
                  <a:pt x="524" y="886"/>
                </a:cubicBezTo>
                <a:cubicBezTo>
                  <a:pt x="546" y="886"/>
                  <a:pt x="571" y="869"/>
                  <a:pt x="580" y="849"/>
                </a:cubicBezTo>
                <a:cubicBezTo>
                  <a:pt x="737" y="480"/>
                  <a:pt x="737" y="480"/>
                  <a:pt x="737" y="480"/>
                </a:cubicBezTo>
                <a:cubicBezTo>
                  <a:pt x="745" y="460"/>
                  <a:pt x="745" y="427"/>
                  <a:pt x="737" y="406"/>
                </a:cubicBezTo>
                <a:lnTo>
                  <a:pt x="580" y="37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79C5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Freeform 130"/>
          <p:cNvSpPr>
            <a:spLocks/>
          </p:cNvSpPr>
          <p:nvPr/>
        </p:nvSpPr>
        <p:spPr bwMode="auto">
          <a:xfrm>
            <a:off x="2293938" y="3522663"/>
            <a:ext cx="482600" cy="1100137"/>
          </a:xfrm>
          <a:custGeom>
            <a:avLst/>
            <a:gdLst>
              <a:gd name="T0" fmla="*/ 2147483646 w 38"/>
              <a:gd name="T1" fmla="*/ 2147483646 h 86"/>
              <a:gd name="T2" fmla="*/ 2147483646 w 38"/>
              <a:gd name="T3" fmla="*/ 2147483646 h 86"/>
              <a:gd name="T4" fmla="*/ 2147483646 w 38"/>
              <a:gd name="T5" fmla="*/ 2147483646 h 86"/>
              <a:gd name="T6" fmla="*/ 0 w 38"/>
              <a:gd name="T7" fmla="*/ 2147483646 h 86"/>
              <a:gd name="T8" fmla="*/ 0 w 38"/>
              <a:gd name="T9" fmla="*/ 2147483646 h 86"/>
              <a:gd name="T10" fmla="*/ 2147483646 w 38"/>
              <a:gd name="T11" fmla="*/ 2147483646 h 86"/>
              <a:gd name="T12" fmla="*/ 2147483646 w 38"/>
              <a:gd name="T13" fmla="*/ 0 h 86"/>
              <a:gd name="T14" fmla="*/ 2147483646 w 38"/>
              <a:gd name="T15" fmla="*/ 0 h 86"/>
              <a:gd name="T16" fmla="*/ 2147483646 w 38"/>
              <a:gd name="T17" fmla="*/ 2147483646 h 8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" h="86">
                <a:moveTo>
                  <a:pt x="38" y="86"/>
                </a:moveTo>
                <a:cubicBezTo>
                  <a:pt x="21" y="86"/>
                  <a:pt x="21" y="86"/>
                  <a:pt x="21" y="86"/>
                </a:cubicBezTo>
                <a:cubicBezTo>
                  <a:pt x="21" y="24"/>
                  <a:pt x="21" y="24"/>
                  <a:pt x="21" y="24"/>
                </a:cubicBezTo>
                <a:cubicBezTo>
                  <a:pt x="15" y="30"/>
                  <a:pt x="8" y="34"/>
                  <a:pt x="0" y="37"/>
                </a:cubicBezTo>
                <a:cubicBezTo>
                  <a:pt x="0" y="22"/>
                  <a:pt x="0" y="22"/>
                  <a:pt x="0" y="22"/>
                </a:cubicBezTo>
                <a:cubicBezTo>
                  <a:pt x="4" y="20"/>
                  <a:pt x="9" y="18"/>
                  <a:pt x="14" y="14"/>
                </a:cubicBezTo>
                <a:cubicBezTo>
                  <a:pt x="19" y="10"/>
                  <a:pt x="23" y="5"/>
                  <a:pt x="24" y="0"/>
                </a:cubicBezTo>
                <a:cubicBezTo>
                  <a:pt x="38" y="0"/>
                  <a:pt x="38" y="0"/>
                  <a:pt x="38" y="0"/>
                </a:cubicBezTo>
                <a:lnTo>
                  <a:pt x="38" y="86"/>
                </a:lnTo>
                <a:close/>
              </a:path>
            </a:pathLst>
          </a:custGeom>
          <a:gradFill rotWithShape="1">
            <a:gsLst>
              <a:gs pos="0">
                <a:srgbClr val="0079C5">
                  <a:alpha val="20000"/>
                </a:srgbClr>
              </a:gs>
              <a:gs pos="100000">
                <a:srgbClr val="0C7FC8">
                  <a:alpha val="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Freeform 131"/>
          <p:cNvSpPr>
            <a:spLocks/>
          </p:cNvSpPr>
          <p:nvPr/>
        </p:nvSpPr>
        <p:spPr bwMode="auto">
          <a:xfrm>
            <a:off x="3525838" y="3522663"/>
            <a:ext cx="742950" cy="1100137"/>
          </a:xfrm>
          <a:custGeom>
            <a:avLst/>
            <a:gdLst>
              <a:gd name="T0" fmla="*/ 2147483646 w 58"/>
              <a:gd name="T1" fmla="*/ 2147483646 h 86"/>
              <a:gd name="T2" fmla="*/ 2147483646 w 58"/>
              <a:gd name="T3" fmla="*/ 2147483646 h 86"/>
              <a:gd name="T4" fmla="*/ 0 w 58"/>
              <a:gd name="T5" fmla="*/ 2147483646 h 86"/>
              <a:gd name="T6" fmla="*/ 1312664555 w 58"/>
              <a:gd name="T7" fmla="*/ 2147483646 h 86"/>
              <a:gd name="T8" fmla="*/ 2147483646 w 58"/>
              <a:gd name="T9" fmla="*/ 2147483646 h 86"/>
              <a:gd name="T10" fmla="*/ 2147483646 w 58"/>
              <a:gd name="T11" fmla="*/ 2147483646 h 86"/>
              <a:gd name="T12" fmla="*/ 2147483646 w 58"/>
              <a:gd name="T13" fmla="*/ 2147483646 h 86"/>
              <a:gd name="T14" fmla="*/ 2147483646 w 58"/>
              <a:gd name="T15" fmla="*/ 2147483646 h 86"/>
              <a:gd name="T16" fmla="*/ 2147483646 w 58"/>
              <a:gd name="T17" fmla="*/ 2147483646 h 86"/>
              <a:gd name="T18" fmla="*/ 2147483646 w 58"/>
              <a:gd name="T19" fmla="*/ 2147483646 h 86"/>
              <a:gd name="T20" fmla="*/ 2147483646 w 58"/>
              <a:gd name="T21" fmla="*/ 2147483646 h 86"/>
              <a:gd name="T22" fmla="*/ 437559122 w 58"/>
              <a:gd name="T23" fmla="*/ 2147483646 h 86"/>
              <a:gd name="T24" fmla="*/ 2147483646 w 58"/>
              <a:gd name="T25" fmla="*/ 1309138635 h 86"/>
              <a:gd name="T26" fmla="*/ 2147483646 w 58"/>
              <a:gd name="T27" fmla="*/ 0 h 86"/>
              <a:gd name="T28" fmla="*/ 2147483646 w 58"/>
              <a:gd name="T29" fmla="*/ 1527336936 h 86"/>
              <a:gd name="T30" fmla="*/ 2147483646 w 58"/>
              <a:gd name="T31" fmla="*/ 2147483646 h 86"/>
              <a:gd name="T32" fmla="*/ 2147483646 w 58"/>
              <a:gd name="T33" fmla="*/ 2147483646 h 86"/>
              <a:gd name="T34" fmla="*/ 2147483646 w 58"/>
              <a:gd name="T35" fmla="*/ 2147483646 h 86"/>
              <a:gd name="T36" fmla="*/ 2147483646 w 58"/>
              <a:gd name="T37" fmla="*/ 2147483646 h 86"/>
              <a:gd name="T38" fmla="*/ 2147483646 w 58"/>
              <a:gd name="T39" fmla="*/ 2147483646 h 86"/>
              <a:gd name="T40" fmla="*/ 2147483646 w 58"/>
              <a:gd name="T41" fmla="*/ 2147483646 h 86"/>
              <a:gd name="T42" fmla="*/ 2147483646 w 58"/>
              <a:gd name="T43" fmla="*/ 2147483646 h 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8" h="86">
                <a:moveTo>
                  <a:pt x="58" y="71"/>
                </a:moveTo>
                <a:cubicBezTo>
                  <a:pt x="58" y="86"/>
                  <a:pt x="58" y="86"/>
                  <a:pt x="58" y="86"/>
                </a:cubicBezTo>
                <a:cubicBezTo>
                  <a:pt x="0" y="86"/>
                  <a:pt x="0" y="86"/>
                  <a:pt x="0" y="86"/>
                </a:cubicBezTo>
                <a:cubicBezTo>
                  <a:pt x="1" y="81"/>
                  <a:pt x="3" y="75"/>
                  <a:pt x="6" y="70"/>
                </a:cubicBezTo>
                <a:cubicBezTo>
                  <a:pt x="9" y="65"/>
                  <a:pt x="15" y="58"/>
                  <a:pt x="24" y="49"/>
                </a:cubicBezTo>
                <a:cubicBezTo>
                  <a:pt x="32" y="42"/>
                  <a:pt x="36" y="38"/>
                  <a:pt x="38" y="35"/>
                </a:cubicBezTo>
                <a:cubicBezTo>
                  <a:pt x="40" y="32"/>
                  <a:pt x="41" y="28"/>
                  <a:pt x="41" y="25"/>
                </a:cubicBezTo>
                <a:cubicBezTo>
                  <a:pt x="41" y="21"/>
                  <a:pt x="40" y="19"/>
                  <a:pt x="38" y="17"/>
                </a:cubicBezTo>
                <a:cubicBezTo>
                  <a:pt x="37" y="15"/>
                  <a:pt x="34" y="14"/>
                  <a:pt x="30" y="14"/>
                </a:cubicBezTo>
                <a:cubicBezTo>
                  <a:pt x="27" y="14"/>
                  <a:pt x="24" y="15"/>
                  <a:pt x="22" y="17"/>
                </a:cubicBezTo>
                <a:cubicBezTo>
                  <a:pt x="20" y="19"/>
                  <a:pt x="19" y="22"/>
                  <a:pt x="19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3" y="16"/>
                  <a:pt x="6" y="10"/>
                  <a:pt x="11" y="6"/>
                </a:cubicBezTo>
                <a:cubicBezTo>
                  <a:pt x="17" y="2"/>
                  <a:pt x="23" y="0"/>
                  <a:pt x="31" y="0"/>
                </a:cubicBezTo>
                <a:cubicBezTo>
                  <a:pt x="39" y="0"/>
                  <a:pt x="46" y="2"/>
                  <a:pt x="51" y="7"/>
                </a:cubicBezTo>
                <a:cubicBezTo>
                  <a:pt x="56" y="12"/>
                  <a:pt x="58" y="17"/>
                  <a:pt x="58" y="24"/>
                </a:cubicBezTo>
                <a:cubicBezTo>
                  <a:pt x="58" y="28"/>
                  <a:pt x="57" y="32"/>
                  <a:pt x="56" y="35"/>
                </a:cubicBezTo>
                <a:cubicBezTo>
                  <a:pt x="55" y="39"/>
                  <a:pt x="52" y="42"/>
                  <a:pt x="49" y="46"/>
                </a:cubicBezTo>
                <a:cubicBezTo>
                  <a:pt x="47" y="49"/>
                  <a:pt x="44" y="52"/>
                  <a:pt x="39" y="57"/>
                </a:cubicBezTo>
                <a:cubicBezTo>
                  <a:pt x="33" y="62"/>
                  <a:pt x="30" y="65"/>
                  <a:pt x="29" y="66"/>
                </a:cubicBezTo>
                <a:cubicBezTo>
                  <a:pt x="27" y="68"/>
                  <a:pt x="26" y="70"/>
                  <a:pt x="25" y="71"/>
                </a:cubicBezTo>
                <a:lnTo>
                  <a:pt x="58" y="71"/>
                </a:lnTo>
                <a:close/>
              </a:path>
            </a:pathLst>
          </a:custGeom>
          <a:gradFill rotWithShape="1">
            <a:gsLst>
              <a:gs pos="0">
                <a:srgbClr val="0079C5">
                  <a:alpha val="20000"/>
                </a:srgbClr>
              </a:gs>
              <a:gs pos="100000">
                <a:srgbClr val="0C7FC8">
                  <a:alpha val="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Freeform 132"/>
          <p:cNvSpPr>
            <a:spLocks/>
          </p:cNvSpPr>
          <p:nvPr/>
        </p:nvSpPr>
        <p:spPr bwMode="auto">
          <a:xfrm>
            <a:off x="5149850" y="3502025"/>
            <a:ext cx="730250" cy="1125538"/>
          </a:xfrm>
          <a:custGeom>
            <a:avLst/>
            <a:gdLst>
              <a:gd name="T0" fmla="*/ 0 w 57"/>
              <a:gd name="T1" fmla="*/ 2147483646 h 88"/>
              <a:gd name="T2" fmla="*/ 2147483646 w 57"/>
              <a:gd name="T3" fmla="*/ 2147483646 h 88"/>
              <a:gd name="T4" fmla="*/ 2147483646 w 57"/>
              <a:gd name="T5" fmla="*/ 2147483646 h 88"/>
              <a:gd name="T6" fmla="*/ 2147483646 w 57"/>
              <a:gd name="T7" fmla="*/ 2147483646 h 88"/>
              <a:gd name="T8" fmla="*/ 2147483646 w 57"/>
              <a:gd name="T9" fmla="*/ 2147483646 h 88"/>
              <a:gd name="T10" fmla="*/ 2147483646 w 57"/>
              <a:gd name="T11" fmla="*/ 2147483646 h 88"/>
              <a:gd name="T12" fmla="*/ 2147483646 w 57"/>
              <a:gd name="T13" fmla="*/ 2147483646 h 88"/>
              <a:gd name="T14" fmla="*/ 2147483646 w 57"/>
              <a:gd name="T15" fmla="*/ 2147483646 h 88"/>
              <a:gd name="T16" fmla="*/ 2147483646 w 57"/>
              <a:gd name="T17" fmla="*/ 2147483646 h 88"/>
              <a:gd name="T18" fmla="*/ 2147483646 w 57"/>
              <a:gd name="T19" fmla="*/ 2147483646 h 88"/>
              <a:gd name="T20" fmla="*/ 2147483646 w 57"/>
              <a:gd name="T21" fmla="*/ 2147483646 h 88"/>
              <a:gd name="T22" fmla="*/ 2147483646 w 57"/>
              <a:gd name="T23" fmla="*/ 2147483646 h 88"/>
              <a:gd name="T24" fmla="*/ 2147483646 w 57"/>
              <a:gd name="T25" fmla="*/ 2147483646 h 88"/>
              <a:gd name="T26" fmla="*/ 2147483646 w 57"/>
              <a:gd name="T27" fmla="*/ 2147483646 h 88"/>
              <a:gd name="T28" fmla="*/ 2147483646 w 57"/>
              <a:gd name="T29" fmla="*/ 2147483646 h 88"/>
              <a:gd name="T30" fmla="*/ 2147483646 w 57"/>
              <a:gd name="T31" fmla="*/ 2147483646 h 88"/>
              <a:gd name="T32" fmla="*/ 219313200 w 57"/>
              <a:gd name="T33" fmla="*/ 2147483646 h 88"/>
              <a:gd name="T34" fmla="*/ 1315917676 w 57"/>
              <a:gd name="T35" fmla="*/ 2147483646 h 88"/>
              <a:gd name="T36" fmla="*/ 2147483646 w 57"/>
              <a:gd name="T37" fmla="*/ 655281457 h 88"/>
              <a:gd name="T38" fmla="*/ 2147483646 w 57"/>
              <a:gd name="T39" fmla="*/ 0 h 88"/>
              <a:gd name="T40" fmla="*/ 2147483646 w 57"/>
              <a:gd name="T41" fmla="*/ 1747412952 h 88"/>
              <a:gd name="T42" fmla="*/ 2147483646 w 57"/>
              <a:gd name="T43" fmla="*/ 2147483646 h 88"/>
              <a:gd name="T44" fmla="*/ 2147483646 w 57"/>
              <a:gd name="T45" fmla="*/ 2147483646 h 88"/>
              <a:gd name="T46" fmla="*/ 2147483646 w 57"/>
              <a:gd name="T47" fmla="*/ 2147483646 h 88"/>
              <a:gd name="T48" fmla="*/ 2147483646 w 57"/>
              <a:gd name="T49" fmla="*/ 2147483646 h 88"/>
              <a:gd name="T50" fmla="*/ 2147483646 w 57"/>
              <a:gd name="T51" fmla="*/ 2147483646 h 88"/>
              <a:gd name="T52" fmla="*/ 2147483646 w 57"/>
              <a:gd name="T53" fmla="*/ 2147483646 h 88"/>
              <a:gd name="T54" fmla="*/ 1754556901 w 57"/>
              <a:gd name="T55" fmla="*/ 2147483646 h 88"/>
              <a:gd name="T56" fmla="*/ 0 w 57"/>
              <a:gd name="T57" fmla="*/ 2147483646 h 8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7" h="88">
                <a:moveTo>
                  <a:pt x="0" y="64"/>
                </a:moveTo>
                <a:cubicBezTo>
                  <a:pt x="15" y="62"/>
                  <a:pt x="15" y="62"/>
                  <a:pt x="15" y="62"/>
                </a:cubicBezTo>
                <a:cubicBezTo>
                  <a:pt x="16" y="66"/>
                  <a:pt x="17" y="69"/>
                  <a:pt x="20" y="71"/>
                </a:cubicBezTo>
                <a:cubicBezTo>
                  <a:pt x="22" y="73"/>
                  <a:pt x="24" y="74"/>
                  <a:pt x="28" y="74"/>
                </a:cubicBezTo>
                <a:cubicBezTo>
                  <a:pt x="31" y="74"/>
                  <a:pt x="34" y="73"/>
                  <a:pt x="36" y="70"/>
                </a:cubicBezTo>
                <a:cubicBezTo>
                  <a:pt x="39" y="68"/>
                  <a:pt x="40" y="64"/>
                  <a:pt x="40" y="60"/>
                </a:cubicBezTo>
                <a:cubicBezTo>
                  <a:pt x="40" y="56"/>
                  <a:pt x="39" y="52"/>
                  <a:pt x="36" y="50"/>
                </a:cubicBezTo>
                <a:cubicBezTo>
                  <a:pt x="34" y="48"/>
                  <a:pt x="31" y="46"/>
                  <a:pt x="28" y="46"/>
                </a:cubicBezTo>
                <a:cubicBezTo>
                  <a:pt x="26" y="46"/>
                  <a:pt x="24" y="47"/>
                  <a:pt x="21" y="48"/>
                </a:cubicBezTo>
                <a:cubicBezTo>
                  <a:pt x="22" y="34"/>
                  <a:pt x="22" y="34"/>
                  <a:pt x="22" y="34"/>
                </a:cubicBezTo>
                <a:cubicBezTo>
                  <a:pt x="27" y="34"/>
                  <a:pt x="30" y="33"/>
                  <a:pt x="33" y="31"/>
                </a:cubicBezTo>
                <a:cubicBezTo>
                  <a:pt x="35" y="29"/>
                  <a:pt x="36" y="27"/>
                  <a:pt x="36" y="23"/>
                </a:cubicBezTo>
                <a:cubicBezTo>
                  <a:pt x="36" y="20"/>
                  <a:pt x="35" y="18"/>
                  <a:pt x="34" y="16"/>
                </a:cubicBezTo>
                <a:cubicBezTo>
                  <a:pt x="32" y="14"/>
                  <a:pt x="30" y="14"/>
                  <a:pt x="27" y="14"/>
                </a:cubicBezTo>
                <a:cubicBezTo>
                  <a:pt x="24" y="14"/>
                  <a:pt x="22" y="15"/>
                  <a:pt x="20" y="17"/>
                </a:cubicBezTo>
                <a:cubicBezTo>
                  <a:pt x="18" y="19"/>
                  <a:pt x="16" y="21"/>
                  <a:pt x="16" y="25"/>
                </a:cubicBezTo>
                <a:cubicBezTo>
                  <a:pt x="1" y="23"/>
                  <a:pt x="1" y="23"/>
                  <a:pt x="1" y="23"/>
                </a:cubicBezTo>
                <a:cubicBezTo>
                  <a:pt x="2" y="17"/>
                  <a:pt x="3" y="13"/>
                  <a:pt x="6" y="10"/>
                </a:cubicBezTo>
                <a:cubicBezTo>
                  <a:pt x="8" y="7"/>
                  <a:pt x="11" y="5"/>
                  <a:pt x="14" y="3"/>
                </a:cubicBezTo>
                <a:cubicBezTo>
                  <a:pt x="18" y="1"/>
                  <a:pt x="23" y="0"/>
                  <a:pt x="27" y="0"/>
                </a:cubicBezTo>
                <a:cubicBezTo>
                  <a:pt x="35" y="0"/>
                  <a:pt x="42" y="3"/>
                  <a:pt x="47" y="8"/>
                </a:cubicBezTo>
                <a:cubicBezTo>
                  <a:pt x="51" y="12"/>
                  <a:pt x="53" y="17"/>
                  <a:pt x="53" y="22"/>
                </a:cubicBezTo>
                <a:cubicBezTo>
                  <a:pt x="53" y="30"/>
                  <a:pt x="49" y="36"/>
                  <a:pt x="40" y="40"/>
                </a:cubicBezTo>
                <a:cubicBezTo>
                  <a:pt x="45" y="41"/>
                  <a:pt x="49" y="44"/>
                  <a:pt x="52" y="47"/>
                </a:cubicBezTo>
                <a:cubicBezTo>
                  <a:pt x="55" y="51"/>
                  <a:pt x="57" y="55"/>
                  <a:pt x="57" y="61"/>
                </a:cubicBezTo>
                <a:cubicBezTo>
                  <a:pt x="57" y="68"/>
                  <a:pt x="54" y="75"/>
                  <a:pt x="48" y="80"/>
                </a:cubicBezTo>
                <a:cubicBezTo>
                  <a:pt x="43" y="85"/>
                  <a:pt x="36" y="88"/>
                  <a:pt x="28" y="88"/>
                </a:cubicBezTo>
                <a:cubicBezTo>
                  <a:pt x="20" y="88"/>
                  <a:pt x="14" y="86"/>
                  <a:pt x="8" y="81"/>
                </a:cubicBezTo>
                <a:cubicBezTo>
                  <a:pt x="3" y="77"/>
                  <a:pt x="0" y="71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rgbClr val="0079C5">
                  <a:alpha val="20000"/>
                </a:srgbClr>
              </a:gs>
              <a:gs pos="100000">
                <a:srgbClr val="0C7FC8">
                  <a:alpha val="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Freeform 133"/>
          <p:cNvSpPr>
            <a:spLocks noEditPoints="1"/>
          </p:cNvSpPr>
          <p:nvPr/>
        </p:nvSpPr>
        <p:spPr bwMode="auto">
          <a:xfrm>
            <a:off x="6575425" y="3522663"/>
            <a:ext cx="796925" cy="1100137"/>
          </a:xfrm>
          <a:custGeom>
            <a:avLst/>
            <a:gdLst>
              <a:gd name="T0" fmla="*/ 2147483646 w 147"/>
              <a:gd name="T1" fmla="*/ 2147483646 h 203"/>
              <a:gd name="T2" fmla="*/ 2147483646 w 147"/>
              <a:gd name="T3" fmla="*/ 2147483646 h 203"/>
              <a:gd name="T4" fmla="*/ 0 w 147"/>
              <a:gd name="T5" fmla="*/ 2147483646 h 203"/>
              <a:gd name="T6" fmla="*/ 0 w 147"/>
              <a:gd name="T7" fmla="*/ 2147483646 h 203"/>
              <a:gd name="T8" fmla="*/ 2147483646 w 147"/>
              <a:gd name="T9" fmla="*/ 0 h 203"/>
              <a:gd name="T10" fmla="*/ 2147483646 w 147"/>
              <a:gd name="T11" fmla="*/ 0 h 203"/>
              <a:gd name="T12" fmla="*/ 2147483646 w 147"/>
              <a:gd name="T13" fmla="*/ 2147483646 h 203"/>
              <a:gd name="T14" fmla="*/ 2147483646 w 147"/>
              <a:gd name="T15" fmla="*/ 2147483646 h 203"/>
              <a:gd name="T16" fmla="*/ 2147483646 w 147"/>
              <a:gd name="T17" fmla="*/ 2147483646 h 203"/>
              <a:gd name="T18" fmla="*/ 2147483646 w 147"/>
              <a:gd name="T19" fmla="*/ 2147483646 h 203"/>
              <a:gd name="T20" fmla="*/ 2147483646 w 147"/>
              <a:gd name="T21" fmla="*/ 2147483646 h 203"/>
              <a:gd name="T22" fmla="*/ 2147483646 w 147"/>
              <a:gd name="T23" fmla="*/ 2147483646 h 203"/>
              <a:gd name="T24" fmla="*/ 2147483646 w 147"/>
              <a:gd name="T25" fmla="*/ 2147483646 h 203"/>
              <a:gd name="T26" fmla="*/ 2147483646 w 147"/>
              <a:gd name="T27" fmla="*/ 2147483646 h 203"/>
              <a:gd name="T28" fmla="*/ 1409318123 w 147"/>
              <a:gd name="T29" fmla="*/ 2147483646 h 203"/>
              <a:gd name="T30" fmla="*/ 2147483646 w 147"/>
              <a:gd name="T31" fmla="*/ 2147483646 h 20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7" h="203">
                <a:moveTo>
                  <a:pt x="83" y="203"/>
                </a:moveTo>
                <a:lnTo>
                  <a:pt x="83" y="163"/>
                </a:lnTo>
                <a:lnTo>
                  <a:pt x="0" y="163"/>
                </a:lnTo>
                <a:lnTo>
                  <a:pt x="0" y="130"/>
                </a:lnTo>
                <a:lnTo>
                  <a:pt x="88" y="0"/>
                </a:lnTo>
                <a:lnTo>
                  <a:pt x="121" y="0"/>
                </a:lnTo>
                <a:lnTo>
                  <a:pt x="121" y="130"/>
                </a:lnTo>
                <a:lnTo>
                  <a:pt x="147" y="130"/>
                </a:lnTo>
                <a:lnTo>
                  <a:pt x="147" y="163"/>
                </a:lnTo>
                <a:lnTo>
                  <a:pt x="121" y="163"/>
                </a:lnTo>
                <a:lnTo>
                  <a:pt x="121" y="203"/>
                </a:lnTo>
                <a:lnTo>
                  <a:pt x="83" y="203"/>
                </a:lnTo>
                <a:close/>
                <a:moveTo>
                  <a:pt x="83" y="130"/>
                </a:moveTo>
                <a:lnTo>
                  <a:pt x="83" y="59"/>
                </a:lnTo>
                <a:lnTo>
                  <a:pt x="36" y="130"/>
                </a:lnTo>
                <a:lnTo>
                  <a:pt x="83" y="130"/>
                </a:lnTo>
                <a:close/>
              </a:path>
            </a:pathLst>
          </a:custGeom>
          <a:gradFill rotWithShape="1">
            <a:gsLst>
              <a:gs pos="0">
                <a:srgbClr val="0079C5">
                  <a:alpha val="20000"/>
                </a:srgbClr>
              </a:gs>
              <a:gs pos="100000">
                <a:srgbClr val="0C7FC8">
                  <a:alpha val="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Freeform 211"/>
          <p:cNvSpPr>
            <a:spLocks/>
          </p:cNvSpPr>
          <p:nvPr/>
        </p:nvSpPr>
        <p:spPr bwMode="auto">
          <a:xfrm rot="16200000">
            <a:off x="304987" y="768163"/>
            <a:ext cx="769565" cy="1379538"/>
          </a:xfrm>
          <a:custGeom>
            <a:avLst/>
            <a:gdLst>
              <a:gd name="T0" fmla="*/ 0 w 1"/>
              <a:gd name="T1" fmla="*/ 2147483646 h 1569"/>
              <a:gd name="T2" fmla="*/ 0 w 1"/>
              <a:gd name="T3" fmla="*/ 0 h 15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569">
                <a:moveTo>
                  <a:pt x="0" y="1569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Line 18"/>
          <p:cNvSpPr>
            <a:spLocks noChangeShapeType="1"/>
          </p:cNvSpPr>
          <p:nvPr/>
        </p:nvSpPr>
        <p:spPr bwMode="auto">
          <a:xfrm flipH="1" flipV="1">
            <a:off x="1724025" y="1308100"/>
            <a:ext cx="76200" cy="185738"/>
          </a:xfrm>
          <a:prstGeom prst="line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Freeform 227"/>
          <p:cNvSpPr>
            <a:spLocks/>
          </p:cNvSpPr>
          <p:nvPr/>
        </p:nvSpPr>
        <p:spPr bwMode="auto">
          <a:xfrm>
            <a:off x="3262313" y="946150"/>
            <a:ext cx="1131887" cy="1025525"/>
          </a:xfrm>
          <a:custGeom>
            <a:avLst/>
            <a:gdLst>
              <a:gd name="T0" fmla="*/ 1760102129 w 957"/>
              <a:gd name="T1" fmla="*/ 1300373684 h 866"/>
              <a:gd name="T2" fmla="*/ 1739570738 w 957"/>
              <a:gd name="T3" fmla="*/ 1354556316 h 866"/>
              <a:gd name="T4" fmla="*/ 1692909237 w 957"/>
              <a:gd name="T5" fmla="*/ 1384449569 h 866"/>
              <a:gd name="T6" fmla="*/ 330369291 w 957"/>
              <a:gd name="T7" fmla="*/ 1614256987 h 866"/>
              <a:gd name="T8" fmla="*/ 149319641 w 957"/>
              <a:gd name="T9" fmla="*/ 1483472672 h 866"/>
              <a:gd name="T10" fmla="*/ 35462882 w 957"/>
              <a:gd name="T11" fmla="*/ 1393791729 h 866"/>
              <a:gd name="T12" fmla="*/ 0 w 957"/>
              <a:gd name="T13" fmla="*/ 386749070 h 866"/>
              <a:gd name="T14" fmla="*/ 5599901 w 957"/>
              <a:gd name="T15" fmla="*/ 354986674 h 866"/>
              <a:gd name="T16" fmla="*/ 20531391 w 957"/>
              <a:gd name="T17" fmla="*/ 328830522 h 866"/>
              <a:gd name="T18" fmla="*/ 31730010 w 957"/>
              <a:gd name="T19" fmla="*/ 317620404 h 866"/>
              <a:gd name="T20" fmla="*/ 52261401 w 957"/>
              <a:gd name="T21" fmla="*/ 306410286 h 866"/>
              <a:gd name="T22" fmla="*/ 72792792 w 957"/>
              <a:gd name="T23" fmla="*/ 300805227 h 866"/>
              <a:gd name="T24" fmla="*/ 576745988 w 957"/>
              <a:gd name="T25" fmla="*/ 70997808 h 866"/>
              <a:gd name="T26" fmla="*/ 576745988 w 957"/>
              <a:gd name="T27" fmla="*/ 65392749 h 866"/>
              <a:gd name="T28" fmla="*/ 576745988 w 957"/>
              <a:gd name="T29" fmla="*/ 65392749 h 866"/>
              <a:gd name="T30" fmla="*/ 578613016 w 957"/>
              <a:gd name="T31" fmla="*/ 59787690 h 866"/>
              <a:gd name="T32" fmla="*/ 578613016 w 957"/>
              <a:gd name="T33" fmla="*/ 59787690 h 866"/>
              <a:gd name="T34" fmla="*/ 578613016 w 957"/>
              <a:gd name="T35" fmla="*/ 57918548 h 866"/>
              <a:gd name="T36" fmla="*/ 580478861 w 957"/>
              <a:gd name="T37" fmla="*/ 54182631 h 866"/>
              <a:gd name="T38" fmla="*/ 580478861 w 957"/>
              <a:gd name="T39" fmla="*/ 54182631 h 866"/>
              <a:gd name="T40" fmla="*/ 580478861 w 957"/>
              <a:gd name="T41" fmla="*/ 52313489 h 866"/>
              <a:gd name="T42" fmla="*/ 582345889 w 957"/>
              <a:gd name="T43" fmla="*/ 50445531 h 866"/>
              <a:gd name="T44" fmla="*/ 582345889 w 957"/>
              <a:gd name="T45" fmla="*/ 50445531 h 866"/>
              <a:gd name="T46" fmla="*/ 584211734 w 957"/>
              <a:gd name="T47" fmla="*/ 48577572 h 866"/>
              <a:gd name="T48" fmla="*/ 586078761 w 957"/>
              <a:gd name="T49" fmla="*/ 46708430 h 866"/>
              <a:gd name="T50" fmla="*/ 586078761 w 957"/>
              <a:gd name="T51" fmla="*/ 44840472 h 866"/>
              <a:gd name="T52" fmla="*/ 587944606 w 957"/>
              <a:gd name="T53" fmla="*/ 44840472 h 866"/>
              <a:gd name="T54" fmla="*/ 589811634 w 957"/>
              <a:gd name="T55" fmla="*/ 42972513 h 866"/>
              <a:gd name="T56" fmla="*/ 589811634 w 957"/>
              <a:gd name="T57" fmla="*/ 42972513 h 866"/>
              <a:gd name="T58" fmla="*/ 589811634 w 957"/>
              <a:gd name="T59" fmla="*/ 42972513 h 866"/>
              <a:gd name="T60" fmla="*/ 591678662 w 957"/>
              <a:gd name="T61" fmla="*/ 42972513 h 866"/>
              <a:gd name="T62" fmla="*/ 593544507 w 957"/>
              <a:gd name="T63" fmla="*/ 41103371 h 866"/>
              <a:gd name="T64" fmla="*/ 593544507 w 957"/>
              <a:gd name="T65" fmla="*/ 41103371 h 866"/>
              <a:gd name="T66" fmla="*/ 595411535 w 957"/>
              <a:gd name="T67" fmla="*/ 41103371 h 866"/>
              <a:gd name="T68" fmla="*/ 599144408 w 957"/>
              <a:gd name="T69" fmla="*/ 39235413 h 866"/>
              <a:gd name="T70" fmla="*/ 974309354 w 957"/>
              <a:gd name="T71" fmla="*/ 0 h 866"/>
              <a:gd name="T72" fmla="*/ 1039636401 w 957"/>
              <a:gd name="T73" fmla="*/ 31762395 h 866"/>
              <a:gd name="T74" fmla="*/ 1050835019 w 957"/>
              <a:gd name="T75" fmla="*/ 44840472 h 866"/>
              <a:gd name="T76" fmla="*/ 1050835019 w 957"/>
              <a:gd name="T77" fmla="*/ 196177064 h 866"/>
              <a:gd name="T78" fmla="*/ 1420401248 w 957"/>
              <a:gd name="T79" fmla="*/ 158809610 h 866"/>
              <a:gd name="T80" fmla="*/ 1769434903 w 957"/>
              <a:gd name="T81" fmla="*/ 295200168 h 866"/>
              <a:gd name="T82" fmla="*/ 1786233421 w 957"/>
              <a:gd name="T83" fmla="*/ 347513657 h 86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957" h="866">
                <a:moveTo>
                  <a:pt x="943" y="694"/>
                </a:moveTo>
                <a:cubicBezTo>
                  <a:pt x="943" y="696"/>
                  <a:pt x="943" y="696"/>
                  <a:pt x="943" y="696"/>
                </a:cubicBezTo>
                <a:cubicBezTo>
                  <a:pt x="943" y="701"/>
                  <a:pt x="942" y="706"/>
                  <a:pt x="940" y="711"/>
                </a:cubicBezTo>
                <a:cubicBezTo>
                  <a:pt x="938" y="716"/>
                  <a:pt x="935" y="721"/>
                  <a:pt x="932" y="725"/>
                </a:cubicBezTo>
                <a:cubicBezTo>
                  <a:pt x="929" y="729"/>
                  <a:pt x="925" y="732"/>
                  <a:pt x="921" y="735"/>
                </a:cubicBezTo>
                <a:cubicBezTo>
                  <a:pt x="916" y="738"/>
                  <a:pt x="912" y="740"/>
                  <a:pt x="907" y="741"/>
                </a:cubicBezTo>
                <a:cubicBezTo>
                  <a:pt x="191" y="865"/>
                  <a:pt x="191" y="865"/>
                  <a:pt x="191" y="865"/>
                </a:cubicBezTo>
                <a:cubicBezTo>
                  <a:pt x="187" y="866"/>
                  <a:pt x="181" y="866"/>
                  <a:pt x="177" y="864"/>
                </a:cubicBezTo>
                <a:cubicBezTo>
                  <a:pt x="171" y="863"/>
                  <a:pt x="166" y="860"/>
                  <a:pt x="163" y="858"/>
                </a:cubicBezTo>
                <a:cubicBezTo>
                  <a:pt x="163" y="858"/>
                  <a:pt x="107" y="816"/>
                  <a:pt x="80" y="794"/>
                </a:cubicBezTo>
                <a:cubicBezTo>
                  <a:pt x="66" y="783"/>
                  <a:pt x="52" y="773"/>
                  <a:pt x="38" y="762"/>
                </a:cubicBezTo>
                <a:cubicBezTo>
                  <a:pt x="32" y="757"/>
                  <a:pt x="25" y="753"/>
                  <a:pt x="19" y="746"/>
                </a:cubicBezTo>
                <a:cubicBezTo>
                  <a:pt x="15" y="740"/>
                  <a:pt x="13" y="733"/>
                  <a:pt x="13" y="726"/>
                </a:cubicBezTo>
                <a:cubicBezTo>
                  <a:pt x="13" y="726"/>
                  <a:pt x="13" y="726"/>
                  <a:pt x="0" y="207"/>
                </a:cubicBezTo>
                <a:cubicBezTo>
                  <a:pt x="0" y="206"/>
                  <a:pt x="0" y="204"/>
                  <a:pt x="0" y="203"/>
                </a:cubicBezTo>
                <a:cubicBezTo>
                  <a:pt x="3" y="190"/>
                  <a:pt x="3" y="190"/>
                  <a:pt x="3" y="190"/>
                </a:cubicBezTo>
                <a:cubicBezTo>
                  <a:pt x="4" y="188"/>
                  <a:pt x="5" y="185"/>
                  <a:pt x="7" y="183"/>
                </a:cubicBezTo>
                <a:cubicBezTo>
                  <a:pt x="7" y="183"/>
                  <a:pt x="10" y="177"/>
                  <a:pt x="11" y="176"/>
                </a:cubicBezTo>
                <a:cubicBezTo>
                  <a:pt x="11" y="176"/>
                  <a:pt x="11" y="176"/>
                  <a:pt x="11" y="176"/>
                </a:cubicBezTo>
                <a:cubicBezTo>
                  <a:pt x="11" y="176"/>
                  <a:pt x="15" y="172"/>
                  <a:pt x="17" y="170"/>
                </a:cubicBezTo>
                <a:cubicBezTo>
                  <a:pt x="19" y="169"/>
                  <a:pt x="22" y="167"/>
                  <a:pt x="24" y="166"/>
                </a:cubicBezTo>
                <a:cubicBezTo>
                  <a:pt x="24" y="166"/>
                  <a:pt x="26" y="165"/>
                  <a:pt x="28" y="164"/>
                </a:cubicBezTo>
                <a:cubicBezTo>
                  <a:pt x="28" y="164"/>
                  <a:pt x="28" y="164"/>
                  <a:pt x="28" y="164"/>
                </a:cubicBezTo>
                <a:cubicBezTo>
                  <a:pt x="31" y="162"/>
                  <a:pt x="35" y="161"/>
                  <a:pt x="39" y="161"/>
                </a:cubicBezTo>
                <a:cubicBezTo>
                  <a:pt x="39" y="161"/>
                  <a:pt x="39" y="161"/>
                  <a:pt x="307" y="132"/>
                </a:cubicBezTo>
                <a:cubicBezTo>
                  <a:pt x="307" y="132"/>
                  <a:pt x="307" y="132"/>
                  <a:pt x="309" y="38"/>
                </a:cubicBezTo>
                <a:cubicBezTo>
                  <a:pt x="309" y="38"/>
                  <a:pt x="309" y="37"/>
                  <a:pt x="309" y="36"/>
                </a:cubicBezTo>
                <a:cubicBezTo>
                  <a:pt x="309" y="36"/>
                  <a:pt x="309" y="36"/>
                  <a:pt x="309" y="35"/>
                </a:cubicBezTo>
                <a:cubicBezTo>
                  <a:pt x="309" y="35"/>
                  <a:pt x="309" y="35"/>
                  <a:pt x="309" y="35"/>
                </a:cubicBezTo>
                <a:cubicBezTo>
                  <a:pt x="309" y="35"/>
                  <a:pt x="309" y="35"/>
                  <a:pt x="309" y="35"/>
                </a:cubicBezTo>
                <a:cubicBezTo>
                  <a:pt x="309" y="34"/>
                  <a:pt x="309" y="34"/>
                  <a:pt x="309" y="33"/>
                </a:cubicBezTo>
                <a:cubicBezTo>
                  <a:pt x="309" y="33"/>
                  <a:pt x="309" y="33"/>
                  <a:pt x="310" y="32"/>
                </a:cubicBezTo>
                <a:cubicBezTo>
                  <a:pt x="310" y="32"/>
                  <a:pt x="310" y="32"/>
                  <a:pt x="310" y="32"/>
                </a:cubicBezTo>
                <a:cubicBezTo>
                  <a:pt x="310" y="32"/>
                  <a:pt x="310" y="32"/>
                  <a:pt x="310" y="32"/>
                </a:cubicBezTo>
                <a:cubicBezTo>
                  <a:pt x="310" y="32"/>
                  <a:pt x="310" y="32"/>
                  <a:pt x="310" y="31"/>
                </a:cubicBezTo>
                <a:cubicBezTo>
                  <a:pt x="310" y="31"/>
                  <a:pt x="310" y="31"/>
                  <a:pt x="310" y="31"/>
                </a:cubicBezTo>
                <a:cubicBezTo>
                  <a:pt x="310" y="30"/>
                  <a:pt x="310" y="30"/>
                  <a:pt x="310" y="30"/>
                </a:cubicBezTo>
                <a:cubicBezTo>
                  <a:pt x="310" y="30"/>
                  <a:pt x="311" y="30"/>
                  <a:pt x="311" y="29"/>
                </a:cubicBezTo>
                <a:cubicBezTo>
                  <a:pt x="311" y="29"/>
                  <a:pt x="311" y="29"/>
                  <a:pt x="311" y="29"/>
                </a:cubicBezTo>
                <a:cubicBezTo>
                  <a:pt x="311" y="29"/>
                  <a:pt x="311" y="29"/>
                  <a:pt x="311" y="29"/>
                </a:cubicBezTo>
                <a:cubicBezTo>
                  <a:pt x="311" y="29"/>
                  <a:pt x="311" y="29"/>
                  <a:pt x="311" y="29"/>
                </a:cubicBezTo>
                <a:cubicBezTo>
                  <a:pt x="311" y="28"/>
                  <a:pt x="311" y="28"/>
                  <a:pt x="311" y="28"/>
                </a:cubicBezTo>
                <a:cubicBezTo>
                  <a:pt x="311" y="28"/>
                  <a:pt x="311" y="28"/>
                  <a:pt x="312" y="28"/>
                </a:cubicBezTo>
                <a:cubicBezTo>
                  <a:pt x="312" y="28"/>
                  <a:pt x="312" y="28"/>
                  <a:pt x="312" y="27"/>
                </a:cubicBezTo>
                <a:cubicBezTo>
                  <a:pt x="312" y="27"/>
                  <a:pt x="312" y="27"/>
                  <a:pt x="312" y="27"/>
                </a:cubicBezTo>
                <a:cubicBezTo>
                  <a:pt x="312" y="27"/>
                  <a:pt x="312" y="27"/>
                  <a:pt x="312" y="27"/>
                </a:cubicBezTo>
                <a:cubicBezTo>
                  <a:pt x="313" y="26"/>
                  <a:pt x="313" y="26"/>
                  <a:pt x="313" y="26"/>
                </a:cubicBezTo>
                <a:cubicBezTo>
                  <a:pt x="313" y="26"/>
                  <a:pt x="313" y="26"/>
                  <a:pt x="313" y="26"/>
                </a:cubicBezTo>
                <a:cubicBezTo>
                  <a:pt x="313" y="26"/>
                  <a:pt x="313" y="26"/>
                  <a:pt x="313" y="25"/>
                </a:cubicBezTo>
                <a:cubicBezTo>
                  <a:pt x="314" y="25"/>
                  <a:pt x="314" y="25"/>
                  <a:pt x="314" y="25"/>
                </a:cubicBezTo>
                <a:cubicBezTo>
                  <a:pt x="314" y="25"/>
                  <a:pt x="314" y="25"/>
                  <a:pt x="314" y="25"/>
                </a:cubicBezTo>
                <a:cubicBezTo>
                  <a:pt x="314" y="25"/>
                  <a:pt x="314" y="25"/>
                  <a:pt x="314" y="24"/>
                </a:cubicBezTo>
                <a:cubicBezTo>
                  <a:pt x="314" y="24"/>
                  <a:pt x="314" y="24"/>
                  <a:pt x="315" y="24"/>
                </a:cubicBezTo>
                <a:cubicBezTo>
                  <a:pt x="315" y="24"/>
                  <a:pt x="315" y="24"/>
                  <a:pt x="315" y="24"/>
                </a:cubicBezTo>
                <a:cubicBezTo>
                  <a:pt x="315" y="24"/>
                  <a:pt x="315" y="24"/>
                  <a:pt x="315" y="24"/>
                </a:cubicBezTo>
                <a:cubicBezTo>
                  <a:pt x="315" y="24"/>
                  <a:pt x="315" y="24"/>
                  <a:pt x="316" y="23"/>
                </a:cubicBezTo>
                <a:cubicBezTo>
                  <a:pt x="316" y="23"/>
                  <a:pt x="316" y="23"/>
                  <a:pt x="316" y="23"/>
                </a:cubicBezTo>
                <a:cubicBezTo>
                  <a:pt x="316" y="23"/>
                  <a:pt x="316" y="23"/>
                  <a:pt x="316" y="23"/>
                </a:cubicBezTo>
                <a:cubicBezTo>
                  <a:pt x="316" y="23"/>
                  <a:pt x="316" y="23"/>
                  <a:pt x="316" y="23"/>
                </a:cubicBezTo>
                <a:cubicBezTo>
                  <a:pt x="316" y="23"/>
                  <a:pt x="316" y="23"/>
                  <a:pt x="316" y="23"/>
                </a:cubicBezTo>
                <a:cubicBezTo>
                  <a:pt x="316" y="23"/>
                  <a:pt x="316" y="23"/>
                  <a:pt x="316" y="23"/>
                </a:cubicBezTo>
                <a:cubicBezTo>
                  <a:pt x="317" y="23"/>
                  <a:pt x="317" y="23"/>
                  <a:pt x="317" y="23"/>
                </a:cubicBezTo>
                <a:cubicBezTo>
                  <a:pt x="317" y="22"/>
                  <a:pt x="317" y="22"/>
                  <a:pt x="317" y="22"/>
                </a:cubicBezTo>
                <a:cubicBezTo>
                  <a:pt x="318" y="22"/>
                  <a:pt x="318" y="22"/>
                  <a:pt x="318" y="22"/>
                </a:cubicBezTo>
                <a:cubicBezTo>
                  <a:pt x="318" y="22"/>
                  <a:pt x="318" y="22"/>
                  <a:pt x="318" y="22"/>
                </a:cubicBezTo>
                <a:cubicBezTo>
                  <a:pt x="318" y="22"/>
                  <a:pt x="318" y="22"/>
                  <a:pt x="318" y="22"/>
                </a:cubicBezTo>
                <a:cubicBezTo>
                  <a:pt x="318" y="22"/>
                  <a:pt x="318" y="22"/>
                  <a:pt x="318" y="22"/>
                </a:cubicBezTo>
                <a:cubicBezTo>
                  <a:pt x="319" y="22"/>
                  <a:pt x="319" y="22"/>
                  <a:pt x="319" y="22"/>
                </a:cubicBezTo>
                <a:cubicBezTo>
                  <a:pt x="320" y="21"/>
                  <a:pt x="320" y="21"/>
                  <a:pt x="320" y="21"/>
                </a:cubicBezTo>
                <a:cubicBezTo>
                  <a:pt x="321" y="21"/>
                  <a:pt x="321" y="21"/>
                  <a:pt x="321" y="21"/>
                </a:cubicBezTo>
                <a:cubicBezTo>
                  <a:pt x="321" y="21"/>
                  <a:pt x="321" y="21"/>
                  <a:pt x="518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55" y="16"/>
                  <a:pt x="555" y="16"/>
                  <a:pt x="555" y="16"/>
                </a:cubicBezTo>
                <a:cubicBezTo>
                  <a:pt x="556" y="16"/>
                  <a:pt x="557" y="17"/>
                  <a:pt x="557" y="17"/>
                </a:cubicBezTo>
                <a:cubicBezTo>
                  <a:pt x="559" y="18"/>
                  <a:pt x="560" y="19"/>
                  <a:pt x="561" y="20"/>
                </a:cubicBezTo>
                <a:cubicBezTo>
                  <a:pt x="562" y="21"/>
                  <a:pt x="563" y="23"/>
                  <a:pt x="563" y="24"/>
                </a:cubicBezTo>
                <a:cubicBezTo>
                  <a:pt x="564" y="26"/>
                  <a:pt x="564" y="28"/>
                  <a:pt x="564" y="30"/>
                </a:cubicBezTo>
                <a:cubicBezTo>
                  <a:pt x="563" y="71"/>
                  <a:pt x="563" y="91"/>
                  <a:pt x="563" y="105"/>
                </a:cubicBezTo>
                <a:cubicBezTo>
                  <a:pt x="563" y="105"/>
                  <a:pt x="563" y="105"/>
                  <a:pt x="749" y="84"/>
                </a:cubicBezTo>
                <a:cubicBezTo>
                  <a:pt x="753" y="83"/>
                  <a:pt x="757" y="84"/>
                  <a:pt x="761" y="85"/>
                </a:cubicBezTo>
                <a:cubicBezTo>
                  <a:pt x="806" y="102"/>
                  <a:pt x="925" y="146"/>
                  <a:pt x="937" y="151"/>
                </a:cubicBezTo>
                <a:cubicBezTo>
                  <a:pt x="941" y="153"/>
                  <a:pt x="945" y="155"/>
                  <a:pt x="948" y="158"/>
                </a:cubicBezTo>
                <a:cubicBezTo>
                  <a:pt x="951" y="162"/>
                  <a:pt x="953" y="166"/>
                  <a:pt x="955" y="170"/>
                </a:cubicBezTo>
                <a:cubicBezTo>
                  <a:pt x="957" y="175"/>
                  <a:pt x="957" y="180"/>
                  <a:pt x="957" y="186"/>
                </a:cubicBezTo>
                <a:cubicBezTo>
                  <a:pt x="943" y="694"/>
                  <a:pt x="943" y="694"/>
                  <a:pt x="943" y="694"/>
                </a:cubicBezTo>
              </a:path>
            </a:pathLst>
          </a:custGeom>
          <a:solidFill>
            <a:srgbClr val="05A1C6"/>
          </a:solidFill>
          <a:ln>
            <a:noFill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Freeform 228"/>
          <p:cNvSpPr>
            <a:spLocks/>
          </p:cNvSpPr>
          <p:nvPr/>
        </p:nvSpPr>
        <p:spPr bwMode="auto">
          <a:xfrm>
            <a:off x="4160838" y="1047750"/>
            <a:ext cx="204787" cy="77788"/>
          </a:xfrm>
          <a:custGeom>
            <a:avLst/>
            <a:gdLst>
              <a:gd name="T0" fmla="*/ 323221754 w 173"/>
              <a:gd name="T1" fmla="*/ 122858808 h 65"/>
              <a:gd name="T2" fmla="*/ 0 w 173"/>
              <a:gd name="T3" fmla="*/ 0 h 6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73" h="65">
                <a:moveTo>
                  <a:pt x="173" y="65"/>
                </a:moveTo>
                <a:cubicBezTo>
                  <a:pt x="173" y="65"/>
                  <a:pt x="45" y="17"/>
                  <a:pt x="0" y="0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Freeform 229"/>
          <p:cNvSpPr>
            <a:spLocks/>
          </p:cNvSpPr>
          <p:nvPr/>
        </p:nvSpPr>
        <p:spPr bwMode="auto">
          <a:xfrm>
            <a:off x="3287713" y="1827213"/>
            <a:ext cx="168275" cy="133350"/>
          </a:xfrm>
          <a:custGeom>
            <a:avLst/>
            <a:gdLst>
              <a:gd name="T0" fmla="*/ 0 w 143"/>
              <a:gd name="T1" fmla="*/ 0 h 113"/>
              <a:gd name="T2" fmla="*/ 33547782 w 143"/>
              <a:gd name="T3" fmla="*/ 29708728 h 113"/>
              <a:gd name="T4" fmla="*/ 111826729 w 143"/>
              <a:gd name="T5" fmla="*/ 89127364 h 113"/>
              <a:gd name="T6" fmla="*/ 266520135 w 143"/>
              <a:gd name="T7" fmla="*/ 209819735 h 11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3" h="113">
                <a:moveTo>
                  <a:pt x="0" y="0"/>
                </a:moveTo>
                <a:cubicBezTo>
                  <a:pt x="5" y="7"/>
                  <a:pt x="12" y="11"/>
                  <a:pt x="18" y="16"/>
                </a:cubicBezTo>
                <a:cubicBezTo>
                  <a:pt x="32" y="27"/>
                  <a:pt x="46" y="37"/>
                  <a:pt x="60" y="48"/>
                </a:cubicBezTo>
                <a:cubicBezTo>
                  <a:pt x="87" y="70"/>
                  <a:pt x="143" y="113"/>
                  <a:pt x="143" y="113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Freeform 230"/>
          <p:cNvSpPr>
            <a:spLocks/>
          </p:cNvSpPr>
          <p:nvPr/>
        </p:nvSpPr>
        <p:spPr bwMode="auto">
          <a:xfrm>
            <a:off x="3265488" y="1103313"/>
            <a:ext cx="360362" cy="723900"/>
          </a:xfrm>
          <a:custGeom>
            <a:avLst/>
            <a:gdLst>
              <a:gd name="T0" fmla="*/ 568951639 w 305"/>
              <a:gd name="T1" fmla="*/ 0 h 611"/>
              <a:gd name="T2" fmla="*/ 72751690 w 305"/>
              <a:gd name="T3" fmla="*/ 54275913 h 611"/>
              <a:gd name="T4" fmla="*/ 52232134 w 305"/>
              <a:gd name="T5" fmla="*/ 59891766 h 611"/>
              <a:gd name="T6" fmla="*/ 52232134 w 305"/>
              <a:gd name="T7" fmla="*/ 59891766 h 611"/>
              <a:gd name="T8" fmla="*/ 44769725 w 305"/>
              <a:gd name="T9" fmla="*/ 63634483 h 611"/>
              <a:gd name="T10" fmla="*/ 44769725 w 305"/>
              <a:gd name="T11" fmla="*/ 63634483 h 611"/>
              <a:gd name="T12" fmla="*/ 31712578 w 305"/>
              <a:gd name="T13" fmla="*/ 71121102 h 611"/>
              <a:gd name="T14" fmla="*/ 22384862 w 305"/>
              <a:gd name="T15" fmla="*/ 82350437 h 611"/>
              <a:gd name="T16" fmla="*/ 20519556 w 305"/>
              <a:gd name="T17" fmla="*/ 82350437 h 611"/>
              <a:gd name="T18" fmla="*/ 20519556 w 305"/>
              <a:gd name="T19" fmla="*/ 82350437 h 611"/>
              <a:gd name="T20" fmla="*/ 20519556 w 305"/>
              <a:gd name="T21" fmla="*/ 82350437 h 611"/>
              <a:gd name="T22" fmla="*/ 16788942 w 305"/>
              <a:gd name="T23" fmla="*/ 89837056 h 611"/>
              <a:gd name="T24" fmla="*/ 13058329 w 305"/>
              <a:gd name="T25" fmla="*/ 95451724 h 611"/>
              <a:gd name="T26" fmla="*/ 13058329 w 305"/>
              <a:gd name="T27" fmla="*/ 95451724 h 611"/>
              <a:gd name="T28" fmla="*/ 13058329 w 305"/>
              <a:gd name="T29" fmla="*/ 95451724 h 611"/>
              <a:gd name="T30" fmla="*/ 5595920 w 305"/>
              <a:gd name="T31" fmla="*/ 108553011 h 611"/>
              <a:gd name="T32" fmla="*/ 5595920 w 305"/>
              <a:gd name="T33" fmla="*/ 110424962 h 611"/>
              <a:gd name="T34" fmla="*/ 3730613 w 305"/>
              <a:gd name="T35" fmla="*/ 117910396 h 611"/>
              <a:gd name="T36" fmla="*/ 1865307 w 305"/>
              <a:gd name="T37" fmla="*/ 125397015 h 611"/>
              <a:gd name="T38" fmla="*/ 1865307 w 305"/>
              <a:gd name="T39" fmla="*/ 125397015 h 611"/>
              <a:gd name="T40" fmla="*/ 0 w 305"/>
              <a:gd name="T41" fmla="*/ 132883634 h 611"/>
              <a:gd name="T42" fmla="*/ 0 w 305"/>
              <a:gd name="T43" fmla="*/ 132883634 h 611"/>
              <a:gd name="T44" fmla="*/ 0 w 305"/>
              <a:gd name="T45" fmla="*/ 140370252 h 611"/>
              <a:gd name="T46" fmla="*/ 24250169 w 305"/>
              <a:gd name="T47" fmla="*/ 1106116830 h 611"/>
              <a:gd name="T48" fmla="*/ 35443191 w 305"/>
              <a:gd name="T49" fmla="*/ 1143548740 h 6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5" h="611">
                <a:moveTo>
                  <a:pt x="305" y="0"/>
                </a:moveTo>
                <a:cubicBezTo>
                  <a:pt x="39" y="29"/>
                  <a:pt x="39" y="29"/>
                  <a:pt x="39" y="29"/>
                </a:cubicBezTo>
                <a:cubicBezTo>
                  <a:pt x="35" y="29"/>
                  <a:pt x="31" y="30"/>
                  <a:pt x="28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6" y="33"/>
                  <a:pt x="25" y="33"/>
                  <a:pt x="24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2" y="35"/>
                  <a:pt x="19" y="37"/>
                  <a:pt x="17" y="38"/>
                </a:cubicBezTo>
                <a:cubicBezTo>
                  <a:pt x="15" y="40"/>
                  <a:pt x="13" y="42"/>
                  <a:pt x="12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0" y="45"/>
                  <a:pt x="10" y="46"/>
                  <a:pt x="9" y="48"/>
                </a:cubicBezTo>
                <a:cubicBezTo>
                  <a:pt x="8" y="49"/>
                  <a:pt x="7" y="50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5" y="53"/>
                  <a:pt x="4" y="56"/>
                  <a:pt x="3" y="58"/>
                </a:cubicBezTo>
                <a:cubicBezTo>
                  <a:pt x="3" y="58"/>
                  <a:pt x="3" y="59"/>
                  <a:pt x="3" y="59"/>
                </a:cubicBezTo>
                <a:cubicBezTo>
                  <a:pt x="3" y="60"/>
                  <a:pt x="2" y="61"/>
                  <a:pt x="2" y="63"/>
                </a:cubicBezTo>
                <a:cubicBezTo>
                  <a:pt x="1" y="64"/>
                  <a:pt x="1" y="65"/>
                  <a:pt x="1" y="67"/>
                </a:cubicBezTo>
                <a:cubicBezTo>
                  <a:pt x="1" y="67"/>
                  <a:pt x="1" y="67"/>
                  <a:pt x="1" y="67"/>
                </a:cubicBezTo>
                <a:cubicBezTo>
                  <a:pt x="1" y="68"/>
                  <a:pt x="1" y="70"/>
                  <a:pt x="0" y="71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72"/>
                  <a:pt x="0" y="74"/>
                  <a:pt x="0" y="75"/>
                </a:cubicBezTo>
                <a:cubicBezTo>
                  <a:pt x="13" y="591"/>
                  <a:pt x="13" y="591"/>
                  <a:pt x="13" y="591"/>
                </a:cubicBezTo>
                <a:cubicBezTo>
                  <a:pt x="13" y="598"/>
                  <a:pt x="15" y="605"/>
                  <a:pt x="19" y="61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Line 232"/>
          <p:cNvSpPr>
            <a:spLocks noChangeShapeType="1"/>
          </p:cNvSpPr>
          <p:nvPr/>
        </p:nvSpPr>
        <p:spPr bwMode="auto">
          <a:xfrm flipH="1">
            <a:off x="3706813" y="1077913"/>
            <a:ext cx="142875" cy="15875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Freeform 233"/>
          <p:cNvSpPr>
            <a:spLocks/>
          </p:cNvSpPr>
          <p:nvPr/>
        </p:nvSpPr>
        <p:spPr bwMode="auto">
          <a:xfrm>
            <a:off x="3925888" y="1046163"/>
            <a:ext cx="234950" cy="23812"/>
          </a:xfrm>
          <a:custGeom>
            <a:avLst/>
            <a:gdLst>
              <a:gd name="T0" fmla="*/ 368612808 w 199"/>
              <a:gd name="T1" fmla="*/ 3429072 h 21"/>
              <a:gd name="T2" fmla="*/ 368612808 w 199"/>
              <a:gd name="T3" fmla="*/ 3429072 h 21"/>
              <a:gd name="T4" fmla="*/ 368612808 w 199"/>
              <a:gd name="T5" fmla="*/ 3429072 h 21"/>
              <a:gd name="T6" fmla="*/ 366759950 w 199"/>
              <a:gd name="T7" fmla="*/ 3429072 h 21"/>
              <a:gd name="T8" fmla="*/ 344532717 w 199"/>
              <a:gd name="T9" fmla="*/ 1714536 h 21"/>
              <a:gd name="T10" fmla="*/ 0 w 199"/>
              <a:gd name="T11" fmla="*/ 36002988 h 2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9" h="21">
                <a:moveTo>
                  <a:pt x="199" y="2"/>
                </a:moveTo>
                <a:cubicBezTo>
                  <a:pt x="199" y="2"/>
                  <a:pt x="199" y="2"/>
                  <a:pt x="199" y="2"/>
                </a:cubicBezTo>
                <a:cubicBezTo>
                  <a:pt x="199" y="2"/>
                  <a:pt x="199" y="2"/>
                  <a:pt x="199" y="2"/>
                </a:cubicBezTo>
                <a:cubicBezTo>
                  <a:pt x="198" y="2"/>
                  <a:pt x="198" y="2"/>
                  <a:pt x="198" y="2"/>
                </a:cubicBezTo>
                <a:cubicBezTo>
                  <a:pt x="194" y="1"/>
                  <a:pt x="190" y="0"/>
                  <a:pt x="186" y="1"/>
                </a:cubicBezTo>
                <a:cubicBezTo>
                  <a:pt x="0" y="21"/>
                  <a:pt x="0" y="21"/>
                  <a:pt x="0" y="2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Freeform 234"/>
          <p:cNvSpPr>
            <a:spLocks/>
          </p:cNvSpPr>
          <p:nvPr/>
        </p:nvSpPr>
        <p:spPr bwMode="auto">
          <a:xfrm>
            <a:off x="3455988" y="1765300"/>
            <a:ext cx="919162" cy="204788"/>
          </a:xfrm>
          <a:custGeom>
            <a:avLst/>
            <a:gdLst>
              <a:gd name="T0" fmla="*/ 1447890264 w 776"/>
              <a:gd name="T1" fmla="*/ 0 h 172"/>
              <a:gd name="T2" fmla="*/ 1447890264 w 776"/>
              <a:gd name="T3" fmla="*/ 3736952 h 172"/>
              <a:gd name="T4" fmla="*/ 1442292528 w 776"/>
              <a:gd name="T5" fmla="*/ 31759948 h 172"/>
              <a:gd name="T6" fmla="*/ 1427366019 w 776"/>
              <a:gd name="T7" fmla="*/ 57913877 h 172"/>
              <a:gd name="T8" fmla="*/ 1406841774 w 776"/>
              <a:gd name="T9" fmla="*/ 76596269 h 172"/>
              <a:gd name="T10" fmla="*/ 1380719792 w 776"/>
              <a:gd name="T11" fmla="*/ 87805941 h 172"/>
              <a:gd name="T12" fmla="*/ 52243963 w 776"/>
              <a:gd name="T13" fmla="*/ 319462632 h 172"/>
              <a:gd name="T14" fmla="*/ 24256464 w 776"/>
              <a:gd name="T15" fmla="*/ 317593564 h 172"/>
              <a:gd name="T16" fmla="*/ 0 w 776"/>
              <a:gd name="T17" fmla="*/ 306385076 h 1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6" h="172">
                <a:moveTo>
                  <a:pt x="776" y="0"/>
                </a:moveTo>
                <a:cubicBezTo>
                  <a:pt x="776" y="2"/>
                  <a:pt x="776" y="2"/>
                  <a:pt x="776" y="2"/>
                </a:cubicBezTo>
                <a:cubicBezTo>
                  <a:pt x="776" y="7"/>
                  <a:pt x="775" y="12"/>
                  <a:pt x="773" y="17"/>
                </a:cubicBezTo>
                <a:cubicBezTo>
                  <a:pt x="771" y="22"/>
                  <a:pt x="768" y="27"/>
                  <a:pt x="765" y="31"/>
                </a:cubicBezTo>
                <a:cubicBezTo>
                  <a:pt x="762" y="35"/>
                  <a:pt x="758" y="38"/>
                  <a:pt x="754" y="41"/>
                </a:cubicBezTo>
                <a:cubicBezTo>
                  <a:pt x="749" y="44"/>
                  <a:pt x="745" y="46"/>
                  <a:pt x="740" y="47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3" y="172"/>
                  <a:pt x="17" y="172"/>
                  <a:pt x="13" y="170"/>
                </a:cubicBezTo>
                <a:cubicBezTo>
                  <a:pt x="8" y="169"/>
                  <a:pt x="3" y="166"/>
                  <a:pt x="0" y="164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Freeform 235"/>
          <p:cNvSpPr>
            <a:spLocks/>
          </p:cNvSpPr>
          <p:nvPr/>
        </p:nvSpPr>
        <p:spPr bwMode="auto">
          <a:xfrm>
            <a:off x="4367213" y="1125538"/>
            <a:ext cx="23812" cy="639762"/>
          </a:xfrm>
          <a:custGeom>
            <a:avLst/>
            <a:gdLst>
              <a:gd name="T0" fmla="*/ 0 w 20"/>
              <a:gd name="T1" fmla="*/ 0 h 541"/>
              <a:gd name="T2" fmla="*/ 20792321 w 20"/>
              <a:gd name="T3" fmla="*/ 13084629 h 541"/>
              <a:gd name="T4" fmla="*/ 34022824 w 20"/>
              <a:gd name="T5" fmla="*/ 35514745 h 541"/>
              <a:gd name="T6" fmla="*/ 37803138 w 20"/>
              <a:gd name="T7" fmla="*/ 65421962 h 541"/>
              <a:gd name="T8" fmla="*/ 11340941 w 20"/>
              <a:gd name="T9" fmla="*/ 1011243744 h 5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" h="541">
                <a:moveTo>
                  <a:pt x="0" y="0"/>
                </a:moveTo>
                <a:cubicBezTo>
                  <a:pt x="4" y="2"/>
                  <a:pt x="8" y="4"/>
                  <a:pt x="11" y="7"/>
                </a:cubicBezTo>
                <a:cubicBezTo>
                  <a:pt x="14" y="11"/>
                  <a:pt x="16" y="15"/>
                  <a:pt x="18" y="19"/>
                </a:cubicBezTo>
                <a:cubicBezTo>
                  <a:pt x="20" y="24"/>
                  <a:pt x="20" y="29"/>
                  <a:pt x="20" y="35"/>
                </a:cubicBezTo>
                <a:cubicBezTo>
                  <a:pt x="6" y="541"/>
                  <a:pt x="6" y="541"/>
                  <a:pt x="6" y="54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76" name="Group 251"/>
          <p:cNvGrpSpPr>
            <a:grpSpLocks/>
          </p:cNvGrpSpPr>
          <p:nvPr/>
        </p:nvGrpSpPr>
        <p:grpSpPr bwMode="auto">
          <a:xfrm>
            <a:off x="3346450" y="1081088"/>
            <a:ext cx="909638" cy="817562"/>
            <a:chOff x="1851" y="923"/>
            <a:chExt cx="764" cy="686"/>
          </a:xfrm>
          <a:solidFill>
            <a:srgbClr val="05A1C6"/>
          </a:solidFill>
        </p:grpSpPr>
        <p:sp>
          <p:nvSpPr>
            <p:cNvPr id="77" name="Freeform 237"/>
            <p:cNvSpPr>
              <a:spLocks/>
            </p:cNvSpPr>
            <p:nvPr/>
          </p:nvSpPr>
          <p:spPr bwMode="auto">
            <a:xfrm>
              <a:off x="1897" y="923"/>
              <a:ext cx="718" cy="82"/>
            </a:xfrm>
            <a:custGeom>
              <a:avLst/>
              <a:gdLst>
                <a:gd name="T0" fmla="*/ 0 w 722"/>
                <a:gd name="T1" fmla="*/ 82 h 82"/>
                <a:gd name="T2" fmla="*/ 700 w 722"/>
                <a:gd name="T3" fmla="*/ 0 h 82"/>
                <a:gd name="T4" fmla="*/ 714 w 722"/>
                <a:gd name="T5" fmla="*/ 2 h 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" h="82">
                  <a:moveTo>
                    <a:pt x="0" y="82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713" y="0"/>
                    <a:pt x="718" y="0"/>
                    <a:pt x="722" y="2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Freeform 238"/>
            <p:cNvSpPr>
              <a:spLocks/>
            </p:cNvSpPr>
            <p:nvPr/>
          </p:nvSpPr>
          <p:spPr bwMode="auto">
            <a:xfrm>
              <a:off x="1851" y="1005"/>
              <a:ext cx="46" cy="604"/>
            </a:xfrm>
            <a:custGeom>
              <a:avLst/>
              <a:gdLst>
                <a:gd name="T0" fmla="*/ 27 w 46"/>
                <a:gd name="T1" fmla="*/ 600 h 608"/>
                <a:gd name="T2" fmla="*/ 21 w 46"/>
                <a:gd name="T3" fmla="*/ 596 h 608"/>
                <a:gd name="T4" fmla="*/ 12 w 46"/>
                <a:gd name="T5" fmla="*/ 585 h 608"/>
                <a:gd name="T6" fmla="*/ 9 w 46"/>
                <a:gd name="T7" fmla="*/ 570 h 608"/>
                <a:gd name="T8" fmla="*/ 0 w 46"/>
                <a:gd name="T9" fmla="*/ 49 h 608"/>
                <a:gd name="T10" fmla="*/ 3 w 46"/>
                <a:gd name="T11" fmla="*/ 32 h 608"/>
                <a:gd name="T12" fmla="*/ 11 w 46"/>
                <a:gd name="T13" fmla="*/ 17 h 608"/>
                <a:gd name="T14" fmla="*/ 24 w 46"/>
                <a:gd name="T15" fmla="*/ 6 h 608"/>
                <a:gd name="T16" fmla="*/ 40 w 46"/>
                <a:gd name="T17" fmla="*/ 1 h 608"/>
                <a:gd name="T18" fmla="*/ 46 w 46"/>
                <a:gd name="T19" fmla="*/ 0 h 6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608">
                  <a:moveTo>
                    <a:pt x="27" y="608"/>
                  </a:moveTo>
                  <a:cubicBezTo>
                    <a:pt x="25" y="607"/>
                    <a:pt x="23" y="606"/>
                    <a:pt x="21" y="604"/>
                  </a:cubicBezTo>
                  <a:cubicBezTo>
                    <a:pt x="17" y="601"/>
                    <a:pt x="14" y="597"/>
                    <a:pt x="12" y="593"/>
                  </a:cubicBezTo>
                  <a:cubicBezTo>
                    <a:pt x="10" y="588"/>
                    <a:pt x="9" y="583"/>
                    <a:pt x="9" y="57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3"/>
                    <a:pt x="1" y="37"/>
                    <a:pt x="3" y="32"/>
                  </a:cubicBezTo>
                  <a:cubicBezTo>
                    <a:pt x="5" y="26"/>
                    <a:pt x="7" y="21"/>
                    <a:pt x="11" y="17"/>
                  </a:cubicBezTo>
                  <a:cubicBezTo>
                    <a:pt x="15" y="13"/>
                    <a:pt x="19" y="9"/>
                    <a:pt x="24" y="6"/>
                  </a:cubicBezTo>
                  <a:cubicBezTo>
                    <a:pt x="29" y="4"/>
                    <a:pt x="34" y="2"/>
                    <a:pt x="40" y="1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9" name="Freeform 239"/>
          <p:cNvSpPr>
            <a:spLocks/>
          </p:cNvSpPr>
          <p:nvPr/>
        </p:nvSpPr>
        <p:spPr bwMode="auto">
          <a:xfrm>
            <a:off x="3849688" y="1027113"/>
            <a:ext cx="41275" cy="76200"/>
          </a:xfrm>
          <a:custGeom>
            <a:avLst/>
            <a:gdLst>
              <a:gd name="T0" fmla="*/ 1680436 w 83"/>
              <a:gd name="T1" fmla="*/ 0 h 151"/>
              <a:gd name="T2" fmla="*/ 0 w 83"/>
              <a:gd name="T3" fmla="*/ 34875211 h 151"/>
              <a:gd name="T4" fmla="*/ 27896141 w 83"/>
              <a:gd name="T5" fmla="*/ 49680795 h 151"/>
              <a:gd name="T6" fmla="*/ 27896141 w 83"/>
              <a:gd name="T7" fmla="*/ 48035565 h 1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3" h="151">
                <a:moveTo>
                  <a:pt x="5" y="0"/>
                </a:moveTo>
                <a:lnTo>
                  <a:pt x="0" y="106"/>
                </a:lnTo>
                <a:lnTo>
                  <a:pt x="83" y="151"/>
                </a:lnTo>
                <a:lnTo>
                  <a:pt x="83" y="146"/>
                </a:ln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80" name="Group 252"/>
          <p:cNvGrpSpPr>
            <a:grpSpLocks/>
          </p:cNvGrpSpPr>
          <p:nvPr/>
        </p:nvGrpSpPr>
        <p:grpSpPr bwMode="auto">
          <a:xfrm>
            <a:off x="3663950" y="968375"/>
            <a:ext cx="254000" cy="163513"/>
            <a:chOff x="2117" y="828"/>
            <a:chExt cx="213" cy="137"/>
          </a:xfrm>
          <a:solidFill>
            <a:srgbClr val="05A1C6"/>
          </a:solidFill>
        </p:grpSpPr>
        <p:sp>
          <p:nvSpPr>
            <p:cNvPr id="81" name="Freeform 240"/>
            <p:cNvSpPr>
              <a:spLocks/>
            </p:cNvSpPr>
            <p:nvPr/>
          </p:nvSpPr>
          <p:spPr bwMode="auto">
            <a:xfrm>
              <a:off x="2117" y="828"/>
              <a:ext cx="213" cy="135"/>
            </a:xfrm>
            <a:custGeom>
              <a:avLst/>
              <a:gdLst>
                <a:gd name="T0" fmla="*/ 0 w 215"/>
                <a:gd name="T1" fmla="*/ 134 h 136"/>
                <a:gd name="T2" fmla="*/ 2 w 215"/>
                <a:gd name="T3" fmla="*/ 39 h 136"/>
                <a:gd name="T4" fmla="*/ 3 w 215"/>
                <a:gd name="T5" fmla="*/ 33 h 136"/>
                <a:gd name="T6" fmla="*/ 5 w 215"/>
                <a:gd name="T7" fmla="*/ 28 h 136"/>
                <a:gd name="T8" fmla="*/ 9 w 215"/>
                <a:gd name="T9" fmla="*/ 24 h 136"/>
                <a:gd name="T10" fmla="*/ 14 w 215"/>
                <a:gd name="T11" fmla="*/ 22 h 136"/>
                <a:gd name="T12" fmla="*/ 211 w 215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5" h="136">
                  <a:moveTo>
                    <a:pt x="0" y="136"/>
                  </a:moveTo>
                  <a:cubicBezTo>
                    <a:pt x="2" y="39"/>
                    <a:pt x="2" y="39"/>
                    <a:pt x="2" y="39"/>
                  </a:cubicBezTo>
                  <a:cubicBezTo>
                    <a:pt x="2" y="37"/>
                    <a:pt x="2" y="35"/>
                    <a:pt x="3" y="33"/>
                  </a:cubicBezTo>
                  <a:cubicBezTo>
                    <a:pt x="3" y="31"/>
                    <a:pt x="4" y="29"/>
                    <a:pt x="5" y="28"/>
                  </a:cubicBezTo>
                  <a:cubicBezTo>
                    <a:pt x="6" y="26"/>
                    <a:pt x="8" y="25"/>
                    <a:pt x="9" y="24"/>
                  </a:cubicBezTo>
                  <a:cubicBezTo>
                    <a:pt x="11" y="23"/>
                    <a:pt x="12" y="22"/>
                    <a:pt x="14" y="22"/>
                  </a:cubicBezTo>
                  <a:cubicBezTo>
                    <a:pt x="215" y="0"/>
                    <a:pt x="215" y="0"/>
                    <a:pt x="215" y="0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Freeform 242"/>
            <p:cNvSpPr>
              <a:spLocks/>
            </p:cNvSpPr>
            <p:nvPr/>
          </p:nvSpPr>
          <p:spPr bwMode="auto">
            <a:xfrm>
              <a:off x="2117" y="875"/>
              <a:ext cx="184" cy="90"/>
            </a:xfrm>
            <a:custGeom>
              <a:avLst/>
              <a:gdLst>
                <a:gd name="T0" fmla="*/ 183 w 185"/>
                <a:gd name="T1" fmla="*/ 0 h 91"/>
                <a:gd name="T2" fmla="*/ 42 w 185"/>
                <a:gd name="T3" fmla="*/ 16 h 91"/>
                <a:gd name="T4" fmla="*/ 40 w 185"/>
                <a:gd name="T5" fmla="*/ 17 h 91"/>
                <a:gd name="T6" fmla="*/ 38 w 185"/>
                <a:gd name="T7" fmla="*/ 19 h 91"/>
                <a:gd name="T8" fmla="*/ 37 w 185"/>
                <a:gd name="T9" fmla="*/ 22 h 91"/>
                <a:gd name="T10" fmla="*/ 36 w 185"/>
                <a:gd name="T11" fmla="*/ 25 h 91"/>
                <a:gd name="T12" fmla="*/ 35 w 185"/>
                <a:gd name="T13" fmla="*/ 83 h 91"/>
                <a:gd name="T14" fmla="*/ 35 w 185"/>
                <a:gd name="T15" fmla="*/ 85 h 91"/>
                <a:gd name="T16" fmla="*/ 0 w 185"/>
                <a:gd name="T17" fmla="*/ 89 h 9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5" h="91">
                  <a:moveTo>
                    <a:pt x="185" y="0"/>
                  </a:moveTo>
                  <a:cubicBezTo>
                    <a:pt x="42" y="16"/>
                    <a:pt x="42" y="16"/>
                    <a:pt x="42" y="16"/>
                  </a:cubicBezTo>
                  <a:cubicBezTo>
                    <a:pt x="41" y="16"/>
                    <a:pt x="41" y="17"/>
                    <a:pt x="40" y="17"/>
                  </a:cubicBezTo>
                  <a:cubicBezTo>
                    <a:pt x="39" y="18"/>
                    <a:pt x="39" y="18"/>
                    <a:pt x="38" y="19"/>
                  </a:cubicBezTo>
                  <a:cubicBezTo>
                    <a:pt x="38" y="20"/>
                    <a:pt x="37" y="21"/>
                    <a:pt x="37" y="22"/>
                  </a:cubicBezTo>
                  <a:cubicBezTo>
                    <a:pt x="37" y="23"/>
                    <a:pt x="36" y="24"/>
                    <a:pt x="36" y="25"/>
                  </a:cubicBezTo>
                  <a:cubicBezTo>
                    <a:pt x="35" y="85"/>
                    <a:pt x="35" y="85"/>
                    <a:pt x="35" y="85"/>
                  </a:cubicBezTo>
                  <a:cubicBezTo>
                    <a:pt x="35" y="87"/>
                    <a:pt x="35" y="87"/>
                    <a:pt x="35" y="87"/>
                  </a:cubicBezTo>
                  <a:cubicBezTo>
                    <a:pt x="0" y="91"/>
                    <a:pt x="0" y="91"/>
                    <a:pt x="0" y="91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Freeform 243"/>
          <p:cNvSpPr>
            <a:spLocks/>
          </p:cNvSpPr>
          <p:nvPr/>
        </p:nvSpPr>
        <p:spPr bwMode="auto">
          <a:xfrm>
            <a:off x="3883025" y="1022350"/>
            <a:ext cx="9525" cy="77788"/>
          </a:xfrm>
          <a:custGeom>
            <a:avLst/>
            <a:gdLst>
              <a:gd name="T0" fmla="*/ 13231416 w 8"/>
              <a:gd name="T1" fmla="*/ 120994575 h 66"/>
              <a:gd name="T2" fmla="*/ 15120938 w 8"/>
              <a:gd name="T3" fmla="*/ 14666578 h 66"/>
              <a:gd name="T4" fmla="*/ 15120938 w 8"/>
              <a:gd name="T5" fmla="*/ 9166025 h 66"/>
              <a:gd name="T6" fmla="*/ 13231416 w 8"/>
              <a:gd name="T7" fmla="*/ 3666644 h 66"/>
              <a:gd name="T8" fmla="*/ 9451181 w 8"/>
              <a:gd name="T9" fmla="*/ 1832736 h 66"/>
              <a:gd name="T10" fmla="*/ 5670947 w 8"/>
              <a:gd name="T11" fmla="*/ 0 h 66"/>
              <a:gd name="T12" fmla="*/ 0 w 8"/>
              <a:gd name="T13" fmla="*/ 1832736 h 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" h="66">
                <a:moveTo>
                  <a:pt x="7" y="66"/>
                </a:moveTo>
                <a:cubicBezTo>
                  <a:pt x="8" y="8"/>
                  <a:pt x="8" y="8"/>
                  <a:pt x="8" y="8"/>
                </a:cubicBezTo>
                <a:cubicBezTo>
                  <a:pt x="8" y="7"/>
                  <a:pt x="8" y="5"/>
                  <a:pt x="8" y="5"/>
                </a:cubicBezTo>
                <a:cubicBezTo>
                  <a:pt x="8" y="4"/>
                  <a:pt x="7" y="3"/>
                  <a:pt x="7" y="2"/>
                </a:cubicBezTo>
                <a:cubicBezTo>
                  <a:pt x="6" y="2"/>
                  <a:pt x="6" y="1"/>
                  <a:pt x="5" y="1"/>
                </a:cubicBezTo>
                <a:cubicBezTo>
                  <a:pt x="4" y="0"/>
                  <a:pt x="4" y="0"/>
                  <a:pt x="3" y="0"/>
                </a:cubicBezTo>
                <a:cubicBezTo>
                  <a:pt x="0" y="1"/>
                  <a:pt x="0" y="1"/>
                  <a:pt x="0" y="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4" name="Freeform 244"/>
          <p:cNvSpPr>
            <a:spLocks/>
          </p:cNvSpPr>
          <p:nvPr/>
        </p:nvSpPr>
        <p:spPr bwMode="auto">
          <a:xfrm>
            <a:off x="3890963" y="1069975"/>
            <a:ext cx="36512" cy="33338"/>
          </a:xfrm>
          <a:custGeom>
            <a:avLst/>
            <a:gdLst>
              <a:gd name="T0" fmla="*/ 23959400 w 71"/>
              <a:gd name="T1" fmla="*/ 0 h 64"/>
              <a:gd name="T2" fmla="*/ 22947194 w 71"/>
              <a:gd name="T3" fmla="*/ 16819913 h 64"/>
              <a:gd name="T4" fmla="*/ 22947194 w 71"/>
              <a:gd name="T5" fmla="*/ 18502105 h 64"/>
              <a:gd name="T6" fmla="*/ 0 w 71"/>
              <a:gd name="T7" fmla="*/ 21529449 h 64"/>
              <a:gd name="T8" fmla="*/ 0 w 71"/>
              <a:gd name="T9" fmla="*/ 19847256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" h="64">
                <a:moveTo>
                  <a:pt x="71" y="0"/>
                </a:moveTo>
                <a:lnTo>
                  <a:pt x="68" y="50"/>
                </a:lnTo>
                <a:lnTo>
                  <a:pt x="68" y="55"/>
                </a:lnTo>
                <a:lnTo>
                  <a:pt x="0" y="64"/>
                </a:lnTo>
                <a:lnTo>
                  <a:pt x="0" y="59"/>
                </a:ln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5" name="Freeform 245"/>
          <p:cNvSpPr>
            <a:spLocks/>
          </p:cNvSpPr>
          <p:nvPr/>
        </p:nvSpPr>
        <p:spPr bwMode="auto">
          <a:xfrm>
            <a:off x="3625850" y="947738"/>
            <a:ext cx="249238" cy="155575"/>
          </a:xfrm>
          <a:custGeom>
            <a:avLst/>
            <a:gdLst>
              <a:gd name="T0" fmla="*/ 393151796 w 210"/>
              <a:gd name="T1" fmla="*/ 0 h 131"/>
              <a:gd name="T2" fmla="*/ 26209962 w 210"/>
              <a:gd name="T3" fmla="*/ 39088701 h 131"/>
              <a:gd name="T4" fmla="*/ 24337737 w 210"/>
              <a:gd name="T5" fmla="*/ 39088701 h 131"/>
              <a:gd name="T6" fmla="*/ 22465512 w 210"/>
              <a:gd name="T7" fmla="*/ 40949618 h 131"/>
              <a:gd name="T8" fmla="*/ 20593287 w 210"/>
              <a:gd name="T9" fmla="*/ 40949618 h 131"/>
              <a:gd name="T10" fmla="*/ 20593287 w 210"/>
              <a:gd name="T11" fmla="*/ 40949618 h 131"/>
              <a:gd name="T12" fmla="*/ 20593287 w 210"/>
              <a:gd name="T13" fmla="*/ 40949618 h 131"/>
              <a:gd name="T14" fmla="*/ 20593287 w 210"/>
              <a:gd name="T15" fmla="*/ 40949618 h 131"/>
              <a:gd name="T16" fmla="*/ 18721063 w 210"/>
              <a:gd name="T17" fmla="*/ 40949618 h 131"/>
              <a:gd name="T18" fmla="*/ 18721063 w 210"/>
              <a:gd name="T19" fmla="*/ 42811716 h 131"/>
              <a:gd name="T20" fmla="*/ 16848838 w 210"/>
              <a:gd name="T21" fmla="*/ 42811716 h 131"/>
              <a:gd name="T22" fmla="*/ 16848838 w 210"/>
              <a:gd name="T23" fmla="*/ 42811716 h 131"/>
              <a:gd name="T24" fmla="*/ 16848838 w 210"/>
              <a:gd name="T25" fmla="*/ 42811716 h 131"/>
              <a:gd name="T26" fmla="*/ 16848838 w 210"/>
              <a:gd name="T27" fmla="*/ 42811716 h 131"/>
              <a:gd name="T28" fmla="*/ 16848838 w 210"/>
              <a:gd name="T29" fmla="*/ 42811716 h 131"/>
              <a:gd name="T30" fmla="*/ 16848838 w 210"/>
              <a:gd name="T31" fmla="*/ 42811716 h 131"/>
              <a:gd name="T32" fmla="*/ 14977798 w 210"/>
              <a:gd name="T33" fmla="*/ 44672632 h 131"/>
              <a:gd name="T34" fmla="*/ 14977798 w 210"/>
              <a:gd name="T35" fmla="*/ 44672632 h 131"/>
              <a:gd name="T36" fmla="*/ 14977798 w 210"/>
              <a:gd name="T37" fmla="*/ 44672632 h 131"/>
              <a:gd name="T38" fmla="*/ 13105573 w 210"/>
              <a:gd name="T39" fmla="*/ 44672632 h 131"/>
              <a:gd name="T40" fmla="*/ 13105573 w 210"/>
              <a:gd name="T41" fmla="*/ 46534730 h 131"/>
              <a:gd name="T42" fmla="*/ 13105573 w 210"/>
              <a:gd name="T43" fmla="*/ 46534730 h 131"/>
              <a:gd name="T44" fmla="*/ 11233349 w 210"/>
              <a:gd name="T45" fmla="*/ 46534730 h 131"/>
              <a:gd name="T46" fmla="*/ 11233349 w 210"/>
              <a:gd name="T47" fmla="*/ 48395647 h 131"/>
              <a:gd name="T48" fmla="*/ 11233349 w 210"/>
              <a:gd name="T49" fmla="*/ 48395647 h 131"/>
              <a:gd name="T50" fmla="*/ 9361124 w 210"/>
              <a:gd name="T51" fmla="*/ 50256564 h 131"/>
              <a:gd name="T52" fmla="*/ 9361124 w 210"/>
              <a:gd name="T53" fmla="*/ 50256564 h 131"/>
              <a:gd name="T54" fmla="*/ 9361124 w 210"/>
              <a:gd name="T55" fmla="*/ 50256564 h 131"/>
              <a:gd name="T56" fmla="*/ 9361124 w 210"/>
              <a:gd name="T57" fmla="*/ 52118662 h 131"/>
              <a:gd name="T58" fmla="*/ 7488899 w 210"/>
              <a:gd name="T59" fmla="*/ 52118662 h 131"/>
              <a:gd name="T60" fmla="*/ 7488899 w 210"/>
              <a:gd name="T61" fmla="*/ 53979578 h 131"/>
              <a:gd name="T62" fmla="*/ 7488899 w 210"/>
              <a:gd name="T63" fmla="*/ 53979578 h 131"/>
              <a:gd name="T64" fmla="*/ 7488899 w 210"/>
              <a:gd name="T65" fmla="*/ 53979578 h 131"/>
              <a:gd name="T66" fmla="*/ 7488899 w 210"/>
              <a:gd name="T67" fmla="*/ 53979578 h 131"/>
              <a:gd name="T68" fmla="*/ 5616674 w 210"/>
              <a:gd name="T69" fmla="*/ 55840495 h 131"/>
              <a:gd name="T70" fmla="*/ 5616674 w 210"/>
              <a:gd name="T71" fmla="*/ 57702593 h 131"/>
              <a:gd name="T72" fmla="*/ 5616674 w 210"/>
              <a:gd name="T73" fmla="*/ 57702593 h 131"/>
              <a:gd name="T74" fmla="*/ 5616674 w 210"/>
              <a:gd name="T75" fmla="*/ 59563510 h 131"/>
              <a:gd name="T76" fmla="*/ 5616674 w 210"/>
              <a:gd name="T77" fmla="*/ 59563510 h 131"/>
              <a:gd name="T78" fmla="*/ 5616674 w 210"/>
              <a:gd name="T79" fmla="*/ 59563510 h 131"/>
              <a:gd name="T80" fmla="*/ 3744450 w 210"/>
              <a:gd name="T81" fmla="*/ 61425608 h 131"/>
              <a:gd name="T82" fmla="*/ 3744450 w 210"/>
              <a:gd name="T83" fmla="*/ 65147441 h 131"/>
              <a:gd name="T84" fmla="*/ 3744450 w 210"/>
              <a:gd name="T85" fmla="*/ 65147441 h 131"/>
              <a:gd name="T86" fmla="*/ 3744450 w 210"/>
              <a:gd name="T87" fmla="*/ 65147441 h 131"/>
              <a:gd name="T88" fmla="*/ 3744450 w 210"/>
              <a:gd name="T89" fmla="*/ 67009539 h 131"/>
              <a:gd name="T90" fmla="*/ 3744450 w 210"/>
              <a:gd name="T91" fmla="*/ 70732554 h 131"/>
              <a:gd name="T92" fmla="*/ 0 w 210"/>
              <a:gd name="T93" fmla="*/ 243839152 h 131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10" h="131">
                <a:moveTo>
                  <a:pt x="210" y="0"/>
                </a:move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3" y="21"/>
                  <a:pt x="13" y="21"/>
                </a:cubicBezTo>
                <a:cubicBezTo>
                  <a:pt x="13" y="21"/>
                  <a:pt x="13" y="21"/>
                  <a:pt x="12" y="22"/>
                </a:cubicBezTo>
                <a:cubicBezTo>
                  <a:pt x="12" y="22"/>
                  <a:pt x="12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0" y="22"/>
                  <a:pt x="10" y="22"/>
                </a:cubicBezTo>
                <a:cubicBezTo>
                  <a:pt x="10" y="22"/>
                  <a:pt x="10" y="23"/>
                  <a:pt x="10" y="23"/>
                </a:cubicBezTo>
                <a:cubicBezTo>
                  <a:pt x="10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3"/>
                  <a:pt x="9" y="23"/>
                  <a:pt x="9" y="23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25"/>
                  <a:pt x="6" y="25"/>
                  <a:pt x="6" y="25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6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8"/>
                  <a:pt x="5" y="28"/>
                  <a:pt x="5" y="28"/>
                </a:cubicBezTo>
                <a:cubicBezTo>
                  <a:pt x="4" y="28"/>
                  <a:pt x="4" y="28"/>
                  <a:pt x="4" y="28"/>
                </a:cubicBezTo>
                <a:cubicBezTo>
                  <a:pt x="4" y="28"/>
                  <a:pt x="4" y="29"/>
                  <a:pt x="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0"/>
                  <a:pt x="3" y="30"/>
                  <a:pt x="3" y="30"/>
                </a:cubicBezTo>
                <a:cubicBezTo>
                  <a:pt x="3" y="30"/>
                  <a:pt x="3" y="30"/>
                  <a:pt x="3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2" y="33"/>
                  <a:pt x="2" y="33"/>
                  <a:pt x="2" y="33"/>
                </a:cubicBezTo>
                <a:cubicBezTo>
                  <a:pt x="2" y="34"/>
                  <a:pt x="2" y="34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6"/>
                  <a:pt x="2" y="36"/>
                  <a:pt x="2" y="36"/>
                </a:cubicBezTo>
                <a:cubicBezTo>
                  <a:pt x="2" y="37"/>
                  <a:pt x="2" y="38"/>
                  <a:pt x="2" y="38"/>
                </a:cubicBezTo>
                <a:cubicBezTo>
                  <a:pt x="0" y="131"/>
                  <a:pt x="0" y="131"/>
                  <a:pt x="0" y="13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6" name="Freeform 246"/>
          <p:cNvSpPr>
            <a:spLocks/>
          </p:cNvSpPr>
          <p:nvPr/>
        </p:nvSpPr>
        <p:spPr bwMode="auto">
          <a:xfrm>
            <a:off x="3875088" y="947738"/>
            <a:ext cx="52387" cy="122237"/>
          </a:xfrm>
          <a:custGeom>
            <a:avLst/>
            <a:gdLst>
              <a:gd name="T0" fmla="*/ 0 w 46"/>
              <a:gd name="T1" fmla="*/ 0 h 104"/>
              <a:gd name="T2" fmla="*/ 7235495 w 46"/>
              <a:gd name="T3" fmla="*/ 0 h 104"/>
              <a:gd name="T4" fmla="*/ 66928324 w 46"/>
              <a:gd name="T5" fmla="*/ 29663520 h 104"/>
              <a:gd name="T6" fmla="*/ 72354945 w 46"/>
              <a:gd name="T7" fmla="*/ 31517195 h 104"/>
              <a:gd name="T8" fmla="*/ 77781566 w 46"/>
              <a:gd name="T9" fmla="*/ 38933075 h 104"/>
              <a:gd name="T10" fmla="*/ 81399313 w 46"/>
              <a:gd name="T11" fmla="*/ 46348955 h 104"/>
              <a:gd name="T12" fmla="*/ 83208187 w 46"/>
              <a:gd name="T13" fmla="*/ 57472185 h 104"/>
              <a:gd name="T14" fmla="*/ 79590440 w 46"/>
              <a:gd name="T15" fmla="*/ 192811700 h 1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104">
                <a:moveTo>
                  <a:pt x="0" y="0"/>
                </a:moveTo>
                <a:cubicBezTo>
                  <a:pt x="4" y="0"/>
                  <a:pt x="4" y="0"/>
                  <a:pt x="4" y="0"/>
                </a:cubicBezTo>
                <a:cubicBezTo>
                  <a:pt x="37" y="16"/>
                  <a:pt x="37" y="16"/>
                  <a:pt x="37" y="16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9"/>
                  <a:pt x="42" y="20"/>
                  <a:pt x="43" y="21"/>
                </a:cubicBezTo>
                <a:cubicBezTo>
                  <a:pt x="44" y="22"/>
                  <a:pt x="45" y="24"/>
                  <a:pt x="45" y="25"/>
                </a:cubicBezTo>
                <a:cubicBezTo>
                  <a:pt x="46" y="27"/>
                  <a:pt x="46" y="29"/>
                  <a:pt x="46" y="31"/>
                </a:cubicBezTo>
                <a:cubicBezTo>
                  <a:pt x="44" y="104"/>
                  <a:pt x="44" y="104"/>
                  <a:pt x="44" y="104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7" name="Freeform 247"/>
          <p:cNvSpPr>
            <a:spLocks/>
          </p:cNvSpPr>
          <p:nvPr/>
        </p:nvSpPr>
        <p:spPr bwMode="auto">
          <a:xfrm>
            <a:off x="3625850" y="1103313"/>
            <a:ext cx="38100" cy="28575"/>
          </a:xfrm>
          <a:custGeom>
            <a:avLst/>
            <a:gdLst>
              <a:gd name="T0" fmla="*/ 0 w 75"/>
              <a:gd name="T1" fmla="*/ 0 h 57"/>
              <a:gd name="T2" fmla="*/ 0 w 75"/>
              <a:gd name="T3" fmla="*/ 4021054 h 57"/>
              <a:gd name="T4" fmla="*/ 25806400 w 75"/>
              <a:gd name="T5" fmla="*/ 19100132 h 5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57">
                <a:moveTo>
                  <a:pt x="0" y="0"/>
                </a:moveTo>
                <a:lnTo>
                  <a:pt x="0" y="12"/>
                </a:lnTo>
                <a:lnTo>
                  <a:pt x="75" y="57"/>
                </a:ln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88" name="Group 250"/>
          <p:cNvGrpSpPr>
            <a:grpSpLocks/>
          </p:cNvGrpSpPr>
          <p:nvPr/>
        </p:nvGrpSpPr>
        <p:grpSpPr bwMode="auto">
          <a:xfrm>
            <a:off x="3430588" y="1122363"/>
            <a:ext cx="933450" cy="838200"/>
            <a:chOff x="1921" y="958"/>
            <a:chExt cx="784" cy="703"/>
          </a:xfrm>
          <a:solidFill>
            <a:srgbClr val="05A1C6"/>
          </a:solidFill>
        </p:grpSpPr>
        <p:sp>
          <p:nvSpPr>
            <p:cNvPr id="89" name="Freeform 248"/>
            <p:cNvSpPr>
              <a:spLocks/>
            </p:cNvSpPr>
            <p:nvPr/>
          </p:nvSpPr>
          <p:spPr bwMode="auto">
            <a:xfrm>
              <a:off x="1967" y="958"/>
              <a:ext cx="738" cy="85"/>
            </a:xfrm>
            <a:custGeom>
              <a:avLst/>
              <a:gdLst>
                <a:gd name="T0" fmla="*/ 0 w 743"/>
                <a:gd name="T1" fmla="*/ 85 h 85"/>
                <a:gd name="T2" fmla="*/ 721 w 743"/>
                <a:gd name="T3" fmla="*/ 0 h 85"/>
                <a:gd name="T4" fmla="*/ 733 w 743"/>
                <a:gd name="T5" fmla="*/ 1 h 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3" h="85">
                  <a:moveTo>
                    <a:pt x="0" y="85"/>
                  </a:moveTo>
                  <a:cubicBezTo>
                    <a:pt x="731" y="0"/>
                    <a:pt x="731" y="0"/>
                    <a:pt x="731" y="0"/>
                  </a:cubicBezTo>
                  <a:cubicBezTo>
                    <a:pt x="735" y="0"/>
                    <a:pt x="739" y="0"/>
                    <a:pt x="743" y="1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Freeform 249"/>
            <p:cNvSpPr>
              <a:spLocks/>
            </p:cNvSpPr>
            <p:nvPr/>
          </p:nvSpPr>
          <p:spPr bwMode="auto">
            <a:xfrm>
              <a:off x="1921" y="1043"/>
              <a:ext cx="46" cy="618"/>
            </a:xfrm>
            <a:custGeom>
              <a:avLst/>
              <a:gdLst>
                <a:gd name="T0" fmla="*/ 22 w 46"/>
                <a:gd name="T1" fmla="*/ 614 h 622"/>
                <a:gd name="T2" fmla="*/ 9 w 46"/>
                <a:gd name="T3" fmla="*/ 586 h 622"/>
                <a:gd name="T4" fmla="*/ 0 w 46"/>
                <a:gd name="T5" fmla="*/ 50 h 622"/>
                <a:gd name="T6" fmla="*/ 9 w 46"/>
                <a:gd name="T7" fmla="*/ 20 h 622"/>
                <a:gd name="T8" fmla="*/ 41 w 46"/>
                <a:gd name="T9" fmla="*/ 0 h 622"/>
                <a:gd name="T10" fmla="*/ 46 w 46"/>
                <a:gd name="T11" fmla="*/ 0 h 6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" h="622">
                  <a:moveTo>
                    <a:pt x="22" y="622"/>
                  </a:moveTo>
                  <a:cubicBezTo>
                    <a:pt x="14" y="615"/>
                    <a:pt x="9" y="605"/>
                    <a:pt x="9" y="59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40"/>
                    <a:pt x="3" y="28"/>
                    <a:pt x="9" y="20"/>
                  </a:cubicBezTo>
                  <a:cubicBezTo>
                    <a:pt x="16" y="10"/>
                    <a:pt x="28" y="2"/>
                    <a:pt x="41" y="0"/>
                  </a:cubicBezTo>
                  <a:cubicBezTo>
                    <a:pt x="46" y="0"/>
                    <a:pt x="46" y="0"/>
                    <a:pt x="46" y="0"/>
                  </a:cubicBezTo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1" name="Line 253"/>
          <p:cNvSpPr>
            <a:spLocks noChangeShapeType="1"/>
          </p:cNvSpPr>
          <p:nvPr/>
        </p:nvSpPr>
        <p:spPr bwMode="auto">
          <a:xfrm>
            <a:off x="4365625" y="1804988"/>
            <a:ext cx="477838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2" name="AutoShape 261"/>
          <p:cNvSpPr>
            <a:spLocks noChangeAspect="1" noChangeArrowheads="1" noTextEdit="1"/>
          </p:cNvSpPr>
          <p:nvPr/>
        </p:nvSpPr>
        <p:spPr bwMode="auto">
          <a:xfrm>
            <a:off x="6170613" y="931863"/>
            <a:ext cx="13049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3" name="Freeform 263"/>
          <p:cNvSpPr>
            <a:spLocks/>
          </p:cNvSpPr>
          <p:nvPr/>
        </p:nvSpPr>
        <p:spPr bwMode="auto">
          <a:xfrm>
            <a:off x="6176963" y="1846263"/>
            <a:ext cx="1290637" cy="52387"/>
          </a:xfrm>
          <a:custGeom>
            <a:avLst/>
            <a:gdLst>
              <a:gd name="T0" fmla="*/ 1909711438 w 1163"/>
              <a:gd name="T1" fmla="*/ 4765125 h 48"/>
              <a:gd name="T2" fmla="*/ 1845671157 w 1163"/>
              <a:gd name="T3" fmla="*/ 66706295 h 48"/>
              <a:gd name="T4" fmla="*/ 45978008 w 1163"/>
              <a:gd name="T5" fmla="*/ 66706295 h 48"/>
              <a:gd name="T6" fmla="*/ 0 w 1163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3" h="48">
                <a:moveTo>
                  <a:pt x="1163" y="3"/>
                </a:moveTo>
                <a:cubicBezTo>
                  <a:pt x="1163" y="13"/>
                  <a:pt x="1146" y="42"/>
                  <a:pt x="1124" y="42"/>
                </a:cubicBezTo>
                <a:cubicBezTo>
                  <a:pt x="1098" y="42"/>
                  <a:pt x="48" y="48"/>
                  <a:pt x="28" y="42"/>
                </a:cubicBezTo>
                <a:cubicBezTo>
                  <a:pt x="8" y="36"/>
                  <a:pt x="0" y="8"/>
                  <a:pt x="0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4" name="Freeform 264"/>
          <p:cNvSpPr>
            <a:spLocks/>
          </p:cNvSpPr>
          <p:nvPr/>
        </p:nvSpPr>
        <p:spPr bwMode="auto">
          <a:xfrm>
            <a:off x="6229350" y="944563"/>
            <a:ext cx="1238250" cy="903287"/>
          </a:xfrm>
          <a:custGeom>
            <a:avLst/>
            <a:gdLst>
              <a:gd name="T0" fmla="*/ 0 w 1115"/>
              <a:gd name="T1" fmla="*/ 65571976 h 815"/>
              <a:gd name="T2" fmla="*/ 0 w 1115"/>
              <a:gd name="T3" fmla="*/ 59014446 h 815"/>
              <a:gd name="T4" fmla="*/ 49332324 w 1115"/>
              <a:gd name="T5" fmla="*/ 0 h 815"/>
              <a:gd name="T6" fmla="*/ 527849872 w 1115"/>
              <a:gd name="T7" fmla="*/ 0 h 815"/>
              <a:gd name="T8" fmla="*/ 588692924 w 1115"/>
              <a:gd name="T9" fmla="*/ 22950247 h 815"/>
              <a:gd name="T10" fmla="*/ 685711755 w 1115"/>
              <a:gd name="T11" fmla="*/ 0 h 815"/>
              <a:gd name="T12" fmla="*/ 1706880427 w 1115"/>
              <a:gd name="T13" fmla="*/ 0 h 815"/>
              <a:gd name="T14" fmla="*/ 1756211641 w 1115"/>
              <a:gd name="T15" fmla="*/ 52456916 h 815"/>
              <a:gd name="T16" fmla="*/ 1756211641 w 1115"/>
              <a:gd name="T17" fmla="*/ 783582733 h 815"/>
              <a:gd name="T18" fmla="*/ 1743057317 w 1115"/>
              <a:gd name="T19" fmla="*/ 875382613 h 815"/>
              <a:gd name="T20" fmla="*/ 1756211641 w 1115"/>
              <a:gd name="T21" fmla="*/ 947512120 h 815"/>
              <a:gd name="T22" fmla="*/ 1756211641 w 1115"/>
              <a:gd name="T23" fmla="*/ 1186848669 h 815"/>
              <a:gd name="T24" fmla="*/ 1833498430 w 1115"/>
              <a:gd name="T25" fmla="*/ 1331106573 h 815"/>
              <a:gd name="T26" fmla="*/ 1833498430 w 1115"/>
              <a:gd name="T27" fmla="*/ 1336024167 h 8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115" h="815">
                <a:moveTo>
                  <a:pt x="0" y="40"/>
                </a:moveTo>
                <a:cubicBezTo>
                  <a:pt x="0" y="38"/>
                  <a:pt x="0" y="37"/>
                  <a:pt x="0" y="36"/>
                </a:cubicBezTo>
                <a:cubicBezTo>
                  <a:pt x="0" y="10"/>
                  <a:pt x="12" y="0"/>
                  <a:pt x="30" y="0"/>
                </a:cubicBezTo>
                <a:cubicBezTo>
                  <a:pt x="30" y="0"/>
                  <a:pt x="157" y="0"/>
                  <a:pt x="321" y="0"/>
                </a:cubicBezTo>
                <a:cubicBezTo>
                  <a:pt x="337" y="0"/>
                  <a:pt x="341" y="17"/>
                  <a:pt x="358" y="14"/>
                </a:cubicBezTo>
                <a:cubicBezTo>
                  <a:pt x="367" y="12"/>
                  <a:pt x="394" y="0"/>
                  <a:pt x="417" y="0"/>
                </a:cubicBezTo>
                <a:cubicBezTo>
                  <a:pt x="697" y="0"/>
                  <a:pt x="1027" y="0"/>
                  <a:pt x="1038" y="0"/>
                </a:cubicBezTo>
                <a:cubicBezTo>
                  <a:pt x="1070" y="0"/>
                  <a:pt x="1068" y="24"/>
                  <a:pt x="1068" y="32"/>
                </a:cubicBezTo>
                <a:cubicBezTo>
                  <a:pt x="1068" y="36"/>
                  <a:pt x="1068" y="281"/>
                  <a:pt x="1068" y="478"/>
                </a:cubicBezTo>
                <a:cubicBezTo>
                  <a:pt x="1068" y="495"/>
                  <a:pt x="1058" y="519"/>
                  <a:pt x="1060" y="534"/>
                </a:cubicBezTo>
                <a:cubicBezTo>
                  <a:pt x="1062" y="566"/>
                  <a:pt x="1068" y="552"/>
                  <a:pt x="1068" y="578"/>
                </a:cubicBezTo>
                <a:cubicBezTo>
                  <a:pt x="1068" y="644"/>
                  <a:pt x="1068" y="724"/>
                  <a:pt x="1068" y="724"/>
                </a:cubicBezTo>
                <a:cubicBezTo>
                  <a:pt x="1115" y="812"/>
                  <a:pt x="1115" y="812"/>
                  <a:pt x="1115" y="812"/>
                </a:cubicBezTo>
                <a:cubicBezTo>
                  <a:pt x="1115" y="812"/>
                  <a:pt x="1115" y="814"/>
                  <a:pt x="1115" y="815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5" name="Freeform 265"/>
          <p:cNvSpPr>
            <a:spLocks/>
          </p:cNvSpPr>
          <p:nvPr/>
        </p:nvSpPr>
        <p:spPr bwMode="auto">
          <a:xfrm>
            <a:off x="6176963" y="989013"/>
            <a:ext cx="52387" cy="857250"/>
          </a:xfrm>
          <a:custGeom>
            <a:avLst/>
            <a:gdLst>
              <a:gd name="T0" fmla="*/ 0 w 48"/>
              <a:gd name="T1" fmla="*/ 1269218588 h 772"/>
              <a:gd name="T2" fmla="*/ 76235454 w 48"/>
              <a:gd name="T3" fmla="*/ 1134404921 h 772"/>
              <a:gd name="T4" fmla="*/ 76235454 w 48"/>
              <a:gd name="T5" fmla="*/ 1060422692 h 772"/>
              <a:gd name="T6" fmla="*/ 76235454 w 48"/>
              <a:gd name="T7" fmla="*/ 0 h 7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772">
                <a:moveTo>
                  <a:pt x="0" y="772"/>
                </a:moveTo>
                <a:cubicBezTo>
                  <a:pt x="48" y="690"/>
                  <a:pt x="48" y="690"/>
                  <a:pt x="48" y="690"/>
                </a:cubicBezTo>
                <a:cubicBezTo>
                  <a:pt x="48" y="645"/>
                  <a:pt x="48" y="645"/>
                  <a:pt x="48" y="645"/>
                </a:cubicBezTo>
                <a:cubicBezTo>
                  <a:pt x="48" y="562"/>
                  <a:pt x="48" y="56"/>
                  <a:pt x="48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6" name="Rectangle 266"/>
          <p:cNvSpPr>
            <a:spLocks noChangeArrowheads="1"/>
          </p:cNvSpPr>
          <p:nvPr/>
        </p:nvSpPr>
        <p:spPr bwMode="auto">
          <a:xfrm>
            <a:off x="6259513" y="984250"/>
            <a:ext cx="1111250" cy="700088"/>
          </a:xfrm>
          <a:prstGeom prst="rect">
            <a:avLst/>
          </a:prstGeom>
          <a:noFill/>
          <a:ln w="17463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7" name="Freeform 267"/>
          <p:cNvSpPr>
            <a:spLocks/>
          </p:cNvSpPr>
          <p:nvPr/>
        </p:nvSpPr>
        <p:spPr bwMode="auto">
          <a:xfrm>
            <a:off x="6178550" y="1841500"/>
            <a:ext cx="1287463" cy="11113"/>
          </a:xfrm>
          <a:custGeom>
            <a:avLst/>
            <a:gdLst>
              <a:gd name="T0" fmla="*/ 0 w 1161"/>
              <a:gd name="T1" fmla="*/ 10716072 h 10"/>
              <a:gd name="T2" fmla="*/ 68948881 w 1161"/>
              <a:gd name="T3" fmla="*/ 0 h 10"/>
              <a:gd name="T4" fmla="*/ 1807448689 w 1161"/>
              <a:gd name="T5" fmla="*/ 0 h 10"/>
              <a:gd name="T6" fmla="*/ 1905947567 w 1161"/>
              <a:gd name="T7" fmla="*/ 15308521 h 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61" h="10">
                <a:moveTo>
                  <a:pt x="0" y="7"/>
                </a:moveTo>
                <a:cubicBezTo>
                  <a:pt x="5" y="3"/>
                  <a:pt x="26" y="0"/>
                  <a:pt x="42" y="0"/>
                </a:cubicBezTo>
                <a:cubicBezTo>
                  <a:pt x="58" y="0"/>
                  <a:pt x="1087" y="0"/>
                  <a:pt x="1101" y="0"/>
                </a:cubicBezTo>
                <a:cubicBezTo>
                  <a:pt x="1114" y="0"/>
                  <a:pt x="1155" y="5"/>
                  <a:pt x="1161" y="10"/>
                </a:cubicBez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8" name="Freeform 268"/>
          <p:cNvSpPr>
            <a:spLocks/>
          </p:cNvSpPr>
          <p:nvPr/>
        </p:nvSpPr>
        <p:spPr bwMode="auto">
          <a:xfrm>
            <a:off x="6229350" y="1744663"/>
            <a:ext cx="1185863" cy="15875"/>
          </a:xfrm>
          <a:custGeom>
            <a:avLst/>
            <a:gdLst>
              <a:gd name="T0" fmla="*/ 0 w 996"/>
              <a:gd name="T1" fmla="*/ 0 h 14"/>
              <a:gd name="T2" fmla="*/ 215473450 w 996"/>
              <a:gd name="T3" fmla="*/ 0 h 14"/>
              <a:gd name="T4" fmla="*/ 215473450 w 996"/>
              <a:gd name="T5" fmla="*/ 26462038 h 14"/>
              <a:gd name="T6" fmla="*/ 419606193 w 996"/>
              <a:gd name="T7" fmla="*/ 26462038 h 14"/>
              <a:gd name="T8" fmla="*/ 419606193 w 996"/>
              <a:gd name="T9" fmla="*/ 0 h 14"/>
              <a:gd name="T10" fmla="*/ 1466731556 w 996"/>
              <a:gd name="T11" fmla="*/ 0 h 14"/>
              <a:gd name="T12" fmla="*/ 1466731556 w 996"/>
              <a:gd name="T13" fmla="*/ 26462038 h 14"/>
              <a:gd name="T14" fmla="*/ 1668974776 w 996"/>
              <a:gd name="T15" fmla="*/ 26462038 h 14"/>
              <a:gd name="T16" fmla="*/ 1668974776 w 996"/>
              <a:gd name="T17" fmla="*/ 0 h 14"/>
              <a:gd name="T18" fmla="*/ 1882557513 w 996"/>
              <a:gd name="T19" fmla="*/ 0 h 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96" h="14">
                <a:moveTo>
                  <a:pt x="0" y="0"/>
                </a:moveTo>
                <a:lnTo>
                  <a:pt x="114" y="0"/>
                </a:lnTo>
                <a:lnTo>
                  <a:pt x="114" y="14"/>
                </a:lnTo>
                <a:lnTo>
                  <a:pt x="222" y="14"/>
                </a:lnTo>
                <a:lnTo>
                  <a:pt x="222" y="0"/>
                </a:lnTo>
                <a:lnTo>
                  <a:pt x="776" y="0"/>
                </a:lnTo>
                <a:lnTo>
                  <a:pt x="776" y="14"/>
                </a:lnTo>
                <a:lnTo>
                  <a:pt x="883" y="14"/>
                </a:lnTo>
                <a:lnTo>
                  <a:pt x="883" y="0"/>
                </a:lnTo>
                <a:lnTo>
                  <a:pt x="996" y="0"/>
                </a:lnTo>
              </a:path>
            </a:pathLst>
          </a:custGeom>
          <a:noFill/>
          <a:ln w="1746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9" name="Freeform 269"/>
          <p:cNvSpPr>
            <a:spLocks/>
          </p:cNvSpPr>
          <p:nvPr/>
        </p:nvSpPr>
        <p:spPr bwMode="auto">
          <a:xfrm>
            <a:off x="6269038" y="1782763"/>
            <a:ext cx="1104900" cy="34925"/>
          </a:xfrm>
          <a:custGeom>
            <a:avLst/>
            <a:gdLst>
              <a:gd name="T0" fmla="*/ 1754028750 w 928"/>
              <a:gd name="T1" fmla="*/ 54812605 h 29"/>
              <a:gd name="T2" fmla="*/ 0 w 928"/>
              <a:gd name="T3" fmla="*/ 54812605 h 29"/>
              <a:gd name="T4" fmla="*/ 35912822 w 928"/>
              <a:gd name="T5" fmla="*/ 0 h 29"/>
              <a:gd name="T6" fmla="*/ 1720006641 w 928"/>
              <a:gd name="T7" fmla="*/ 0 h 29"/>
              <a:gd name="T8" fmla="*/ 1754028750 w 928"/>
              <a:gd name="T9" fmla="*/ 54812605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28" h="29">
                <a:moveTo>
                  <a:pt x="928" y="29"/>
                </a:moveTo>
                <a:lnTo>
                  <a:pt x="0" y="29"/>
                </a:lnTo>
                <a:lnTo>
                  <a:pt x="19" y="0"/>
                </a:lnTo>
                <a:lnTo>
                  <a:pt x="910" y="0"/>
                </a:lnTo>
                <a:lnTo>
                  <a:pt x="928" y="29"/>
                </a:lnTo>
                <a:close/>
              </a:path>
            </a:pathLst>
          </a:custGeom>
          <a:noFill/>
          <a:ln w="11113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0" name="Group 284"/>
          <p:cNvGrpSpPr>
            <a:grpSpLocks/>
          </p:cNvGrpSpPr>
          <p:nvPr/>
        </p:nvGrpSpPr>
        <p:grpSpPr bwMode="auto">
          <a:xfrm>
            <a:off x="6219825" y="935038"/>
            <a:ext cx="231775" cy="225425"/>
            <a:chOff x="4264" y="785"/>
            <a:chExt cx="195" cy="189"/>
          </a:xfrm>
          <a:solidFill>
            <a:srgbClr val="06A8CB"/>
          </a:solidFill>
        </p:grpSpPr>
        <p:sp>
          <p:nvSpPr>
            <p:cNvPr id="101" name="Freeform 270"/>
            <p:cNvSpPr>
              <a:spLocks/>
            </p:cNvSpPr>
            <p:nvPr/>
          </p:nvSpPr>
          <p:spPr bwMode="auto">
            <a:xfrm>
              <a:off x="4264" y="785"/>
              <a:ext cx="195" cy="189"/>
            </a:xfrm>
            <a:custGeom>
              <a:avLst/>
              <a:gdLst>
                <a:gd name="T0" fmla="*/ 174 w 209"/>
                <a:gd name="T1" fmla="*/ 0 h 203"/>
                <a:gd name="T2" fmla="*/ 170 w 209"/>
                <a:gd name="T3" fmla="*/ 43 h 203"/>
                <a:gd name="T4" fmla="*/ 49 w 209"/>
                <a:gd name="T5" fmla="*/ 163 h 203"/>
                <a:gd name="T6" fmla="*/ 1 w 209"/>
                <a:gd name="T7" fmla="*/ 166 h 203"/>
                <a:gd name="T8" fmla="*/ 1 w 209"/>
                <a:gd name="T9" fmla="*/ 122 h 203"/>
                <a:gd name="T10" fmla="*/ 7 w 209"/>
                <a:gd name="T11" fmla="*/ 115 h 203"/>
                <a:gd name="T12" fmla="*/ 119 w 209"/>
                <a:gd name="T13" fmla="*/ 0 h 203"/>
                <a:gd name="T14" fmla="*/ 174 w 209"/>
                <a:gd name="T15" fmla="*/ 0 h 20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09" h="203">
                  <a:moveTo>
                    <a:pt x="199" y="0"/>
                  </a:moveTo>
                  <a:cubicBezTo>
                    <a:pt x="209" y="14"/>
                    <a:pt x="207" y="36"/>
                    <a:pt x="195" y="49"/>
                  </a:cubicBezTo>
                  <a:cubicBezTo>
                    <a:pt x="56" y="188"/>
                    <a:pt x="56" y="188"/>
                    <a:pt x="56" y="188"/>
                  </a:cubicBezTo>
                  <a:cubicBezTo>
                    <a:pt x="42" y="202"/>
                    <a:pt x="16" y="203"/>
                    <a:pt x="1" y="191"/>
                  </a:cubicBezTo>
                  <a:cubicBezTo>
                    <a:pt x="0" y="190"/>
                    <a:pt x="1" y="141"/>
                    <a:pt x="1" y="141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7" y="132"/>
                    <a:pt x="133" y="0"/>
                    <a:pt x="137" y="0"/>
                  </a:cubicBezTo>
                  <a:cubicBezTo>
                    <a:pt x="140" y="0"/>
                    <a:pt x="199" y="0"/>
                    <a:pt x="199" y="0"/>
                  </a:cubicBezTo>
                  <a:close/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271"/>
            <p:cNvSpPr>
              <a:spLocks/>
            </p:cNvSpPr>
            <p:nvPr/>
          </p:nvSpPr>
          <p:spPr bwMode="auto">
            <a:xfrm>
              <a:off x="4312" y="827"/>
              <a:ext cx="89" cy="88"/>
            </a:xfrm>
            <a:custGeom>
              <a:avLst/>
              <a:gdLst>
                <a:gd name="T0" fmla="*/ 78 w 96"/>
                <a:gd name="T1" fmla="*/ 26 h 95"/>
                <a:gd name="T2" fmla="*/ 81 w 96"/>
                <a:gd name="T3" fmla="*/ 33 h 95"/>
                <a:gd name="T4" fmla="*/ 33 w 96"/>
                <a:gd name="T5" fmla="*/ 81 h 95"/>
                <a:gd name="T6" fmla="*/ 26 w 96"/>
                <a:gd name="T7" fmla="*/ 78 h 95"/>
                <a:gd name="T8" fmla="*/ 5 w 96"/>
                <a:gd name="T9" fmla="*/ 56 h 95"/>
                <a:gd name="T10" fmla="*/ 2 w 96"/>
                <a:gd name="T11" fmla="*/ 49 h 95"/>
                <a:gd name="T12" fmla="*/ 49 w 96"/>
                <a:gd name="T13" fmla="*/ 2 h 95"/>
                <a:gd name="T14" fmla="*/ 57 w 96"/>
                <a:gd name="T15" fmla="*/ 5 h 95"/>
                <a:gd name="T16" fmla="*/ 78 w 96"/>
                <a:gd name="T17" fmla="*/ 26 h 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6" h="95">
                  <a:moveTo>
                    <a:pt x="91" y="30"/>
                  </a:moveTo>
                  <a:cubicBezTo>
                    <a:pt x="94" y="33"/>
                    <a:pt x="96" y="37"/>
                    <a:pt x="94" y="39"/>
                  </a:cubicBezTo>
                  <a:cubicBezTo>
                    <a:pt x="39" y="94"/>
                    <a:pt x="39" y="94"/>
                    <a:pt x="39" y="94"/>
                  </a:cubicBezTo>
                  <a:cubicBezTo>
                    <a:pt x="38" y="95"/>
                    <a:pt x="34" y="94"/>
                    <a:pt x="30" y="91"/>
                  </a:cubicBezTo>
                  <a:cubicBezTo>
                    <a:pt x="5" y="65"/>
                    <a:pt x="5" y="65"/>
                    <a:pt x="5" y="65"/>
                  </a:cubicBezTo>
                  <a:cubicBezTo>
                    <a:pt x="2" y="62"/>
                    <a:pt x="0" y="58"/>
                    <a:pt x="2" y="57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8" y="0"/>
                    <a:pt x="62" y="2"/>
                    <a:pt x="66" y="5"/>
                  </a:cubicBezTo>
                  <a:lnTo>
                    <a:pt x="91" y="30"/>
                  </a:lnTo>
                  <a:close/>
                </a:path>
              </a:pathLst>
            </a:custGeom>
            <a:grpFill/>
            <a:ln w="12700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03" name="Rectangle 272"/>
          <p:cNvSpPr>
            <a:spLocks noChangeArrowheads="1"/>
          </p:cNvSpPr>
          <p:nvPr/>
        </p:nvSpPr>
        <p:spPr bwMode="auto">
          <a:xfrm>
            <a:off x="1462088" y="2328863"/>
            <a:ext cx="1622425" cy="43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0079C5"/>
                </a:solidFill>
                <a:latin typeface="+mn-ea"/>
                <a:cs typeface="Arial" pitchFamily="34" charset="0"/>
              </a:rPr>
              <a:t>单击添加标题</a:t>
            </a:r>
            <a:endParaRPr lang="en-US" altLang="zh-CN" sz="1400" b="1" dirty="0" smtClean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4" name="Rectangle 273"/>
          <p:cNvSpPr>
            <a:spLocks noChangeArrowheads="1"/>
          </p:cNvSpPr>
          <p:nvPr/>
        </p:nvSpPr>
        <p:spPr bwMode="auto">
          <a:xfrm>
            <a:off x="1646238" y="2808288"/>
            <a:ext cx="1538287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B80AF"/>
                    </a:gs>
                    <a:gs pos="100000">
                      <a:srgbClr val="5296C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13500"/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5" name="Rectangle 274"/>
          <p:cNvSpPr>
            <a:spLocks noChangeArrowheads="1"/>
          </p:cNvSpPr>
          <p:nvPr/>
        </p:nvSpPr>
        <p:spPr bwMode="auto">
          <a:xfrm>
            <a:off x="3131840" y="2351211"/>
            <a:ext cx="1622425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单击添加标题</a:t>
            </a:r>
            <a:endParaRPr lang="en-US" altLang="zh-CN" sz="1400" b="1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6" name="Rectangle 275"/>
          <p:cNvSpPr>
            <a:spLocks noChangeArrowheads="1"/>
          </p:cNvSpPr>
          <p:nvPr/>
        </p:nvSpPr>
        <p:spPr bwMode="auto">
          <a:xfrm>
            <a:off x="3344863" y="2808288"/>
            <a:ext cx="15398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B80AF"/>
                    </a:gs>
                    <a:gs pos="100000">
                      <a:srgbClr val="5296C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13500"/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7" name="Rectangle 278"/>
          <p:cNvSpPr>
            <a:spLocks noChangeArrowheads="1"/>
          </p:cNvSpPr>
          <p:nvPr/>
        </p:nvSpPr>
        <p:spPr bwMode="auto">
          <a:xfrm>
            <a:off x="4630440" y="2351211"/>
            <a:ext cx="1404937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单击添加标题</a:t>
            </a:r>
            <a:endParaRPr lang="en-US" altLang="zh-CN" sz="1400" b="1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8" name="Rectangle 279"/>
          <p:cNvSpPr>
            <a:spLocks noChangeArrowheads="1"/>
          </p:cNvSpPr>
          <p:nvPr/>
        </p:nvSpPr>
        <p:spPr bwMode="auto">
          <a:xfrm>
            <a:off x="4837113" y="2808288"/>
            <a:ext cx="13335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3B80AF"/>
                    </a:gs>
                    <a:gs pos="100000">
                      <a:srgbClr val="5296C5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13500"/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09" name="Rectangle 282"/>
          <p:cNvSpPr>
            <a:spLocks noChangeArrowheads="1"/>
          </p:cNvSpPr>
          <p:nvPr/>
        </p:nvSpPr>
        <p:spPr bwMode="auto">
          <a:xfrm>
            <a:off x="6087765" y="2351211"/>
            <a:ext cx="1404937" cy="43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单击添加标题</a:t>
            </a:r>
            <a:endParaRPr lang="en-US" altLang="zh-CN" sz="1400" b="1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0" name="Rectangle 283"/>
          <p:cNvSpPr>
            <a:spLocks noChangeArrowheads="1"/>
          </p:cNvSpPr>
          <p:nvPr/>
        </p:nvSpPr>
        <p:spPr bwMode="auto">
          <a:xfrm>
            <a:off x="6294438" y="2808288"/>
            <a:ext cx="13335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296C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13500"/>
          <a:lstStyle/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  <a:p>
            <a:pPr fontAlgn="base">
              <a:spcBef>
                <a:spcPct val="2500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rgbClr val="0079C5"/>
                </a:solidFill>
                <a:latin typeface="+mn-ea"/>
                <a:cs typeface="Arial" pitchFamily="34" charset="0"/>
              </a:rPr>
              <a:t>单击此处添加文本</a:t>
            </a:r>
            <a:endParaRPr lang="en-US" altLang="zh-CN" sz="1200" dirty="0">
              <a:solidFill>
                <a:srgbClr val="0079C5"/>
              </a:solidFill>
              <a:latin typeface="+mn-ea"/>
              <a:cs typeface="Arial" pitchFamily="34" charset="0"/>
            </a:endParaRPr>
          </a:p>
        </p:txBody>
      </p:sp>
      <p:sp>
        <p:nvSpPr>
          <p:cNvPr id="113" name="Line 287"/>
          <p:cNvSpPr>
            <a:spLocks noChangeShapeType="1"/>
          </p:cNvSpPr>
          <p:nvPr/>
        </p:nvSpPr>
        <p:spPr bwMode="auto">
          <a:xfrm>
            <a:off x="7466012" y="1836738"/>
            <a:ext cx="167798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418623"/>
      </p:ext>
    </p:extLst>
  </p:cSld>
  <p:clrMapOvr>
    <a:masterClrMapping/>
  </p:clrMapOvr>
  <p:transition spd="slow" advTm="19847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1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8" presetClass="entr" presetSubtype="3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8" presetClass="entr" presetSubtype="3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8" presetClass="entr" presetSubtype="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9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8" presetClass="entr" presetSubtype="3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8" presetClass="entr" presetSubtype="1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3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8" presetClass="entr" presetSubtype="3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6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1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2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1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7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3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99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2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3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8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28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10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4400"/>
                            </p:stCondLst>
                            <p:childTnLst>
                              <p:par>
                                <p:cTn id="2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8" presetClass="entr" presetSubtype="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9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8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2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37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4" dur="2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8" presetClass="entr" presetSubtype="3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7" dur="2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6400"/>
                            </p:stCondLst>
                            <p:childTnLst>
                              <p:par>
                                <p:cTn id="2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7400"/>
                            </p:stCondLst>
                            <p:childTnLst>
                              <p:par>
                                <p:cTn id="2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5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5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1000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90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2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  <p:bldP spid="25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9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91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3" grpId="0"/>
      <p:bldP spid="104" grpId="0" build="p"/>
      <p:bldP spid="106" grpId="0" build="p"/>
      <p:bldP spid="107" grpId="0"/>
      <p:bldP spid="108" grpId="0" build="p"/>
      <p:bldP spid="109" grpId="0"/>
      <p:bldP spid="110" grpId="0" build="p"/>
      <p:bldP spid="1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03"/>
          <p:cNvSpPr>
            <a:spLocks/>
          </p:cNvSpPr>
          <p:nvPr/>
        </p:nvSpPr>
        <p:spPr bwMode="auto">
          <a:xfrm>
            <a:off x="4740275" y="1539875"/>
            <a:ext cx="1333500" cy="2439988"/>
          </a:xfrm>
          <a:custGeom>
            <a:avLst/>
            <a:gdLst>
              <a:gd name="T0" fmla="*/ 0 w 796"/>
              <a:gd name="T1" fmla="*/ 2147483646 h 1457"/>
              <a:gd name="T2" fmla="*/ 63612641 w 796"/>
              <a:gd name="T3" fmla="*/ 2147483646 h 1457"/>
              <a:gd name="T4" fmla="*/ 127226957 w 796"/>
              <a:gd name="T5" fmla="*/ 2147483646 h 1457"/>
              <a:gd name="T6" fmla="*/ 202065456 w 796"/>
              <a:gd name="T7" fmla="*/ 2147483646 h 1457"/>
              <a:gd name="T8" fmla="*/ 501422804 w 796"/>
              <a:gd name="T9" fmla="*/ 2147483646 h 1457"/>
              <a:gd name="T10" fmla="*/ 2147483646 w 796"/>
              <a:gd name="T11" fmla="*/ 0 h 14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6" h="1457">
                <a:moveTo>
                  <a:pt x="0" y="1457"/>
                </a:moveTo>
                <a:cubicBezTo>
                  <a:pt x="0" y="1457"/>
                  <a:pt x="13" y="1380"/>
                  <a:pt x="17" y="1352"/>
                </a:cubicBezTo>
                <a:cubicBezTo>
                  <a:pt x="29" y="1286"/>
                  <a:pt x="29" y="1216"/>
                  <a:pt x="34" y="1142"/>
                </a:cubicBezTo>
                <a:cubicBezTo>
                  <a:pt x="39" y="1066"/>
                  <a:pt x="40" y="986"/>
                  <a:pt x="54" y="903"/>
                </a:cubicBezTo>
                <a:cubicBezTo>
                  <a:pt x="68" y="815"/>
                  <a:pt x="91" y="723"/>
                  <a:pt x="134" y="625"/>
                </a:cubicBezTo>
                <a:cubicBezTo>
                  <a:pt x="254" y="346"/>
                  <a:pt x="611" y="242"/>
                  <a:pt x="796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Freeform 205"/>
          <p:cNvSpPr>
            <a:spLocks/>
          </p:cNvSpPr>
          <p:nvPr/>
        </p:nvSpPr>
        <p:spPr bwMode="auto">
          <a:xfrm>
            <a:off x="4892675" y="1663700"/>
            <a:ext cx="1449388" cy="2078038"/>
          </a:xfrm>
          <a:custGeom>
            <a:avLst/>
            <a:gdLst>
              <a:gd name="T0" fmla="*/ 2147483646 w 865"/>
              <a:gd name="T1" fmla="*/ 0 h 1241"/>
              <a:gd name="T2" fmla="*/ 2147483646 w 865"/>
              <a:gd name="T3" fmla="*/ 377881557 h 1241"/>
              <a:gd name="T4" fmla="*/ 1881938161 w 865"/>
              <a:gd name="T5" fmla="*/ 1122417979 h 1241"/>
              <a:gd name="T6" fmla="*/ 1036376278 w 865"/>
              <a:gd name="T7" fmla="*/ 1732265918 h 1241"/>
              <a:gd name="T8" fmla="*/ 561214766 w 865"/>
              <a:gd name="T9" fmla="*/ 2147483646 h 1241"/>
              <a:gd name="T10" fmla="*/ 187072147 w 865"/>
              <a:gd name="T11" fmla="*/ 2147483646 h 1241"/>
              <a:gd name="T12" fmla="*/ 56121979 w 865"/>
              <a:gd name="T13" fmla="*/ 2147483646 h 1241"/>
              <a:gd name="T14" fmla="*/ 0 w 865"/>
              <a:gd name="T15" fmla="*/ 2147483646 h 124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65" h="1241">
                <a:moveTo>
                  <a:pt x="865" y="0"/>
                </a:moveTo>
                <a:cubicBezTo>
                  <a:pt x="835" y="34"/>
                  <a:pt x="801" y="67"/>
                  <a:pt x="763" y="101"/>
                </a:cubicBezTo>
                <a:cubicBezTo>
                  <a:pt x="684" y="171"/>
                  <a:pt x="591" y="237"/>
                  <a:pt x="503" y="300"/>
                </a:cubicBezTo>
                <a:cubicBezTo>
                  <a:pt x="420" y="358"/>
                  <a:pt x="340" y="412"/>
                  <a:pt x="277" y="463"/>
                </a:cubicBezTo>
                <a:cubicBezTo>
                  <a:pt x="218" y="512"/>
                  <a:pt x="172" y="558"/>
                  <a:pt x="150" y="603"/>
                </a:cubicBezTo>
                <a:cubicBezTo>
                  <a:pt x="103" y="702"/>
                  <a:pt x="68" y="795"/>
                  <a:pt x="50" y="883"/>
                </a:cubicBezTo>
                <a:cubicBezTo>
                  <a:pt x="34" y="967"/>
                  <a:pt x="22" y="1048"/>
                  <a:pt x="15" y="1124"/>
                </a:cubicBezTo>
                <a:cubicBezTo>
                  <a:pt x="10" y="1167"/>
                  <a:pt x="7" y="1205"/>
                  <a:pt x="0" y="1241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254"/>
          <p:cNvSpPr>
            <a:spLocks/>
          </p:cNvSpPr>
          <p:nvPr/>
        </p:nvSpPr>
        <p:spPr bwMode="auto">
          <a:xfrm>
            <a:off x="5805488" y="1436688"/>
            <a:ext cx="606425" cy="450850"/>
          </a:xfrm>
          <a:custGeom>
            <a:avLst/>
            <a:gdLst>
              <a:gd name="T0" fmla="*/ 309979666 w 509"/>
              <a:gd name="T1" fmla="*/ 60483767 h 379"/>
              <a:gd name="T2" fmla="*/ 463079975 w 509"/>
              <a:gd name="T3" fmla="*/ 213583897 h 379"/>
              <a:gd name="T4" fmla="*/ 655872206 w 509"/>
              <a:gd name="T5" fmla="*/ 315650253 h 379"/>
              <a:gd name="T6" fmla="*/ 880795881 w 509"/>
              <a:gd name="T7" fmla="*/ 366682836 h 379"/>
              <a:gd name="T8" fmla="*/ 890247076 w 509"/>
              <a:gd name="T9" fmla="*/ 487650369 h 379"/>
              <a:gd name="T10" fmla="*/ 890247076 w 509"/>
              <a:gd name="T11" fmla="*/ 691783082 h 379"/>
              <a:gd name="T12" fmla="*/ 453628780 w 509"/>
              <a:gd name="T13" fmla="*/ 640750499 h 379"/>
              <a:gd name="T14" fmla="*/ 56703597 w 509"/>
              <a:gd name="T15" fmla="*/ 385584013 h 379"/>
              <a:gd name="T16" fmla="*/ 107737431 w 509"/>
              <a:gd name="T17" fmla="*/ 243825780 h 379"/>
              <a:gd name="T18" fmla="*/ 279737748 w 509"/>
              <a:gd name="T19" fmla="*/ 0 h 3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9" h="379">
                <a:moveTo>
                  <a:pt x="164" y="32"/>
                </a:moveTo>
                <a:cubicBezTo>
                  <a:pt x="189" y="61"/>
                  <a:pt x="214" y="90"/>
                  <a:pt x="245" y="113"/>
                </a:cubicBezTo>
                <a:cubicBezTo>
                  <a:pt x="276" y="136"/>
                  <a:pt x="310" y="154"/>
                  <a:pt x="347" y="167"/>
                </a:cubicBezTo>
                <a:cubicBezTo>
                  <a:pt x="384" y="180"/>
                  <a:pt x="445" y="179"/>
                  <a:pt x="466" y="194"/>
                </a:cubicBezTo>
                <a:cubicBezTo>
                  <a:pt x="487" y="209"/>
                  <a:pt x="470" y="229"/>
                  <a:pt x="471" y="258"/>
                </a:cubicBezTo>
                <a:cubicBezTo>
                  <a:pt x="472" y="287"/>
                  <a:pt x="509" y="353"/>
                  <a:pt x="471" y="366"/>
                </a:cubicBezTo>
                <a:cubicBezTo>
                  <a:pt x="433" y="379"/>
                  <a:pt x="314" y="366"/>
                  <a:pt x="240" y="339"/>
                </a:cubicBezTo>
                <a:cubicBezTo>
                  <a:pt x="166" y="312"/>
                  <a:pt x="60" y="239"/>
                  <a:pt x="30" y="204"/>
                </a:cubicBezTo>
                <a:cubicBezTo>
                  <a:pt x="0" y="169"/>
                  <a:pt x="37" y="163"/>
                  <a:pt x="57" y="129"/>
                </a:cubicBezTo>
                <a:cubicBezTo>
                  <a:pt x="77" y="95"/>
                  <a:pt x="112" y="47"/>
                  <a:pt x="148" y="0"/>
                </a:cubicBezTo>
              </a:path>
            </a:pathLst>
          </a:custGeom>
          <a:solidFill>
            <a:srgbClr val="05A1C6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Line 145"/>
          <p:cNvSpPr>
            <a:spLocks noChangeShapeType="1"/>
          </p:cNvSpPr>
          <p:nvPr/>
        </p:nvSpPr>
        <p:spPr bwMode="auto">
          <a:xfrm>
            <a:off x="1143000" y="2570163"/>
            <a:ext cx="493713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151"/>
          <p:cNvSpPr>
            <a:spLocks/>
          </p:cNvSpPr>
          <p:nvPr/>
        </p:nvSpPr>
        <p:spPr bwMode="auto">
          <a:xfrm>
            <a:off x="1581150" y="2101850"/>
            <a:ext cx="592138" cy="193675"/>
          </a:xfrm>
          <a:custGeom>
            <a:avLst/>
            <a:gdLst>
              <a:gd name="T0" fmla="*/ 0 w 497"/>
              <a:gd name="T1" fmla="*/ 308088705 h 163"/>
              <a:gd name="T2" fmla="*/ 553805282 w 497"/>
              <a:gd name="T3" fmla="*/ 0 h 163"/>
              <a:gd name="T4" fmla="*/ 939389433 w 497"/>
              <a:gd name="T5" fmla="*/ 223033972 h 16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97" h="163">
                <a:moveTo>
                  <a:pt x="0" y="163"/>
                </a:moveTo>
                <a:lnTo>
                  <a:pt x="293" y="0"/>
                </a:lnTo>
                <a:lnTo>
                  <a:pt x="497" y="118"/>
                </a:ln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Line 152"/>
          <p:cNvSpPr>
            <a:spLocks noChangeShapeType="1"/>
          </p:cNvSpPr>
          <p:nvPr/>
        </p:nvSpPr>
        <p:spPr bwMode="auto">
          <a:xfrm flipH="1" flipV="1">
            <a:off x="1638300" y="2571750"/>
            <a:ext cx="234950" cy="155575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 flipH="1" flipV="1">
            <a:off x="1581150" y="2295525"/>
            <a:ext cx="57150" cy="276225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156"/>
          <p:cNvSpPr>
            <a:spLocks/>
          </p:cNvSpPr>
          <p:nvPr/>
        </p:nvSpPr>
        <p:spPr bwMode="auto">
          <a:xfrm>
            <a:off x="1873250" y="2241550"/>
            <a:ext cx="327025" cy="485775"/>
          </a:xfrm>
          <a:custGeom>
            <a:avLst/>
            <a:gdLst>
              <a:gd name="T0" fmla="*/ 476309713 w 275"/>
              <a:gd name="T1" fmla="*/ 0 h 408"/>
              <a:gd name="T2" fmla="*/ 519781830 w 275"/>
              <a:gd name="T3" fmla="*/ 423386250 h 408"/>
              <a:gd name="T4" fmla="*/ 0 w 275"/>
              <a:gd name="T5" fmla="*/ 771167813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5" h="408">
                <a:moveTo>
                  <a:pt x="252" y="0"/>
                </a:moveTo>
                <a:lnTo>
                  <a:pt x="275" y="224"/>
                </a:lnTo>
                <a:lnTo>
                  <a:pt x="0" y="408"/>
                </a:ln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0" name="Group 175"/>
          <p:cNvGrpSpPr>
            <a:grpSpLocks/>
          </p:cNvGrpSpPr>
          <p:nvPr/>
        </p:nvGrpSpPr>
        <p:grpSpPr bwMode="auto">
          <a:xfrm>
            <a:off x="1587500" y="2241550"/>
            <a:ext cx="585788" cy="477838"/>
            <a:chOff x="373" y="1923"/>
            <a:chExt cx="492" cy="401"/>
          </a:xfrm>
        </p:grpSpPr>
        <p:sp>
          <p:nvSpPr>
            <p:cNvPr id="11" name="Line 176"/>
            <p:cNvSpPr>
              <a:spLocks noChangeShapeType="1"/>
            </p:cNvSpPr>
            <p:nvPr/>
          </p:nvSpPr>
          <p:spPr bwMode="auto">
            <a:xfrm flipH="1">
              <a:off x="575" y="1923"/>
              <a:ext cx="290" cy="179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177"/>
            <p:cNvSpPr>
              <a:spLocks noChangeShapeType="1"/>
            </p:cNvSpPr>
            <p:nvPr/>
          </p:nvSpPr>
          <p:spPr bwMode="auto">
            <a:xfrm>
              <a:off x="577" y="2108"/>
              <a:ext cx="35" cy="216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78"/>
            <p:cNvSpPr>
              <a:spLocks noChangeShapeType="1"/>
            </p:cNvSpPr>
            <p:nvPr/>
          </p:nvSpPr>
          <p:spPr bwMode="auto">
            <a:xfrm flipH="1" flipV="1">
              <a:off x="373" y="1971"/>
              <a:ext cx="199" cy="128"/>
            </a:xfrm>
            <a:prstGeom prst="line">
              <a:avLst/>
            </a:prstGeom>
            <a:noFill/>
            <a:ln w="28575" cap="rnd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95"/>
          <p:cNvGrpSpPr>
            <a:grpSpLocks/>
          </p:cNvGrpSpPr>
          <p:nvPr/>
        </p:nvGrpSpPr>
        <p:grpSpPr bwMode="auto">
          <a:xfrm>
            <a:off x="1881188" y="2108200"/>
            <a:ext cx="650875" cy="852488"/>
            <a:chOff x="620" y="1811"/>
            <a:chExt cx="547" cy="716"/>
          </a:xfrm>
          <a:solidFill>
            <a:srgbClr val="05A1C6"/>
          </a:solidFill>
        </p:grpSpPr>
        <p:sp>
          <p:nvSpPr>
            <p:cNvPr id="15" name="Freeform 183"/>
            <p:cNvSpPr>
              <a:spLocks/>
            </p:cNvSpPr>
            <p:nvPr/>
          </p:nvSpPr>
          <p:spPr bwMode="auto">
            <a:xfrm>
              <a:off x="620" y="1989"/>
              <a:ext cx="279" cy="538"/>
            </a:xfrm>
            <a:custGeom>
              <a:avLst/>
              <a:gdLst>
                <a:gd name="T0" fmla="*/ 0 w 279"/>
                <a:gd name="T1" fmla="*/ 0 h 538"/>
                <a:gd name="T2" fmla="*/ 239 w 279"/>
                <a:gd name="T3" fmla="*/ 148 h 538"/>
                <a:gd name="T4" fmla="*/ 279 w 279"/>
                <a:gd name="T5" fmla="*/ 538 h 538"/>
                <a:gd name="T6" fmla="*/ 59 w 279"/>
                <a:gd name="T7" fmla="*/ 392 h 538"/>
                <a:gd name="T8" fmla="*/ 0 w 279"/>
                <a:gd name="T9" fmla="*/ 0 h 5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9" h="538">
                  <a:moveTo>
                    <a:pt x="0" y="0"/>
                  </a:moveTo>
                  <a:lnTo>
                    <a:pt x="239" y="148"/>
                  </a:lnTo>
                  <a:lnTo>
                    <a:pt x="279" y="538"/>
                  </a:lnTo>
                  <a:lnTo>
                    <a:pt x="59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>
              <a:off x="620" y="1811"/>
              <a:ext cx="535" cy="326"/>
            </a:xfrm>
            <a:custGeom>
              <a:avLst/>
              <a:gdLst>
                <a:gd name="T0" fmla="*/ 0 w 535"/>
                <a:gd name="T1" fmla="*/ 178 h 326"/>
                <a:gd name="T2" fmla="*/ 300 w 535"/>
                <a:gd name="T3" fmla="*/ 0 h 326"/>
                <a:gd name="T4" fmla="*/ 535 w 535"/>
                <a:gd name="T5" fmla="*/ 129 h 326"/>
                <a:gd name="T6" fmla="*/ 239 w 535"/>
                <a:gd name="T7" fmla="*/ 326 h 326"/>
                <a:gd name="T8" fmla="*/ 0 w 535"/>
                <a:gd name="T9" fmla="*/ 178 h 3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5" h="326">
                  <a:moveTo>
                    <a:pt x="0" y="178"/>
                  </a:moveTo>
                  <a:lnTo>
                    <a:pt x="300" y="0"/>
                  </a:lnTo>
                  <a:lnTo>
                    <a:pt x="535" y="129"/>
                  </a:lnTo>
                  <a:lnTo>
                    <a:pt x="239" y="326"/>
                  </a:lnTo>
                  <a:lnTo>
                    <a:pt x="0" y="178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>
              <a:off x="859" y="1940"/>
              <a:ext cx="308" cy="587"/>
            </a:xfrm>
            <a:custGeom>
              <a:avLst/>
              <a:gdLst>
                <a:gd name="T0" fmla="*/ 0 w 308"/>
                <a:gd name="T1" fmla="*/ 197 h 587"/>
                <a:gd name="T2" fmla="*/ 296 w 308"/>
                <a:gd name="T3" fmla="*/ 0 h 587"/>
                <a:gd name="T4" fmla="*/ 308 w 308"/>
                <a:gd name="T5" fmla="*/ 380 h 587"/>
                <a:gd name="T6" fmla="*/ 40 w 308"/>
                <a:gd name="T7" fmla="*/ 587 h 587"/>
                <a:gd name="T8" fmla="*/ 0 w 308"/>
                <a:gd name="T9" fmla="*/ 197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587">
                  <a:moveTo>
                    <a:pt x="0" y="197"/>
                  </a:moveTo>
                  <a:lnTo>
                    <a:pt x="296" y="0"/>
                  </a:lnTo>
                  <a:lnTo>
                    <a:pt x="308" y="380"/>
                  </a:lnTo>
                  <a:lnTo>
                    <a:pt x="40" y="587"/>
                  </a:lnTo>
                  <a:lnTo>
                    <a:pt x="0" y="197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93"/>
          <p:cNvGrpSpPr>
            <a:grpSpLocks/>
          </p:cNvGrpSpPr>
          <p:nvPr/>
        </p:nvGrpSpPr>
        <p:grpSpPr bwMode="auto">
          <a:xfrm>
            <a:off x="2233613" y="2011363"/>
            <a:ext cx="704850" cy="1209675"/>
            <a:chOff x="916" y="1729"/>
            <a:chExt cx="592" cy="1016"/>
          </a:xfrm>
          <a:solidFill>
            <a:srgbClr val="05A1C6"/>
          </a:solidFill>
        </p:grpSpPr>
        <p:sp>
          <p:nvSpPr>
            <p:cNvPr id="19" name="Freeform 186"/>
            <p:cNvSpPr>
              <a:spLocks/>
            </p:cNvSpPr>
            <p:nvPr/>
          </p:nvSpPr>
          <p:spPr bwMode="auto">
            <a:xfrm>
              <a:off x="916" y="1923"/>
              <a:ext cx="302" cy="822"/>
            </a:xfrm>
            <a:custGeom>
              <a:avLst/>
              <a:gdLst>
                <a:gd name="T0" fmla="*/ 0 w 302"/>
                <a:gd name="T1" fmla="*/ 0 h 822"/>
                <a:gd name="T2" fmla="*/ 287 w 302"/>
                <a:gd name="T3" fmla="*/ 163 h 822"/>
                <a:gd name="T4" fmla="*/ 302 w 302"/>
                <a:gd name="T5" fmla="*/ 822 h 822"/>
                <a:gd name="T6" fmla="*/ 56 w 302"/>
                <a:gd name="T7" fmla="*/ 657 h 822"/>
                <a:gd name="T8" fmla="*/ 0 w 302"/>
                <a:gd name="T9" fmla="*/ 0 h 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2" h="822">
                  <a:moveTo>
                    <a:pt x="0" y="0"/>
                  </a:moveTo>
                  <a:lnTo>
                    <a:pt x="287" y="163"/>
                  </a:lnTo>
                  <a:lnTo>
                    <a:pt x="302" y="822"/>
                  </a:lnTo>
                  <a:lnTo>
                    <a:pt x="56" y="6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Freeform 187"/>
            <p:cNvSpPr>
              <a:spLocks/>
            </p:cNvSpPr>
            <p:nvPr/>
          </p:nvSpPr>
          <p:spPr bwMode="auto">
            <a:xfrm>
              <a:off x="916" y="1729"/>
              <a:ext cx="592" cy="357"/>
            </a:xfrm>
            <a:custGeom>
              <a:avLst/>
              <a:gdLst>
                <a:gd name="T0" fmla="*/ 0 w 592"/>
                <a:gd name="T1" fmla="*/ 194 h 357"/>
                <a:gd name="T2" fmla="*/ 312 w 592"/>
                <a:gd name="T3" fmla="*/ 0 h 357"/>
                <a:gd name="T4" fmla="*/ 592 w 592"/>
                <a:gd name="T5" fmla="*/ 141 h 357"/>
                <a:gd name="T6" fmla="*/ 287 w 592"/>
                <a:gd name="T7" fmla="*/ 357 h 357"/>
                <a:gd name="T8" fmla="*/ 0 w 592"/>
                <a:gd name="T9" fmla="*/ 194 h 3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2" h="357">
                  <a:moveTo>
                    <a:pt x="0" y="194"/>
                  </a:moveTo>
                  <a:lnTo>
                    <a:pt x="312" y="0"/>
                  </a:lnTo>
                  <a:lnTo>
                    <a:pt x="592" y="141"/>
                  </a:lnTo>
                  <a:lnTo>
                    <a:pt x="287" y="357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Freeform 188"/>
            <p:cNvSpPr>
              <a:spLocks/>
            </p:cNvSpPr>
            <p:nvPr/>
          </p:nvSpPr>
          <p:spPr bwMode="auto">
            <a:xfrm>
              <a:off x="1203" y="1870"/>
              <a:ext cx="305" cy="875"/>
            </a:xfrm>
            <a:custGeom>
              <a:avLst/>
              <a:gdLst>
                <a:gd name="T0" fmla="*/ 0 w 305"/>
                <a:gd name="T1" fmla="*/ 216 h 875"/>
                <a:gd name="T2" fmla="*/ 305 w 305"/>
                <a:gd name="T3" fmla="*/ 0 h 875"/>
                <a:gd name="T4" fmla="*/ 277 w 305"/>
                <a:gd name="T5" fmla="*/ 641 h 875"/>
                <a:gd name="T6" fmla="*/ 15 w 305"/>
                <a:gd name="T7" fmla="*/ 875 h 875"/>
                <a:gd name="T8" fmla="*/ 0 w 305"/>
                <a:gd name="T9" fmla="*/ 216 h 8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5" h="875">
                  <a:moveTo>
                    <a:pt x="0" y="216"/>
                  </a:moveTo>
                  <a:lnTo>
                    <a:pt x="305" y="0"/>
                  </a:lnTo>
                  <a:lnTo>
                    <a:pt x="277" y="641"/>
                  </a:lnTo>
                  <a:lnTo>
                    <a:pt x="15" y="875"/>
                  </a:lnTo>
                  <a:lnTo>
                    <a:pt x="0" y="216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192"/>
          <p:cNvGrpSpPr>
            <a:grpSpLocks/>
          </p:cNvGrpSpPr>
          <p:nvPr/>
        </p:nvGrpSpPr>
        <p:grpSpPr bwMode="auto">
          <a:xfrm>
            <a:off x="2687638" y="1500188"/>
            <a:ext cx="841375" cy="2016125"/>
            <a:chOff x="1297" y="1300"/>
            <a:chExt cx="707" cy="1693"/>
          </a:xfrm>
          <a:solidFill>
            <a:srgbClr val="05A1C6"/>
          </a:solidFill>
        </p:grpSpPr>
        <p:sp>
          <p:nvSpPr>
            <p:cNvPr id="23" name="Freeform 189"/>
            <p:cNvSpPr>
              <a:spLocks/>
            </p:cNvSpPr>
            <p:nvPr/>
          </p:nvSpPr>
          <p:spPr bwMode="auto">
            <a:xfrm>
              <a:off x="1297" y="1494"/>
              <a:ext cx="384" cy="1499"/>
            </a:xfrm>
            <a:custGeom>
              <a:avLst/>
              <a:gdLst>
                <a:gd name="T0" fmla="*/ 0 w 384"/>
                <a:gd name="T1" fmla="*/ 0 h 1499"/>
                <a:gd name="T2" fmla="*/ 384 w 384"/>
                <a:gd name="T3" fmla="*/ 176 h 1499"/>
                <a:gd name="T4" fmla="*/ 283 w 384"/>
                <a:gd name="T5" fmla="*/ 1499 h 1499"/>
                <a:gd name="T6" fmla="*/ 3 w 384"/>
                <a:gd name="T7" fmla="*/ 1311 h 1499"/>
                <a:gd name="T8" fmla="*/ 0 w 384"/>
                <a:gd name="T9" fmla="*/ 0 h 1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4" h="1499">
                  <a:moveTo>
                    <a:pt x="0" y="0"/>
                  </a:moveTo>
                  <a:lnTo>
                    <a:pt x="384" y="176"/>
                  </a:lnTo>
                  <a:lnTo>
                    <a:pt x="283" y="1499"/>
                  </a:lnTo>
                  <a:lnTo>
                    <a:pt x="3" y="131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Freeform 190"/>
            <p:cNvSpPr>
              <a:spLocks/>
            </p:cNvSpPr>
            <p:nvPr/>
          </p:nvSpPr>
          <p:spPr bwMode="auto">
            <a:xfrm>
              <a:off x="1297" y="1300"/>
              <a:ext cx="707" cy="370"/>
            </a:xfrm>
            <a:custGeom>
              <a:avLst/>
              <a:gdLst>
                <a:gd name="T0" fmla="*/ 0 w 707"/>
                <a:gd name="T1" fmla="*/ 194 h 370"/>
                <a:gd name="T2" fmla="*/ 342 w 707"/>
                <a:gd name="T3" fmla="*/ 0 h 370"/>
                <a:gd name="T4" fmla="*/ 707 w 707"/>
                <a:gd name="T5" fmla="*/ 146 h 370"/>
                <a:gd name="T6" fmla="*/ 384 w 707"/>
                <a:gd name="T7" fmla="*/ 370 h 370"/>
                <a:gd name="T8" fmla="*/ 0 w 707"/>
                <a:gd name="T9" fmla="*/ 194 h 3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7" h="370">
                  <a:moveTo>
                    <a:pt x="0" y="194"/>
                  </a:moveTo>
                  <a:lnTo>
                    <a:pt x="342" y="0"/>
                  </a:lnTo>
                  <a:lnTo>
                    <a:pt x="707" y="146"/>
                  </a:lnTo>
                  <a:lnTo>
                    <a:pt x="384" y="37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1580" y="1446"/>
              <a:ext cx="424" cy="1547"/>
            </a:xfrm>
            <a:custGeom>
              <a:avLst/>
              <a:gdLst>
                <a:gd name="T0" fmla="*/ 101 w 424"/>
                <a:gd name="T1" fmla="*/ 224 h 1547"/>
                <a:gd name="T2" fmla="*/ 424 w 424"/>
                <a:gd name="T3" fmla="*/ 0 h 1547"/>
                <a:gd name="T4" fmla="*/ 249 w 424"/>
                <a:gd name="T5" fmla="*/ 1279 h 1547"/>
                <a:gd name="T6" fmla="*/ 0 w 424"/>
                <a:gd name="T7" fmla="*/ 1547 h 1547"/>
                <a:gd name="T8" fmla="*/ 101 w 424"/>
                <a:gd name="T9" fmla="*/ 224 h 15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4" h="1547">
                  <a:moveTo>
                    <a:pt x="101" y="224"/>
                  </a:moveTo>
                  <a:lnTo>
                    <a:pt x="424" y="0"/>
                  </a:lnTo>
                  <a:lnTo>
                    <a:pt x="249" y="1279"/>
                  </a:lnTo>
                  <a:lnTo>
                    <a:pt x="0" y="1547"/>
                  </a:lnTo>
                  <a:lnTo>
                    <a:pt x="101" y="224"/>
                  </a:lnTo>
                  <a:close/>
                </a:path>
              </a:pathLst>
            </a:custGeom>
            <a:grpFill/>
            <a:ln w="28575" cap="rnd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6" name="Freeform 196"/>
          <p:cNvSpPr>
            <a:spLocks/>
          </p:cNvSpPr>
          <p:nvPr/>
        </p:nvSpPr>
        <p:spPr bwMode="auto">
          <a:xfrm>
            <a:off x="1778000" y="2759075"/>
            <a:ext cx="2249488" cy="2314575"/>
          </a:xfrm>
          <a:custGeom>
            <a:avLst/>
            <a:gdLst>
              <a:gd name="T0" fmla="*/ 183340721 w 1889"/>
              <a:gd name="T1" fmla="*/ 0 h 1944"/>
              <a:gd name="T2" fmla="*/ 1984622495 w 1889"/>
              <a:gd name="T3" fmla="*/ 1221015703 h 1944"/>
              <a:gd name="T4" fmla="*/ 2147483646 w 1889"/>
              <a:gd name="T5" fmla="*/ 621849150 h 1944"/>
              <a:gd name="T6" fmla="*/ 2147483646 w 1889"/>
              <a:gd name="T7" fmla="*/ 183341963 h 1944"/>
              <a:gd name="T8" fmla="*/ 2147483646 w 1889"/>
              <a:gd name="T9" fmla="*/ 204132656 h 1944"/>
              <a:gd name="T10" fmla="*/ 2147483646 w 1889"/>
              <a:gd name="T11" fmla="*/ 2147483646 h 1944"/>
              <a:gd name="T12" fmla="*/ 0 w 1889"/>
              <a:gd name="T13" fmla="*/ 2147483646 h 1944"/>
              <a:gd name="T14" fmla="*/ 183340721 w 1889"/>
              <a:gd name="T15" fmla="*/ 0 h 19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9" h="1944">
                <a:moveTo>
                  <a:pt x="97" y="0"/>
                </a:moveTo>
                <a:lnTo>
                  <a:pt x="1050" y="646"/>
                </a:lnTo>
                <a:lnTo>
                  <a:pt x="1340" y="329"/>
                </a:lnTo>
                <a:lnTo>
                  <a:pt x="1534" y="97"/>
                </a:lnTo>
                <a:lnTo>
                  <a:pt x="1889" y="108"/>
                </a:lnTo>
                <a:lnTo>
                  <a:pt x="1889" y="1944"/>
                </a:lnTo>
                <a:lnTo>
                  <a:pt x="0" y="1944"/>
                </a:lnTo>
                <a:lnTo>
                  <a:pt x="97" y="0"/>
                </a:lnTo>
                <a:close/>
              </a:path>
            </a:pathLst>
          </a:custGeom>
          <a:solidFill>
            <a:srgbClr val="05A1C6"/>
          </a:solidFill>
          <a:ln>
            <a:noFill/>
          </a:ln>
          <a:effectLst/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Freeform 220"/>
          <p:cNvSpPr>
            <a:spLocks/>
          </p:cNvSpPr>
          <p:nvPr/>
        </p:nvSpPr>
        <p:spPr bwMode="auto">
          <a:xfrm>
            <a:off x="3757613" y="3722688"/>
            <a:ext cx="846137" cy="541337"/>
          </a:xfrm>
          <a:custGeom>
            <a:avLst/>
            <a:gdLst>
              <a:gd name="T0" fmla="*/ 0 w 710"/>
              <a:gd name="T1" fmla="*/ 0 h 455"/>
              <a:gd name="T2" fmla="*/ 1341983600 w 710"/>
              <a:gd name="T3" fmla="*/ 860004908 h 45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10" h="455">
                <a:moveTo>
                  <a:pt x="0" y="0"/>
                </a:moveTo>
                <a:lnTo>
                  <a:pt x="710" y="455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Freeform 201"/>
          <p:cNvSpPr>
            <a:spLocks/>
          </p:cNvSpPr>
          <p:nvPr/>
        </p:nvSpPr>
        <p:spPr bwMode="auto">
          <a:xfrm>
            <a:off x="3633788" y="1565275"/>
            <a:ext cx="563562" cy="2144713"/>
          </a:xfrm>
          <a:custGeom>
            <a:avLst/>
            <a:gdLst>
              <a:gd name="T0" fmla="*/ 191030600 w 336"/>
              <a:gd name="T1" fmla="*/ 2147483646 h 1280"/>
              <a:gd name="T2" fmla="*/ 101133551 w 336"/>
              <a:gd name="T3" fmla="*/ 2147483646 h 1280"/>
              <a:gd name="T4" fmla="*/ 26220741 w 336"/>
              <a:gd name="T5" fmla="*/ 2147483646 h 1280"/>
              <a:gd name="T6" fmla="*/ 0 w 336"/>
              <a:gd name="T7" fmla="*/ 2147483646 h 1280"/>
              <a:gd name="T8" fmla="*/ 11236503 w 336"/>
              <a:gd name="T9" fmla="*/ 2147483646 h 1280"/>
              <a:gd name="T10" fmla="*/ 56185865 w 336"/>
              <a:gd name="T11" fmla="*/ 2147483646 h 1280"/>
              <a:gd name="T12" fmla="*/ 138590795 w 336"/>
              <a:gd name="T13" fmla="*/ 2147483646 h 1280"/>
              <a:gd name="T14" fmla="*/ 258452968 w 336"/>
              <a:gd name="T15" fmla="*/ 2147483646 h 1280"/>
              <a:gd name="T16" fmla="*/ 393299379 w 336"/>
              <a:gd name="T17" fmla="*/ 2147483646 h 1280"/>
              <a:gd name="T18" fmla="*/ 550618796 w 336"/>
              <a:gd name="T19" fmla="*/ 1893418418 h 1280"/>
              <a:gd name="T20" fmla="*/ 1258555332 w 336"/>
              <a:gd name="T21" fmla="*/ 0 h 128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36" h="1280">
                <a:moveTo>
                  <a:pt x="51" y="1280"/>
                </a:moveTo>
                <a:cubicBezTo>
                  <a:pt x="40" y="1265"/>
                  <a:pt x="27" y="1221"/>
                  <a:pt x="27" y="1221"/>
                </a:cubicBezTo>
                <a:cubicBezTo>
                  <a:pt x="18" y="1191"/>
                  <a:pt x="12" y="1164"/>
                  <a:pt x="7" y="1139"/>
                </a:cubicBezTo>
                <a:cubicBezTo>
                  <a:pt x="3" y="1113"/>
                  <a:pt x="1" y="1088"/>
                  <a:pt x="0" y="1065"/>
                </a:cubicBezTo>
                <a:cubicBezTo>
                  <a:pt x="0" y="1041"/>
                  <a:pt x="1" y="1017"/>
                  <a:pt x="3" y="993"/>
                </a:cubicBezTo>
                <a:cubicBezTo>
                  <a:pt x="6" y="968"/>
                  <a:pt x="10" y="942"/>
                  <a:pt x="15" y="915"/>
                </a:cubicBezTo>
                <a:cubicBezTo>
                  <a:pt x="21" y="883"/>
                  <a:pt x="28" y="852"/>
                  <a:pt x="37" y="820"/>
                </a:cubicBezTo>
                <a:cubicBezTo>
                  <a:pt x="46" y="788"/>
                  <a:pt x="57" y="755"/>
                  <a:pt x="69" y="722"/>
                </a:cubicBezTo>
                <a:cubicBezTo>
                  <a:pt x="81" y="688"/>
                  <a:pt x="90" y="653"/>
                  <a:pt x="105" y="618"/>
                </a:cubicBezTo>
                <a:cubicBezTo>
                  <a:pt x="119" y="581"/>
                  <a:pt x="131" y="544"/>
                  <a:pt x="147" y="506"/>
                </a:cubicBezTo>
                <a:cubicBezTo>
                  <a:pt x="218" y="335"/>
                  <a:pt x="290" y="179"/>
                  <a:pt x="336" y="0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Freeform 202"/>
          <p:cNvSpPr>
            <a:spLocks/>
          </p:cNvSpPr>
          <p:nvPr/>
        </p:nvSpPr>
        <p:spPr bwMode="auto">
          <a:xfrm>
            <a:off x="3900488" y="1565275"/>
            <a:ext cx="477837" cy="1162050"/>
          </a:xfrm>
          <a:custGeom>
            <a:avLst/>
            <a:gdLst>
              <a:gd name="T0" fmla="*/ 1066432320 w 285"/>
              <a:gd name="T1" fmla="*/ 0 h 694"/>
              <a:gd name="T2" fmla="*/ 905531353 w 285"/>
              <a:gd name="T3" fmla="*/ 571952973 h 694"/>
              <a:gd name="T4" fmla="*/ 677277700 w 285"/>
              <a:gd name="T5" fmla="*/ 1128955017 h 694"/>
              <a:gd name="T6" fmla="*/ 449024047 w 285"/>
              <a:gd name="T7" fmla="*/ 1629880614 h 694"/>
              <a:gd name="T8" fmla="*/ 228253653 w 285"/>
              <a:gd name="T9" fmla="*/ 2078472100 h 694"/>
              <a:gd name="T10" fmla="*/ 41160440 w 285"/>
              <a:gd name="T11" fmla="*/ 2147483646 h 694"/>
              <a:gd name="T12" fmla="*/ 0 w 285"/>
              <a:gd name="T13" fmla="*/ 2147483646 h 69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5" h="694">
                <a:moveTo>
                  <a:pt x="285" y="0"/>
                </a:moveTo>
                <a:cubicBezTo>
                  <a:pt x="270" y="57"/>
                  <a:pt x="260" y="100"/>
                  <a:pt x="242" y="153"/>
                </a:cubicBezTo>
                <a:cubicBezTo>
                  <a:pt x="224" y="205"/>
                  <a:pt x="201" y="254"/>
                  <a:pt x="181" y="302"/>
                </a:cubicBezTo>
                <a:cubicBezTo>
                  <a:pt x="162" y="348"/>
                  <a:pt x="139" y="393"/>
                  <a:pt x="120" y="436"/>
                </a:cubicBezTo>
                <a:cubicBezTo>
                  <a:pt x="101" y="477"/>
                  <a:pt x="78" y="517"/>
                  <a:pt x="61" y="556"/>
                </a:cubicBezTo>
                <a:cubicBezTo>
                  <a:pt x="43" y="594"/>
                  <a:pt x="26" y="631"/>
                  <a:pt x="11" y="667"/>
                </a:cubicBezTo>
                <a:cubicBezTo>
                  <a:pt x="7" y="674"/>
                  <a:pt x="3" y="686"/>
                  <a:pt x="0" y="694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0" name="Freeform 204"/>
          <p:cNvSpPr>
            <a:spLocks/>
          </p:cNvSpPr>
          <p:nvPr/>
        </p:nvSpPr>
        <p:spPr bwMode="auto">
          <a:xfrm>
            <a:off x="4598988" y="4260850"/>
            <a:ext cx="85725" cy="69850"/>
          </a:xfrm>
          <a:custGeom>
            <a:avLst/>
            <a:gdLst>
              <a:gd name="T0" fmla="*/ 193702335 w 52"/>
              <a:gd name="T1" fmla="*/ 82058531 h 42"/>
              <a:gd name="T2" fmla="*/ 175077239 w 52"/>
              <a:gd name="T3" fmla="*/ 119356343 h 42"/>
              <a:gd name="T4" fmla="*/ 33526176 w 52"/>
              <a:gd name="T5" fmla="*/ 0 h 4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2" h="42">
                <a:moveTo>
                  <a:pt x="52" y="22"/>
                </a:moveTo>
                <a:cubicBezTo>
                  <a:pt x="50" y="26"/>
                  <a:pt x="48" y="29"/>
                  <a:pt x="47" y="32"/>
                </a:cubicBezTo>
                <a:cubicBezTo>
                  <a:pt x="15" y="42"/>
                  <a:pt x="0" y="31"/>
                  <a:pt x="9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>
                        <a:alpha val="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206"/>
          <p:cNvSpPr>
            <a:spLocks/>
          </p:cNvSpPr>
          <p:nvPr/>
        </p:nvSpPr>
        <p:spPr bwMode="auto">
          <a:xfrm>
            <a:off x="4184650" y="1558925"/>
            <a:ext cx="217488" cy="19050"/>
          </a:xfrm>
          <a:custGeom>
            <a:avLst/>
            <a:gdLst>
              <a:gd name="T0" fmla="*/ 486907051 w 130"/>
              <a:gd name="T1" fmla="*/ 0 h 11"/>
              <a:gd name="T2" fmla="*/ 348326123 w 130"/>
              <a:gd name="T3" fmla="*/ 35990645 h 11"/>
              <a:gd name="T4" fmla="*/ 318362045 w 130"/>
              <a:gd name="T5" fmla="*/ 39989414 h 11"/>
              <a:gd name="T6" fmla="*/ 292143895 w 130"/>
              <a:gd name="T7" fmla="*/ 39989414 h 11"/>
              <a:gd name="T8" fmla="*/ 265925746 w 130"/>
              <a:gd name="T9" fmla="*/ 43988182 h 11"/>
              <a:gd name="T10" fmla="*/ 235963344 w 130"/>
              <a:gd name="T11" fmla="*/ 43988182 h 11"/>
              <a:gd name="T12" fmla="*/ 26218149 w 130"/>
              <a:gd name="T13" fmla="*/ 15995073 h 11"/>
              <a:gd name="T14" fmla="*/ 0 w 130"/>
              <a:gd name="T15" fmla="*/ 3998768 h 1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0" h="11">
                <a:moveTo>
                  <a:pt x="130" y="0"/>
                </a:moveTo>
                <a:cubicBezTo>
                  <a:pt x="118" y="4"/>
                  <a:pt x="105" y="7"/>
                  <a:pt x="93" y="9"/>
                </a:cubicBezTo>
                <a:cubicBezTo>
                  <a:pt x="90" y="9"/>
                  <a:pt x="88" y="9"/>
                  <a:pt x="85" y="10"/>
                </a:cubicBezTo>
                <a:cubicBezTo>
                  <a:pt x="83" y="10"/>
                  <a:pt x="80" y="10"/>
                  <a:pt x="78" y="10"/>
                </a:cubicBezTo>
                <a:cubicBezTo>
                  <a:pt x="75" y="10"/>
                  <a:pt x="73" y="11"/>
                  <a:pt x="71" y="11"/>
                </a:cubicBezTo>
                <a:cubicBezTo>
                  <a:pt x="68" y="11"/>
                  <a:pt x="66" y="11"/>
                  <a:pt x="63" y="11"/>
                </a:cubicBezTo>
                <a:cubicBezTo>
                  <a:pt x="43" y="11"/>
                  <a:pt x="24" y="9"/>
                  <a:pt x="7" y="4"/>
                </a:cubicBezTo>
                <a:cubicBezTo>
                  <a:pt x="5" y="3"/>
                  <a:pt x="2" y="2"/>
                  <a:pt x="0" y="1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Freeform 207"/>
          <p:cNvSpPr>
            <a:spLocks/>
          </p:cNvSpPr>
          <p:nvPr/>
        </p:nvSpPr>
        <p:spPr bwMode="auto">
          <a:xfrm>
            <a:off x="4402138" y="1360488"/>
            <a:ext cx="211137" cy="198437"/>
          </a:xfrm>
          <a:custGeom>
            <a:avLst/>
            <a:gdLst>
              <a:gd name="T0" fmla="*/ 469965810 w 126"/>
              <a:gd name="T1" fmla="*/ 0 h 119"/>
              <a:gd name="T2" fmla="*/ 410287639 w 126"/>
              <a:gd name="T3" fmla="*/ 141453558 h 119"/>
              <a:gd name="T4" fmla="*/ 276012171 w 126"/>
              <a:gd name="T5" fmla="*/ 290352568 h 119"/>
              <a:gd name="T6" fmla="*/ 89518094 w 126"/>
              <a:gd name="T7" fmla="*/ 409469771 h 119"/>
              <a:gd name="T8" fmla="*/ 0 w 126"/>
              <a:gd name="T9" fmla="*/ 442972633 h 1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6" h="119">
                <a:moveTo>
                  <a:pt x="126" y="0"/>
                </a:moveTo>
                <a:cubicBezTo>
                  <a:pt x="123" y="13"/>
                  <a:pt x="118" y="26"/>
                  <a:pt x="110" y="38"/>
                </a:cubicBezTo>
                <a:cubicBezTo>
                  <a:pt x="101" y="53"/>
                  <a:pt x="89" y="66"/>
                  <a:pt x="74" y="78"/>
                </a:cubicBezTo>
                <a:cubicBezTo>
                  <a:pt x="60" y="91"/>
                  <a:pt x="43" y="101"/>
                  <a:pt x="24" y="110"/>
                </a:cubicBezTo>
                <a:cubicBezTo>
                  <a:pt x="16" y="113"/>
                  <a:pt x="8" y="116"/>
                  <a:pt x="0" y="119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3" name="Freeform 208"/>
          <p:cNvSpPr>
            <a:spLocks/>
          </p:cNvSpPr>
          <p:nvPr/>
        </p:nvSpPr>
        <p:spPr bwMode="auto">
          <a:xfrm>
            <a:off x="4324350" y="1160463"/>
            <a:ext cx="293688" cy="200025"/>
          </a:xfrm>
          <a:custGeom>
            <a:avLst/>
            <a:gdLst>
              <a:gd name="T0" fmla="*/ 0 w 175"/>
              <a:gd name="T1" fmla="*/ 22602825 h 119"/>
              <a:gd name="T2" fmla="*/ 26144555 w 175"/>
              <a:gd name="T3" fmla="*/ 15069110 h 119"/>
              <a:gd name="T4" fmla="*/ 52289111 w 175"/>
              <a:gd name="T5" fmla="*/ 11302253 h 119"/>
              <a:gd name="T6" fmla="*/ 78433666 w 175"/>
              <a:gd name="T7" fmla="*/ 7533715 h 119"/>
              <a:gd name="T8" fmla="*/ 100842567 w 175"/>
              <a:gd name="T9" fmla="*/ 7533715 h 119"/>
              <a:gd name="T10" fmla="*/ 126987123 w 175"/>
              <a:gd name="T11" fmla="*/ 3766857 h 119"/>
              <a:gd name="T12" fmla="*/ 321204297 w 175"/>
              <a:gd name="T13" fmla="*/ 22602825 h 119"/>
              <a:gd name="T14" fmla="*/ 485541263 w 175"/>
              <a:gd name="T15" fmla="*/ 86644443 h 119"/>
              <a:gd name="T16" fmla="*/ 601324771 w 175"/>
              <a:gd name="T17" fmla="*/ 195891710 h 119"/>
              <a:gd name="T18" fmla="*/ 653613882 w 175"/>
              <a:gd name="T19" fmla="*/ 346577771 h 119"/>
              <a:gd name="T20" fmla="*/ 653613882 w 175"/>
              <a:gd name="T21" fmla="*/ 365413738 h 119"/>
              <a:gd name="T22" fmla="*/ 653613882 w 175"/>
              <a:gd name="T23" fmla="*/ 388016563 h 119"/>
              <a:gd name="T24" fmla="*/ 653613882 w 175"/>
              <a:gd name="T25" fmla="*/ 406852531 h 119"/>
              <a:gd name="T26" fmla="*/ 649878228 w 175"/>
              <a:gd name="T27" fmla="*/ 425688499 h 119"/>
              <a:gd name="T28" fmla="*/ 646144248 w 175"/>
              <a:gd name="T29" fmla="*/ 448291324 h 1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5" h="119">
                <a:moveTo>
                  <a:pt x="0" y="6"/>
                </a:moveTo>
                <a:cubicBezTo>
                  <a:pt x="2" y="5"/>
                  <a:pt x="5" y="5"/>
                  <a:pt x="7" y="4"/>
                </a:cubicBezTo>
                <a:cubicBezTo>
                  <a:pt x="10" y="4"/>
                  <a:pt x="12" y="4"/>
                  <a:pt x="14" y="3"/>
                </a:cubicBezTo>
                <a:cubicBezTo>
                  <a:pt x="16" y="3"/>
                  <a:pt x="19" y="3"/>
                  <a:pt x="21" y="2"/>
                </a:cubicBezTo>
                <a:cubicBezTo>
                  <a:pt x="23" y="2"/>
                  <a:pt x="25" y="2"/>
                  <a:pt x="27" y="2"/>
                </a:cubicBezTo>
                <a:cubicBezTo>
                  <a:pt x="30" y="2"/>
                  <a:pt x="32" y="2"/>
                  <a:pt x="34" y="1"/>
                </a:cubicBezTo>
                <a:cubicBezTo>
                  <a:pt x="53" y="0"/>
                  <a:pt x="70" y="2"/>
                  <a:pt x="86" y="6"/>
                </a:cubicBezTo>
                <a:cubicBezTo>
                  <a:pt x="103" y="9"/>
                  <a:pt x="117" y="15"/>
                  <a:pt x="130" y="23"/>
                </a:cubicBezTo>
                <a:cubicBezTo>
                  <a:pt x="143" y="31"/>
                  <a:pt x="153" y="41"/>
                  <a:pt x="161" y="52"/>
                </a:cubicBezTo>
                <a:cubicBezTo>
                  <a:pt x="169" y="64"/>
                  <a:pt x="174" y="77"/>
                  <a:pt x="175" y="92"/>
                </a:cubicBezTo>
                <a:cubicBezTo>
                  <a:pt x="175" y="94"/>
                  <a:pt x="175" y="95"/>
                  <a:pt x="175" y="97"/>
                </a:cubicBezTo>
                <a:cubicBezTo>
                  <a:pt x="175" y="99"/>
                  <a:pt x="175" y="101"/>
                  <a:pt x="175" y="103"/>
                </a:cubicBezTo>
                <a:cubicBezTo>
                  <a:pt x="175" y="104"/>
                  <a:pt x="175" y="106"/>
                  <a:pt x="175" y="108"/>
                </a:cubicBezTo>
                <a:cubicBezTo>
                  <a:pt x="175" y="110"/>
                  <a:pt x="174" y="111"/>
                  <a:pt x="174" y="113"/>
                </a:cubicBezTo>
                <a:cubicBezTo>
                  <a:pt x="174" y="115"/>
                  <a:pt x="173" y="117"/>
                  <a:pt x="173" y="119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4" name="Freeform 209"/>
          <p:cNvSpPr>
            <a:spLocks/>
          </p:cNvSpPr>
          <p:nvPr/>
        </p:nvSpPr>
        <p:spPr bwMode="auto">
          <a:xfrm>
            <a:off x="4065588" y="1169988"/>
            <a:ext cx="258762" cy="390525"/>
          </a:xfrm>
          <a:custGeom>
            <a:avLst/>
            <a:gdLst>
              <a:gd name="T0" fmla="*/ 269196412 w 155"/>
              <a:gd name="T1" fmla="*/ 872731191 h 233"/>
              <a:gd name="T2" fmla="*/ 134599043 w 155"/>
              <a:gd name="T3" fmla="*/ 801563457 h 233"/>
              <a:gd name="T4" fmla="*/ 33650179 w 155"/>
              <a:gd name="T5" fmla="*/ 677958104 h 233"/>
              <a:gd name="T6" fmla="*/ 3739281 w 155"/>
              <a:gd name="T7" fmla="*/ 520641896 h 233"/>
              <a:gd name="T8" fmla="*/ 7476887 w 155"/>
              <a:gd name="T9" fmla="*/ 501913457 h 233"/>
              <a:gd name="T10" fmla="*/ 7476887 w 155"/>
              <a:gd name="T11" fmla="*/ 483186694 h 233"/>
              <a:gd name="T12" fmla="*/ 11216168 w 155"/>
              <a:gd name="T13" fmla="*/ 464458254 h 233"/>
              <a:gd name="T14" fmla="*/ 18694730 w 155"/>
              <a:gd name="T15" fmla="*/ 445729815 h 233"/>
              <a:gd name="T16" fmla="*/ 97209583 w 155"/>
              <a:gd name="T17" fmla="*/ 288413607 h 233"/>
              <a:gd name="T18" fmla="*/ 228069345 w 155"/>
              <a:gd name="T19" fmla="*/ 157316208 h 233"/>
              <a:gd name="T20" fmla="*/ 403795456 w 155"/>
              <a:gd name="T21" fmla="*/ 56183642 h 233"/>
              <a:gd name="T22" fmla="*/ 579521566 w 155"/>
              <a:gd name="T23" fmla="*/ 0 h 2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5" h="233">
                <a:moveTo>
                  <a:pt x="72" y="233"/>
                </a:moveTo>
                <a:cubicBezTo>
                  <a:pt x="58" y="229"/>
                  <a:pt x="46" y="222"/>
                  <a:pt x="36" y="214"/>
                </a:cubicBezTo>
                <a:cubicBezTo>
                  <a:pt x="24" y="205"/>
                  <a:pt x="15" y="194"/>
                  <a:pt x="9" y="181"/>
                </a:cubicBezTo>
                <a:cubicBezTo>
                  <a:pt x="3" y="168"/>
                  <a:pt x="0" y="154"/>
                  <a:pt x="1" y="139"/>
                </a:cubicBezTo>
                <a:cubicBezTo>
                  <a:pt x="1" y="138"/>
                  <a:pt x="1" y="136"/>
                  <a:pt x="2" y="134"/>
                </a:cubicBezTo>
                <a:cubicBezTo>
                  <a:pt x="2" y="132"/>
                  <a:pt x="2" y="131"/>
                  <a:pt x="2" y="129"/>
                </a:cubicBezTo>
                <a:cubicBezTo>
                  <a:pt x="3" y="127"/>
                  <a:pt x="3" y="125"/>
                  <a:pt x="3" y="124"/>
                </a:cubicBezTo>
                <a:cubicBezTo>
                  <a:pt x="4" y="122"/>
                  <a:pt x="4" y="120"/>
                  <a:pt x="5" y="119"/>
                </a:cubicBezTo>
                <a:cubicBezTo>
                  <a:pt x="9" y="104"/>
                  <a:pt x="16" y="90"/>
                  <a:pt x="26" y="77"/>
                </a:cubicBezTo>
                <a:cubicBezTo>
                  <a:pt x="35" y="64"/>
                  <a:pt x="47" y="52"/>
                  <a:pt x="61" y="42"/>
                </a:cubicBezTo>
                <a:cubicBezTo>
                  <a:pt x="75" y="31"/>
                  <a:pt x="91" y="22"/>
                  <a:pt x="108" y="15"/>
                </a:cubicBezTo>
                <a:cubicBezTo>
                  <a:pt x="123" y="8"/>
                  <a:pt x="138" y="3"/>
                  <a:pt x="155" y="0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5" name="Freeform 210"/>
          <p:cNvSpPr>
            <a:spLocks/>
          </p:cNvSpPr>
          <p:nvPr/>
        </p:nvSpPr>
        <p:spPr bwMode="auto">
          <a:xfrm>
            <a:off x="4676775" y="3222625"/>
            <a:ext cx="1343025" cy="1090613"/>
          </a:xfrm>
          <a:custGeom>
            <a:avLst/>
            <a:gdLst>
              <a:gd name="T0" fmla="*/ 2147483646 w 802"/>
              <a:gd name="T1" fmla="*/ 48647036 h 651"/>
              <a:gd name="T2" fmla="*/ 2147483646 w 802"/>
              <a:gd name="T3" fmla="*/ 0 h 651"/>
              <a:gd name="T4" fmla="*/ 987101605 w 802"/>
              <a:gd name="T5" fmla="*/ 1661502835 h 651"/>
              <a:gd name="T6" fmla="*/ 0 w 802"/>
              <a:gd name="T7" fmla="*/ 2147483646 h 6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02" h="651">
                <a:moveTo>
                  <a:pt x="787" y="13"/>
                </a:moveTo>
                <a:cubicBezTo>
                  <a:pt x="792" y="9"/>
                  <a:pt x="797" y="4"/>
                  <a:pt x="802" y="0"/>
                </a:cubicBezTo>
                <a:cubicBezTo>
                  <a:pt x="701" y="248"/>
                  <a:pt x="548" y="407"/>
                  <a:pt x="264" y="444"/>
                </a:cubicBezTo>
                <a:cubicBezTo>
                  <a:pt x="165" y="457"/>
                  <a:pt x="68" y="535"/>
                  <a:pt x="0" y="651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Freeform 211"/>
          <p:cNvSpPr>
            <a:spLocks/>
          </p:cNvSpPr>
          <p:nvPr/>
        </p:nvSpPr>
        <p:spPr bwMode="auto">
          <a:xfrm>
            <a:off x="4892675" y="3244850"/>
            <a:ext cx="1101725" cy="500063"/>
          </a:xfrm>
          <a:custGeom>
            <a:avLst/>
            <a:gdLst>
              <a:gd name="T0" fmla="*/ 0 w 658"/>
              <a:gd name="T1" fmla="*/ 1118849011 h 298"/>
              <a:gd name="T2" fmla="*/ 1010701620 w 658"/>
              <a:gd name="T3" fmla="*/ 551915170 h 298"/>
              <a:gd name="T4" fmla="*/ 2147483646 w 658"/>
              <a:gd name="T5" fmla="*/ 0 h 29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58" h="298">
                <a:moveTo>
                  <a:pt x="0" y="298"/>
                </a:moveTo>
                <a:cubicBezTo>
                  <a:pt x="70" y="214"/>
                  <a:pt x="158" y="162"/>
                  <a:pt x="270" y="147"/>
                </a:cubicBezTo>
                <a:cubicBezTo>
                  <a:pt x="430" y="126"/>
                  <a:pt x="526" y="120"/>
                  <a:pt x="658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7" name="Freeform 212"/>
          <p:cNvSpPr>
            <a:spLocks/>
          </p:cNvSpPr>
          <p:nvPr/>
        </p:nvSpPr>
        <p:spPr bwMode="auto">
          <a:xfrm>
            <a:off x="4611688" y="3744913"/>
            <a:ext cx="280987" cy="557212"/>
          </a:xfrm>
          <a:custGeom>
            <a:avLst/>
            <a:gdLst>
              <a:gd name="T0" fmla="*/ 0 w 168"/>
              <a:gd name="T1" fmla="*/ 1243187382 h 333"/>
              <a:gd name="T2" fmla="*/ 626619965 w 168"/>
              <a:gd name="T3" fmla="*/ 0 h 33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8" h="333">
                <a:moveTo>
                  <a:pt x="0" y="333"/>
                </a:moveTo>
                <a:cubicBezTo>
                  <a:pt x="44" y="197"/>
                  <a:pt x="98" y="83"/>
                  <a:pt x="168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8" name="Freeform 214"/>
          <p:cNvSpPr>
            <a:spLocks/>
          </p:cNvSpPr>
          <p:nvPr/>
        </p:nvSpPr>
        <p:spPr bwMode="auto">
          <a:xfrm>
            <a:off x="3719513" y="3703638"/>
            <a:ext cx="42862" cy="19050"/>
          </a:xfrm>
          <a:custGeom>
            <a:avLst/>
            <a:gdLst>
              <a:gd name="T0" fmla="*/ 90592599 w 26"/>
              <a:gd name="T1" fmla="*/ 0 h 12"/>
              <a:gd name="T2" fmla="*/ 18117860 w 26"/>
              <a:gd name="T3" fmla="*/ 30348006 h 12"/>
              <a:gd name="T4" fmla="*/ 0 w 26"/>
              <a:gd name="T5" fmla="*/ 15174003 h 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" h="12">
                <a:moveTo>
                  <a:pt x="25" y="0"/>
                </a:moveTo>
                <a:cubicBezTo>
                  <a:pt x="26" y="6"/>
                  <a:pt x="22" y="12"/>
                  <a:pt x="5" y="8"/>
                </a:cubicBezTo>
                <a:cubicBezTo>
                  <a:pt x="4" y="8"/>
                  <a:pt x="2" y="7"/>
                  <a:pt x="0" y="4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Freeform 215"/>
          <p:cNvSpPr>
            <a:spLocks/>
          </p:cNvSpPr>
          <p:nvPr/>
        </p:nvSpPr>
        <p:spPr bwMode="auto">
          <a:xfrm>
            <a:off x="3722688" y="2327275"/>
            <a:ext cx="814387" cy="1376363"/>
          </a:xfrm>
          <a:custGeom>
            <a:avLst/>
            <a:gdLst>
              <a:gd name="T0" fmla="*/ 1773172712 w 486"/>
              <a:gd name="T1" fmla="*/ 44889902 h 821"/>
              <a:gd name="T2" fmla="*/ 1814235814 w 486"/>
              <a:gd name="T3" fmla="*/ 0 h 821"/>
              <a:gd name="T4" fmla="*/ 0 w 486"/>
              <a:gd name="T5" fmla="*/ 2147483646 h 821"/>
              <a:gd name="T6" fmla="*/ 70927176 w 486"/>
              <a:gd name="T7" fmla="*/ 2147483646 h 821"/>
              <a:gd name="T8" fmla="*/ 85859213 w 486"/>
              <a:gd name="T9" fmla="*/ 2147483646 h 8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6" h="821">
                <a:moveTo>
                  <a:pt x="475" y="12"/>
                </a:moveTo>
                <a:cubicBezTo>
                  <a:pt x="477" y="11"/>
                  <a:pt x="484" y="2"/>
                  <a:pt x="486" y="0"/>
                </a:cubicBezTo>
                <a:cubicBezTo>
                  <a:pt x="424" y="207"/>
                  <a:pt x="27" y="424"/>
                  <a:pt x="0" y="698"/>
                </a:cubicBezTo>
                <a:cubicBezTo>
                  <a:pt x="0" y="773"/>
                  <a:pt x="8" y="773"/>
                  <a:pt x="19" y="810"/>
                </a:cubicBezTo>
                <a:cubicBezTo>
                  <a:pt x="19" y="810"/>
                  <a:pt x="22" y="816"/>
                  <a:pt x="23" y="821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0" name="Freeform 216"/>
          <p:cNvSpPr>
            <a:spLocks/>
          </p:cNvSpPr>
          <p:nvPr/>
        </p:nvSpPr>
        <p:spPr bwMode="auto">
          <a:xfrm>
            <a:off x="3900488" y="2347913"/>
            <a:ext cx="617537" cy="379412"/>
          </a:xfrm>
          <a:custGeom>
            <a:avLst/>
            <a:gdLst>
              <a:gd name="T0" fmla="*/ 0 w 369"/>
              <a:gd name="T1" fmla="*/ 847315954 h 227"/>
              <a:gd name="T2" fmla="*/ 560870629 w 369"/>
              <a:gd name="T3" fmla="*/ 376999071 h 227"/>
              <a:gd name="T4" fmla="*/ 1379741679 w 369"/>
              <a:gd name="T5" fmla="*/ 0 h 22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9" h="227">
                <a:moveTo>
                  <a:pt x="0" y="227"/>
                </a:moveTo>
                <a:cubicBezTo>
                  <a:pt x="39" y="174"/>
                  <a:pt x="89" y="127"/>
                  <a:pt x="150" y="101"/>
                </a:cubicBezTo>
                <a:cubicBezTo>
                  <a:pt x="226" y="69"/>
                  <a:pt x="300" y="48"/>
                  <a:pt x="369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Freeform 217"/>
          <p:cNvSpPr>
            <a:spLocks/>
          </p:cNvSpPr>
          <p:nvPr/>
        </p:nvSpPr>
        <p:spPr bwMode="auto">
          <a:xfrm>
            <a:off x="3646488" y="2727325"/>
            <a:ext cx="254000" cy="982663"/>
          </a:xfrm>
          <a:custGeom>
            <a:avLst/>
            <a:gdLst>
              <a:gd name="T0" fmla="*/ 161719778 w 151"/>
              <a:gd name="T1" fmla="*/ 2147483646 h 586"/>
              <a:gd name="T2" fmla="*/ 447548833 w 151"/>
              <a:gd name="T3" fmla="*/ 168582488 h 586"/>
              <a:gd name="T4" fmla="*/ 567897733 w 151"/>
              <a:gd name="T5" fmla="*/ 0 h 5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" h="586">
                <a:moveTo>
                  <a:pt x="43" y="586"/>
                </a:moveTo>
                <a:cubicBezTo>
                  <a:pt x="0" y="408"/>
                  <a:pt x="22" y="201"/>
                  <a:pt x="119" y="45"/>
                </a:cubicBezTo>
                <a:cubicBezTo>
                  <a:pt x="129" y="30"/>
                  <a:pt x="139" y="15"/>
                  <a:pt x="151" y="0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Freeform 218"/>
          <p:cNvSpPr>
            <a:spLocks/>
          </p:cNvSpPr>
          <p:nvPr/>
        </p:nvSpPr>
        <p:spPr bwMode="auto">
          <a:xfrm>
            <a:off x="4310063" y="3025775"/>
            <a:ext cx="430212" cy="954088"/>
          </a:xfrm>
          <a:custGeom>
            <a:avLst/>
            <a:gdLst>
              <a:gd name="T0" fmla="*/ 126799065 w 257"/>
              <a:gd name="T1" fmla="*/ 52386112 h 570"/>
              <a:gd name="T2" fmla="*/ 160363179 w 257"/>
              <a:gd name="T3" fmla="*/ 0 h 570"/>
              <a:gd name="T4" fmla="*/ 958452886 w 257"/>
              <a:gd name="T5" fmla="*/ 2132860732 h 57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7" h="570">
                <a:moveTo>
                  <a:pt x="34" y="14"/>
                </a:moveTo>
                <a:cubicBezTo>
                  <a:pt x="37" y="9"/>
                  <a:pt x="40" y="4"/>
                  <a:pt x="43" y="0"/>
                </a:cubicBezTo>
                <a:cubicBezTo>
                  <a:pt x="0" y="277"/>
                  <a:pt x="257" y="283"/>
                  <a:pt x="257" y="57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3" name="Freeform 219"/>
          <p:cNvSpPr>
            <a:spLocks/>
          </p:cNvSpPr>
          <p:nvPr/>
        </p:nvSpPr>
        <p:spPr bwMode="auto">
          <a:xfrm>
            <a:off x="4046538" y="3043238"/>
            <a:ext cx="701675" cy="1223962"/>
          </a:xfrm>
          <a:custGeom>
            <a:avLst/>
            <a:gdLst>
              <a:gd name="T0" fmla="*/ 1247491551 w 419"/>
              <a:gd name="T1" fmla="*/ 2147483646 h 731"/>
              <a:gd name="T2" fmla="*/ 713385506 w 419"/>
              <a:gd name="T3" fmla="*/ 0 h 73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19" h="731">
                <a:moveTo>
                  <a:pt x="334" y="731"/>
                </a:moveTo>
                <a:cubicBezTo>
                  <a:pt x="419" y="480"/>
                  <a:pt x="0" y="322"/>
                  <a:pt x="191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4" name="Freeform 221"/>
          <p:cNvSpPr>
            <a:spLocks/>
          </p:cNvSpPr>
          <p:nvPr/>
        </p:nvSpPr>
        <p:spPr bwMode="auto">
          <a:xfrm>
            <a:off x="4230688" y="865188"/>
            <a:ext cx="211137" cy="301625"/>
          </a:xfrm>
          <a:custGeom>
            <a:avLst/>
            <a:gdLst>
              <a:gd name="T0" fmla="*/ 287198479 w 126"/>
              <a:gd name="T1" fmla="*/ 3733554 h 180"/>
              <a:gd name="T2" fmla="*/ 361795421 w 126"/>
              <a:gd name="T3" fmla="*/ 37340558 h 180"/>
              <a:gd name="T4" fmla="*/ 425203073 w 126"/>
              <a:gd name="T5" fmla="*/ 108288119 h 180"/>
              <a:gd name="T6" fmla="*/ 462502381 w 126"/>
              <a:gd name="T7" fmla="*/ 212842684 h 180"/>
              <a:gd name="T8" fmla="*/ 469961908 w 126"/>
              <a:gd name="T9" fmla="*/ 306194915 h 180"/>
              <a:gd name="T10" fmla="*/ 466232144 w 126"/>
              <a:gd name="T11" fmla="*/ 358471361 h 180"/>
              <a:gd name="T12" fmla="*/ 447583327 w 126"/>
              <a:gd name="T13" fmla="*/ 414483034 h 180"/>
              <a:gd name="T14" fmla="*/ 428932837 w 126"/>
              <a:gd name="T15" fmla="*/ 470494707 h 180"/>
              <a:gd name="T16" fmla="*/ 421473310 w 126"/>
              <a:gd name="T17" fmla="*/ 504101711 h 180"/>
              <a:gd name="T18" fmla="*/ 417743546 w 126"/>
              <a:gd name="T19" fmla="*/ 511568818 h 180"/>
              <a:gd name="T20" fmla="*/ 410284019 w 126"/>
              <a:gd name="T21" fmla="*/ 533973488 h 180"/>
              <a:gd name="T22" fmla="*/ 387905438 w 126"/>
              <a:gd name="T23" fmla="*/ 567580492 h 180"/>
              <a:gd name="T24" fmla="*/ 343146604 w 126"/>
              <a:gd name="T25" fmla="*/ 616123384 h 180"/>
              <a:gd name="T26" fmla="*/ 272279425 w 126"/>
              <a:gd name="T27" fmla="*/ 660932722 h 180"/>
              <a:gd name="T28" fmla="*/ 231250354 w 126"/>
              <a:gd name="T29" fmla="*/ 672135057 h 180"/>
              <a:gd name="T30" fmla="*/ 223790827 w 126"/>
              <a:gd name="T31" fmla="*/ 672135057 h 180"/>
              <a:gd name="T32" fmla="*/ 175303902 w 126"/>
              <a:gd name="T33" fmla="*/ 668401503 h 180"/>
              <a:gd name="T34" fmla="*/ 93245760 w 126"/>
              <a:gd name="T35" fmla="*/ 623592165 h 180"/>
              <a:gd name="T36" fmla="*/ 59677888 w 126"/>
              <a:gd name="T37" fmla="*/ 586251607 h 180"/>
              <a:gd name="T38" fmla="*/ 55948125 w 126"/>
              <a:gd name="T39" fmla="*/ 578782826 h 180"/>
              <a:gd name="T40" fmla="*/ 48488598 w 126"/>
              <a:gd name="T41" fmla="*/ 548911050 h 180"/>
              <a:gd name="T42" fmla="*/ 26108344 w 126"/>
              <a:gd name="T43" fmla="*/ 492899376 h 180"/>
              <a:gd name="T44" fmla="*/ 3729763 w 126"/>
              <a:gd name="T45" fmla="*/ 440621257 h 180"/>
              <a:gd name="T46" fmla="*/ 0 w 126"/>
              <a:gd name="T47" fmla="*/ 388344811 h 180"/>
              <a:gd name="T48" fmla="*/ 0 w 126"/>
              <a:gd name="T49" fmla="*/ 332333138 h 180"/>
              <a:gd name="T50" fmla="*/ 11189290 w 126"/>
              <a:gd name="T51" fmla="*/ 276321465 h 180"/>
              <a:gd name="T52" fmla="*/ 33569544 w 126"/>
              <a:gd name="T53" fmla="*/ 201640350 h 180"/>
              <a:gd name="T54" fmla="*/ 78326706 w 126"/>
              <a:gd name="T55" fmla="*/ 115756900 h 180"/>
              <a:gd name="T56" fmla="*/ 134274831 w 126"/>
              <a:gd name="T57" fmla="*/ 52276446 h 180"/>
              <a:gd name="T58" fmla="*/ 197682483 w 126"/>
              <a:gd name="T59" fmla="*/ 14935888 h 180"/>
              <a:gd name="T60" fmla="*/ 234981790 w 126"/>
              <a:gd name="T61" fmla="*/ 3733554 h 180"/>
              <a:gd name="T62" fmla="*/ 242441317 w 126"/>
              <a:gd name="T63" fmla="*/ 0 h 180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26" h="180">
                <a:moveTo>
                  <a:pt x="66" y="0"/>
                </a:moveTo>
                <a:cubicBezTo>
                  <a:pt x="70" y="0"/>
                  <a:pt x="74" y="0"/>
                  <a:pt x="77" y="1"/>
                </a:cubicBezTo>
                <a:cubicBezTo>
                  <a:pt x="81" y="2"/>
                  <a:pt x="84" y="3"/>
                  <a:pt x="87" y="4"/>
                </a:cubicBezTo>
                <a:cubicBezTo>
                  <a:pt x="91" y="6"/>
                  <a:pt x="94" y="8"/>
                  <a:pt x="97" y="10"/>
                </a:cubicBezTo>
                <a:cubicBezTo>
                  <a:pt x="100" y="12"/>
                  <a:pt x="103" y="15"/>
                  <a:pt x="106" y="18"/>
                </a:cubicBezTo>
                <a:cubicBezTo>
                  <a:pt x="109" y="22"/>
                  <a:pt x="111" y="25"/>
                  <a:pt x="114" y="29"/>
                </a:cubicBezTo>
                <a:cubicBezTo>
                  <a:pt x="116" y="33"/>
                  <a:pt x="118" y="38"/>
                  <a:pt x="120" y="42"/>
                </a:cubicBezTo>
                <a:cubicBezTo>
                  <a:pt x="122" y="47"/>
                  <a:pt x="123" y="52"/>
                  <a:pt x="124" y="57"/>
                </a:cubicBezTo>
                <a:cubicBezTo>
                  <a:pt x="125" y="63"/>
                  <a:pt x="126" y="69"/>
                  <a:pt x="126" y="74"/>
                </a:cubicBezTo>
                <a:cubicBezTo>
                  <a:pt x="126" y="77"/>
                  <a:pt x="126" y="79"/>
                  <a:pt x="126" y="82"/>
                </a:cubicBezTo>
                <a:cubicBezTo>
                  <a:pt x="126" y="84"/>
                  <a:pt x="126" y="86"/>
                  <a:pt x="126" y="89"/>
                </a:cubicBezTo>
                <a:cubicBezTo>
                  <a:pt x="126" y="91"/>
                  <a:pt x="126" y="93"/>
                  <a:pt x="125" y="96"/>
                </a:cubicBezTo>
                <a:cubicBezTo>
                  <a:pt x="125" y="98"/>
                  <a:pt x="125" y="100"/>
                  <a:pt x="124" y="102"/>
                </a:cubicBezTo>
                <a:cubicBezTo>
                  <a:pt x="123" y="105"/>
                  <a:pt x="122" y="108"/>
                  <a:pt x="120" y="111"/>
                </a:cubicBezTo>
                <a:cubicBezTo>
                  <a:pt x="119" y="113"/>
                  <a:pt x="118" y="116"/>
                  <a:pt x="117" y="119"/>
                </a:cubicBezTo>
                <a:cubicBezTo>
                  <a:pt x="116" y="121"/>
                  <a:pt x="116" y="124"/>
                  <a:pt x="115" y="126"/>
                </a:cubicBezTo>
                <a:cubicBezTo>
                  <a:pt x="114" y="129"/>
                  <a:pt x="114" y="131"/>
                  <a:pt x="113" y="134"/>
                </a:cubicBezTo>
                <a:cubicBezTo>
                  <a:pt x="113" y="134"/>
                  <a:pt x="113" y="135"/>
                  <a:pt x="113" y="135"/>
                </a:cubicBezTo>
                <a:cubicBezTo>
                  <a:pt x="113" y="135"/>
                  <a:pt x="113" y="136"/>
                  <a:pt x="113" y="136"/>
                </a:cubicBezTo>
                <a:cubicBezTo>
                  <a:pt x="113" y="136"/>
                  <a:pt x="112" y="136"/>
                  <a:pt x="112" y="137"/>
                </a:cubicBezTo>
                <a:cubicBezTo>
                  <a:pt x="112" y="137"/>
                  <a:pt x="112" y="137"/>
                  <a:pt x="112" y="138"/>
                </a:cubicBezTo>
                <a:cubicBezTo>
                  <a:pt x="111" y="139"/>
                  <a:pt x="111" y="141"/>
                  <a:pt x="110" y="143"/>
                </a:cubicBezTo>
                <a:cubicBezTo>
                  <a:pt x="109" y="144"/>
                  <a:pt x="108" y="146"/>
                  <a:pt x="107" y="147"/>
                </a:cubicBezTo>
                <a:cubicBezTo>
                  <a:pt x="106" y="149"/>
                  <a:pt x="105" y="150"/>
                  <a:pt x="104" y="152"/>
                </a:cubicBezTo>
                <a:cubicBezTo>
                  <a:pt x="103" y="153"/>
                  <a:pt x="102" y="154"/>
                  <a:pt x="101" y="156"/>
                </a:cubicBezTo>
                <a:cubicBezTo>
                  <a:pt x="98" y="159"/>
                  <a:pt x="95" y="162"/>
                  <a:pt x="92" y="165"/>
                </a:cubicBezTo>
                <a:cubicBezTo>
                  <a:pt x="89" y="167"/>
                  <a:pt x="86" y="170"/>
                  <a:pt x="83" y="172"/>
                </a:cubicBezTo>
                <a:cubicBezTo>
                  <a:pt x="80" y="174"/>
                  <a:pt x="77" y="175"/>
                  <a:pt x="73" y="177"/>
                </a:cubicBezTo>
                <a:cubicBezTo>
                  <a:pt x="70" y="178"/>
                  <a:pt x="67" y="179"/>
                  <a:pt x="64" y="179"/>
                </a:cubicBezTo>
                <a:cubicBezTo>
                  <a:pt x="63" y="180"/>
                  <a:pt x="63" y="180"/>
                  <a:pt x="62" y="180"/>
                </a:cubicBezTo>
                <a:cubicBezTo>
                  <a:pt x="62" y="180"/>
                  <a:pt x="61" y="180"/>
                  <a:pt x="61" y="180"/>
                </a:cubicBezTo>
                <a:cubicBezTo>
                  <a:pt x="61" y="180"/>
                  <a:pt x="60" y="180"/>
                  <a:pt x="60" y="180"/>
                </a:cubicBezTo>
                <a:cubicBezTo>
                  <a:pt x="59" y="180"/>
                  <a:pt x="59" y="180"/>
                  <a:pt x="58" y="180"/>
                </a:cubicBezTo>
                <a:cubicBezTo>
                  <a:pt x="55" y="180"/>
                  <a:pt x="51" y="180"/>
                  <a:pt x="47" y="179"/>
                </a:cubicBezTo>
                <a:cubicBezTo>
                  <a:pt x="43" y="178"/>
                  <a:pt x="39" y="177"/>
                  <a:pt x="36" y="175"/>
                </a:cubicBezTo>
                <a:cubicBezTo>
                  <a:pt x="32" y="173"/>
                  <a:pt x="29" y="170"/>
                  <a:pt x="25" y="167"/>
                </a:cubicBezTo>
                <a:cubicBezTo>
                  <a:pt x="22" y="165"/>
                  <a:pt x="19" y="161"/>
                  <a:pt x="16" y="157"/>
                </a:cubicBezTo>
                <a:cubicBezTo>
                  <a:pt x="16" y="157"/>
                  <a:pt x="16" y="157"/>
                  <a:pt x="16" y="157"/>
                </a:cubicBezTo>
                <a:cubicBezTo>
                  <a:pt x="16" y="157"/>
                  <a:pt x="16" y="156"/>
                  <a:pt x="16" y="156"/>
                </a:cubicBezTo>
                <a:cubicBezTo>
                  <a:pt x="15" y="156"/>
                  <a:pt x="15" y="156"/>
                  <a:pt x="15" y="155"/>
                </a:cubicBezTo>
                <a:cubicBezTo>
                  <a:pt x="15" y="155"/>
                  <a:pt x="15" y="155"/>
                  <a:pt x="15" y="155"/>
                </a:cubicBezTo>
                <a:cubicBezTo>
                  <a:pt x="14" y="152"/>
                  <a:pt x="14" y="150"/>
                  <a:pt x="13" y="147"/>
                </a:cubicBezTo>
                <a:cubicBezTo>
                  <a:pt x="12" y="145"/>
                  <a:pt x="11" y="142"/>
                  <a:pt x="10" y="139"/>
                </a:cubicBezTo>
                <a:cubicBezTo>
                  <a:pt x="9" y="137"/>
                  <a:pt x="8" y="134"/>
                  <a:pt x="7" y="132"/>
                </a:cubicBezTo>
                <a:cubicBezTo>
                  <a:pt x="5" y="129"/>
                  <a:pt x="4" y="127"/>
                  <a:pt x="2" y="124"/>
                </a:cubicBezTo>
                <a:cubicBezTo>
                  <a:pt x="2" y="122"/>
                  <a:pt x="1" y="120"/>
                  <a:pt x="1" y="118"/>
                </a:cubicBezTo>
                <a:cubicBezTo>
                  <a:pt x="1" y="115"/>
                  <a:pt x="1" y="113"/>
                  <a:pt x="0" y="111"/>
                </a:cubicBezTo>
                <a:cubicBezTo>
                  <a:pt x="0" y="109"/>
                  <a:pt x="0" y="106"/>
                  <a:pt x="0" y="104"/>
                </a:cubicBezTo>
                <a:cubicBezTo>
                  <a:pt x="0" y="102"/>
                  <a:pt x="0" y="99"/>
                  <a:pt x="0" y="97"/>
                </a:cubicBezTo>
                <a:cubicBezTo>
                  <a:pt x="0" y="94"/>
                  <a:pt x="0" y="92"/>
                  <a:pt x="0" y="89"/>
                </a:cubicBezTo>
                <a:cubicBezTo>
                  <a:pt x="1" y="87"/>
                  <a:pt x="1" y="84"/>
                  <a:pt x="1" y="81"/>
                </a:cubicBezTo>
                <a:cubicBezTo>
                  <a:pt x="2" y="79"/>
                  <a:pt x="2" y="76"/>
                  <a:pt x="3" y="74"/>
                </a:cubicBezTo>
                <a:cubicBezTo>
                  <a:pt x="3" y="71"/>
                  <a:pt x="4" y="69"/>
                  <a:pt x="4" y="67"/>
                </a:cubicBezTo>
                <a:cubicBezTo>
                  <a:pt x="6" y="62"/>
                  <a:pt x="7" y="58"/>
                  <a:pt x="9" y="54"/>
                </a:cubicBezTo>
                <a:cubicBezTo>
                  <a:pt x="10" y="50"/>
                  <a:pt x="12" y="46"/>
                  <a:pt x="14" y="42"/>
                </a:cubicBezTo>
                <a:cubicBezTo>
                  <a:pt x="16" y="38"/>
                  <a:pt x="18" y="34"/>
                  <a:pt x="21" y="31"/>
                </a:cubicBezTo>
                <a:cubicBezTo>
                  <a:pt x="23" y="28"/>
                  <a:pt x="25" y="25"/>
                  <a:pt x="28" y="22"/>
                </a:cubicBezTo>
                <a:cubicBezTo>
                  <a:pt x="30" y="19"/>
                  <a:pt x="33" y="16"/>
                  <a:pt x="36" y="14"/>
                </a:cubicBezTo>
                <a:cubicBezTo>
                  <a:pt x="39" y="12"/>
                  <a:pt x="41" y="10"/>
                  <a:pt x="44" y="8"/>
                </a:cubicBezTo>
                <a:cubicBezTo>
                  <a:pt x="47" y="6"/>
                  <a:pt x="50" y="5"/>
                  <a:pt x="53" y="4"/>
                </a:cubicBezTo>
                <a:cubicBezTo>
                  <a:pt x="56" y="2"/>
                  <a:pt x="59" y="2"/>
                  <a:pt x="62" y="1"/>
                </a:cubicBezTo>
                <a:cubicBezTo>
                  <a:pt x="62" y="1"/>
                  <a:pt x="63" y="1"/>
                  <a:pt x="63" y="1"/>
                </a:cubicBezTo>
                <a:cubicBezTo>
                  <a:pt x="63" y="1"/>
                  <a:pt x="64" y="1"/>
                  <a:pt x="64" y="1"/>
                </a:cubicBezTo>
                <a:cubicBezTo>
                  <a:pt x="65" y="1"/>
                  <a:pt x="65" y="1"/>
                  <a:pt x="65" y="0"/>
                </a:cubicBezTo>
                <a:cubicBezTo>
                  <a:pt x="66" y="0"/>
                  <a:pt x="66" y="0"/>
                  <a:pt x="66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5" name="Freeform 222"/>
          <p:cNvSpPr>
            <a:spLocks/>
          </p:cNvSpPr>
          <p:nvPr/>
        </p:nvSpPr>
        <p:spPr bwMode="auto">
          <a:xfrm>
            <a:off x="3960813" y="976313"/>
            <a:ext cx="279400" cy="249237"/>
          </a:xfrm>
          <a:custGeom>
            <a:avLst/>
            <a:gdLst>
              <a:gd name="T0" fmla="*/ 164681477 w 167"/>
              <a:gd name="T1" fmla="*/ 0 h 149"/>
              <a:gd name="T2" fmla="*/ 250765129 w 167"/>
              <a:gd name="T3" fmla="*/ 3719254 h 149"/>
              <a:gd name="T4" fmla="*/ 336848781 w 167"/>
              <a:gd name="T5" fmla="*/ 33469950 h 149"/>
              <a:gd name="T6" fmla="*/ 426675346 w 167"/>
              <a:gd name="T7" fmla="*/ 81815247 h 149"/>
              <a:gd name="T8" fmla="*/ 509016085 w 167"/>
              <a:gd name="T9" fmla="*/ 148755146 h 149"/>
              <a:gd name="T10" fmla="*/ 565156431 w 167"/>
              <a:gd name="T11" fmla="*/ 219412629 h 149"/>
              <a:gd name="T12" fmla="*/ 602585563 w 167"/>
              <a:gd name="T13" fmla="*/ 293789367 h 149"/>
              <a:gd name="T14" fmla="*/ 621298453 w 167"/>
              <a:gd name="T15" fmla="*/ 368167775 h 149"/>
              <a:gd name="T16" fmla="*/ 617555540 w 167"/>
              <a:gd name="T17" fmla="*/ 435107674 h 149"/>
              <a:gd name="T18" fmla="*/ 606326801 w 167"/>
              <a:gd name="T19" fmla="*/ 461139115 h 149"/>
              <a:gd name="T20" fmla="*/ 591356824 w 167"/>
              <a:gd name="T21" fmla="*/ 487170555 h 149"/>
              <a:gd name="T22" fmla="*/ 568899345 w 167"/>
              <a:gd name="T23" fmla="*/ 509484412 h 149"/>
              <a:gd name="T24" fmla="*/ 546443541 w 167"/>
              <a:gd name="T25" fmla="*/ 528079014 h 149"/>
              <a:gd name="T26" fmla="*/ 523986062 w 167"/>
              <a:gd name="T27" fmla="*/ 535515852 h 149"/>
              <a:gd name="T28" fmla="*/ 501530258 w 167"/>
              <a:gd name="T29" fmla="*/ 542954361 h 149"/>
              <a:gd name="T30" fmla="*/ 479074455 w 167"/>
              <a:gd name="T31" fmla="*/ 550391200 h 149"/>
              <a:gd name="T32" fmla="*/ 452874063 w 167"/>
              <a:gd name="T33" fmla="*/ 550391200 h 149"/>
              <a:gd name="T34" fmla="*/ 415446607 w 167"/>
              <a:gd name="T35" fmla="*/ 550391200 h 149"/>
              <a:gd name="T36" fmla="*/ 378019150 w 167"/>
              <a:gd name="T37" fmla="*/ 546671946 h 149"/>
              <a:gd name="T38" fmla="*/ 336848781 w 167"/>
              <a:gd name="T39" fmla="*/ 535515852 h 149"/>
              <a:gd name="T40" fmla="*/ 299421325 w 167"/>
              <a:gd name="T41" fmla="*/ 524359759 h 149"/>
              <a:gd name="T42" fmla="*/ 269479695 w 167"/>
              <a:gd name="T43" fmla="*/ 505765157 h 149"/>
              <a:gd name="T44" fmla="*/ 239536390 w 167"/>
              <a:gd name="T45" fmla="*/ 487170555 h 149"/>
              <a:gd name="T46" fmla="*/ 205851847 w 167"/>
              <a:gd name="T47" fmla="*/ 468575953 h 149"/>
              <a:gd name="T48" fmla="*/ 172167304 w 167"/>
              <a:gd name="T49" fmla="*/ 453700606 h 149"/>
              <a:gd name="T50" fmla="*/ 149709825 w 167"/>
              <a:gd name="T51" fmla="*/ 435107674 h 149"/>
              <a:gd name="T52" fmla="*/ 130996934 w 167"/>
              <a:gd name="T53" fmla="*/ 416513072 h 149"/>
              <a:gd name="T54" fmla="*/ 112282369 w 167"/>
              <a:gd name="T55" fmla="*/ 397918470 h 149"/>
              <a:gd name="T56" fmla="*/ 93569478 w 167"/>
              <a:gd name="T57" fmla="*/ 379323868 h 149"/>
              <a:gd name="T58" fmla="*/ 41170369 w 167"/>
              <a:gd name="T59" fmla="*/ 304947130 h 149"/>
              <a:gd name="T60" fmla="*/ 11228739 w 167"/>
              <a:gd name="T61" fmla="*/ 234287977 h 149"/>
              <a:gd name="T62" fmla="*/ 0 w 167"/>
              <a:gd name="T63" fmla="*/ 163630493 h 149"/>
              <a:gd name="T64" fmla="*/ 11228739 w 167"/>
              <a:gd name="T65" fmla="*/ 104127433 h 149"/>
              <a:gd name="T66" fmla="*/ 22455804 w 167"/>
              <a:gd name="T67" fmla="*/ 78095992 h 149"/>
              <a:gd name="T68" fmla="*/ 41170369 w 167"/>
              <a:gd name="T69" fmla="*/ 55782136 h 149"/>
              <a:gd name="T70" fmla="*/ 59884935 w 167"/>
              <a:gd name="T71" fmla="*/ 37189204 h 149"/>
              <a:gd name="T72" fmla="*/ 82340739 w 167"/>
              <a:gd name="T73" fmla="*/ 22313856 h 149"/>
              <a:gd name="T74" fmla="*/ 101055305 w 167"/>
              <a:gd name="T75" fmla="*/ 14875348 h 149"/>
              <a:gd name="T76" fmla="*/ 119768195 w 167"/>
              <a:gd name="T77" fmla="*/ 7438509 h 149"/>
              <a:gd name="T78" fmla="*/ 142225674 w 167"/>
              <a:gd name="T79" fmla="*/ 3719254 h 149"/>
              <a:gd name="T80" fmla="*/ 164681477 w 167"/>
              <a:gd name="T81" fmla="*/ 0 h 14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67" h="149">
                <a:moveTo>
                  <a:pt x="44" y="0"/>
                </a:moveTo>
                <a:cubicBezTo>
                  <a:pt x="51" y="0"/>
                  <a:pt x="59" y="0"/>
                  <a:pt x="67" y="1"/>
                </a:cubicBezTo>
                <a:cubicBezTo>
                  <a:pt x="74" y="3"/>
                  <a:pt x="82" y="5"/>
                  <a:pt x="90" y="9"/>
                </a:cubicBezTo>
                <a:cubicBezTo>
                  <a:pt x="98" y="12"/>
                  <a:pt x="106" y="16"/>
                  <a:pt x="114" y="22"/>
                </a:cubicBezTo>
                <a:cubicBezTo>
                  <a:pt x="122" y="27"/>
                  <a:pt x="129" y="33"/>
                  <a:pt x="136" y="40"/>
                </a:cubicBezTo>
                <a:cubicBezTo>
                  <a:pt x="142" y="46"/>
                  <a:pt x="147" y="53"/>
                  <a:pt x="151" y="59"/>
                </a:cubicBezTo>
                <a:cubicBezTo>
                  <a:pt x="156" y="66"/>
                  <a:pt x="159" y="72"/>
                  <a:pt x="161" y="79"/>
                </a:cubicBezTo>
                <a:cubicBezTo>
                  <a:pt x="164" y="86"/>
                  <a:pt x="165" y="92"/>
                  <a:pt x="166" y="99"/>
                </a:cubicBezTo>
                <a:cubicBezTo>
                  <a:pt x="167" y="105"/>
                  <a:pt x="166" y="111"/>
                  <a:pt x="165" y="117"/>
                </a:cubicBezTo>
                <a:cubicBezTo>
                  <a:pt x="164" y="119"/>
                  <a:pt x="163" y="122"/>
                  <a:pt x="162" y="124"/>
                </a:cubicBezTo>
                <a:cubicBezTo>
                  <a:pt x="161" y="127"/>
                  <a:pt x="159" y="129"/>
                  <a:pt x="158" y="131"/>
                </a:cubicBezTo>
                <a:cubicBezTo>
                  <a:pt x="156" y="133"/>
                  <a:pt x="154" y="135"/>
                  <a:pt x="152" y="137"/>
                </a:cubicBezTo>
                <a:cubicBezTo>
                  <a:pt x="150" y="139"/>
                  <a:pt x="148" y="140"/>
                  <a:pt x="146" y="142"/>
                </a:cubicBezTo>
                <a:cubicBezTo>
                  <a:pt x="144" y="143"/>
                  <a:pt x="142" y="144"/>
                  <a:pt x="140" y="144"/>
                </a:cubicBezTo>
                <a:cubicBezTo>
                  <a:pt x="138" y="145"/>
                  <a:pt x="136" y="146"/>
                  <a:pt x="134" y="146"/>
                </a:cubicBezTo>
                <a:cubicBezTo>
                  <a:pt x="132" y="147"/>
                  <a:pt x="130" y="147"/>
                  <a:pt x="128" y="148"/>
                </a:cubicBezTo>
                <a:cubicBezTo>
                  <a:pt x="125" y="148"/>
                  <a:pt x="123" y="148"/>
                  <a:pt x="121" y="148"/>
                </a:cubicBezTo>
                <a:cubicBezTo>
                  <a:pt x="117" y="149"/>
                  <a:pt x="114" y="149"/>
                  <a:pt x="111" y="148"/>
                </a:cubicBezTo>
                <a:cubicBezTo>
                  <a:pt x="107" y="148"/>
                  <a:pt x="104" y="148"/>
                  <a:pt x="101" y="147"/>
                </a:cubicBezTo>
                <a:cubicBezTo>
                  <a:pt x="97" y="146"/>
                  <a:pt x="94" y="145"/>
                  <a:pt x="90" y="144"/>
                </a:cubicBezTo>
                <a:cubicBezTo>
                  <a:pt x="87" y="143"/>
                  <a:pt x="83" y="142"/>
                  <a:pt x="80" y="141"/>
                </a:cubicBezTo>
                <a:cubicBezTo>
                  <a:pt x="77" y="139"/>
                  <a:pt x="75" y="137"/>
                  <a:pt x="72" y="136"/>
                </a:cubicBezTo>
                <a:cubicBezTo>
                  <a:pt x="70" y="134"/>
                  <a:pt x="67" y="132"/>
                  <a:pt x="64" y="131"/>
                </a:cubicBezTo>
                <a:cubicBezTo>
                  <a:pt x="62" y="129"/>
                  <a:pt x="59" y="128"/>
                  <a:pt x="55" y="126"/>
                </a:cubicBezTo>
                <a:cubicBezTo>
                  <a:pt x="52" y="125"/>
                  <a:pt x="49" y="123"/>
                  <a:pt x="46" y="122"/>
                </a:cubicBezTo>
                <a:cubicBezTo>
                  <a:pt x="44" y="120"/>
                  <a:pt x="42" y="119"/>
                  <a:pt x="40" y="117"/>
                </a:cubicBezTo>
                <a:cubicBezTo>
                  <a:pt x="38" y="116"/>
                  <a:pt x="37" y="114"/>
                  <a:pt x="35" y="112"/>
                </a:cubicBezTo>
                <a:cubicBezTo>
                  <a:pt x="33" y="111"/>
                  <a:pt x="31" y="109"/>
                  <a:pt x="30" y="107"/>
                </a:cubicBezTo>
                <a:cubicBezTo>
                  <a:pt x="28" y="106"/>
                  <a:pt x="26" y="104"/>
                  <a:pt x="25" y="102"/>
                </a:cubicBezTo>
                <a:cubicBezTo>
                  <a:pt x="19" y="95"/>
                  <a:pt x="15" y="89"/>
                  <a:pt x="11" y="82"/>
                </a:cubicBezTo>
                <a:cubicBezTo>
                  <a:pt x="7" y="75"/>
                  <a:pt x="5" y="69"/>
                  <a:pt x="3" y="63"/>
                </a:cubicBezTo>
                <a:cubicBezTo>
                  <a:pt x="1" y="56"/>
                  <a:pt x="0" y="50"/>
                  <a:pt x="0" y="44"/>
                </a:cubicBezTo>
                <a:cubicBezTo>
                  <a:pt x="1" y="39"/>
                  <a:pt x="1" y="33"/>
                  <a:pt x="3" y="28"/>
                </a:cubicBezTo>
                <a:cubicBezTo>
                  <a:pt x="4" y="26"/>
                  <a:pt x="5" y="23"/>
                  <a:pt x="6" y="21"/>
                </a:cubicBezTo>
                <a:cubicBezTo>
                  <a:pt x="8" y="19"/>
                  <a:pt x="9" y="17"/>
                  <a:pt x="11" y="15"/>
                </a:cubicBezTo>
                <a:cubicBezTo>
                  <a:pt x="12" y="14"/>
                  <a:pt x="14" y="12"/>
                  <a:pt x="16" y="10"/>
                </a:cubicBezTo>
                <a:cubicBezTo>
                  <a:pt x="18" y="9"/>
                  <a:pt x="20" y="7"/>
                  <a:pt x="22" y="6"/>
                </a:cubicBezTo>
                <a:cubicBezTo>
                  <a:pt x="24" y="5"/>
                  <a:pt x="25" y="5"/>
                  <a:pt x="27" y="4"/>
                </a:cubicBezTo>
                <a:cubicBezTo>
                  <a:pt x="29" y="3"/>
                  <a:pt x="31" y="3"/>
                  <a:pt x="32" y="2"/>
                </a:cubicBezTo>
                <a:cubicBezTo>
                  <a:pt x="34" y="1"/>
                  <a:pt x="36" y="1"/>
                  <a:pt x="38" y="1"/>
                </a:cubicBezTo>
                <a:cubicBezTo>
                  <a:pt x="40" y="0"/>
                  <a:pt x="42" y="0"/>
                  <a:pt x="44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6" name="Freeform 223"/>
          <p:cNvSpPr>
            <a:spLocks/>
          </p:cNvSpPr>
          <p:nvPr/>
        </p:nvSpPr>
        <p:spPr bwMode="auto">
          <a:xfrm>
            <a:off x="4433888" y="860425"/>
            <a:ext cx="288925" cy="307975"/>
          </a:xfrm>
          <a:custGeom>
            <a:avLst/>
            <a:gdLst>
              <a:gd name="T0" fmla="*/ 516345829 w 172"/>
              <a:gd name="T1" fmla="*/ 0 h 184"/>
              <a:gd name="T2" fmla="*/ 523830534 w 172"/>
              <a:gd name="T3" fmla="*/ 0 h 184"/>
              <a:gd name="T4" fmla="*/ 535054241 w 172"/>
              <a:gd name="T5" fmla="*/ 0 h 184"/>
              <a:gd name="T6" fmla="*/ 546279624 w 172"/>
              <a:gd name="T7" fmla="*/ 0 h 184"/>
              <a:gd name="T8" fmla="*/ 553762654 w 172"/>
              <a:gd name="T9" fmla="*/ 0 h 184"/>
              <a:gd name="T10" fmla="*/ 594921833 w 172"/>
              <a:gd name="T11" fmla="*/ 14864889 h 184"/>
              <a:gd name="T12" fmla="*/ 624853953 w 172"/>
              <a:gd name="T13" fmla="*/ 48309221 h 184"/>
              <a:gd name="T14" fmla="*/ 639820013 w 172"/>
              <a:gd name="T15" fmla="*/ 92903888 h 184"/>
              <a:gd name="T16" fmla="*/ 639820013 w 172"/>
              <a:gd name="T17" fmla="*/ 156077998 h 184"/>
              <a:gd name="T18" fmla="*/ 632336983 w 172"/>
              <a:gd name="T19" fmla="*/ 204387219 h 184"/>
              <a:gd name="T20" fmla="*/ 613628570 w 172"/>
              <a:gd name="T21" fmla="*/ 256414331 h 184"/>
              <a:gd name="T22" fmla="*/ 587437127 w 172"/>
              <a:gd name="T23" fmla="*/ 312155997 h 184"/>
              <a:gd name="T24" fmla="*/ 550021977 w 172"/>
              <a:gd name="T25" fmla="*/ 371613884 h 184"/>
              <a:gd name="T26" fmla="*/ 505122121 w 172"/>
              <a:gd name="T27" fmla="*/ 434787994 h 184"/>
              <a:gd name="T28" fmla="*/ 452739235 w 172"/>
              <a:gd name="T29" fmla="*/ 494245882 h 184"/>
              <a:gd name="T30" fmla="*/ 396613997 w 172"/>
              <a:gd name="T31" fmla="*/ 546272994 h 184"/>
              <a:gd name="T32" fmla="*/ 336748081 w 172"/>
              <a:gd name="T33" fmla="*/ 590865992 h 184"/>
              <a:gd name="T34" fmla="*/ 280622842 w 172"/>
              <a:gd name="T35" fmla="*/ 631744438 h 184"/>
              <a:gd name="T36" fmla="*/ 224499279 w 172"/>
              <a:gd name="T37" fmla="*/ 657756325 h 184"/>
              <a:gd name="T38" fmla="*/ 172114718 w 172"/>
              <a:gd name="T39" fmla="*/ 676337436 h 184"/>
              <a:gd name="T40" fmla="*/ 123474185 w 172"/>
              <a:gd name="T41" fmla="*/ 683769881 h 184"/>
              <a:gd name="T42" fmla="*/ 112248802 w 172"/>
              <a:gd name="T43" fmla="*/ 683769881 h 184"/>
              <a:gd name="T44" fmla="*/ 101025094 w 172"/>
              <a:gd name="T45" fmla="*/ 683769881 h 184"/>
              <a:gd name="T46" fmla="*/ 93540389 w 172"/>
              <a:gd name="T47" fmla="*/ 683769881 h 184"/>
              <a:gd name="T48" fmla="*/ 82316681 w 172"/>
              <a:gd name="T49" fmla="*/ 683769881 h 184"/>
              <a:gd name="T50" fmla="*/ 41157503 w 172"/>
              <a:gd name="T51" fmla="*/ 661472547 h 184"/>
              <a:gd name="T52" fmla="*/ 11225383 w 172"/>
              <a:gd name="T53" fmla="*/ 624311993 h 184"/>
              <a:gd name="T54" fmla="*/ 0 w 172"/>
              <a:gd name="T55" fmla="*/ 572284881 h 184"/>
              <a:gd name="T56" fmla="*/ 7483030 w 172"/>
              <a:gd name="T57" fmla="*/ 505394549 h 184"/>
              <a:gd name="T58" fmla="*/ 22449090 w 172"/>
              <a:gd name="T59" fmla="*/ 457085328 h 184"/>
              <a:gd name="T60" fmla="*/ 44899856 w 172"/>
              <a:gd name="T61" fmla="*/ 401343663 h 184"/>
              <a:gd name="T62" fmla="*/ 74833651 w 172"/>
              <a:gd name="T63" fmla="*/ 345600328 h 184"/>
              <a:gd name="T64" fmla="*/ 112248802 w 172"/>
              <a:gd name="T65" fmla="*/ 286142440 h 184"/>
              <a:gd name="T66" fmla="*/ 157148658 w 172"/>
              <a:gd name="T67" fmla="*/ 226684553 h 184"/>
              <a:gd name="T68" fmla="*/ 209531543 w 172"/>
              <a:gd name="T69" fmla="*/ 174659110 h 184"/>
              <a:gd name="T70" fmla="*/ 261914429 w 172"/>
              <a:gd name="T71" fmla="*/ 126348220 h 184"/>
              <a:gd name="T72" fmla="*/ 318039668 w 172"/>
              <a:gd name="T73" fmla="*/ 81755221 h 184"/>
              <a:gd name="T74" fmla="*/ 370422554 w 172"/>
              <a:gd name="T75" fmla="*/ 48309221 h 184"/>
              <a:gd name="T76" fmla="*/ 422805440 w 172"/>
              <a:gd name="T77" fmla="*/ 26013556 h 184"/>
              <a:gd name="T78" fmla="*/ 471447648 w 172"/>
              <a:gd name="T79" fmla="*/ 7432445 h 184"/>
              <a:gd name="T80" fmla="*/ 516345829 w 172"/>
              <a:gd name="T81" fmla="*/ 0 h 18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72" h="184">
                <a:moveTo>
                  <a:pt x="138" y="0"/>
                </a:moveTo>
                <a:cubicBezTo>
                  <a:pt x="139" y="0"/>
                  <a:pt x="140" y="0"/>
                  <a:pt x="140" y="0"/>
                </a:cubicBezTo>
                <a:cubicBezTo>
                  <a:pt x="141" y="0"/>
                  <a:pt x="142" y="0"/>
                  <a:pt x="143" y="0"/>
                </a:cubicBezTo>
                <a:cubicBezTo>
                  <a:pt x="144" y="0"/>
                  <a:pt x="145" y="0"/>
                  <a:pt x="146" y="0"/>
                </a:cubicBezTo>
                <a:cubicBezTo>
                  <a:pt x="146" y="0"/>
                  <a:pt x="147" y="0"/>
                  <a:pt x="148" y="0"/>
                </a:cubicBezTo>
                <a:cubicBezTo>
                  <a:pt x="152" y="1"/>
                  <a:pt x="156" y="2"/>
                  <a:pt x="159" y="4"/>
                </a:cubicBezTo>
                <a:cubicBezTo>
                  <a:pt x="162" y="7"/>
                  <a:pt x="165" y="9"/>
                  <a:pt x="167" y="13"/>
                </a:cubicBezTo>
                <a:cubicBezTo>
                  <a:pt x="169" y="17"/>
                  <a:pt x="171" y="21"/>
                  <a:pt x="171" y="25"/>
                </a:cubicBezTo>
                <a:cubicBezTo>
                  <a:pt x="172" y="30"/>
                  <a:pt x="172" y="36"/>
                  <a:pt x="171" y="42"/>
                </a:cubicBezTo>
                <a:cubicBezTo>
                  <a:pt x="171" y="46"/>
                  <a:pt x="170" y="50"/>
                  <a:pt x="169" y="55"/>
                </a:cubicBezTo>
                <a:cubicBezTo>
                  <a:pt x="167" y="59"/>
                  <a:pt x="166" y="64"/>
                  <a:pt x="164" y="69"/>
                </a:cubicBezTo>
                <a:cubicBezTo>
                  <a:pt x="162" y="74"/>
                  <a:pt x="159" y="79"/>
                  <a:pt x="157" y="84"/>
                </a:cubicBezTo>
                <a:cubicBezTo>
                  <a:pt x="154" y="89"/>
                  <a:pt x="151" y="94"/>
                  <a:pt x="147" y="100"/>
                </a:cubicBezTo>
                <a:cubicBezTo>
                  <a:pt x="143" y="106"/>
                  <a:pt x="139" y="111"/>
                  <a:pt x="135" y="117"/>
                </a:cubicBezTo>
                <a:cubicBezTo>
                  <a:pt x="130" y="122"/>
                  <a:pt x="126" y="128"/>
                  <a:pt x="121" y="133"/>
                </a:cubicBezTo>
                <a:cubicBezTo>
                  <a:pt x="116" y="138"/>
                  <a:pt x="111" y="143"/>
                  <a:pt x="106" y="147"/>
                </a:cubicBezTo>
                <a:cubicBezTo>
                  <a:pt x="101" y="152"/>
                  <a:pt x="96" y="156"/>
                  <a:pt x="90" y="159"/>
                </a:cubicBezTo>
                <a:cubicBezTo>
                  <a:pt x="85" y="163"/>
                  <a:pt x="80" y="167"/>
                  <a:pt x="75" y="170"/>
                </a:cubicBezTo>
                <a:cubicBezTo>
                  <a:pt x="70" y="173"/>
                  <a:pt x="65" y="175"/>
                  <a:pt x="60" y="177"/>
                </a:cubicBezTo>
                <a:cubicBezTo>
                  <a:pt x="55" y="179"/>
                  <a:pt x="50" y="181"/>
                  <a:pt x="46" y="182"/>
                </a:cubicBezTo>
                <a:cubicBezTo>
                  <a:pt x="41" y="183"/>
                  <a:pt x="37" y="184"/>
                  <a:pt x="33" y="184"/>
                </a:cubicBezTo>
                <a:cubicBezTo>
                  <a:pt x="32" y="184"/>
                  <a:pt x="31" y="184"/>
                  <a:pt x="30" y="184"/>
                </a:cubicBezTo>
                <a:cubicBezTo>
                  <a:pt x="29" y="184"/>
                  <a:pt x="28" y="184"/>
                  <a:pt x="27" y="184"/>
                </a:cubicBezTo>
                <a:cubicBezTo>
                  <a:pt x="26" y="184"/>
                  <a:pt x="25" y="184"/>
                  <a:pt x="25" y="184"/>
                </a:cubicBezTo>
                <a:cubicBezTo>
                  <a:pt x="24" y="184"/>
                  <a:pt x="23" y="184"/>
                  <a:pt x="22" y="184"/>
                </a:cubicBezTo>
                <a:cubicBezTo>
                  <a:pt x="18" y="183"/>
                  <a:pt x="14" y="181"/>
                  <a:pt x="11" y="178"/>
                </a:cubicBezTo>
                <a:cubicBezTo>
                  <a:pt x="7" y="176"/>
                  <a:pt x="5" y="172"/>
                  <a:pt x="3" y="168"/>
                </a:cubicBezTo>
                <a:cubicBezTo>
                  <a:pt x="2" y="164"/>
                  <a:pt x="0" y="159"/>
                  <a:pt x="0" y="154"/>
                </a:cubicBezTo>
                <a:cubicBezTo>
                  <a:pt x="0" y="149"/>
                  <a:pt x="0" y="143"/>
                  <a:pt x="2" y="136"/>
                </a:cubicBezTo>
                <a:cubicBezTo>
                  <a:pt x="3" y="132"/>
                  <a:pt x="4" y="127"/>
                  <a:pt x="6" y="123"/>
                </a:cubicBezTo>
                <a:cubicBezTo>
                  <a:pt x="7" y="118"/>
                  <a:pt x="9" y="113"/>
                  <a:pt x="12" y="108"/>
                </a:cubicBezTo>
                <a:cubicBezTo>
                  <a:pt x="14" y="103"/>
                  <a:pt x="17" y="98"/>
                  <a:pt x="20" y="93"/>
                </a:cubicBezTo>
                <a:cubicBezTo>
                  <a:pt x="23" y="88"/>
                  <a:pt x="26" y="83"/>
                  <a:pt x="30" y="77"/>
                </a:cubicBezTo>
                <a:cubicBezTo>
                  <a:pt x="34" y="72"/>
                  <a:pt x="38" y="66"/>
                  <a:pt x="42" y="61"/>
                </a:cubicBezTo>
                <a:cubicBezTo>
                  <a:pt x="47" y="56"/>
                  <a:pt x="51" y="51"/>
                  <a:pt x="56" y="47"/>
                </a:cubicBezTo>
                <a:cubicBezTo>
                  <a:pt x="61" y="42"/>
                  <a:pt x="65" y="38"/>
                  <a:pt x="70" y="34"/>
                </a:cubicBezTo>
                <a:cubicBezTo>
                  <a:pt x="75" y="30"/>
                  <a:pt x="80" y="26"/>
                  <a:pt x="85" y="22"/>
                </a:cubicBezTo>
                <a:cubicBezTo>
                  <a:pt x="90" y="19"/>
                  <a:pt x="94" y="16"/>
                  <a:pt x="99" y="13"/>
                </a:cubicBezTo>
                <a:cubicBezTo>
                  <a:pt x="104" y="11"/>
                  <a:pt x="108" y="8"/>
                  <a:pt x="113" y="7"/>
                </a:cubicBezTo>
                <a:cubicBezTo>
                  <a:pt x="117" y="5"/>
                  <a:pt x="122" y="3"/>
                  <a:pt x="126" y="2"/>
                </a:cubicBezTo>
                <a:cubicBezTo>
                  <a:pt x="130" y="1"/>
                  <a:pt x="134" y="0"/>
                  <a:pt x="138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Freeform 224"/>
          <p:cNvSpPr>
            <a:spLocks/>
          </p:cNvSpPr>
          <p:nvPr/>
        </p:nvSpPr>
        <p:spPr bwMode="auto">
          <a:xfrm>
            <a:off x="3716338" y="1160463"/>
            <a:ext cx="396875" cy="180975"/>
          </a:xfrm>
          <a:custGeom>
            <a:avLst/>
            <a:gdLst>
              <a:gd name="T0" fmla="*/ 283592182 w 237"/>
              <a:gd name="T1" fmla="*/ 3743501 h 108"/>
              <a:gd name="T2" fmla="*/ 350757562 w 237"/>
              <a:gd name="T3" fmla="*/ 0 h 108"/>
              <a:gd name="T4" fmla="*/ 421656862 w 237"/>
              <a:gd name="T5" fmla="*/ 3743501 h 108"/>
              <a:gd name="T6" fmla="*/ 492554490 w 237"/>
              <a:gd name="T7" fmla="*/ 14975681 h 108"/>
              <a:gd name="T8" fmla="*/ 563452117 w 237"/>
              <a:gd name="T9" fmla="*/ 29951363 h 108"/>
              <a:gd name="T10" fmla="*/ 638081990 w 237"/>
              <a:gd name="T11" fmla="*/ 52415722 h 108"/>
              <a:gd name="T12" fmla="*/ 705247371 w 237"/>
              <a:gd name="T13" fmla="*/ 78621908 h 108"/>
              <a:gd name="T14" fmla="*/ 764951605 w 237"/>
              <a:gd name="T15" fmla="*/ 108574946 h 108"/>
              <a:gd name="T16" fmla="*/ 809728525 w 237"/>
              <a:gd name="T17" fmla="*/ 142269810 h 108"/>
              <a:gd name="T18" fmla="*/ 847044298 w 237"/>
              <a:gd name="T19" fmla="*/ 175964674 h 108"/>
              <a:gd name="T20" fmla="*/ 873163332 w 237"/>
              <a:gd name="T21" fmla="*/ 209661213 h 108"/>
              <a:gd name="T22" fmla="*/ 884358399 w 237"/>
              <a:gd name="T23" fmla="*/ 247099578 h 108"/>
              <a:gd name="T24" fmla="*/ 880626152 w 237"/>
              <a:gd name="T25" fmla="*/ 280794442 h 108"/>
              <a:gd name="T26" fmla="*/ 876895579 w 237"/>
              <a:gd name="T27" fmla="*/ 288283121 h 108"/>
              <a:gd name="T28" fmla="*/ 873163332 w 237"/>
              <a:gd name="T29" fmla="*/ 295770124 h 108"/>
              <a:gd name="T30" fmla="*/ 869432759 w 237"/>
              <a:gd name="T31" fmla="*/ 303258802 h 108"/>
              <a:gd name="T32" fmla="*/ 865700512 w 237"/>
              <a:gd name="T33" fmla="*/ 310747481 h 108"/>
              <a:gd name="T34" fmla="*/ 828386412 w 237"/>
              <a:gd name="T35" fmla="*/ 344442344 h 108"/>
              <a:gd name="T36" fmla="*/ 768682178 w 237"/>
              <a:gd name="T37" fmla="*/ 374393707 h 108"/>
              <a:gd name="T38" fmla="*/ 697784551 w 237"/>
              <a:gd name="T39" fmla="*/ 393112890 h 108"/>
              <a:gd name="T40" fmla="*/ 608229037 w 237"/>
              <a:gd name="T41" fmla="*/ 404345069 h 108"/>
              <a:gd name="T42" fmla="*/ 570914937 w 237"/>
              <a:gd name="T43" fmla="*/ 400601568 h 108"/>
              <a:gd name="T44" fmla="*/ 529868590 w 237"/>
              <a:gd name="T45" fmla="*/ 396856391 h 108"/>
              <a:gd name="T46" fmla="*/ 485091669 w 237"/>
              <a:gd name="T47" fmla="*/ 396856391 h 108"/>
              <a:gd name="T48" fmla="*/ 440313076 w 237"/>
              <a:gd name="T49" fmla="*/ 396856391 h 108"/>
              <a:gd name="T50" fmla="*/ 436582503 w 237"/>
              <a:gd name="T51" fmla="*/ 396856391 h 108"/>
              <a:gd name="T52" fmla="*/ 432850256 w 237"/>
              <a:gd name="T53" fmla="*/ 396856391 h 108"/>
              <a:gd name="T54" fmla="*/ 429119682 w 237"/>
              <a:gd name="T55" fmla="*/ 396856391 h 108"/>
              <a:gd name="T56" fmla="*/ 425387436 w 237"/>
              <a:gd name="T57" fmla="*/ 396856391 h 108"/>
              <a:gd name="T58" fmla="*/ 391803909 w 237"/>
              <a:gd name="T59" fmla="*/ 393112890 h 108"/>
              <a:gd name="T60" fmla="*/ 358220382 w 237"/>
              <a:gd name="T61" fmla="*/ 385625887 h 108"/>
              <a:gd name="T62" fmla="*/ 324638528 w 237"/>
              <a:gd name="T63" fmla="*/ 378137208 h 108"/>
              <a:gd name="T64" fmla="*/ 291055002 w 237"/>
              <a:gd name="T65" fmla="*/ 370650206 h 108"/>
              <a:gd name="T66" fmla="*/ 216425128 w 237"/>
              <a:gd name="T67" fmla="*/ 344442344 h 108"/>
              <a:gd name="T68" fmla="*/ 149258074 w 237"/>
              <a:gd name="T69" fmla="*/ 318234483 h 108"/>
              <a:gd name="T70" fmla="*/ 97018334 w 237"/>
              <a:gd name="T71" fmla="*/ 284539619 h 108"/>
              <a:gd name="T72" fmla="*/ 55971987 w 237"/>
              <a:gd name="T73" fmla="*/ 250843080 h 108"/>
              <a:gd name="T74" fmla="*/ 22388460 w 237"/>
              <a:gd name="T75" fmla="*/ 217148216 h 108"/>
              <a:gd name="T76" fmla="*/ 7462820 w 237"/>
              <a:gd name="T77" fmla="*/ 183453352 h 108"/>
              <a:gd name="T78" fmla="*/ 0 w 237"/>
              <a:gd name="T79" fmla="*/ 149756813 h 108"/>
              <a:gd name="T80" fmla="*/ 7462820 w 237"/>
              <a:gd name="T81" fmla="*/ 119805450 h 108"/>
              <a:gd name="T82" fmla="*/ 7462820 w 237"/>
              <a:gd name="T83" fmla="*/ 112318447 h 108"/>
              <a:gd name="T84" fmla="*/ 14925640 w 237"/>
              <a:gd name="T85" fmla="*/ 104829769 h 108"/>
              <a:gd name="T86" fmla="*/ 18657887 w 237"/>
              <a:gd name="T87" fmla="*/ 97342766 h 108"/>
              <a:gd name="T88" fmla="*/ 22388460 w 237"/>
              <a:gd name="T89" fmla="*/ 89854088 h 108"/>
              <a:gd name="T90" fmla="*/ 63434807 w 237"/>
              <a:gd name="T91" fmla="*/ 59902725 h 108"/>
              <a:gd name="T92" fmla="*/ 123139041 w 237"/>
              <a:gd name="T93" fmla="*/ 29951363 h 108"/>
              <a:gd name="T94" fmla="*/ 194036668 w 237"/>
              <a:gd name="T95" fmla="*/ 11232180 h 108"/>
              <a:gd name="T96" fmla="*/ 283592182 w 237"/>
              <a:gd name="T97" fmla="*/ 3743501 h 10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37" h="108">
                <a:moveTo>
                  <a:pt x="76" y="1"/>
                </a:moveTo>
                <a:cubicBezTo>
                  <a:pt x="82" y="0"/>
                  <a:pt x="88" y="0"/>
                  <a:pt x="94" y="0"/>
                </a:cubicBezTo>
                <a:cubicBezTo>
                  <a:pt x="100" y="1"/>
                  <a:pt x="106" y="1"/>
                  <a:pt x="113" y="1"/>
                </a:cubicBezTo>
                <a:cubicBezTo>
                  <a:pt x="119" y="2"/>
                  <a:pt x="125" y="3"/>
                  <a:pt x="132" y="4"/>
                </a:cubicBezTo>
                <a:cubicBezTo>
                  <a:pt x="138" y="5"/>
                  <a:pt x="145" y="6"/>
                  <a:pt x="151" y="8"/>
                </a:cubicBezTo>
                <a:cubicBezTo>
                  <a:pt x="158" y="10"/>
                  <a:pt x="165" y="12"/>
                  <a:pt x="171" y="14"/>
                </a:cubicBezTo>
                <a:cubicBezTo>
                  <a:pt x="178" y="16"/>
                  <a:pt x="184" y="18"/>
                  <a:pt x="189" y="21"/>
                </a:cubicBezTo>
                <a:cubicBezTo>
                  <a:pt x="195" y="23"/>
                  <a:pt x="200" y="26"/>
                  <a:pt x="205" y="29"/>
                </a:cubicBezTo>
                <a:cubicBezTo>
                  <a:pt x="209" y="32"/>
                  <a:pt x="214" y="35"/>
                  <a:pt x="217" y="38"/>
                </a:cubicBezTo>
                <a:cubicBezTo>
                  <a:pt x="221" y="41"/>
                  <a:pt x="224" y="44"/>
                  <a:pt x="227" y="47"/>
                </a:cubicBezTo>
                <a:cubicBezTo>
                  <a:pt x="230" y="50"/>
                  <a:pt x="232" y="53"/>
                  <a:pt x="234" y="56"/>
                </a:cubicBezTo>
                <a:cubicBezTo>
                  <a:pt x="235" y="60"/>
                  <a:pt x="236" y="63"/>
                  <a:pt x="237" y="66"/>
                </a:cubicBezTo>
                <a:cubicBezTo>
                  <a:pt x="237" y="69"/>
                  <a:pt x="237" y="72"/>
                  <a:pt x="236" y="75"/>
                </a:cubicBezTo>
                <a:cubicBezTo>
                  <a:pt x="236" y="76"/>
                  <a:pt x="235" y="76"/>
                  <a:pt x="235" y="77"/>
                </a:cubicBezTo>
                <a:cubicBezTo>
                  <a:pt x="235" y="78"/>
                  <a:pt x="235" y="78"/>
                  <a:pt x="234" y="79"/>
                </a:cubicBezTo>
                <a:cubicBezTo>
                  <a:pt x="234" y="80"/>
                  <a:pt x="234" y="80"/>
                  <a:pt x="233" y="81"/>
                </a:cubicBezTo>
                <a:cubicBezTo>
                  <a:pt x="233" y="82"/>
                  <a:pt x="232" y="82"/>
                  <a:pt x="232" y="83"/>
                </a:cubicBezTo>
                <a:cubicBezTo>
                  <a:pt x="229" y="86"/>
                  <a:pt x="226" y="89"/>
                  <a:pt x="222" y="92"/>
                </a:cubicBezTo>
                <a:cubicBezTo>
                  <a:pt x="217" y="95"/>
                  <a:pt x="212" y="98"/>
                  <a:pt x="206" y="100"/>
                </a:cubicBezTo>
                <a:cubicBezTo>
                  <a:pt x="200" y="102"/>
                  <a:pt x="194" y="104"/>
                  <a:pt x="187" y="105"/>
                </a:cubicBezTo>
                <a:cubicBezTo>
                  <a:pt x="179" y="107"/>
                  <a:pt x="172" y="108"/>
                  <a:pt x="163" y="108"/>
                </a:cubicBezTo>
                <a:cubicBezTo>
                  <a:pt x="160" y="108"/>
                  <a:pt x="157" y="107"/>
                  <a:pt x="153" y="107"/>
                </a:cubicBezTo>
                <a:cubicBezTo>
                  <a:pt x="149" y="107"/>
                  <a:pt x="146" y="106"/>
                  <a:pt x="142" y="106"/>
                </a:cubicBezTo>
                <a:cubicBezTo>
                  <a:pt x="138" y="106"/>
                  <a:pt x="134" y="106"/>
                  <a:pt x="130" y="106"/>
                </a:cubicBezTo>
                <a:cubicBezTo>
                  <a:pt x="126" y="106"/>
                  <a:pt x="122" y="106"/>
                  <a:pt x="118" y="106"/>
                </a:cubicBezTo>
                <a:cubicBezTo>
                  <a:pt x="118" y="106"/>
                  <a:pt x="117" y="106"/>
                  <a:pt x="117" y="106"/>
                </a:cubicBezTo>
                <a:cubicBezTo>
                  <a:pt x="117" y="106"/>
                  <a:pt x="116" y="106"/>
                  <a:pt x="116" y="106"/>
                </a:cubicBezTo>
                <a:cubicBezTo>
                  <a:pt x="116" y="106"/>
                  <a:pt x="115" y="106"/>
                  <a:pt x="115" y="106"/>
                </a:cubicBezTo>
                <a:cubicBezTo>
                  <a:pt x="115" y="106"/>
                  <a:pt x="114" y="106"/>
                  <a:pt x="114" y="106"/>
                </a:cubicBezTo>
                <a:cubicBezTo>
                  <a:pt x="111" y="106"/>
                  <a:pt x="108" y="106"/>
                  <a:pt x="105" y="105"/>
                </a:cubicBezTo>
                <a:cubicBezTo>
                  <a:pt x="102" y="105"/>
                  <a:pt x="99" y="104"/>
                  <a:pt x="96" y="103"/>
                </a:cubicBezTo>
                <a:cubicBezTo>
                  <a:pt x="93" y="103"/>
                  <a:pt x="90" y="102"/>
                  <a:pt x="87" y="101"/>
                </a:cubicBezTo>
                <a:cubicBezTo>
                  <a:pt x="84" y="101"/>
                  <a:pt x="81" y="100"/>
                  <a:pt x="78" y="99"/>
                </a:cubicBezTo>
                <a:cubicBezTo>
                  <a:pt x="70" y="97"/>
                  <a:pt x="64" y="95"/>
                  <a:pt x="58" y="92"/>
                </a:cubicBezTo>
                <a:cubicBezTo>
                  <a:pt x="51" y="90"/>
                  <a:pt x="46" y="88"/>
                  <a:pt x="40" y="85"/>
                </a:cubicBezTo>
                <a:cubicBezTo>
                  <a:pt x="35" y="82"/>
                  <a:pt x="30" y="79"/>
                  <a:pt x="26" y="76"/>
                </a:cubicBezTo>
                <a:cubicBezTo>
                  <a:pt x="22" y="74"/>
                  <a:pt x="18" y="71"/>
                  <a:pt x="15" y="67"/>
                </a:cubicBezTo>
                <a:cubicBezTo>
                  <a:pt x="11" y="64"/>
                  <a:pt x="9" y="61"/>
                  <a:pt x="6" y="58"/>
                </a:cubicBezTo>
                <a:cubicBezTo>
                  <a:pt x="4" y="55"/>
                  <a:pt x="3" y="52"/>
                  <a:pt x="2" y="49"/>
                </a:cubicBezTo>
                <a:cubicBezTo>
                  <a:pt x="0" y="46"/>
                  <a:pt x="0" y="43"/>
                  <a:pt x="0" y="40"/>
                </a:cubicBezTo>
                <a:cubicBezTo>
                  <a:pt x="0" y="37"/>
                  <a:pt x="1" y="34"/>
                  <a:pt x="2" y="32"/>
                </a:cubicBezTo>
                <a:cubicBezTo>
                  <a:pt x="2" y="31"/>
                  <a:pt x="2" y="31"/>
                  <a:pt x="2" y="30"/>
                </a:cubicBezTo>
                <a:cubicBezTo>
                  <a:pt x="3" y="29"/>
                  <a:pt x="3" y="29"/>
                  <a:pt x="4" y="28"/>
                </a:cubicBezTo>
                <a:cubicBezTo>
                  <a:pt x="4" y="27"/>
                  <a:pt x="4" y="27"/>
                  <a:pt x="5" y="26"/>
                </a:cubicBezTo>
                <a:cubicBezTo>
                  <a:pt x="5" y="26"/>
                  <a:pt x="6" y="25"/>
                  <a:pt x="6" y="24"/>
                </a:cubicBezTo>
                <a:cubicBezTo>
                  <a:pt x="9" y="21"/>
                  <a:pt x="13" y="18"/>
                  <a:pt x="17" y="16"/>
                </a:cubicBezTo>
                <a:cubicBezTo>
                  <a:pt x="21" y="13"/>
                  <a:pt x="27" y="10"/>
                  <a:pt x="33" y="8"/>
                </a:cubicBezTo>
                <a:cubicBezTo>
                  <a:pt x="39" y="6"/>
                  <a:pt x="45" y="5"/>
                  <a:pt x="52" y="3"/>
                </a:cubicBezTo>
                <a:cubicBezTo>
                  <a:pt x="60" y="2"/>
                  <a:pt x="67" y="1"/>
                  <a:pt x="76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Freeform 225"/>
          <p:cNvSpPr>
            <a:spLocks/>
          </p:cNvSpPr>
          <p:nvPr/>
        </p:nvSpPr>
        <p:spPr bwMode="auto">
          <a:xfrm>
            <a:off x="4567238" y="969963"/>
            <a:ext cx="428625" cy="263525"/>
          </a:xfrm>
          <a:custGeom>
            <a:avLst/>
            <a:gdLst>
              <a:gd name="T0" fmla="*/ 796147497 w 256"/>
              <a:gd name="T1" fmla="*/ 3732251 h 158"/>
              <a:gd name="T2" fmla="*/ 837263685 w 256"/>
              <a:gd name="T3" fmla="*/ 0 h 158"/>
              <a:gd name="T4" fmla="*/ 874641125 w 256"/>
              <a:gd name="T5" fmla="*/ 3732251 h 158"/>
              <a:gd name="T6" fmla="*/ 904542741 w 256"/>
              <a:gd name="T7" fmla="*/ 14925659 h 158"/>
              <a:gd name="T8" fmla="*/ 930707284 w 256"/>
              <a:gd name="T9" fmla="*/ 26120740 h 158"/>
              <a:gd name="T10" fmla="*/ 941920181 w 256"/>
              <a:gd name="T11" fmla="*/ 37314147 h 158"/>
              <a:gd name="T12" fmla="*/ 949396003 w 256"/>
              <a:gd name="T13" fmla="*/ 52241479 h 158"/>
              <a:gd name="T14" fmla="*/ 956871826 w 256"/>
              <a:gd name="T15" fmla="*/ 67167138 h 158"/>
              <a:gd name="T16" fmla="*/ 956871826 w 256"/>
              <a:gd name="T17" fmla="*/ 85823376 h 158"/>
              <a:gd name="T18" fmla="*/ 934444358 w 256"/>
              <a:gd name="T19" fmla="*/ 156722765 h 158"/>
              <a:gd name="T20" fmla="*/ 870902376 w 256"/>
              <a:gd name="T21" fmla="*/ 238813889 h 158"/>
              <a:gd name="T22" fmla="*/ 773720029 w 256"/>
              <a:gd name="T23" fmla="*/ 328369516 h 158"/>
              <a:gd name="T24" fmla="*/ 639160242 w 256"/>
              <a:gd name="T25" fmla="*/ 417925143 h 158"/>
              <a:gd name="T26" fmla="*/ 508337530 w 256"/>
              <a:gd name="T27" fmla="*/ 488822859 h 158"/>
              <a:gd name="T28" fmla="*/ 377516492 w 256"/>
              <a:gd name="T29" fmla="*/ 541064339 h 158"/>
              <a:gd name="T30" fmla="*/ 257906676 w 256"/>
              <a:gd name="T31" fmla="*/ 574647908 h 158"/>
              <a:gd name="T32" fmla="*/ 153248506 w 256"/>
              <a:gd name="T33" fmla="*/ 589573567 h 158"/>
              <a:gd name="T34" fmla="*/ 108395244 w 256"/>
              <a:gd name="T35" fmla="*/ 589573567 h 158"/>
              <a:gd name="T36" fmla="*/ 71017805 w 256"/>
              <a:gd name="T37" fmla="*/ 585841316 h 158"/>
              <a:gd name="T38" fmla="*/ 44853262 w 256"/>
              <a:gd name="T39" fmla="*/ 574647908 h 158"/>
              <a:gd name="T40" fmla="*/ 22427468 w 256"/>
              <a:gd name="T41" fmla="*/ 559722249 h 158"/>
              <a:gd name="T42" fmla="*/ 11212897 w 256"/>
              <a:gd name="T43" fmla="*/ 544796590 h 158"/>
              <a:gd name="T44" fmla="*/ 3737074 w 256"/>
              <a:gd name="T45" fmla="*/ 529869258 h 158"/>
              <a:gd name="T46" fmla="*/ 0 w 256"/>
              <a:gd name="T47" fmla="*/ 514943599 h 158"/>
              <a:gd name="T48" fmla="*/ 3737074 w 256"/>
              <a:gd name="T49" fmla="*/ 492555111 h 158"/>
              <a:gd name="T50" fmla="*/ 11212897 w 256"/>
              <a:gd name="T51" fmla="*/ 466434371 h 158"/>
              <a:gd name="T52" fmla="*/ 26164542 w 256"/>
              <a:gd name="T53" fmla="*/ 436583053 h 158"/>
              <a:gd name="T54" fmla="*/ 44853262 w 256"/>
              <a:gd name="T55" fmla="*/ 402999484 h 158"/>
              <a:gd name="T56" fmla="*/ 74754879 w 256"/>
              <a:gd name="T57" fmla="*/ 369415915 h 158"/>
              <a:gd name="T58" fmla="*/ 108395244 w 256"/>
              <a:gd name="T59" fmla="*/ 343295175 h 158"/>
              <a:gd name="T60" fmla="*/ 142035609 w 256"/>
              <a:gd name="T61" fmla="*/ 313443857 h 158"/>
              <a:gd name="T62" fmla="*/ 171937226 w 256"/>
              <a:gd name="T63" fmla="*/ 283592539 h 158"/>
              <a:gd name="T64" fmla="*/ 205577591 w 256"/>
              <a:gd name="T65" fmla="*/ 250008970 h 158"/>
              <a:gd name="T66" fmla="*/ 235480882 w 256"/>
              <a:gd name="T67" fmla="*/ 227620482 h 158"/>
              <a:gd name="T68" fmla="*/ 265382499 w 256"/>
              <a:gd name="T69" fmla="*/ 205231993 h 158"/>
              <a:gd name="T70" fmla="*/ 299022864 w 256"/>
              <a:gd name="T71" fmla="*/ 186574083 h 158"/>
              <a:gd name="T72" fmla="*/ 332663229 w 256"/>
              <a:gd name="T73" fmla="*/ 164185595 h 158"/>
              <a:gd name="T74" fmla="*/ 459747193 w 256"/>
              <a:gd name="T75" fmla="*/ 100750707 h 158"/>
              <a:gd name="T76" fmla="*/ 583094083 w 256"/>
              <a:gd name="T77" fmla="*/ 52241479 h 158"/>
              <a:gd name="T78" fmla="*/ 695226401 w 256"/>
              <a:gd name="T79" fmla="*/ 18657910 h 158"/>
              <a:gd name="T80" fmla="*/ 796147497 w 256"/>
              <a:gd name="T81" fmla="*/ 3732251 h 15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6" h="158">
                <a:moveTo>
                  <a:pt x="213" y="1"/>
                </a:moveTo>
                <a:cubicBezTo>
                  <a:pt x="217" y="0"/>
                  <a:pt x="221" y="0"/>
                  <a:pt x="224" y="0"/>
                </a:cubicBezTo>
                <a:cubicBezTo>
                  <a:pt x="228" y="1"/>
                  <a:pt x="231" y="1"/>
                  <a:pt x="234" y="1"/>
                </a:cubicBezTo>
                <a:cubicBezTo>
                  <a:pt x="237" y="2"/>
                  <a:pt x="240" y="3"/>
                  <a:pt x="242" y="4"/>
                </a:cubicBezTo>
                <a:cubicBezTo>
                  <a:pt x="245" y="5"/>
                  <a:pt x="247" y="6"/>
                  <a:pt x="249" y="7"/>
                </a:cubicBezTo>
                <a:cubicBezTo>
                  <a:pt x="250" y="8"/>
                  <a:pt x="251" y="9"/>
                  <a:pt x="252" y="10"/>
                </a:cubicBezTo>
                <a:cubicBezTo>
                  <a:pt x="253" y="11"/>
                  <a:pt x="254" y="13"/>
                  <a:pt x="254" y="14"/>
                </a:cubicBezTo>
                <a:cubicBezTo>
                  <a:pt x="255" y="15"/>
                  <a:pt x="255" y="17"/>
                  <a:pt x="256" y="18"/>
                </a:cubicBezTo>
                <a:cubicBezTo>
                  <a:pt x="256" y="20"/>
                  <a:pt x="256" y="21"/>
                  <a:pt x="256" y="23"/>
                </a:cubicBezTo>
                <a:cubicBezTo>
                  <a:pt x="256" y="28"/>
                  <a:pt x="254" y="35"/>
                  <a:pt x="250" y="42"/>
                </a:cubicBezTo>
                <a:cubicBezTo>
                  <a:pt x="246" y="48"/>
                  <a:pt x="241" y="56"/>
                  <a:pt x="233" y="64"/>
                </a:cubicBezTo>
                <a:cubicBezTo>
                  <a:pt x="226" y="72"/>
                  <a:pt x="217" y="80"/>
                  <a:pt x="207" y="88"/>
                </a:cubicBezTo>
                <a:cubicBezTo>
                  <a:pt x="196" y="96"/>
                  <a:pt x="184" y="104"/>
                  <a:pt x="171" y="112"/>
                </a:cubicBezTo>
                <a:cubicBezTo>
                  <a:pt x="160" y="119"/>
                  <a:pt x="148" y="125"/>
                  <a:pt x="136" y="131"/>
                </a:cubicBezTo>
                <a:cubicBezTo>
                  <a:pt x="124" y="136"/>
                  <a:pt x="112" y="141"/>
                  <a:pt x="101" y="145"/>
                </a:cubicBezTo>
                <a:cubicBezTo>
                  <a:pt x="90" y="149"/>
                  <a:pt x="79" y="152"/>
                  <a:pt x="69" y="154"/>
                </a:cubicBezTo>
                <a:cubicBezTo>
                  <a:pt x="59" y="156"/>
                  <a:pt x="49" y="158"/>
                  <a:pt x="41" y="158"/>
                </a:cubicBezTo>
                <a:cubicBezTo>
                  <a:pt x="37" y="158"/>
                  <a:pt x="33" y="158"/>
                  <a:pt x="29" y="158"/>
                </a:cubicBezTo>
                <a:cubicBezTo>
                  <a:pt x="26" y="158"/>
                  <a:pt x="22" y="157"/>
                  <a:pt x="19" y="157"/>
                </a:cubicBezTo>
                <a:cubicBezTo>
                  <a:pt x="17" y="156"/>
                  <a:pt x="14" y="155"/>
                  <a:pt x="12" y="154"/>
                </a:cubicBezTo>
                <a:cubicBezTo>
                  <a:pt x="9" y="153"/>
                  <a:pt x="7" y="152"/>
                  <a:pt x="6" y="150"/>
                </a:cubicBezTo>
                <a:cubicBezTo>
                  <a:pt x="5" y="149"/>
                  <a:pt x="4" y="148"/>
                  <a:pt x="3" y="146"/>
                </a:cubicBezTo>
                <a:cubicBezTo>
                  <a:pt x="2" y="145"/>
                  <a:pt x="1" y="144"/>
                  <a:pt x="1" y="142"/>
                </a:cubicBezTo>
                <a:cubicBezTo>
                  <a:pt x="1" y="141"/>
                  <a:pt x="0" y="139"/>
                  <a:pt x="0" y="138"/>
                </a:cubicBezTo>
                <a:cubicBezTo>
                  <a:pt x="0" y="136"/>
                  <a:pt x="0" y="134"/>
                  <a:pt x="1" y="132"/>
                </a:cubicBezTo>
                <a:cubicBezTo>
                  <a:pt x="1" y="130"/>
                  <a:pt x="2" y="128"/>
                  <a:pt x="3" y="125"/>
                </a:cubicBezTo>
                <a:cubicBezTo>
                  <a:pt x="4" y="122"/>
                  <a:pt x="5" y="120"/>
                  <a:pt x="7" y="117"/>
                </a:cubicBezTo>
                <a:cubicBezTo>
                  <a:pt x="8" y="114"/>
                  <a:pt x="10" y="111"/>
                  <a:pt x="12" y="108"/>
                </a:cubicBezTo>
                <a:cubicBezTo>
                  <a:pt x="14" y="105"/>
                  <a:pt x="17" y="102"/>
                  <a:pt x="20" y="99"/>
                </a:cubicBezTo>
                <a:cubicBezTo>
                  <a:pt x="23" y="97"/>
                  <a:pt x="26" y="94"/>
                  <a:pt x="29" y="92"/>
                </a:cubicBezTo>
                <a:cubicBezTo>
                  <a:pt x="32" y="89"/>
                  <a:pt x="35" y="87"/>
                  <a:pt x="38" y="84"/>
                </a:cubicBezTo>
                <a:cubicBezTo>
                  <a:pt x="41" y="81"/>
                  <a:pt x="44" y="78"/>
                  <a:pt x="46" y="76"/>
                </a:cubicBezTo>
                <a:cubicBezTo>
                  <a:pt x="49" y="73"/>
                  <a:pt x="52" y="70"/>
                  <a:pt x="55" y="67"/>
                </a:cubicBezTo>
                <a:cubicBezTo>
                  <a:pt x="57" y="65"/>
                  <a:pt x="60" y="63"/>
                  <a:pt x="63" y="61"/>
                </a:cubicBezTo>
                <a:cubicBezTo>
                  <a:pt x="66" y="59"/>
                  <a:pt x="68" y="57"/>
                  <a:pt x="71" y="55"/>
                </a:cubicBezTo>
                <a:cubicBezTo>
                  <a:pt x="74" y="53"/>
                  <a:pt x="77" y="52"/>
                  <a:pt x="80" y="50"/>
                </a:cubicBezTo>
                <a:cubicBezTo>
                  <a:pt x="83" y="48"/>
                  <a:pt x="86" y="46"/>
                  <a:pt x="89" y="44"/>
                </a:cubicBezTo>
                <a:cubicBezTo>
                  <a:pt x="100" y="38"/>
                  <a:pt x="112" y="32"/>
                  <a:pt x="123" y="27"/>
                </a:cubicBezTo>
                <a:cubicBezTo>
                  <a:pt x="134" y="22"/>
                  <a:pt x="145" y="17"/>
                  <a:pt x="156" y="14"/>
                </a:cubicBezTo>
                <a:cubicBezTo>
                  <a:pt x="166" y="10"/>
                  <a:pt x="177" y="7"/>
                  <a:pt x="186" y="5"/>
                </a:cubicBezTo>
                <a:cubicBezTo>
                  <a:pt x="196" y="3"/>
                  <a:pt x="205" y="1"/>
                  <a:pt x="213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Freeform 226"/>
          <p:cNvSpPr>
            <a:spLocks/>
          </p:cNvSpPr>
          <p:nvPr/>
        </p:nvSpPr>
        <p:spPr bwMode="auto">
          <a:xfrm>
            <a:off x="3579813" y="1350963"/>
            <a:ext cx="481012" cy="190500"/>
          </a:xfrm>
          <a:custGeom>
            <a:avLst/>
            <a:gdLst>
              <a:gd name="T0" fmla="*/ 736343926 w 288"/>
              <a:gd name="T1" fmla="*/ 3723105 h 114"/>
              <a:gd name="T2" fmla="*/ 811100614 w 288"/>
              <a:gd name="T3" fmla="*/ 3723105 h 114"/>
              <a:gd name="T4" fmla="*/ 878381467 w 288"/>
              <a:gd name="T5" fmla="*/ 7446211 h 114"/>
              <a:gd name="T6" fmla="*/ 938184809 w 288"/>
              <a:gd name="T7" fmla="*/ 14892421 h 114"/>
              <a:gd name="T8" fmla="*/ 986776908 w 288"/>
              <a:gd name="T9" fmla="*/ 29786513 h 114"/>
              <a:gd name="T10" fmla="*/ 1027891496 w 288"/>
              <a:gd name="T11" fmla="*/ 48402039 h 114"/>
              <a:gd name="T12" fmla="*/ 1057794841 w 288"/>
              <a:gd name="T13" fmla="*/ 70740671 h 114"/>
              <a:gd name="T14" fmla="*/ 1072746514 w 288"/>
              <a:gd name="T15" fmla="*/ 93080974 h 114"/>
              <a:gd name="T16" fmla="*/ 1076483595 w 288"/>
              <a:gd name="T17" fmla="*/ 119142711 h 114"/>
              <a:gd name="T18" fmla="*/ 1076483595 w 288"/>
              <a:gd name="T19" fmla="*/ 126588921 h 114"/>
              <a:gd name="T20" fmla="*/ 1076483595 w 288"/>
              <a:gd name="T21" fmla="*/ 130312026 h 114"/>
              <a:gd name="T22" fmla="*/ 1076483595 w 288"/>
              <a:gd name="T23" fmla="*/ 134036803 h 114"/>
              <a:gd name="T24" fmla="*/ 1072746514 w 288"/>
              <a:gd name="T25" fmla="*/ 137759908 h 114"/>
              <a:gd name="T26" fmla="*/ 1054056086 w 288"/>
              <a:gd name="T27" fmla="*/ 171267855 h 114"/>
              <a:gd name="T28" fmla="*/ 1016678579 w 288"/>
              <a:gd name="T29" fmla="*/ 212223684 h 114"/>
              <a:gd name="T30" fmla="*/ 964349399 w 288"/>
              <a:gd name="T31" fmla="*/ 249456408 h 114"/>
              <a:gd name="T32" fmla="*/ 893331465 w 288"/>
              <a:gd name="T33" fmla="*/ 290410566 h 114"/>
              <a:gd name="T34" fmla="*/ 889594384 w 288"/>
              <a:gd name="T35" fmla="*/ 290410566 h 114"/>
              <a:gd name="T36" fmla="*/ 885855629 w 288"/>
              <a:gd name="T37" fmla="*/ 294135342 h 114"/>
              <a:gd name="T38" fmla="*/ 878381467 w 288"/>
              <a:gd name="T39" fmla="*/ 297858447 h 114"/>
              <a:gd name="T40" fmla="*/ 874642712 w 288"/>
              <a:gd name="T41" fmla="*/ 297858447 h 114"/>
              <a:gd name="T42" fmla="*/ 829789368 w 288"/>
              <a:gd name="T43" fmla="*/ 312750868 h 114"/>
              <a:gd name="T44" fmla="*/ 777460188 w 288"/>
              <a:gd name="T45" fmla="*/ 327643289 h 114"/>
              <a:gd name="T46" fmla="*/ 728869764 w 288"/>
              <a:gd name="T47" fmla="*/ 346260487 h 114"/>
              <a:gd name="T48" fmla="*/ 676540584 w 288"/>
              <a:gd name="T49" fmla="*/ 368599118 h 114"/>
              <a:gd name="T50" fmla="*/ 635424321 w 288"/>
              <a:gd name="T51" fmla="*/ 379768434 h 114"/>
              <a:gd name="T52" fmla="*/ 590570977 w 288"/>
              <a:gd name="T53" fmla="*/ 390937750 h 114"/>
              <a:gd name="T54" fmla="*/ 549454715 w 288"/>
              <a:gd name="T55" fmla="*/ 398385632 h 114"/>
              <a:gd name="T56" fmla="*/ 504601371 w 288"/>
              <a:gd name="T57" fmla="*/ 405831842 h 114"/>
              <a:gd name="T58" fmla="*/ 456010947 w 288"/>
              <a:gd name="T59" fmla="*/ 413278053 h 114"/>
              <a:gd name="T60" fmla="*/ 411157603 w 288"/>
              <a:gd name="T61" fmla="*/ 417001158 h 114"/>
              <a:gd name="T62" fmla="*/ 366304259 w 288"/>
              <a:gd name="T63" fmla="*/ 420724263 h 114"/>
              <a:gd name="T64" fmla="*/ 321449242 w 288"/>
              <a:gd name="T65" fmla="*/ 424447368 h 114"/>
              <a:gd name="T66" fmla="*/ 246694227 w 288"/>
              <a:gd name="T67" fmla="*/ 420724263 h 114"/>
              <a:gd name="T68" fmla="*/ 179413374 w 288"/>
              <a:gd name="T69" fmla="*/ 417001158 h 114"/>
              <a:gd name="T70" fmla="*/ 123347113 w 288"/>
              <a:gd name="T71" fmla="*/ 405831842 h 114"/>
              <a:gd name="T72" fmla="*/ 74755015 w 288"/>
              <a:gd name="T73" fmla="*/ 390937750 h 114"/>
              <a:gd name="T74" fmla="*/ 37377507 w 288"/>
              <a:gd name="T75" fmla="*/ 368599118 h 114"/>
              <a:gd name="T76" fmla="*/ 14951673 w 288"/>
              <a:gd name="T77" fmla="*/ 346260487 h 114"/>
              <a:gd name="T78" fmla="*/ 3737081 w 288"/>
              <a:gd name="T79" fmla="*/ 320197079 h 114"/>
              <a:gd name="T80" fmla="*/ 3737081 w 288"/>
              <a:gd name="T81" fmla="*/ 294135342 h 114"/>
              <a:gd name="T82" fmla="*/ 3737081 w 288"/>
              <a:gd name="T83" fmla="*/ 290410566 h 114"/>
              <a:gd name="T84" fmla="*/ 3737081 w 288"/>
              <a:gd name="T85" fmla="*/ 286687461 h 114"/>
              <a:gd name="T86" fmla="*/ 7475836 w 288"/>
              <a:gd name="T87" fmla="*/ 282964355 h 114"/>
              <a:gd name="T88" fmla="*/ 7475836 w 288"/>
              <a:gd name="T89" fmla="*/ 279241250 h 114"/>
              <a:gd name="T90" fmla="*/ 29901671 w 288"/>
              <a:gd name="T91" fmla="*/ 242010197 h 114"/>
              <a:gd name="T92" fmla="*/ 71017934 w 288"/>
              <a:gd name="T93" fmla="*/ 204777474 h 114"/>
              <a:gd name="T94" fmla="*/ 123347113 w 288"/>
              <a:gd name="T95" fmla="*/ 167544750 h 114"/>
              <a:gd name="T96" fmla="*/ 190627966 w 288"/>
              <a:gd name="T97" fmla="*/ 130312026 h 114"/>
              <a:gd name="T98" fmla="*/ 272858817 w 288"/>
              <a:gd name="T99" fmla="*/ 96804079 h 114"/>
              <a:gd name="T100" fmla="*/ 362565504 w 288"/>
              <a:gd name="T101" fmla="*/ 67017566 h 114"/>
              <a:gd name="T102" fmla="*/ 456010947 w 288"/>
              <a:gd name="T103" fmla="*/ 40955829 h 114"/>
              <a:gd name="T104" fmla="*/ 560669306 w 288"/>
              <a:gd name="T105" fmla="*/ 22338632 h 114"/>
              <a:gd name="T106" fmla="*/ 605522650 w 288"/>
              <a:gd name="T107" fmla="*/ 14892421 h 114"/>
              <a:gd name="T108" fmla="*/ 650375994 w 288"/>
              <a:gd name="T109" fmla="*/ 7446211 h 114"/>
              <a:gd name="T110" fmla="*/ 695229337 w 288"/>
              <a:gd name="T111" fmla="*/ 3723105 h 114"/>
              <a:gd name="T112" fmla="*/ 736343926 w 288"/>
              <a:gd name="T113" fmla="*/ 3723105 h 11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8" h="114">
                <a:moveTo>
                  <a:pt x="197" y="1"/>
                </a:moveTo>
                <a:cubicBezTo>
                  <a:pt x="204" y="0"/>
                  <a:pt x="211" y="0"/>
                  <a:pt x="217" y="1"/>
                </a:cubicBezTo>
                <a:cubicBezTo>
                  <a:pt x="224" y="1"/>
                  <a:pt x="230" y="1"/>
                  <a:pt x="235" y="2"/>
                </a:cubicBezTo>
                <a:cubicBezTo>
                  <a:pt x="241" y="2"/>
                  <a:pt x="246" y="3"/>
                  <a:pt x="251" y="4"/>
                </a:cubicBezTo>
                <a:cubicBezTo>
                  <a:pt x="256" y="5"/>
                  <a:pt x="260" y="7"/>
                  <a:pt x="264" y="8"/>
                </a:cubicBezTo>
                <a:cubicBezTo>
                  <a:pt x="268" y="9"/>
                  <a:pt x="272" y="11"/>
                  <a:pt x="275" y="13"/>
                </a:cubicBezTo>
                <a:cubicBezTo>
                  <a:pt x="278" y="15"/>
                  <a:pt x="281" y="17"/>
                  <a:pt x="283" y="19"/>
                </a:cubicBezTo>
                <a:cubicBezTo>
                  <a:pt x="285" y="21"/>
                  <a:pt x="286" y="23"/>
                  <a:pt x="287" y="25"/>
                </a:cubicBezTo>
                <a:cubicBezTo>
                  <a:pt x="288" y="28"/>
                  <a:pt x="288" y="30"/>
                  <a:pt x="288" y="32"/>
                </a:cubicBezTo>
                <a:cubicBezTo>
                  <a:pt x="288" y="33"/>
                  <a:pt x="288" y="33"/>
                  <a:pt x="288" y="34"/>
                </a:cubicBezTo>
                <a:cubicBezTo>
                  <a:pt x="288" y="34"/>
                  <a:pt x="288" y="34"/>
                  <a:pt x="288" y="35"/>
                </a:cubicBezTo>
                <a:cubicBezTo>
                  <a:pt x="288" y="35"/>
                  <a:pt x="288" y="35"/>
                  <a:pt x="288" y="36"/>
                </a:cubicBezTo>
                <a:cubicBezTo>
                  <a:pt x="288" y="36"/>
                  <a:pt x="287" y="36"/>
                  <a:pt x="287" y="37"/>
                </a:cubicBezTo>
                <a:cubicBezTo>
                  <a:pt x="287" y="40"/>
                  <a:pt x="285" y="43"/>
                  <a:pt x="282" y="46"/>
                </a:cubicBezTo>
                <a:cubicBezTo>
                  <a:pt x="280" y="50"/>
                  <a:pt x="276" y="53"/>
                  <a:pt x="272" y="57"/>
                </a:cubicBezTo>
                <a:cubicBezTo>
                  <a:pt x="268" y="60"/>
                  <a:pt x="263" y="64"/>
                  <a:pt x="258" y="67"/>
                </a:cubicBezTo>
                <a:cubicBezTo>
                  <a:pt x="252" y="71"/>
                  <a:pt x="246" y="74"/>
                  <a:pt x="239" y="78"/>
                </a:cubicBezTo>
                <a:cubicBezTo>
                  <a:pt x="239" y="78"/>
                  <a:pt x="238" y="78"/>
                  <a:pt x="238" y="78"/>
                </a:cubicBezTo>
                <a:cubicBezTo>
                  <a:pt x="237" y="79"/>
                  <a:pt x="237" y="79"/>
                  <a:pt x="237" y="79"/>
                </a:cubicBezTo>
                <a:cubicBezTo>
                  <a:pt x="236" y="79"/>
                  <a:pt x="236" y="79"/>
                  <a:pt x="235" y="80"/>
                </a:cubicBezTo>
                <a:cubicBezTo>
                  <a:pt x="235" y="80"/>
                  <a:pt x="235" y="80"/>
                  <a:pt x="234" y="80"/>
                </a:cubicBezTo>
                <a:cubicBezTo>
                  <a:pt x="230" y="81"/>
                  <a:pt x="226" y="82"/>
                  <a:pt x="222" y="84"/>
                </a:cubicBezTo>
                <a:cubicBezTo>
                  <a:pt x="217" y="85"/>
                  <a:pt x="213" y="87"/>
                  <a:pt x="208" y="88"/>
                </a:cubicBezTo>
                <a:cubicBezTo>
                  <a:pt x="204" y="90"/>
                  <a:pt x="199" y="92"/>
                  <a:pt x="195" y="93"/>
                </a:cubicBezTo>
                <a:cubicBezTo>
                  <a:pt x="190" y="95"/>
                  <a:pt x="185" y="97"/>
                  <a:pt x="181" y="99"/>
                </a:cubicBezTo>
                <a:cubicBezTo>
                  <a:pt x="177" y="100"/>
                  <a:pt x="173" y="101"/>
                  <a:pt x="170" y="102"/>
                </a:cubicBezTo>
                <a:cubicBezTo>
                  <a:pt x="166" y="103"/>
                  <a:pt x="162" y="104"/>
                  <a:pt x="158" y="105"/>
                </a:cubicBezTo>
                <a:cubicBezTo>
                  <a:pt x="155" y="106"/>
                  <a:pt x="151" y="106"/>
                  <a:pt x="147" y="107"/>
                </a:cubicBezTo>
                <a:cubicBezTo>
                  <a:pt x="143" y="108"/>
                  <a:pt x="139" y="109"/>
                  <a:pt x="135" y="109"/>
                </a:cubicBezTo>
                <a:cubicBezTo>
                  <a:pt x="131" y="110"/>
                  <a:pt x="127" y="110"/>
                  <a:pt x="122" y="111"/>
                </a:cubicBezTo>
                <a:cubicBezTo>
                  <a:pt x="118" y="112"/>
                  <a:pt x="114" y="112"/>
                  <a:pt x="110" y="112"/>
                </a:cubicBezTo>
                <a:cubicBezTo>
                  <a:pt x="106" y="113"/>
                  <a:pt x="102" y="113"/>
                  <a:pt x="98" y="113"/>
                </a:cubicBezTo>
                <a:cubicBezTo>
                  <a:pt x="94" y="113"/>
                  <a:pt x="90" y="114"/>
                  <a:pt x="86" y="114"/>
                </a:cubicBezTo>
                <a:cubicBezTo>
                  <a:pt x="79" y="114"/>
                  <a:pt x="72" y="114"/>
                  <a:pt x="66" y="113"/>
                </a:cubicBezTo>
                <a:cubicBezTo>
                  <a:pt x="60" y="113"/>
                  <a:pt x="54" y="113"/>
                  <a:pt x="48" y="112"/>
                </a:cubicBezTo>
                <a:cubicBezTo>
                  <a:pt x="42" y="111"/>
                  <a:pt x="37" y="110"/>
                  <a:pt x="33" y="109"/>
                </a:cubicBezTo>
                <a:cubicBezTo>
                  <a:pt x="28" y="108"/>
                  <a:pt x="24" y="106"/>
                  <a:pt x="20" y="105"/>
                </a:cubicBezTo>
                <a:cubicBezTo>
                  <a:pt x="16" y="103"/>
                  <a:pt x="13" y="101"/>
                  <a:pt x="10" y="99"/>
                </a:cubicBezTo>
                <a:cubicBezTo>
                  <a:pt x="8" y="97"/>
                  <a:pt x="6" y="95"/>
                  <a:pt x="4" y="93"/>
                </a:cubicBezTo>
                <a:cubicBezTo>
                  <a:pt x="2" y="91"/>
                  <a:pt x="1" y="89"/>
                  <a:pt x="1" y="86"/>
                </a:cubicBezTo>
                <a:cubicBezTo>
                  <a:pt x="0" y="84"/>
                  <a:pt x="0" y="82"/>
                  <a:pt x="1" y="79"/>
                </a:cubicBezTo>
                <a:cubicBezTo>
                  <a:pt x="1" y="79"/>
                  <a:pt x="1" y="78"/>
                  <a:pt x="1" y="78"/>
                </a:cubicBezTo>
                <a:cubicBezTo>
                  <a:pt x="1" y="78"/>
                  <a:pt x="1" y="77"/>
                  <a:pt x="1" y="77"/>
                </a:cubicBezTo>
                <a:cubicBezTo>
                  <a:pt x="1" y="77"/>
                  <a:pt x="1" y="76"/>
                  <a:pt x="2" y="76"/>
                </a:cubicBezTo>
                <a:cubicBezTo>
                  <a:pt x="2" y="76"/>
                  <a:pt x="2" y="75"/>
                  <a:pt x="2" y="75"/>
                </a:cubicBezTo>
                <a:cubicBezTo>
                  <a:pt x="3" y="72"/>
                  <a:pt x="5" y="69"/>
                  <a:pt x="8" y="65"/>
                </a:cubicBezTo>
                <a:cubicBezTo>
                  <a:pt x="11" y="62"/>
                  <a:pt x="14" y="59"/>
                  <a:pt x="19" y="55"/>
                </a:cubicBezTo>
                <a:cubicBezTo>
                  <a:pt x="23" y="52"/>
                  <a:pt x="28" y="49"/>
                  <a:pt x="33" y="45"/>
                </a:cubicBezTo>
                <a:cubicBezTo>
                  <a:pt x="39" y="42"/>
                  <a:pt x="45" y="39"/>
                  <a:pt x="51" y="35"/>
                </a:cubicBezTo>
                <a:cubicBezTo>
                  <a:pt x="58" y="32"/>
                  <a:pt x="65" y="29"/>
                  <a:pt x="73" y="26"/>
                </a:cubicBezTo>
                <a:cubicBezTo>
                  <a:pt x="80" y="23"/>
                  <a:pt x="88" y="21"/>
                  <a:pt x="97" y="18"/>
                </a:cubicBezTo>
                <a:cubicBezTo>
                  <a:pt x="105" y="16"/>
                  <a:pt x="114" y="13"/>
                  <a:pt x="122" y="11"/>
                </a:cubicBezTo>
                <a:cubicBezTo>
                  <a:pt x="131" y="9"/>
                  <a:pt x="141" y="7"/>
                  <a:pt x="150" y="6"/>
                </a:cubicBezTo>
                <a:cubicBezTo>
                  <a:pt x="154" y="5"/>
                  <a:pt x="158" y="4"/>
                  <a:pt x="162" y="4"/>
                </a:cubicBezTo>
                <a:cubicBezTo>
                  <a:pt x="166" y="3"/>
                  <a:pt x="170" y="3"/>
                  <a:pt x="174" y="2"/>
                </a:cubicBezTo>
                <a:cubicBezTo>
                  <a:pt x="178" y="2"/>
                  <a:pt x="182" y="2"/>
                  <a:pt x="186" y="1"/>
                </a:cubicBezTo>
                <a:cubicBezTo>
                  <a:pt x="190" y="1"/>
                  <a:pt x="194" y="1"/>
                  <a:pt x="197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0" name="Freeform 227"/>
          <p:cNvSpPr>
            <a:spLocks/>
          </p:cNvSpPr>
          <p:nvPr/>
        </p:nvSpPr>
        <p:spPr bwMode="auto">
          <a:xfrm>
            <a:off x="4622800" y="1176338"/>
            <a:ext cx="534988" cy="193675"/>
          </a:xfrm>
          <a:custGeom>
            <a:avLst/>
            <a:gdLst>
              <a:gd name="T0" fmla="*/ 756397927 w 319"/>
              <a:gd name="T1" fmla="*/ 0 h 115"/>
              <a:gd name="T2" fmla="*/ 842522219 w 319"/>
              <a:gd name="T3" fmla="*/ 0 h 115"/>
              <a:gd name="T4" fmla="*/ 921158900 w 319"/>
              <a:gd name="T5" fmla="*/ 3750278 h 115"/>
              <a:gd name="T6" fmla="*/ 992304617 w 319"/>
              <a:gd name="T7" fmla="*/ 11252510 h 115"/>
              <a:gd name="T8" fmla="*/ 1055962723 w 319"/>
              <a:gd name="T9" fmla="*/ 22505020 h 115"/>
              <a:gd name="T10" fmla="*/ 1108386060 w 319"/>
              <a:gd name="T11" fmla="*/ 41258085 h 115"/>
              <a:gd name="T12" fmla="*/ 1149576303 w 319"/>
              <a:gd name="T13" fmla="*/ 63763104 h 115"/>
              <a:gd name="T14" fmla="*/ 1175787971 w 319"/>
              <a:gd name="T15" fmla="*/ 86268124 h 115"/>
              <a:gd name="T16" fmla="*/ 1190766546 w 319"/>
              <a:gd name="T17" fmla="*/ 112523421 h 115"/>
              <a:gd name="T18" fmla="*/ 1190766546 w 319"/>
              <a:gd name="T19" fmla="*/ 116273698 h 115"/>
              <a:gd name="T20" fmla="*/ 1194510352 w 319"/>
              <a:gd name="T21" fmla="*/ 120025653 h 115"/>
              <a:gd name="T22" fmla="*/ 1194510352 w 319"/>
              <a:gd name="T23" fmla="*/ 123775931 h 115"/>
              <a:gd name="T24" fmla="*/ 1194510352 w 319"/>
              <a:gd name="T25" fmla="*/ 127526208 h 115"/>
              <a:gd name="T26" fmla="*/ 1183277259 w 319"/>
              <a:gd name="T27" fmla="*/ 165034015 h 115"/>
              <a:gd name="T28" fmla="*/ 1153320109 w 319"/>
              <a:gd name="T29" fmla="*/ 206293777 h 115"/>
              <a:gd name="T30" fmla="*/ 1104640578 w 319"/>
              <a:gd name="T31" fmla="*/ 247551862 h 115"/>
              <a:gd name="T32" fmla="*/ 1037238666 w 319"/>
              <a:gd name="T33" fmla="*/ 288809946 h 115"/>
              <a:gd name="T34" fmla="*/ 951114374 w 319"/>
              <a:gd name="T35" fmla="*/ 326317753 h 115"/>
              <a:gd name="T36" fmla="*/ 853756988 w 319"/>
              <a:gd name="T37" fmla="*/ 360075282 h 115"/>
              <a:gd name="T38" fmla="*/ 741421028 w 319"/>
              <a:gd name="T39" fmla="*/ 390082534 h 115"/>
              <a:gd name="T40" fmla="*/ 625339585 w 319"/>
              <a:gd name="T41" fmla="*/ 412585877 h 115"/>
              <a:gd name="T42" fmla="*/ 569170767 w 319"/>
              <a:gd name="T43" fmla="*/ 420088109 h 115"/>
              <a:gd name="T44" fmla="*/ 516747430 w 319"/>
              <a:gd name="T45" fmla="*/ 423838387 h 115"/>
              <a:gd name="T46" fmla="*/ 464324094 w 319"/>
              <a:gd name="T47" fmla="*/ 427590341 h 115"/>
              <a:gd name="T48" fmla="*/ 415644563 w 319"/>
              <a:gd name="T49" fmla="*/ 431340619 h 115"/>
              <a:gd name="T50" fmla="*/ 325774789 w 319"/>
              <a:gd name="T51" fmla="*/ 431340619 h 115"/>
              <a:gd name="T52" fmla="*/ 247139784 w 319"/>
              <a:gd name="T53" fmla="*/ 427590341 h 115"/>
              <a:gd name="T54" fmla="*/ 175994066 w 319"/>
              <a:gd name="T55" fmla="*/ 416337832 h 115"/>
              <a:gd name="T56" fmla="*/ 116081442 w 319"/>
              <a:gd name="T57" fmla="*/ 401335044 h 115"/>
              <a:gd name="T58" fmla="*/ 67401912 w 319"/>
              <a:gd name="T59" fmla="*/ 382580302 h 115"/>
              <a:gd name="T60" fmla="*/ 29957150 w 319"/>
              <a:gd name="T61" fmla="*/ 360075282 h 115"/>
              <a:gd name="T62" fmla="*/ 7489287 w 319"/>
              <a:gd name="T63" fmla="*/ 333819985 h 115"/>
              <a:gd name="T64" fmla="*/ 0 w 319"/>
              <a:gd name="T65" fmla="*/ 307564688 h 115"/>
              <a:gd name="T66" fmla="*/ 0 w 319"/>
              <a:gd name="T67" fmla="*/ 303814411 h 115"/>
              <a:gd name="T68" fmla="*/ 0 w 319"/>
              <a:gd name="T69" fmla="*/ 300062456 h 115"/>
              <a:gd name="T70" fmla="*/ 0 w 319"/>
              <a:gd name="T71" fmla="*/ 296312178 h 115"/>
              <a:gd name="T72" fmla="*/ 0 w 319"/>
              <a:gd name="T73" fmla="*/ 292561901 h 115"/>
              <a:gd name="T74" fmla="*/ 14978575 w 319"/>
              <a:gd name="T75" fmla="*/ 255054094 h 115"/>
              <a:gd name="T76" fmla="*/ 48679531 w 319"/>
              <a:gd name="T77" fmla="*/ 217546287 h 115"/>
              <a:gd name="T78" fmla="*/ 97357386 w 319"/>
              <a:gd name="T79" fmla="*/ 180038480 h 115"/>
              <a:gd name="T80" fmla="*/ 164759297 w 319"/>
              <a:gd name="T81" fmla="*/ 142530673 h 115"/>
              <a:gd name="T82" fmla="*/ 168504779 w 319"/>
              <a:gd name="T83" fmla="*/ 138778718 h 115"/>
              <a:gd name="T84" fmla="*/ 172248585 w 319"/>
              <a:gd name="T85" fmla="*/ 138778718 h 115"/>
              <a:gd name="T86" fmla="*/ 175994066 w 319"/>
              <a:gd name="T87" fmla="*/ 135028441 h 115"/>
              <a:gd name="T88" fmla="*/ 183483354 w 319"/>
              <a:gd name="T89" fmla="*/ 131278163 h 115"/>
              <a:gd name="T90" fmla="*/ 228417403 w 319"/>
              <a:gd name="T91" fmla="*/ 120025653 h 115"/>
              <a:gd name="T92" fmla="*/ 277096934 w 319"/>
              <a:gd name="T93" fmla="*/ 101270911 h 115"/>
              <a:gd name="T94" fmla="*/ 329520271 w 319"/>
              <a:gd name="T95" fmla="*/ 82517846 h 115"/>
              <a:gd name="T96" fmla="*/ 378199801 w 319"/>
              <a:gd name="T97" fmla="*/ 60012827 h 115"/>
              <a:gd name="T98" fmla="*/ 423133850 w 319"/>
              <a:gd name="T99" fmla="*/ 48760317 h 115"/>
              <a:gd name="T100" fmla="*/ 464324094 w 319"/>
              <a:gd name="T101" fmla="*/ 41258085 h 115"/>
              <a:gd name="T102" fmla="*/ 509258143 w 319"/>
              <a:gd name="T103" fmla="*/ 30005575 h 115"/>
              <a:gd name="T104" fmla="*/ 554192192 w 319"/>
              <a:gd name="T105" fmla="*/ 22505020 h 115"/>
              <a:gd name="T106" fmla="*/ 606617204 w 319"/>
              <a:gd name="T107" fmla="*/ 15002787 h 115"/>
              <a:gd name="T108" fmla="*/ 655295059 w 319"/>
              <a:gd name="T109" fmla="*/ 7502232 h 115"/>
              <a:gd name="T110" fmla="*/ 707720072 w 319"/>
              <a:gd name="T111" fmla="*/ 3750278 h 115"/>
              <a:gd name="T112" fmla="*/ 756397927 w 319"/>
              <a:gd name="T113" fmla="*/ 0 h 115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19" h="115">
                <a:moveTo>
                  <a:pt x="202" y="0"/>
                </a:moveTo>
                <a:cubicBezTo>
                  <a:pt x="209" y="0"/>
                  <a:pt x="217" y="0"/>
                  <a:pt x="225" y="0"/>
                </a:cubicBezTo>
                <a:cubicBezTo>
                  <a:pt x="232" y="0"/>
                  <a:pt x="239" y="0"/>
                  <a:pt x="246" y="1"/>
                </a:cubicBezTo>
                <a:cubicBezTo>
                  <a:pt x="253" y="1"/>
                  <a:pt x="259" y="2"/>
                  <a:pt x="265" y="3"/>
                </a:cubicBezTo>
                <a:cubicBezTo>
                  <a:pt x="271" y="4"/>
                  <a:pt x="277" y="5"/>
                  <a:pt x="282" y="6"/>
                </a:cubicBezTo>
                <a:cubicBezTo>
                  <a:pt x="287" y="8"/>
                  <a:pt x="292" y="9"/>
                  <a:pt x="296" y="11"/>
                </a:cubicBezTo>
                <a:cubicBezTo>
                  <a:pt x="300" y="13"/>
                  <a:pt x="304" y="15"/>
                  <a:pt x="307" y="17"/>
                </a:cubicBezTo>
                <a:cubicBezTo>
                  <a:pt x="310" y="19"/>
                  <a:pt x="313" y="21"/>
                  <a:pt x="314" y="23"/>
                </a:cubicBezTo>
                <a:cubicBezTo>
                  <a:pt x="316" y="25"/>
                  <a:pt x="318" y="28"/>
                  <a:pt x="318" y="30"/>
                </a:cubicBezTo>
                <a:cubicBezTo>
                  <a:pt x="318" y="31"/>
                  <a:pt x="318" y="31"/>
                  <a:pt x="318" y="31"/>
                </a:cubicBezTo>
                <a:cubicBezTo>
                  <a:pt x="319" y="32"/>
                  <a:pt x="319" y="32"/>
                  <a:pt x="319" y="32"/>
                </a:cubicBezTo>
                <a:cubicBezTo>
                  <a:pt x="319" y="33"/>
                  <a:pt x="319" y="33"/>
                  <a:pt x="319" y="33"/>
                </a:cubicBezTo>
                <a:cubicBezTo>
                  <a:pt x="319" y="34"/>
                  <a:pt x="319" y="34"/>
                  <a:pt x="319" y="34"/>
                </a:cubicBezTo>
                <a:cubicBezTo>
                  <a:pt x="319" y="38"/>
                  <a:pt x="318" y="41"/>
                  <a:pt x="316" y="44"/>
                </a:cubicBezTo>
                <a:cubicBezTo>
                  <a:pt x="314" y="48"/>
                  <a:pt x="312" y="51"/>
                  <a:pt x="308" y="55"/>
                </a:cubicBezTo>
                <a:cubicBezTo>
                  <a:pt x="305" y="59"/>
                  <a:pt x="300" y="62"/>
                  <a:pt x="295" y="66"/>
                </a:cubicBezTo>
                <a:cubicBezTo>
                  <a:pt x="290" y="69"/>
                  <a:pt x="284" y="73"/>
                  <a:pt x="277" y="77"/>
                </a:cubicBezTo>
                <a:cubicBezTo>
                  <a:pt x="270" y="80"/>
                  <a:pt x="262" y="83"/>
                  <a:pt x="254" y="87"/>
                </a:cubicBezTo>
                <a:cubicBezTo>
                  <a:pt x="246" y="90"/>
                  <a:pt x="237" y="93"/>
                  <a:pt x="228" y="96"/>
                </a:cubicBezTo>
                <a:cubicBezTo>
                  <a:pt x="218" y="99"/>
                  <a:pt x="209" y="101"/>
                  <a:pt x="198" y="104"/>
                </a:cubicBezTo>
                <a:cubicBezTo>
                  <a:pt x="188" y="106"/>
                  <a:pt x="178" y="108"/>
                  <a:pt x="167" y="110"/>
                </a:cubicBezTo>
                <a:cubicBezTo>
                  <a:pt x="162" y="110"/>
                  <a:pt x="157" y="111"/>
                  <a:pt x="152" y="112"/>
                </a:cubicBezTo>
                <a:cubicBezTo>
                  <a:pt x="147" y="112"/>
                  <a:pt x="143" y="113"/>
                  <a:pt x="138" y="113"/>
                </a:cubicBezTo>
                <a:cubicBezTo>
                  <a:pt x="133" y="114"/>
                  <a:pt x="129" y="114"/>
                  <a:pt x="124" y="114"/>
                </a:cubicBezTo>
                <a:cubicBezTo>
                  <a:pt x="120" y="115"/>
                  <a:pt x="115" y="115"/>
                  <a:pt x="111" y="115"/>
                </a:cubicBezTo>
                <a:cubicBezTo>
                  <a:pt x="103" y="115"/>
                  <a:pt x="95" y="115"/>
                  <a:pt x="87" y="115"/>
                </a:cubicBezTo>
                <a:cubicBezTo>
                  <a:pt x="80" y="115"/>
                  <a:pt x="73" y="114"/>
                  <a:pt x="66" y="114"/>
                </a:cubicBezTo>
                <a:cubicBezTo>
                  <a:pt x="59" y="113"/>
                  <a:pt x="53" y="112"/>
                  <a:pt x="47" y="111"/>
                </a:cubicBezTo>
                <a:cubicBezTo>
                  <a:pt x="41" y="110"/>
                  <a:pt x="36" y="109"/>
                  <a:pt x="31" y="107"/>
                </a:cubicBezTo>
                <a:cubicBezTo>
                  <a:pt x="26" y="106"/>
                  <a:pt x="22" y="104"/>
                  <a:pt x="18" y="102"/>
                </a:cubicBezTo>
                <a:cubicBezTo>
                  <a:pt x="14" y="100"/>
                  <a:pt x="11" y="98"/>
                  <a:pt x="8" y="96"/>
                </a:cubicBezTo>
                <a:cubicBezTo>
                  <a:pt x="6" y="94"/>
                  <a:pt x="4" y="92"/>
                  <a:pt x="2" y="89"/>
                </a:cubicBezTo>
                <a:cubicBezTo>
                  <a:pt x="1" y="87"/>
                  <a:pt x="0" y="85"/>
                  <a:pt x="0" y="82"/>
                </a:cubicBezTo>
                <a:cubicBezTo>
                  <a:pt x="0" y="82"/>
                  <a:pt x="0" y="81"/>
                  <a:pt x="0" y="81"/>
                </a:cubicBezTo>
                <a:cubicBezTo>
                  <a:pt x="0" y="81"/>
                  <a:pt x="0" y="80"/>
                  <a:pt x="0" y="80"/>
                </a:cubicBezTo>
                <a:cubicBezTo>
                  <a:pt x="0" y="80"/>
                  <a:pt x="0" y="79"/>
                  <a:pt x="0" y="79"/>
                </a:cubicBezTo>
                <a:cubicBezTo>
                  <a:pt x="0" y="79"/>
                  <a:pt x="0" y="78"/>
                  <a:pt x="0" y="78"/>
                </a:cubicBezTo>
                <a:cubicBezTo>
                  <a:pt x="0" y="75"/>
                  <a:pt x="2" y="72"/>
                  <a:pt x="4" y="68"/>
                </a:cubicBezTo>
                <a:cubicBezTo>
                  <a:pt x="6" y="65"/>
                  <a:pt x="9" y="62"/>
                  <a:pt x="13" y="58"/>
                </a:cubicBezTo>
                <a:cubicBezTo>
                  <a:pt x="16" y="55"/>
                  <a:pt x="21" y="51"/>
                  <a:pt x="26" y="48"/>
                </a:cubicBezTo>
                <a:cubicBezTo>
                  <a:pt x="31" y="44"/>
                  <a:pt x="37" y="41"/>
                  <a:pt x="44" y="38"/>
                </a:cubicBezTo>
                <a:cubicBezTo>
                  <a:pt x="44" y="37"/>
                  <a:pt x="45" y="37"/>
                  <a:pt x="45" y="37"/>
                </a:cubicBezTo>
                <a:cubicBezTo>
                  <a:pt x="45" y="37"/>
                  <a:pt x="46" y="37"/>
                  <a:pt x="46" y="37"/>
                </a:cubicBezTo>
                <a:cubicBezTo>
                  <a:pt x="47" y="36"/>
                  <a:pt x="47" y="36"/>
                  <a:pt x="47" y="36"/>
                </a:cubicBezTo>
                <a:cubicBezTo>
                  <a:pt x="48" y="36"/>
                  <a:pt x="48" y="36"/>
                  <a:pt x="49" y="35"/>
                </a:cubicBezTo>
                <a:cubicBezTo>
                  <a:pt x="53" y="34"/>
                  <a:pt x="57" y="33"/>
                  <a:pt x="61" y="32"/>
                </a:cubicBezTo>
                <a:cubicBezTo>
                  <a:pt x="66" y="30"/>
                  <a:pt x="70" y="29"/>
                  <a:pt x="74" y="27"/>
                </a:cubicBezTo>
                <a:cubicBezTo>
                  <a:pt x="79" y="26"/>
                  <a:pt x="83" y="24"/>
                  <a:pt x="88" y="22"/>
                </a:cubicBezTo>
                <a:cubicBezTo>
                  <a:pt x="92" y="20"/>
                  <a:pt x="97" y="18"/>
                  <a:pt x="101" y="16"/>
                </a:cubicBezTo>
                <a:cubicBezTo>
                  <a:pt x="105" y="15"/>
                  <a:pt x="109" y="14"/>
                  <a:pt x="113" y="13"/>
                </a:cubicBezTo>
                <a:cubicBezTo>
                  <a:pt x="116" y="13"/>
                  <a:pt x="120" y="12"/>
                  <a:pt x="124" y="11"/>
                </a:cubicBezTo>
                <a:cubicBezTo>
                  <a:pt x="128" y="10"/>
                  <a:pt x="132" y="9"/>
                  <a:pt x="136" y="8"/>
                </a:cubicBezTo>
                <a:cubicBezTo>
                  <a:pt x="140" y="8"/>
                  <a:pt x="144" y="7"/>
                  <a:pt x="148" y="6"/>
                </a:cubicBezTo>
                <a:cubicBezTo>
                  <a:pt x="153" y="5"/>
                  <a:pt x="157" y="5"/>
                  <a:pt x="162" y="4"/>
                </a:cubicBezTo>
                <a:cubicBezTo>
                  <a:pt x="166" y="3"/>
                  <a:pt x="171" y="3"/>
                  <a:pt x="175" y="2"/>
                </a:cubicBezTo>
                <a:cubicBezTo>
                  <a:pt x="180" y="2"/>
                  <a:pt x="184" y="2"/>
                  <a:pt x="189" y="1"/>
                </a:cubicBezTo>
                <a:cubicBezTo>
                  <a:pt x="193" y="1"/>
                  <a:pt x="197" y="1"/>
                  <a:pt x="202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" name="Freeform 228"/>
          <p:cNvSpPr>
            <a:spLocks/>
          </p:cNvSpPr>
          <p:nvPr/>
        </p:nvSpPr>
        <p:spPr bwMode="auto">
          <a:xfrm>
            <a:off x="3617913" y="1487488"/>
            <a:ext cx="481012" cy="315912"/>
          </a:xfrm>
          <a:custGeom>
            <a:avLst/>
            <a:gdLst>
              <a:gd name="T0" fmla="*/ 936327839 w 287"/>
              <a:gd name="T1" fmla="*/ 3755983 h 188"/>
              <a:gd name="T2" fmla="*/ 981271548 w 287"/>
              <a:gd name="T3" fmla="*/ 3755983 h 188"/>
              <a:gd name="T4" fmla="*/ 1014979330 w 287"/>
              <a:gd name="T5" fmla="*/ 11266271 h 188"/>
              <a:gd name="T6" fmla="*/ 1041197053 w 287"/>
              <a:gd name="T7" fmla="*/ 22532542 h 188"/>
              <a:gd name="T8" fmla="*/ 1059923040 w 287"/>
              <a:gd name="T9" fmla="*/ 41310778 h 188"/>
              <a:gd name="T10" fmla="*/ 1071158967 w 287"/>
              <a:gd name="T11" fmla="*/ 56333032 h 188"/>
              <a:gd name="T12" fmla="*/ 1074904835 w 287"/>
              <a:gd name="T13" fmla="*/ 71353608 h 188"/>
              <a:gd name="T14" fmla="*/ 1074904835 w 287"/>
              <a:gd name="T15" fmla="*/ 93887828 h 188"/>
              <a:gd name="T16" fmla="*/ 1071158967 w 287"/>
              <a:gd name="T17" fmla="*/ 116420369 h 188"/>
              <a:gd name="T18" fmla="*/ 1059923040 w 287"/>
              <a:gd name="T19" fmla="*/ 150219182 h 188"/>
              <a:gd name="T20" fmla="*/ 1037451185 w 287"/>
              <a:gd name="T21" fmla="*/ 184017994 h 188"/>
              <a:gd name="T22" fmla="*/ 1011235138 w 287"/>
              <a:gd name="T23" fmla="*/ 225328772 h 188"/>
              <a:gd name="T24" fmla="*/ 977527356 w 287"/>
              <a:gd name="T25" fmla="*/ 266639551 h 188"/>
              <a:gd name="T26" fmla="*/ 936327839 w 287"/>
              <a:gd name="T27" fmla="*/ 296682380 h 188"/>
              <a:gd name="T28" fmla="*/ 895129997 w 287"/>
              <a:gd name="T29" fmla="*/ 334237175 h 188"/>
              <a:gd name="T30" fmla="*/ 853932155 w 287"/>
              <a:gd name="T31" fmla="*/ 371793649 h 188"/>
              <a:gd name="T32" fmla="*/ 816478505 w 287"/>
              <a:gd name="T33" fmla="*/ 413102749 h 188"/>
              <a:gd name="T34" fmla="*/ 779024856 w 287"/>
              <a:gd name="T35" fmla="*/ 439391274 h 188"/>
              <a:gd name="T36" fmla="*/ 741571206 w 287"/>
              <a:gd name="T37" fmla="*/ 465679798 h 188"/>
              <a:gd name="T38" fmla="*/ 700373364 w 287"/>
              <a:gd name="T39" fmla="*/ 491968323 h 188"/>
              <a:gd name="T40" fmla="*/ 659175522 w 287"/>
              <a:gd name="T41" fmla="*/ 518256848 h 188"/>
              <a:gd name="T42" fmla="*/ 509362599 w 287"/>
              <a:gd name="T43" fmla="*/ 597122421 h 188"/>
              <a:gd name="T44" fmla="*/ 363295543 w 287"/>
              <a:gd name="T45" fmla="*/ 657209758 h 188"/>
              <a:gd name="T46" fmla="*/ 235954475 w 287"/>
              <a:gd name="T47" fmla="*/ 694764554 h 188"/>
              <a:gd name="T48" fmla="*/ 127341069 w 287"/>
              <a:gd name="T49" fmla="*/ 706030825 h 188"/>
              <a:gd name="T50" fmla="*/ 86141551 w 287"/>
              <a:gd name="T51" fmla="*/ 702274841 h 188"/>
              <a:gd name="T52" fmla="*/ 52433769 w 287"/>
              <a:gd name="T53" fmla="*/ 694764554 h 188"/>
              <a:gd name="T54" fmla="*/ 26217723 w 287"/>
              <a:gd name="T55" fmla="*/ 679742300 h 188"/>
              <a:gd name="T56" fmla="*/ 11235927 w 287"/>
              <a:gd name="T57" fmla="*/ 660965741 h 188"/>
              <a:gd name="T58" fmla="*/ 3745868 w 287"/>
              <a:gd name="T59" fmla="*/ 642187505 h 188"/>
              <a:gd name="T60" fmla="*/ 0 w 287"/>
              <a:gd name="T61" fmla="*/ 623410946 h 188"/>
              <a:gd name="T62" fmla="*/ 3745868 w 287"/>
              <a:gd name="T63" fmla="*/ 600876726 h 188"/>
              <a:gd name="T64" fmla="*/ 11235927 w 287"/>
              <a:gd name="T65" fmla="*/ 574588202 h 188"/>
              <a:gd name="T66" fmla="*/ 63669696 w 287"/>
              <a:gd name="T67" fmla="*/ 484458035 h 188"/>
              <a:gd name="T68" fmla="*/ 157302983 w 287"/>
              <a:gd name="T69" fmla="*/ 383059920 h 188"/>
              <a:gd name="T70" fmla="*/ 284644052 w 287"/>
              <a:gd name="T71" fmla="*/ 281661805 h 188"/>
              <a:gd name="T72" fmla="*/ 438201167 w 287"/>
              <a:gd name="T73" fmla="*/ 180263689 h 188"/>
              <a:gd name="T74" fmla="*/ 580524031 w 287"/>
              <a:gd name="T75" fmla="*/ 105154098 h 188"/>
              <a:gd name="T76" fmla="*/ 715355159 w 287"/>
              <a:gd name="T77" fmla="*/ 48821066 h 188"/>
              <a:gd name="T78" fmla="*/ 835204492 w 287"/>
              <a:gd name="T79" fmla="*/ 15022254 h 188"/>
              <a:gd name="T80" fmla="*/ 936327839 w 287"/>
              <a:gd name="T81" fmla="*/ 3755983 h 18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87" h="188">
                <a:moveTo>
                  <a:pt x="250" y="1"/>
                </a:moveTo>
                <a:cubicBezTo>
                  <a:pt x="254" y="0"/>
                  <a:pt x="258" y="1"/>
                  <a:pt x="262" y="1"/>
                </a:cubicBezTo>
                <a:cubicBezTo>
                  <a:pt x="265" y="1"/>
                  <a:pt x="268" y="2"/>
                  <a:pt x="271" y="3"/>
                </a:cubicBezTo>
                <a:cubicBezTo>
                  <a:pt x="274" y="4"/>
                  <a:pt x="276" y="5"/>
                  <a:pt x="278" y="6"/>
                </a:cubicBezTo>
                <a:cubicBezTo>
                  <a:pt x="280" y="7"/>
                  <a:pt x="282" y="9"/>
                  <a:pt x="283" y="11"/>
                </a:cubicBezTo>
                <a:cubicBezTo>
                  <a:pt x="284" y="12"/>
                  <a:pt x="285" y="13"/>
                  <a:pt x="286" y="15"/>
                </a:cubicBezTo>
                <a:cubicBezTo>
                  <a:pt x="286" y="16"/>
                  <a:pt x="287" y="18"/>
                  <a:pt x="287" y="19"/>
                </a:cubicBezTo>
                <a:cubicBezTo>
                  <a:pt x="287" y="21"/>
                  <a:pt x="287" y="23"/>
                  <a:pt x="287" y="25"/>
                </a:cubicBezTo>
                <a:cubicBezTo>
                  <a:pt x="287" y="27"/>
                  <a:pt x="286" y="29"/>
                  <a:pt x="286" y="31"/>
                </a:cubicBezTo>
                <a:cubicBezTo>
                  <a:pt x="285" y="34"/>
                  <a:pt x="284" y="37"/>
                  <a:pt x="283" y="40"/>
                </a:cubicBezTo>
                <a:cubicBezTo>
                  <a:pt x="281" y="43"/>
                  <a:pt x="279" y="46"/>
                  <a:pt x="277" y="49"/>
                </a:cubicBezTo>
                <a:cubicBezTo>
                  <a:pt x="275" y="53"/>
                  <a:pt x="273" y="56"/>
                  <a:pt x="270" y="60"/>
                </a:cubicBezTo>
                <a:cubicBezTo>
                  <a:pt x="267" y="63"/>
                  <a:pt x="264" y="67"/>
                  <a:pt x="261" y="71"/>
                </a:cubicBezTo>
                <a:cubicBezTo>
                  <a:pt x="257" y="74"/>
                  <a:pt x="253" y="76"/>
                  <a:pt x="250" y="79"/>
                </a:cubicBezTo>
                <a:cubicBezTo>
                  <a:pt x="246" y="82"/>
                  <a:pt x="243" y="85"/>
                  <a:pt x="239" y="89"/>
                </a:cubicBezTo>
                <a:cubicBezTo>
                  <a:pt x="235" y="92"/>
                  <a:pt x="232" y="95"/>
                  <a:pt x="228" y="99"/>
                </a:cubicBezTo>
                <a:cubicBezTo>
                  <a:pt x="225" y="102"/>
                  <a:pt x="221" y="106"/>
                  <a:pt x="218" y="110"/>
                </a:cubicBezTo>
                <a:cubicBezTo>
                  <a:pt x="214" y="112"/>
                  <a:pt x="211" y="115"/>
                  <a:pt x="208" y="117"/>
                </a:cubicBezTo>
                <a:cubicBezTo>
                  <a:pt x="205" y="119"/>
                  <a:pt x="201" y="122"/>
                  <a:pt x="198" y="124"/>
                </a:cubicBezTo>
                <a:cubicBezTo>
                  <a:pt x="194" y="126"/>
                  <a:pt x="191" y="129"/>
                  <a:pt x="187" y="131"/>
                </a:cubicBezTo>
                <a:cubicBezTo>
                  <a:pt x="183" y="133"/>
                  <a:pt x="180" y="136"/>
                  <a:pt x="176" y="138"/>
                </a:cubicBezTo>
                <a:cubicBezTo>
                  <a:pt x="162" y="146"/>
                  <a:pt x="149" y="153"/>
                  <a:pt x="136" y="159"/>
                </a:cubicBezTo>
                <a:cubicBezTo>
                  <a:pt x="122" y="166"/>
                  <a:pt x="109" y="171"/>
                  <a:pt x="97" y="175"/>
                </a:cubicBezTo>
                <a:cubicBezTo>
                  <a:pt x="85" y="179"/>
                  <a:pt x="73" y="183"/>
                  <a:pt x="63" y="185"/>
                </a:cubicBezTo>
                <a:cubicBezTo>
                  <a:pt x="52" y="187"/>
                  <a:pt x="43" y="188"/>
                  <a:pt x="34" y="188"/>
                </a:cubicBezTo>
                <a:cubicBezTo>
                  <a:pt x="30" y="188"/>
                  <a:pt x="26" y="188"/>
                  <a:pt x="23" y="187"/>
                </a:cubicBezTo>
                <a:cubicBezTo>
                  <a:pt x="19" y="187"/>
                  <a:pt x="16" y="186"/>
                  <a:pt x="14" y="185"/>
                </a:cubicBezTo>
                <a:cubicBezTo>
                  <a:pt x="11" y="184"/>
                  <a:pt x="9" y="183"/>
                  <a:pt x="7" y="181"/>
                </a:cubicBezTo>
                <a:cubicBezTo>
                  <a:pt x="5" y="180"/>
                  <a:pt x="4" y="178"/>
                  <a:pt x="3" y="176"/>
                </a:cubicBezTo>
                <a:cubicBezTo>
                  <a:pt x="2" y="174"/>
                  <a:pt x="1" y="173"/>
                  <a:pt x="1" y="171"/>
                </a:cubicBezTo>
                <a:cubicBezTo>
                  <a:pt x="0" y="169"/>
                  <a:pt x="0" y="168"/>
                  <a:pt x="0" y="166"/>
                </a:cubicBezTo>
                <a:cubicBezTo>
                  <a:pt x="0" y="164"/>
                  <a:pt x="1" y="162"/>
                  <a:pt x="1" y="160"/>
                </a:cubicBezTo>
                <a:cubicBezTo>
                  <a:pt x="1" y="158"/>
                  <a:pt x="2" y="156"/>
                  <a:pt x="3" y="153"/>
                </a:cubicBezTo>
                <a:cubicBezTo>
                  <a:pt x="6" y="146"/>
                  <a:pt x="10" y="138"/>
                  <a:pt x="17" y="129"/>
                </a:cubicBezTo>
                <a:cubicBezTo>
                  <a:pt x="23" y="121"/>
                  <a:pt x="32" y="112"/>
                  <a:pt x="42" y="102"/>
                </a:cubicBezTo>
                <a:cubicBezTo>
                  <a:pt x="52" y="93"/>
                  <a:pt x="63" y="84"/>
                  <a:pt x="76" y="75"/>
                </a:cubicBezTo>
                <a:cubicBezTo>
                  <a:pt x="88" y="65"/>
                  <a:pt x="102" y="56"/>
                  <a:pt x="117" y="48"/>
                </a:cubicBezTo>
                <a:cubicBezTo>
                  <a:pt x="129" y="40"/>
                  <a:pt x="142" y="34"/>
                  <a:pt x="155" y="28"/>
                </a:cubicBezTo>
                <a:cubicBezTo>
                  <a:pt x="167" y="22"/>
                  <a:pt x="179" y="17"/>
                  <a:pt x="191" y="13"/>
                </a:cubicBezTo>
                <a:cubicBezTo>
                  <a:pt x="202" y="9"/>
                  <a:pt x="213" y="6"/>
                  <a:pt x="223" y="4"/>
                </a:cubicBezTo>
                <a:cubicBezTo>
                  <a:pt x="233" y="2"/>
                  <a:pt x="242" y="1"/>
                  <a:pt x="250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Freeform 229"/>
          <p:cNvSpPr>
            <a:spLocks/>
          </p:cNvSpPr>
          <p:nvPr/>
        </p:nvSpPr>
        <p:spPr bwMode="auto">
          <a:xfrm>
            <a:off x="3859213" y="1570038"/>
            <a:ext cx="368300" cy="444500"/>
          </a:xfrm>
          <a:custGeom>
            <a:avLst/>
            <a:gdLst>
              <a:gd name="T0" fmla="*/ 697273401 w 220"/>
              <a:gd name="T1" fmla="*/ 0 h 266"/>
              <a:gd name="T2" fmla="*/ 708459354 w 220"/>
              <a:gd name="T3" fmla="*/ 3736452 h 266"/>
              <a:gd name="T4" fmla="*/ 719646981 w 220"/>
              <a:gd name="T5" fmla="*/ 3736452 h 266"/>
              <a:gd name="T6" fmla="*/ 730832935 w 220"/>
              <a:gd name="T7" fmla="*/ 3736452 h 266"/>
              <a:gd name="T8" fmla="*/ 742018888 w 220"/>
              <a:gd name="T9" fmla="*/ 7472904 h 266"/>
              <a:gd name="T10" fmla="*/ 783035168 w 220"/>
              <a:gd name="T11" fmla="*/ 29891615 h 266"/>
              <a:gd name="T12" fmla="*/ 809136284 w 220"/>
              <a:gd name="T13" fmla="*/ 74730712 h 266"/>
              <a:gd name="T14" fmla="*/ 820322238 w 220"/>
              <a:gd name="T15" fmla="*/ 138252069 h 266"/>
              <a:gd name="T16" fmla="*/ 812865493 w 220"/>
              <a:gd name="T17" fmla="*/ 220455685 h 266"/>
              <a:gd name="T18" fmla="*/ 797950330 w 220"/>
              <a:gd name="T19" fmla="*/ 257820204 h 266"/>
              <a:gd name="T20" fmla="*/ 779305959 w 220"/>
              <a:gd name="T21" fmla="*/ 298922849 h 266"/>
              <a:gd name="T22" fmla="*/ 768120005 w 220"/>
              <a:gd name="T23" fmla="*/ 343760272 h 266"/>
              <a:gd name="T24" fmla="*/ 753204842 w 220"/>
              <a:gd name="T25" fmla="*/ 388599369 h 266"/>
              <a:gd name="T26" fmla="*/ 753204842 w 220"/>
              <a:gd name="T27" fmla="*/ 392335821 h 266"/>
              <a:gd name="T28" fmla="*/ 753204842 w 220"/>
              <a:gd name="T29" fmla="*/ 396072273 h 266"/>
              <a:gd name="T30" fmla="*/ 753204842 w 220"/>
              <a:gd name="T31" fmla="*/ 399808725 h 266"/>
              <a:gd name="T32" fmla="*/ 753204842 w 220"/>
              <a:gd name="T33" fmla="*/ 403545176 h 266"/>
              <a:gd name="T34" fmla="*/ 734560471 w 220"/>
              <a:gd name="T35" fmla="*/ 440911370 h 266"/>
              <a:gd name="T36" fmla="*/ 712188563 w 220"/>
              <a:gd name="T37" fmla="*/ 478275889 h 266"/>
              <a:gd name="T38" fmla="*/ 689816655 w 220"/>
              <a:gd name="T39" fmla="*/ 519378534 h 266"/>
              <a:gd name="T40" fmla="*/ 663715539 w 220"/>
              <a:gd name="T41" fmla="*/ 556743053 h 266"/>
              <a:gd name="T42" fmla="*/ 600327352 w 220"/>
              <a:gd name="T43" fmla="*/ 650157699 h 266"/>
              <a:gd name="T44" fmla="*/ 529480748 w 220"/>
              <a:gd name="T45" fmla="*/ 732361315 h 266"/>
              <a:gd name="T46" fmla="*/ 454906607 w 220"/>
              <a:gd name="T47" fmla="*/ 807092027 h 266"/>
              <a:gd name="T48" fmla="*/ 380330794 w 220"/>
              <a:gd name="T49" fmla="*/ 874348161 h 266"/>
              <a:gd name="T50" fmla="*/ 305756653 w 220"/>
              <a:gd name="T51" fmla="*/ 926660162 h 266"/>
              <a:gd name="T52" fmla="*/ 234910049 w 220"/>
              <a:gd name="T53" fmla="*/ 964026355 h 266"/>
              <a:gd name="T54" fmla="*/ 171521862 w 220"/>
              <a:gd name="T55" fmla="*/ 986445067 h 266"/>
              <a:gd name="T56" fmla="*/ 115590420 w 220"/>
              <a:gd name="T57" fmla="*/ 993917970 h 266"/>
              <a:gd name="T58" fmla="*/ 104404466 w 220"/>
              <a:gd name="T59" fmla="*/ 990181519 h 266"/>
              <a:gd name="T60" fmla="*/ 93218512 w 220"/>
              <a:gd name="T61" fmla="*/ 990181519 h 266"/>
              <a:gd name="T62" fmla="*/ 82032558 w 220"/>
              <a:gd name="T63" fmla="*/ 986445067 h 266"/>
              <a:gd name="T64" fmla="*/ 70846604 w 220"/>
              <a:gd name="T65" fmla="*/ 982708615 h 266"/>
              <a:gd name="T66" fmla="*/ 26101117 w 220"/>
              <a:gd name="T67" fmla="*/ 949078874 h 266"/>
              <a:gd name="T68" fmla="*/ 3729209 w 220"/>
              <a:gd name="T69" fmla="*/ 889295643 h 266"/>
              <a:gd name="T70" fmla="*/ 3729209 w 220"/>
              <a:gd name="T71" fmla="*/ 807092027 h 266"/>
              <a:gd name="T72" fmla="*/ 22371908 w 220"/>
              <a:gd name="T73" fmla="*/ 709940929 h 266"/>
              <a:gd name="T74" fmla="*/ 52202233 w 220"/>
              <a:gd name="T75" fmla="*/ 635210217 h 266"/>
              <a:gd name="T76" fmla="*/ 89489303 w 220"/>
              <a:gd name="T77" fmla="*/ 556743053 h 266"/>
              <a:gd name="T78" fmla="*/ 134234791 w 220"/>
              <a:gd name="T79" fmla="*/ 474539437 h 266"/>
              <a:gd name="T80" fmla="*/ 186437024 w 220"/>
              <a:gd name="T81" fmla="*/ 392335821 h 266"/>
              <a:gd name="T82" fmla="*/ 253554420 w 220"/>
              <a:gd name="T83" fmla="*/ 306395753 h 266"/>
              <a:gd name="T84" fmla="*/ 320671816 w 220"/>
              <a:gd name="T85" fmla="*/ 227928589 h 266"/>
              <a:gd name="T86" fmla="*/ 391516748 w 220"/>
              <a:gd name="T87" fmla="*/ 164407232 h 266"/>
              <a:gd name="T88" fmla="*/ 458634143 w 220"/>
              <a:gd name="T89" fmla="*/ 108358779 h 266"/>
              <a:gd name="T90" fmla="*/ 525751539 w 220"/>
              <a:gd name="T91" fmla="*/ 63521357 h 266"/>
              <a:gd name="T92" fmla="*/ 589139726 w 220"/>
              <a:gd name="T93" fmla="*/ 29891615 h 266"/>
              <a:gd name="T94" fmla="*/ 648800376 w 220"/>
              <a:gd name="T95" fmla="*/ 7472904 h 266"/>
              <a:gd name="T96" fmla="*/ 697273401 w 220"/>
              <a:gd name="T97" fmla="*/ 0 h 2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20" h="266">
                <a:moveTo>
                  <a:pt x="187" y="0"/>
                </a:moveTo>
                <a:cubicBezTo>
                  <a:pt x="188" y="0"/>
                  <a:pt x="189" y="0"/>
                  <a:pt x="190" y="1"/>
                </a:cubicBezTo>
                <a:cubicBezTo>
                  <a:pt x="191" y="1"/>
                  <a:pt x="192" y="1"/>
                  <a:pt x="193" y="1"/>
                </a:cubicBezTo>
                <a:cubicBezTo>
                  <a:pt x="194" y="1"/>
                  <a:pt x="195" y="1"/>
                  <a:pt x="196" y="1"/>
                </a:cubicBezTo>
                <a:cubicBezTo>
                  <a:pt x="197" y="1"/>
                  <a:pt x="198" y="2"/>
                  <a:pt x="199" y="2"/>
                </a:cubicBezTo>
                <a:cubicBezTo>
                  <a:pt x="203" y="3"/>
                  <a:pt x="207" y="5"/>
                  <a:pt x="210" y="8"/>
                </a:cubicBezTo>
                <a:cubicBezTo>
                  <a:pt x="213" y="12"/>
                  <a:pt x="215" y="16"/>
                  <a:pt x="217" y="20"/>
                </a:cubicBezTo>
                <a:cubicBezTo>
                  <a:pt x="219" y="25"/>
                  <a:pt x="220" y="31"/>
                  <a:pt x="220" y="37"/>
                </a:cubicBezTo>
                <a:cubicBezTo>
                  <a:pt x="220" y="44"/>
                  <a:pt x="220" y="51"/>
                  <a:pt x="218" y="59"/>
                </a:cubicBezTo>
                <a:cubicBezTo>
                  <a:pt x="217" y="62"/>
                  <a:pt x="215" y="65"/>
                  <a:pt x="214" y="69"/>
                </a:cubicBezTo>
                <a:cubicBezTo>
                  <a:pt x="212" y="73"/>
                  <a:pt x="211" y="76"/>
                  <a:pt x="209" y="80"/>
                </a:cubicBezTo>
                <a:cubicBezTo>
                  <a:pt x="208" y="84"/>
                  <a:pt x="207" y="88"/>
                  <a:pt x="206" y="92"/>
                </a:cubicBezTo>
                <a:cubicBezTo>
                  <a:pt x="204" y="96"/>
                  <a:pt x="203" y="100"/>
                  <a:pt x="202" y="104"/>
                </a:cubicBezTo>
                <a:cubicBezTo>
                  <a:pt x="202" y="105"/>
                  <a:pt x="202" y="105"/>
                  <a:pt x="202" y="105"/>
                </a:cubicBezTo>
                <a:cubicBezTo>
                  <a:pt x="202" y="106"/>
                  <a:pt x="202" y="106"/>
                  <a:pt x="202" y="106"/>
                </a:cubicBezTo>
                <a:cubicBezTo>
                  <a:pt x="202" y="107"/>
                  <a:pt x="202" y="107"/>
                  <a:pt x="202" y="107"/>
                </a:cubicBezTo>
                <a:cubicBezTo>
                  <a:pt x="202" y="107"/>
                  <a:pt x="202" y="108"/>
                  <a:pt x="202" y="108"/>
                </a:cubicBezTo>
                <a:cubicBezTo>
                  <a:pt x="200" y="111"/>
                  <a:pt x="198" y="115"/>
                  <a:pt x="197" y="118"/>
                </a:cubicBezTo>
                <a:cubicBezTo>
                  <a:pt x="195" y="122"/>
                  <a:pt x="193" y="125"/>
                  <a:pt x="191" y="128"/>
                </a:cubicBezTo>
                <a:cubicBezTo>
                  <a:pt x="189" y="132"/>
                  <a:pt x="187" y="135"/>
                  <a:pt x="185" y="139"/>
                </a:cubicBezTo>
                <a:cubicBezTo>
                  <a:pt x="183" y="142"/>
                  <a:pt x="181" y="146"/>
                  <a:pt x="178" y="149"/>
                </a:cubicBezTo>
                <a:cubicBezTo>
                  <a:pt x="173" y="158"/>
                  <a:pt x="167" y="166"/>
                  <a:pt x="161" y="174"/>
                </a:cubicBezTo>
                <a:cubicBezTo>
                  <a:pt x="155" y="182"/>
                  <a:pt x="148" y="189"/>
                  <a:pt x="142" y="196"/>
                </a:cubicBezTo>
                <a:cubicBezTo>
                  <a:pt x="135" y="204"/>
                  <a:pt x="129" y="210"/>
                  <a:pt x="122" y="216"/>
                </a:cubicBezTo>
                <a:cubicBezTo>
                  <a:pt x="115" y="223"/>
                  <a:pt x="108" y="228"/>
                  <a:pt x="102" y="234"/>
                </a:cubicBezTo>
                <a:cubicBezTo>
                  <a:pt x="95" y="239"/>
                  <a:pt x="88" y="244"/>
                  <a:pt x="82" y="248"/>
                </a:cubicBezTo>
                <a:cubicBezTo>
                  <a:pt x="76" y="252"/>
                  <a:pt x="69" y="255"/>
                  <a:pt x="63" y="258"/>
                </a:cubicBezTo>
                <a:cubicBezTo>
                  <a:pt x="57" y="260"/>
                  <a:pt x="52" y="262"/>
                  <a:pt x="46" y="264"/>
                </a:cubicBezTo>
                <a:cubicBezTo>
                  <a:pt x="41" y="265"/>
                  <a:pt x="36" y="266"/>
                  <a:pt x="31" y="266"/>
                </a:cubicBezTo>
                <a:cubicBezTo>
                  <a:pt x="30" y="266"/>
                  <a:pt x="29" y="265"/>
                  <a:pt x="28" y="265"/>
                </a:cubicBezTo>
                <a:cubicBezTo>
                  <a:pt x="27" y="265"/>
                  <a:pt x="26" y="265"/>
                  <a:pt x="25" y="265"/>
                </a:cubicBezTo>
                <a:cubicBezTo>
                  <a:pt x="24" y="265"/>
                  <a:pt x="23" y="265"/>
                  <a:pt x="22" y="264"/>
                </a:cubicBezTo>
                <a:cubicBezTo>
                  <a:pt x="21" y="264"/>
                  <a:pt x="20" y="264"/>
                  <a:pt x="19" y="263"/>
                </a:cubicBezTo>
                <a:cubicBezTo>
                  <a:pt x="14" y="261"/>
                  <a:pt x="10" y="258"/>
                  <a:pt x="7" y="254"/>
                </a:cubicBezTo>
                <a:cubicBezTo>
                  <a:pt x="4" y="250"/>
                  <a:pt x="2" y="244"/>
                  <a:pt x="1" y="238"/>
                </a:cubicBezTo>
                <a:cubicBezTo>
                  <a:pt x="0" y="232"/>
                  <a:pt x="0" y="224"/>
                  <a:pt x="1" y="216"/>
                </a:cubicBezTo>
                <a:cubicBezTo>
                  <a:pt x="2" y="208"/>
                  <a:pt x="4" y="199"/>
                  <a:pt x="6" y="190"/>
                </a:cubicBezTo>
                <a:cubicBezTo>
                  <a:pt x="8" y="183"/>
                  <a:pt x="11" y="177"/>
                  <a:pt x="14" y="170"/>
                </a:cubicBezTo>
                <a:cubicBezTo>
                  <a:pt x="17" y="163"/>
                  <a:pt x="20" y="156"/>
                  <a:pt x="24" y="149"/>
                </a:cubicBezTo>
                <a:cubicBezTo>
                  <a:pt x="27" y="141"/>
                  <a:pt x="31" y="134"/>
                  <a:pt x="36" y="127"/>
                </a:cubicBezTo>
                <a:cubicBezTo>
                  <a:pt x="40" y="119"/>
                  <a:pt x="45" y="112"/>
                  <a:pt x="50" y="105"/>
                </a:cubicBezTo>
                <a:cubicBezTo>
                  <a:pt x="56" y="97"/>
                  <a:pt x="62" y="89"/>
                  <a:pt x="68" y="82"/>
                </a:cubicBezTo>
                <a:cubicBezTo>
                  <a:pt x="74" y="75"/>
                  <a:pt x="80" y="68"/>
                  <a:pt x="86" y="61"/>
                </a:cubicBezTo>
                <a:cubicBezTo>
                  <a:pt x="93" y="55"/>
                  <a:pt x="99" y="49"/>
                  <a:pt x="105" y="44"/>
                </a:cubicBezTo>
                <a:cubicBezTo>
                  <a:pt x="111" y="38"/>
                  <a:pt x="117" y="33"/>
                  <a:pt x="123" y="29"/>
                </a:cubicBezTo>
                <a:cubicBezTo>
                  <a:pt x="130" y="24"/>
                  <a:pt x="136" y="20"/>
                  <a:pt x="141" y="17"/>
                </a:cubicBezTo>
                <a:cubicBezTo>
                  <a:pt x="147" y="13"/>
                  <a:pt x="153" y="10"/>
                  <a:pt x="158" y="8"/>
                </a:cubicBezTo>
                <a:cubicBezTo>
                  <a:pt x="164" y="6"/>
                  <a:pt x="169" y="4"/>
                  <a:pt x="174" y="2"/>
                </a:cubicBezTo>
                <a:cubicBezTo>
                  <a:pt x="179" y="1"/>
                  <a:pt x="183" y="1"/>
                  <a:pt x="187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3" name="Freeform 230"/>
          <p:cNvSpPr>
            <a:spLocks/>
          </p:cNvSpPr>
          <p:nvPr/>
        </p:nvSpPr>
        <p:spPr bwMode="auto">
          <a:xfrm>
            <a:off x="4586288" y="1381125"/>
            <a:ext cx="533400" cy="233363"/>
          </a:xfrm>
          <a:custGeom>
            <a:avLst/>
            <a:gdLst>
              <a:gd name="T0" fmla="*/ 292606802 w 318"/>
              <a:gd name="T1" fmla="*/ 0 h 139"/>
              <a:gd name="T2" fmla="*/ 337623749 w 318"/>
              <a:gd name="T3" fmla="*/ 3757312 h 139"/>
              <a:gd name="T4" fmla="*/ 390143521 w 318"/>
              <a:gd name="T5" fmla="*/ 7516303 h 139"/>
              <a:gd name="T6" fmla="*/ 438911042 w 318"/>
              <a:gd name="T7" fmla="*/ 11273615 h 139"/>
              <a:gd name="T8" fmla="*/ 495181387 w 318"/>
              <a:gd name="T9" fmla="*/ 7516303 h 139"/>
              <a:gd name="T10" fmla="*/ 498933638 w 318"/>
              <a:gd name="T11" fmla="*/ 7516303 h 139"/>
              <a:gd name="T12" fmla="*/ 502684211 w 318"/>
              <a:gd name="T13" fmla="*/ 7516303 h 139"/>
              <a:gd name="T14" fmla="*/ 506436462 w 318"/>
              <a:gd name="T15" fmla="*/ 7516303 h 139"/>
              <a:gd name="T16" fmla="*/ 513937609 w 318"/>
              <a:gd name="T17" fmla="*/ 7516303 h 139"/>
              <a:gd name="T18" fmla="*/ 555203983 w 318"/>
              <a:gd name="T19" fmla="*/ 15032606 h 139"/>
              <a:gd name="T20" fmla="*/ 600219253 w 318"/>
              <a:gd name="T21" fmla="*/ 22548910 h 139"/>
              <a:gd name="T22" fmla="*/ 645236200 w 318"/>
              <a:gd name="T23" fmla="*/ 30065213 h 139"/>
              <a:gd name="T24" fmla="*/ 690253147 w 318"/>
              <a:gd name="T25" fmla="*/ 41338828 h 139"/>
              <a:gd name="T26" fmla="*/ 795291013 w 318"/>
              <a:gd name="T27" fmla="*/ 71404041 h 139"/>
              <a:gd name="T28" fmla="*/ 892827732 w 318"/>
              <a:gd name="T29" fmla="*/ 105228245 h 139"/>
              <a:gd name="T30" fmla="*/ 979109375 w 318"/>
              <a:gd name="T31" fmla="*/ 146567074 h 139"/>
              <a:gd name="T32" fmla="*/ 1050385370 w 318"/>
              <a:gd name="T33" fmla="*/ 187905902 h 139"/>
              <a:gd name="T34" fmla="*/ 1110406289 w 318"/>
              <a:gd name="T35" fmla="*/ 233003722 h 139"/>
              <a:gd name="T36" fmla="*/ 1155423236 w 318"/>
              <a:gd name="T37" fmla="*/ 281860532 h 139"/>
              <a:gd name="T38" fmla="*/ 1185434534 w 318"/>
              <a:gd name="T39" fmla="*/ 326958352 h 139"/>
              <a:gd name="T40" fmla="*/ 1192937358 w 318"/>
              <a:gd name="T41" fmla="*/ 368297180 h 139"/>
              <a:gd name="T42" fmla="*/ 1192937358 w 318"/>
              <a:gd name="T43" fmla="*/ 379570796 h 139"/>
              <a:gd name="T44" fmla="*/ 1189186785 w 318"/>
              <a:gd name="T45" fmla="*/ 390846090 h 139"/>
              <a:gd name="T46" fmla="*/ 1189186785 w 318"/>
              <a:gd name="T47" fmla="*/ 398362393 h 139"/>
              <a:gd name="T48" fmla="*/ 1185434534 w 318"/>
              <a:gd name="T49" fmla="*/ 409636009 h 139"/>
              <a:gd name="T50" fmla="*/ 1144169838 w 318"/>
              <a:gd name="T51" fmla="*/ 454733828 h 139"/>
              <a:gd name="T52" fmla="*/ 1072893843 w 318"/>
              <a:gd name="T53" fmla="*/ 488558032 h 139"/>
              <a:gd name="T54" fmla="*/ 975357125 w 318"/>
              <a:gd name="T55" fmla="*/ 511106942 h 139"/>
              <a:gd name="T56" fmla="*/ 855313609 w 318"/>
              <a:gd name="T57" fmla="*/ 522380557 h 139"/>
              <a:gd name="T58" fmla="*/ 761529142 w 318"/>
              <a:gd name="T59" fmla="*/ 518623245 h 139"/>
              <a:gd name="T60" fmla="*/ 660241849 w 318"/>
              <a:gd name="T61" fmla="*/ 507347951 h 139"/>
              <a:gd name="T62" fmla="*/ 558954557 w 318"/>
              <a:gd name="T63" fmla="*/ 492315344 h 139"/>
              <a:gd name="T64" fmla="*/ 453916691 w 318"/>
              <a:gd name="T65" fmla="*/ 466009122 h 139"/>
              <a:gd name="T66" fmla="*/ 348877147 w 318"/>
              <a:gd name="T67" fmla="*/ 432184918 h 139"/>
              <a:gd name="T68" fmla="*/ 255094357 w 318"/>
              <a:gd name="T69" fmla="*/ 394603402 h 139"/>
              <a:gd name="T70" fmla="*/ 176313860 w 318"/>
              <a:gd name="T71" fmla="*/ 353264574 h 139"/>
              <a:gd name="T72" fmla="*/ 108790117 w 318"/>
              <a:gd name="T73" fmla="*/ 308166754 h 139"/>
              <a:gd name="T74" fmla="*/ 60022596 w 318"/>
              <a:gd name="T75" fmla="*/ 263068935 h 139"/>
              <a:gd name="T76" fmla="*/ 26259047 w 318"/>
              <a:gd name="T77" fmla="*/ 217971115 h 139"/>
              <a:gd name="T78" fmla="*/ 3750574 w 318"/>
              <a:gd name="T79" fmla="*/ 176632287 h 139"/>
              <a:gd name="T80" fmla="*/ 3750574 w 318"/>
              <a:gd name="T81" fmla="*/ 139050771 h 139"/>
              <a:gd name="T82" fmla="*/ 3750574 w 318"/>
              <a:gd name="T83" fmla="*/ 127777155 h 139"/>
              <a:gd name="T84" fmla="*/ 7502825 w 318"/>
              <a:gd name="T85" fmla="*/ 120260852 h 139"/>
              <a:gd name="T86" fmla="*/ 11253398 w 318"/>
              <a:gd name="T87" fmla="*/ 112744549 h 139"/>
              <a:gd name="T88" fmla="*/ 15005649 w 318"/>
              <a:gd name="T89" fmla="*/ 101469254 h 139"/>
              <a:gd name="T90" fmla="*/ 52519772 w 318"/>
              <a:gd name="T91" fmla="*/ 63887738 h 139"/>
              <a:gd name="T92" fmla="*/ 112540691 w 318"/>
              <a:gd name="T93" fmla="*/ 33822525 h 139"/>
              <a:gd name="T94" fmla="*/ 195071760 w 318"/>
              <a:gd name="T95" fmla="*/ 11273615 h 139"/>
              <a:gd name="T96" fmla="*/ 292606802 w 318"/>
              <a:gd name="T97" fmla="*/ 0 h 1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18" h="139">
                <a:moveTo>
                  <a:pt x="78" y="0"/>
                </a:moveTo>
                <a:cubicBezTo>
                  <a:pt x="82" y="1"/>
                  <a:pt x="86" y="1"/>
                  <a:pt x="90" y="1"/>
                </a:cubicBezTo>
                <a:cubicBezTo>
                  <a:pt x="95" y="2"/>
                  <a:pt x="99" y="2"/>
                  <a:pt x="104" y="2"/>
                </a:cubicBezTo>
                <a:cubicBezTo>
                  <a:pt x="108" y="2"/>
                  <a:pt x="113" y="3"/>
                  <a:pt x="117" y="3"/>
                </a:cubicBezTo>
                <a:cubicBezTo>
                  <a:pt x="122" y="3"/>
                  <a:pt x="127" y="3"/>
                  <a:pt x="132" y="2"/>
                </a:cubicBezTo>
                <a:cubicBezTo>
                  <a:pt x="132" y="2"/>
                  <a:pt x="133" y="2"/>
                  <a:pt x="133" y="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5" y="2"/>
                  <a:pt x="135" y="2"/>
                  <a:pt x="135" y="2"/>
                </a:cubicBezTo>
                <a:cubicBezTo>
                  <a:pt x="136" y="2"/>
                  <a:pt x="136" y="2"/>
                  <a:pt x="137" y="2"/>
                </a:cubicBezTo>
                <a:cubicBezTo>
                  <a:pt x="140" y="3"/>
                  <a:pt x="144" y="3"/>
                  <a:pt x="148" y="4"/>
                </a:cubicBezTo>
                <a:cubicBezTo>
                  <a:pt x="152" y="4"/>
                  <a:pt x="156" y="5"/>
                  <a:pt x="160" y="6"/>
                </a:cubicBezTo>
                <a:cubicBezTo>
                  <a:pt x="164" y="6"/>
                  <a:pt x="168" y="7"/>
                  <a:pt x="172" y="8"/>
                </a:cubicBezTo>
                <a:cubicBezTo>
                  <a:pt x="176" y="9"/>
                  <a:pt x="180" y="10"/>
                  <a:pt x="184" y="11"/>
                </a:cubicBezTo>
                <a:cubicBezTo>
                  <a:pt x="194" y="13"/>
                  <a:pt x="203" y="16"/>
                  <a:pt x="212" y="19"/>
                </a:cubicBezTo>
                <a:cubicBezTo>
                  <a:pt x="221" y="22"/>
                  <a:pt x="230" y="25"/>
                  <a:pt x="238" y="28"/>
                </a:cubicBezTo>
                <a:cubicBezTo>
                  <a:pt x="246" y="31"/>
                  <a:pt x="254" y="35"/>
                  <a:pt x="261" y="39"/>
                </a:cubicBezTo>
                <a:cubicBezTo>
                  <a:pt x="268" y="42"/>
                  <a:pt x="274" y="46"/>
                  <a:pt x="280" y="50"/>
                </a:cubicBezTo>
                <a:cubicBezTo>
                  <a:pt x="286" y="54"/>
                  <a:pt x="292" y="58"/>
                  <a:pt x="296" y="62"/>
                </a:cubicBezTo>
                <a:cubicBezTo>
                  <a:pt x="301" y="66"/>
                  <a:pt x="305" y="71"/>
                  <a:pt x="308" y="75"/>
                </a:cubicBezTo>
                <a:cubicBezTo>
                  <a:pt x="312" y="79"/>
                  <a:pt x="314" y="83"/>
                  <a:pt x="316" y="87"/>
                </a:cubicBezTo>
                <a:cubicBezTo>
                  <a:pt x="317" y="91"/>
                  <a:pt x="318" y="95"/>
                  <a:pt x="318" y="98"/>
                </a:cubicBezTo>
                <a:cubicBezTo>
                  <a:pt x="318" y="99"/>
                  <a:pt x="318" y="100"/>
                  <a:pt x="318" y="101"/>
                </a:cubicBezTo>
                <a:cubicBezTo>
                  <a:pt x="318" y="102"/>
                  <a:pt x="318" y="103"/>
                  <a:pt x="317" y="104"/>
                </a:cubicBezTo>
                <a:cubicBezTo>
                  <a:pt x="317" y="104"/>
                  <a:pt x="317" y="105"/>
                  <a:pt x="317" y="106"/>
                </a:cubicBezTo>
                <a:cubicBezTo>
                  <a:pt x="316" y="107"/>
                  <a:pt x="316" y="108"/>
                  <a:pt x="316" y="109"/>
                </a:cubicBezTo>
                <a:cubicBezTo>
                  <a:pt x="314" y="113"/>
                  <a:pt x="310" y="117"/>
                  <a:pt x="305" y="121"/>
                </a:cubicBezTo>
                <a:cubicBezTo>
                  <a:pt x="300" y="124"/>
                  <a:pt x="294" y="127"/>
                  <a:pt x="286" y="130"/>
                </a:cubicBezTo>
                <a:cubicBezTo>
                  <a:pt x="279" y="133"/>
                  <a:pt x="270" y="135"/>
                  <a:pt x="260" y="136"/>
                </a:cubicBezTo>
                <a:cubicBezTo>
                  <a:pt x="250" y="138"/>
                  <a:pt x="239" y="139"/>
                  <a:pt x="228" y="139"/>
                </a:cubicBezTo>
                <a:cubicBezTo>
                  <a:pt x="220" y="139"/>
                  <a:pt x="211" y="139"/>
                  <a:pt x="203" y="138"/>
                </a:cubicBezTo>
                <a:cubicBezTo>
                  <a:pt x="194" y="138"/>
                  <a:pt x="185" y="137"/>
                  <a:pt x="176" y="135"/>
                </a:cubicBezTo>
                <a:cubicBezTo>
                  <a:pt x="167" y="134"/>
                  <a:pt x="158" y="133"/>
                  <a:pt x="149" y="131"/>
                </a:cubicBezTo>
                <a:cubicBezTo>
                  <a:pt x="140" y="129"/>
                  <a:pt x="131" y="127"/>
                  <a:pt x="121" y="124"/>
                </a:cubicBezTo>
                <a:cubicBezTo>
                  <a:pt x="112" y="121"/>
                  <a:pt x="102" y="118"/>
                  <a:pt x="93" y="115"/>
                </a:cubicBezTo>
                <a:cubicBezTo>
                  <a:pt x="84" y="112"/>
                  <a:pt x="76" y="109"/>
                  <a:pt x="68" y="105"/>
                </a:cubicBezTo>
                <a:cubicBezTo>
                  <a:pt x="61" y="101"/>
                  <a:pt x="54" y="98"/>
                  <a:pt x="47" y="94"/>
                </a:cubicBezTo>
                <a:cubicBezTo>
                  <a:pt x="41" y="90"/>
                  <a:pt x="35" y="86"/>
                  <a:pt x="29" y="82"/>
                </a:cubicBezTo>
                <a:cubicBezTo>
                  <a:pt x="24" y="78"/>
                  <a:pt x="20" y="74"/>
                  <a:pt x="16" y="70"/>
                </a:cubicBezTo>
                <a:cubicBezTo>
                  <a:pt x="12" y="66"/>
                  <a:pt x="9" y="62"/>
                  <a:pt x="7" y="58"/>
                </a:cubicBezTo>
                <a:cubicBezTo>
                  <a:pt x="4" y="55"/>
                  <a:pt x="2" y="51"/>
                  <a:pt x="1" y="47"/>
                </a:cubicBezTo>
                <a:cubicBezTo>
                  <a:pt x="1" y="44"/>
                  <a:pt x="0" y="40"/>
                  <a:pt x="1" y="37"/>
                </a:cubicBezTo>
                <a:cubicBezTo>
                  <a:pt x="1" y="36"/>
                  <a:pt x="1" y="35"/>
                  <a:pt x="1" y="34"/>
                </a:cubicBezTo>
                <a:cubicBezTo>
                  <a:pt x="1" y="34"/>
                  <a:pt x="2" y="33"/>
                  <a:pt x="2" y="32"/>
                </a:cubicBezTo>
                <a:cubicBezTo>
                  <a:pt x="2" y="31"/>
                  <a:pt x="3" y="30"/>
                  <a:pt x="3" y="30"/>
                </a:cubicBezTo>
                <a:cubicBezTo>
                  <a:pt x="3" y="29"/>
                  <a:pt x="4" y="28"/>
                  <a:pt x="4" y="27"/>
                </a:cubicBezTo>
                <a:cubicBezTo>
                  <a:pt x="6" y="24"/>
                  <a:pt x="10" y="20"/>
                  <a:pt x="14" y="17"/>
                </a:cubicBezTo>
                <a:cubicBezTo>
                  <a:pt x="19" y="14"/>
                  <a:pt x="24" y="11"/>
                  <a:pt x="30" y="9"/>
                </a:cubicBezTo>
                <a:cubicBezTo>
                  <a:pt x="36" y="7"/>
                  <a:pt x="44" y="5"/>
                  <a:pt x="52" y="3"/>
                </a:cubicBezTo>
                <a:cubicBezTo>
                  <a:pt x="60" y="2"/>
                  <a:pt x="68" y="1"/>
                  <a:pt x="78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4" name="Freeform 231"/>
          <p:cNvSpPr>
            <a:spLocks/>
          </p:cNvSpPr>
          <p:nvPr/>
        </p:nvSpPr>
        <p:spPr bwMode="auto">
          <a:xfrm>
            <a:off x="4454525" y="1512888"/>
            <a:ext cx="396875" cy="385762"/>
          </a:xfrm>
          <a:custGeom>
            <a:avLst/>
            <a:gdLst>
              <a:gd name="T0" fmla="*/ 183942887 w 237"/>
              <a:gd name="T1" fmla="*/ 0 h 230"/>
              <a:gd name="T2" fmla="*/ 228988549 w 237"/>
              <a:gd name="T3" fmla="*/ 3750287 h 230"/>
              <a:gd name="T4" fmla="*/ 274035889 w 237"/>
              <a:gd name="T5" fmla="*/ 11252539 h 230"/>
              <a:gd name="T6" fmla="*/ 322836755 w 237"/>
              <a:gd name="T7" fmla="*/ 22505078 h 230"/>
              <a:gd name="T8" fmla="*/ 375392824 w 237"/>
              <a:gd name="T9" fmla="*/ 41258191 h 230"/>
              <a:gd name="T10" fmla="*/ 412931436 w 237"/>
              <a:gd name="T11" fmla="*/ 67513557 h 230"/>
              <a:gd name="T12" fmla="*/ 454225250 w 237"/>
              <a:gd name="T13" fmla="*/ 93770599 h 230"/>
              <a:gd name="T14" fmla="*/ 499270913 w 237"/>
              <a:gd name="T15" fmla="*/ 116274000 h 230"/>
              <a:gd name="T16" fmla="*/ 548071778 w 237"/>
              <a:gd name="T17" fmla="*/ 142531042 h 230"/>
              <a:gd name="T18" fmla="*/ 581858542 w 237"/>
              <a:gd name="T19" fmla="*/ 165034443 h 230"/>
              <a:gd name="T20" fmla="*/ 611890102 w 237"/>
              <a:gd name="T21" fmla="*/ 191291486 h 230"/>
              <a:gd name="T22" fmla="*/ 641919984 w 237"/>
              <a:gd name="T23" fmla="*/ 221297138 h 230"/>
              <a:gd name="T24" fmla="*/ 671951545 w 237"/>
              <a:gd name="T25" fmla="*/ 251302791 h 230"/>
              <a:gd name="T26" fmla="*/ 769553276 w 237"/>
              <a:gd name="T27" fmla="*/ 363828180 h 230"/>
              <a:gd name="T28" fmla="*/ 837125126 w 237"/>
              <a:gd name="T29" fmla="*/ 480102180 h 230"/>
              <a:gd name="T30" fmla="*/ 878417262 w 237"/>
              <a:gd name="T31" fmla="*/ 592625893 h 230"/>
              <a:gd name="T32" fmla="*/ 885925991 w 237"/>
              <a:gd name="T33" fmla="*/ 693897067 h 230"/>
              <a:gd name="T34" fmla="*/ 878417262 w 237"/>
              <a:gd name="T35" fmla="*/ 738907223 h 230"/>
              <a:gd name="T36" fmla="*/ 867156686 w 237"/>
              <a:gd name="T37" fmla="*/ 776415127 h 230"/>
              <a:gd name="T38" fmla="*/ 844632177 w 237"/>
              <a:gd name="T39" fmla="*/ 810172744 h 230"/>
              <a:gd name="T40" fmla="*/ 814600617 w 237"/>
              <a:gd name="T41" fmla="*/ 832677822 h 230"/>
              <a:gd name="T42" fmla="*/ 788324260 w 237"/>
              <a:gd name="T43" fmla="*/ 847680648 h 230"/>
              <a:gd name="T44" fmla="*/ 758292700 w 237"/>
              <a:gd name="T45" fmla="*/ 855181222 h 230"/>
              <a:gd name="T46" fmla="*/ 728261139 w 237"/>
              <a:gd name="T47" fmla="*/ 862683474 h 230"/>
              <a:gd name="T48" fmla="*/ 694476054 w 237"/>
              <a:gd name="T49" fmla="*/ 862683474 h 230"/>
              <a:gd name="T50" fmla="*/ 566842762 w 237"/>
              <a:gd name="T51" fmla="*/ 840178396 h 230"/>
              <a:gd name="T52" fmla="*/ 431700741 w 237"/>
              <a:gd name="T53" fmla="*/ 780165414 h 230"/>
              <a:gd name="T54" fmla="*/ 292805195 w 237"/>
              <a:gd name="T55" fmla="*/ 686396492 h 230"/>
              <a:gd name="T56" fmla="*/ 172680632 w 237"/>
              <a:gd name="T57" fmla="*/ 566370528 h 230"/>
              <a:gd name="T58" fmla="*/ 172680632 w 237"/>
              <a:gd name="T59" fmla="*/ 566370528 h 230"/>
              <a:gd name="T60" fmla="*/ 86339477 w 237"/>
              <a:gd name="T61" fmla="*/ 450096528 h 230"/>
              <a:gd name="T62" fmla="*/ 30031560 w 237"/>
              <a:gd name="T63" fmla="*/ 337571138 h 230"/>
              <a:gd name="T64" fmla="*/ 3753526 w 237"/>
              <a:gd name="T65" fmla="*/ 236299964 h 230"/>
              <a:gd name="T66" fmla="*/ 3753526 w 237"/>
              <a:gd name="T67" fmla="*/ 146281330 h 230"/>
              <a:gd name="T68" fmla="*/ 15015780 w 237"/>
              <a:gd name="T69" fmla="*/ 108773425 h 230"/>
              <a:gd name="T70" fmla="*/ 30031560 w 237"/>
              <a:gd name="T71" fmla="*/ 75015808 h 230"/>
              <a:gd name="T72" fmla="*/ 52554391 w 237"/>
              <a:gd name="T73" fmla="*/ 48760443 h 230"/>
              <a:gd name="T74" fmla="*/ 78832426 w 237"/>
              <a:gd name="T75" fmla="*/ 30005652 h 230"/>
              <a:gd name="T76" fmla="*/ 101355257 w 237"/>
              <a:gd name="T77" fmla="*/ 18754791 h 230"/>
              <a:gd name="T78" fmla="*/ 127633292 w 237"/>
              <a:gd name="T79" fmla="*/ 7502252 h 230"/>
              <a:gd name="T80" fmla="*/ 153911326 w 237"/>
              <a:gd name="T81" fmla="*/ 3750287 h 230"/>
              <a:gd name="T82" fmla="*/ 183942887 w 237"/>
              <a:gd name="T83" fmla="*/ 0 h 23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37" h="230">
                <a:moveTo>
                  <a:pt x="49" y="0"/>
                </a:moveTo>
                <a:cubicBezTo>
                  <a:pt x="53" y="0"/>
                  <a:pt x="57" y="0"/>
                  <a:pt x="61" y="1"/>
                </a:cubicBezTo>
                <a:cubicBezTo>
                  <a:pt x="65" y="1"/>
                  <a:pt x="69" y="2"/>
                  <a:pt x="73" y="3"/>
                </a:cubicBezTo>
                <a:cubicBezTo>
                  <a:pt x="78" y="4"/>
                  <a:pt x="82" y="5"/>
                  <a:pt x="86" y="6"/>
                </a:cubicBezTo>
                <a:cubicBezTo>
                  <a:pt x="91" y="8"/>
                  <a:pt x="95" y="9"/>
                  <a:pt x="100" y="11"/>
                </a:cubicBezTo>
                <a:cubicBezTo>
                  <a:pt x="103" y="14"/>
                  <a:pt x="106" y="16"/>
                  <a:pt x="110" y="18"/>
                </a:cubicBezTo>
                <a:cubicBezTo>
                  <a:pt x="113" y="20"/>
                  <a:pt x="117" y="23"/>
                  <a:pt x="121" y="25"/>
                </a:cubicBezTo>
                <a:cubicBezTo>
                  <a:pt x="125" y="27"/>
                  <a:pt x="129" y="29"/>
                  <a:pt x="133" y="31"/>
                </a:cubicBezTo>
                <a:cubicBezTo>
                  <a:pt x="137" y="34"/>
                  <a:pt x="142" y="36"/>
                  <a:pt x="146" y="38"/>
                </a:cubicBezTo>
                <a:cubicBezTo>
                  <a:pt x="149" y="40"/>
                  <a:pt x="152" y="42"/>
                  <a:pt x="155" y="44"/>
                </a:cubicBezTo>
                <a:cubicBezTo>
                  <a:pt x="158" y="46"/>
                  <a:pt x="160" y="49"/>
                  <a:pt x="163" y="51"/>
                </a:cubicBezTo>
                <a:cubicBezTo>
                  <a:pt x="166" y="54"/>
                  <a:pt x="169" y="56"/>
                  <a:pt x="171" y="59"/>
                </a:cubicBezTo>
                <a:cubicBezTo>
                  <a:pt x="174" y="61"/>
                  <a:pt x="177" y="64"/>
                  <a:pt x="179" y="67"/>
                </a:cubicBezTo>
                <a:cubicBezTo>
                  <a:pt x="189" y="76"/>
                  <a:pt x="197" y="87"/>
                  <a:pt x="205" y="97"/>
                </a:cubicBezTo>
                <a:cubicBezTo>
                  <a:pt x="212" y="107"/>
                  <a:pt x="218" y="118"/>
                  <a:pt x="223" y="128"/>
                </a:cubicBezTo>
                <a:cubicBezTo>
                  <a:pt x="228" y="138"/>
                  <a:pt x="232" y="148"/>
                  <a:pt x="234" y="158"/>
                </a:cubicBezTo>
                <a:cubicBezTo>
                  <a:pt x="236" y="168"/>
                  <a:pt x="237" y="177"/>
                  <a:pt x="236" y="185"/>
                </a:cubicBezTo>
                <a:cubicBezTo>
                  <a:pt x="236" y="189"/>
                  <a:pt x="235" y="193"/>
                  <a:pt x="234" y="197"/>
                </a:cubicBezTo>
                <a:cubicBezTo>
                  <a:pt x="234" y="201"/>
                  <a:pt x="232" y="204"/>
                  <a:pt x="231" y="207"/>
                </a:cubicBezTo>
                <a:cubicBezTo>
                  <a:pt x="229" y="210"/>
                  <a:pt x="227" y="213"/>
                  <a:pt x="225" y="216"/>
                </a:cubicBezTo>
                <a:cubicBezTo>
                  <a:pt x="222" y="218"/>
                  <a:pt x="220" y="220"/>
                  <a:pt x="217" y="222"/>
                </a:cubicBezTo>
                <a:cubicBezTo>
                  <a:pt x="215" y="224"/>
                  <a:pt x="212" y="225"/>
                  <a:pt x="210" y="226"/>
                </a:cubicBezTo>
                <a:cubicBezTo>
                  <a:pt x="208" y="227"/>
                  <a:pt x="205" y="228"/>
                  <a:pt x="202" y="228"/>
                </a:cubicBezTo>
                <a:cubicBezTo>
                  <a:pt x="200" y="229"/>
                  <a:pt x="197" y="230"/>
                  <a:pt x="194" y="230"/>
                </a:cubicBezTo>
                <a:cubicBezTo>
                  <a:pt x="191" y="230"/>
                  <a:pt x="188" y="230"/>
                  <a:pt x="185" y="230"/>
                </a:cubicBezTo>
                <a:cubicBezTo>
                  <a:pt x="175" y="230"/>
                  <a:pt x="163" y="228"/>
                  <a:pt x="151" y="224"/>
                </a:cubicBezTo>
                <a:cubicBezTo>
                  <a:pt x="139" y="221"/>
                  <a:pt x="127" y="215"/>
                  <a:pt x="115" y="208"/>
                </a:cubicBezTo>
                <a:cubicBezTo>
                  <a:pt x="102" y="201"/>
                  <a:pt x="90" y="193"/>
                  <a:pt x="78" y="183"/>
                </a:cubicBezTo>
                <a:cubicBezTo>
                  <a:pt x="67" y="174"/>
                  <a:pt x="56" y="163"/>
                  <a:pt x="46" y="151"/>
                </a:cubicBezTo>
                <a:cubicBezTo>
                  <a:pt x="46" y="151"/>
                  <a:pt x="46" y="151"/>
                  <a:pt x="46" y="151"/>
                </a:cubicBezTo>
                <a:cubicBezTo>
                  <a:pt x="37" y="141"/>
                  <a:pt x="29" y="130"/>
                  <a:pt x="23" y="120"/>
                </a:cubicBezTo>
                <a:cubicBezTo>
                  <a:pt x="17" y="110"/>
                  <a:pt x="12" y="100"/>
                  <a:pt x="8" y="90"/>
                </a:cubicBezTo>
                <a:cubicBezTo>
                  <a:pt x="5" y="80"/>
                  <a:pt x="2" y="71"/>
                  <a:pt x="1" y="63"/>
                </a:cubicBezTo>
                <a:cubicBezTo>
                  <a:pt x="0" y="54"/>
                  <a:pt x="0" y="46"/>
                  <a:pt x="1" y="39"/>
                </a:cubicBezTo>
                <a:cubicBezTo>
                  <a:pt x="2" y="35"/>
                  <a:pt x="3" y="32"/>
                  <a:pt x="4" y="29"/>
                </a:cubicBezTo>
                <a:cubicBezTo>
                  <a:pt x="5" y="26"/>
                  <a:pt x="7" y="23"/>
                  <a:pt x="8" y="20"/>
                </a:cubicBezTo>
                <a:cubicBezTo>
                  <a:pt x="10" y="18"/>
                  <a:pt x="12" y="15"/>
                  <a:pt x="14" y="13"/>
                </a:cubicBezTo>
                <a:cubicBezTo>
                  <a:pt x="16" y="11"/>
                  <a:pt x="19" y="9"/>
                  <a:pt x="21" y="8"/>
                </a:cubicBezTo>
                <a:cubicBezTo>
                  <a:pt x="23" y="7"/>
                  <a:pt x="25" y="6"/>
                  <a:pt x="27" y="5"/>
                </a:cubicBezTo>
                <a:cubicBezTo>
                  <a:pt x="29" y="4"/>
                  <a:pt x="32" y="3"/>
                  <a:pt x="34" y="2"/>
                </a:cubicBezTo>
                <a:cubicBezTo>
                  <a:pt x="36" y="2"/>
                  <a:pt x="39" y="1"/>
                  <a:pt x="41" y="1"/>
                </a:cubicBezTo>
                <a:cubicBezTo>
                  <a:pt x="44" y="1"/>
                  <a:pt x="47" y="0"/>
                  <a:pt x="49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Freeform 232"/>
          <p:cNvSpPr>
            <a:spLocks/>
          </p:cNvSpPr>
          <p:nvPr/>
        </p:nvSpPr>
        <p:spPr bwMode="auto">
          <a:xfrm>
            <a:off x="4210050" y="1579563"/>
            <a:ext cx="268288" cy="481012"/>
          </a:xfrm>
          <a:custGeom>
            <a:avLst/>
            <a:gdLst>
              <a:gd name="T0" fmla="*/ 313974949 w 160"/>
              <a:gd name="T1" fmla="*/ 3745868 h 287"/>
              <a:gd name="T2" fmla="*/ 362565354 w 160"/>
              <a:gd name="T3" fmla="*/ 7490060 h 287"/>
              <a:gd name="T4" fmla="*/ 411157432 w 160"/>
              <a:gd name="T5" fmla="*/ 33707782 h 287"/>
              <a:gd name="T6" fmla="*/ 459747837 w 160"/>
              <a:gd name="T7" fmla="*/ 71161432 h 287"/>
              <a:gd name="T8" fmla="*/ 500864082 w 160"/>
              <a:gd name="T9" fmla="*/ 123595201 h 287"/>
              <a:gd name="T10" fmla="*/ 500864082 w 160"/>
              <a:gd name="T11" fmla="*/ 127341069 h 287"/>
              <a:gd name="T12" fmla="*/ 504601162 w 160"/>
              <a:gd name="T13" fmla="*/ 131085261 h 287"/>
              <a:gd name="T14" fmla="*/ 508339916 w 160"/>
              <a:gd name="T15" fmla="*/ 131085261 h 287"/>
              <a:gd name="T16" fmla="*/ 508339916 w 160"/>
              <a:gd name="T17" fmla="*/ 134831128 h 287"/>
              <a:gd name="T18" fmla="*/ 519552828 w 160"/>
              <a:gd name="T19" fmla="*/ 176028970 h 287"/>
              <a:gd name="T20" fmla="*/ 534504495 w 160"/>
              <a:gd name="T21" fmla="*/ 217228488 h 287"/>
              <a:gd name="T22" fmla="*/ 553193241 w 160"/>
              <a:gd name="T23" fmla="*/ 262172197 h 287"/>
              <a:gd name="T24" fmla="*/ 575619066 w 160"/>
              <a:gd name="T25" fmla="*/ 307115906 h 287"/>
              <a:gd name="T26" fmla="*/ 583094899 w 160"/>
              <a:gd name="T27" fmla="*/ 340823689 h 287"/>
              <a:gd name="T28" fmla="*/ 590570732 w 160"/>
              <a:gd name="T29" fmla="*/ 382021530 h 287"/>
              <a:gd name="T30" fmla="*/ 594309486 w 160"/>
              <a:gd name="T31" fmla="*/ 419475180 h 287"/>
              <a:gd name="T32" fmla="*/ 598046566 w 160"/>
              <a:gd name="T33" fmla="*/ 464418890 h 287"/>
              <a:gd name="T34" fmla="*/ 598046566 w 160"/>
              <a:gd name="T35" fmla="*/ 509362599 h 287"/>
              <a:gd name="T36" fmla="*/ 598046566 w 160"/>
              <a:gd name="T37" fmla="*/ 558052176 h 287"/>
              <a:gd name="T38" fmla="*/ 594309486 w 160"/>
              <a:gd name="T39" fmla="*/ 602995886 h 287"/>
              <a:gd name="T40" fmla="*/ 586833653 w 160"/>
              <a:gd name="T41" fmla="*/ 651683787 h 287"/>
              <a:gd name="T42" fmla="*/ 568144907 w 160"/>
              <a:gd name="T43" fmla="*/ 734081146 h 287"/>
              <a:gd name="T44" fmla="*/ 545717407 w 160"/>
              <a:gd name="T45" fmla="*/ 812732638 h 287"/>
              <a:gd name="T46" fmla="*/ 515815749 w 160"/>
              <a:gd name="T47" fmla="*/ 880148202 h 287"/>
              <a:gd name="T48" fmla="*/ 478436583 w 160"/>
              <a:gd name="T49" fmla="*/ 943819574 h 287"/>
              <a:gd name="T50" fmla="*/ 437322012 w 160"/>
              <a:gd name="T51" fmla="*/ 996253343 h 287"/>
              <a:gd name="T52" fmla="*/ 396205766 w 160"/>
              <a:gd name="T53" fmla="*/ 1033706993 h 287"/>
              <a:gd name="T54" fmla="*/ 347615362 w 160"/>
              <a:gd name="T55" fmla="*/ 1059923040 h 287"/>
              <a:gd name="T56" fmla="*/ 302760362 w 160"/>
              <a:gd name="T57" fmla="*/ 1074904835 h 287"/>
              <a:gd name="T58" fmla="*/ 295286203 w 160"/>
              <a:gd name="T59" fmla="*/ 1074904835 h 287"/>
              <a:gd name="T60" fmla="*/ 291547450 w 160"/>
              <a:gd name="T61" fmla="*/ 1074904835 h 287"/>
              <a:gd name="T62" fmla="*/ 284071616 w 160"/>
              <a:gd name="T63" fmla="*/ 1074904835 h 287"/>
              <a:gd name="T64" fmla="*/ 276595783 w 160"/>
              <a:gd name="T65" fmla="*/ 1074904835 h 287"/>
              <a:gd name="T66" fmla="*/ 220529546 w 160"/>
              <a:gd name="T67" fmla="*/ 1063668907 h 287"/>
              <a:gd name="T68" fmla="*/ 168200387 w 160"/>
              <a:gd name="T69" fmla="*/ 1033706993 h 287"/>
              <a:gd name="T70" fmla="*/ 119609983 w 160"/>
              <a:gd name="T71" fmla="*/ 985017416 h 287"/>
              <a:gd name="T72" fmla="*/ 78493737 w 160"/>
              <a:gd name="T73" fmla="*/ 917601852 h 287"/>
              <a:gd name="T74" fmla="*/ 44853325 w 160"/>
              <a:gd name="T75" fmla="*/ 838950360 h 287"/>
              <a:gd name="T76" fmla="*/ 18688746 w 160"/>
              <a:gd name="T77" fmla="*/ 749062941 h 287"/>
              <a:gd name="T78" fmla="*/ 3737079 w 160"/>
              <a:gd name="T79" fmla="*/ 651683787 h 287"/>
              <a:gd name="T80" fmla="*/ 0 w 160"/>
              <a:gd name="T81" fmla="*/ 546816249 h 287"/>
              <a:gd name="T82" fmla="*/ 3737079 w 160"/>
              <a:gd name="T83" fmla="*/ 501872539 h 287"/>
              <a:gd name="T84" fmla="*/ 7475833 w 160"/>
              <a:gd name="T85" fmla="*/ 453182962 h 287"/>
              <a:gd name="T86" fmla="*/ 14951666 w 160"/>
              <a:gd name="T87" fmla="*/ 411985120 h 287"/>
              <a:gd name="T88" fmla="*/ 22427500 w 160"/>
              <a:gd name="T89" fmla="*/ 367041411 h 287"/>
              <a:gd name="T90" fmla="*/ 41116246 w 160"/>
              <a:gd name="T91" fmla="*/ 292134111 h 287"/>
              <a:gd name="T92" fmla="*/ 67280825 w 160"/>
              <a:gd name="T93" fmla="*/ 224718547 h 287"/>
              <a:gd name="T94" fmla="*/ 100919563 w 160"/>
              <a:gd name="T95" fmla="*/ 164793043 h 287"/>
              <a:gd name="T96" fmla="*/ 134559975 w 160"/>
              <a:gd name="T97" fmla="*/ 112359274 h 287"/>
              <a:gd name="T98" fmla="*/ 171939141 w 160"/>
              <a:gd name="T99" fmla="*/ 71161432 h 287"/>
              <a:gd name="T100" fmla="*/ 209316633 w 160"/>
              <a:gd name="T101" fmla="*/ 37453650 h 287"/>
              <a:gd name="T102" fmla="*/ 250431204 w 160"/>
              <a:gd name="T103" fmla="*/ 14981795 h 287"/>
              <a:gd name="T104" fmla="*/ 291547450 w 160"/>
              <a:gd name="T105" fmla="*/ 3745868 h 287"/>
              <a:gd name="T106" fmla="*/ 299023283 w 160"/>
              <a:gd name="T107" fmla="*/ 3745868 h 287"/>
              <a:gd name="T108" fmla="*/ 302760362 w 160"/>
              <a:gd name="T109" fmla="*/ 3745868 h 287"/>
              <a:gd name="T110" fmla="*/ 306499116 w 160"/>
              <a:gd name="T111" fmla="*/ 3745868 h 287"/>
              <a:gd name="T112" fmla="*/ 313974949 w 160"/>
              <a:gd name="T113" fmla="*/ 3745868 h 28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60" h="287">
                <a:moveTo>
                  <a:pt x="84" y="1"/>
                </a:moveTo>
                <a:cubicBezTo>
                  <a:pt x="88" y="0"/>
                  <a:pt x="93" y="1"/>
                  <a:pt x="97" y="2"/>
                </a:cubicBezTo>
                <a:cubicBezTo>
                  <a:pt x="102" y="4"/>
                  <a:pt x="106" y="6"/>
                  <a:pt x="110" y="9"/>
                </a:cubicBezTo>
                <a:cubicBezTo>
                  <a:pt x="114" y="11"/>
                  <a:pt x="119" y="15"/>
                  <a:pt x="123" y="19"/>
                </a:cubicBezTo>
                <a:cubicBezTo>
                  <a:pt x="127" y="23"/>
                  <a:pt x="130" y="27"/>
                  <a:pt x="134" y="33"/>
                </a:cubicBezTo>
                <a:cubicBezTo>
                  <a:pt x="134" y="33"/>
                  <a:pt x="134" y="33"/>
                  <a:pt x="134" y="34"/>
                </a:cubicBezTo>
                <a:cubicBezTo>
                  <a:pt x="135" y="34"/>
                  <a:pt x="135" y="34"/>
                  <a:pt x="135" y="35"/>
                </a:cubicBezTo>
                <a:cubicBezTo>
                  <a:pt x="135" y="35"/>
                  <a:pt x="135" y="35"/>
                  <a:pt x="136" y="35"/>
                </a:cubicBezTo>
                <a:cubicBezTo>
                  <a:pt x="136" y="36"/>
                  <a:pt x="136" y="36"/>
                  <a:pt x="136" y="36"/>
                </a:cubicBezTo>
                <a:cubicBezTo>
                  <a:pt x="137" y="40"/>
                  <a:pt x="138" y="44"/>
                  <a:pt x="139" y="47"/>
                </a:cubicBezTo>
                <a:cubicBezTo>
                  <a:pt x="140" y="51"/>
                  <a:pt x="141" y="55"/>
                  <a:pt x="143" y="58"/>
                </a:cubicBezTo>
                <a:cubicBezTo>
                  <a:pt x="144" y="62"/>
                  <a:pt x="146" y="66"/>
                  <a:pt x="148" y="70"/>
                </a:cubicBezTo>
                <a:cubicBezTo>
                  <a:pt x="150" y="74"/>
                  <a:pt x="152" y="78"/>
                  <a:pt x="154" y="82"/>
                </a:cubicBezTo>
                <a:cubicBezTo>
                  <a:pt x="155" y="85"/>
                  <a:pt x="155" y="88"/>
                  <a:pt x="156" y="91"/>
                </a:cubicBezTo>
                <a:cubicBezTo>
                  <a:pt x="157" y="95"/>
                  <a:pt x="157" y="98"/>
                  <a:pt x="158" y="102"/>
                </a:cubicBezTo>
                <a:cubicBezTo>
                  <a:pt x="158" y="105"/>
                  <a:pt x="159" y="109"/>
                  <a:pt x="159" y="112"/>
                </a:cubicBezTo>
                <a:cubicBezTo>
                  <a:pt x="159" y="116"/>
                  <a:pt x="160" y="120"/>
                  <a:pt x="160" y="124"/>
                </a:cubicBezTo>
                <a:cubicBezTo>
                  <a:pt x="160" y="128"/>
                  <a:pt x="160" y="132"/>
                  <a:pt x="160" y="136"/>
                </a:cubicBezTo>
                <a:cubicBezTo>
                  <a:pt x="160" y="141"/>
                  <a:pt x="160" y="145"/>
                  <a:pt x="160" y="149"/>
                </a:cubicBezTo>
                <a:cubicBezTo>
                  <a:pt x="159" y="153"/>
                  <a:pt x="159" y="157"/>
                  <a:pt x="159" y="161"/>
                </a:cubicBezTo>
                <a:cubicBezTo>
                  <a:pt x="158" y="166"/>
                  <a:pt x="158" y="170"/>
                  <a:pt x="157" y="174"/>
                </a:cubicBezTo>
                <a:cubicBezTo>
                  <a:pt x="156" y="181"/>
                  <a:pt x="154" y="189"/>
                  <a:pt x="152" y="196"/>
                </a:cubicBezTo>
                <a:cubicBezTo>
                  <a:pt x="151" y="203"/>
                  <a:pt x="148" y="210"/>
                  <a:pt x="146" y="217"/>
                </a:cubicBezTo>
                <a:cubicBezTo>
                  <a:pt x="144" y="223"/>
                  <a:pt x="141" y="230"/>
                  <a:pt x="138" y="235"/>
                </a:cubicBezTo>
                <a:cubicBezTo>
                  <a:pt x="135" y="241"/>
                  <a:pt x="132" y="247"/>
                  <a:pt x="128" y="252"/>
                </a:cubicBezTo>
                <a:cubicBezTo>
                  <a:pt x="125" y="257"/>
                  <a:pt x="121" y="262"/>
                  <a:pt x="117" y="266"/>
                </a:cubicBezTo>
                <a:cubicBezTo>
                  <a:pt x="114" y="270"/>
                  <a:pt x="110" y="273"/>
                  <a:pt x="106" y="276"/>
                </a:cubicBezTo>
                <a:cubicBezTo>
                  <a:pt x="102" y="279"/>
                  <a:pt x="98" y="282"/>
                  <a:pt x="93" y="283"/>
                </a:cubicBezTo>
                <a:cubicBezTo>
                  <a:pt x="89" y="285"/>
                  <a:pt x="85" y="286"/>
                  <a:pt x="81" y="287"/>
                </a:cubicBezTo>
                <a:cubicBezTo>
                  <a:pt x="80" y="287"/>
                  <a:pt x="80" y="287"/>
                  <a:pt x="79" y="287"/>
                </a:cubicBezTo>
                <a:cubicBezTo>
                  <a:pt x="79" y="287"/>
                  <a:pt x="78" y="287"/>
                  <a:pt x="78" y="287"/>
                </a:cubicBezTo>
                <a:cubicBezTo>
                  <a:pt x="77" y="287"/>
                  <a:pt x="77" y="287"/>
                  <a:pt x="76" y="287"/>
                </a:cubicBezTo>
                <a:cubicBezTo>
                  <a:pt x="76" y="287"/>
                  <a:pt x="75" y="287"/>
                  <a:pt x="74" y="287"/>
                </a:cubicBezTo>
                <a:cubicBezTo>
                  <a:pt x="69" y="287"/>
                  <a:pt x="64" y="286"/>
                  <a:pt x="59" y="284"/>
                </a:cubicBezTo>
                <a:cubicBezTo>
                  <a:pt x="55" y="282"/>
                  <a:pt x="50" y="279"/>
                  <a:pt x="45" y="276"/>
                </a:cubicBezTo>
                <a:cubicBezTo>
                  <a:pt x="41" y="272"/>
                  <a:pt x="36" y="268"/>
                  <a:pt x="32" y="263"/>
                </a:cubicBezTo>
                <a:cubicBezTo>
                  <a:pt x="28" y="258"/>
                  <a:pt x="24" y="252"/>
                  <a:pt x="21" y="245"/>
                </a:cubicBezTo>
                <a:cubicBezTo>
                  <a:pt x="17" y="239"/>
                  <a:pt x="14" y="232"/>
                  <a:pt x="12" y="224"/>
                </a:cubicBezTo>
                <a:cubicBezTo>
                  <a:pt x="9" y="217"/>
                  <a:pt x="7" y="209"/>
                  <a:pt x="5" y="200"/>
                </a:cubicBezTo>
                <a:cubicBezTo>
                  <a:pt x="3" y="192"/>
                  <a:pt x="2" y="183"/>
                  <a:pt x="1" y="174"/>
                </a:cubicBezTo>
                <a:cubicBezTo>
                  <a:pt x="0" y="165"/>
                  <a:pt x="0" y="156"/>
                  <a:pt x="0" y="146"/>
                </a:cubicBezTo>
                <a:cubicBezTo>
                  <a:pt x="0" y="142"/>
                  <a:pt x="0" y="138"/>
                  <a:pt x="1" y="134"/>
                </a:cubicBezTo>
                <a:cubicBezTo>
                  <a:pt x="1" y="129"/>
                  <a:pt x="2" y="125"/>
                  <a:pt x="2" y="121"/>
                </a:cubicBezTo>
                <a:cubicBezTo>
                  <a:pt x="2" y="117"/>
                  <a:pt x="3" y="113"/>
                  <a:pt x="4" y="110"/>
                </a:cubicBezTo>
                <a:cubicBezTo>
                  <a:pt x="4" y="106"/>
                  <a:pt x="5" y="102"/>
                  <a:pt x="6" y="98"/>
                </a:cubicBezTo>
                <a:cubicBezTo>
                  <a:pt x="8" y="91"/>
                  <a:pt x="9" y="85"/>
                  <a:pt x="11" y="78"/>
                </a:cubicBezTo>
                <a:cubicBezTo>
                  <a:pt x="14" y="72"/>
                  <a:pt x="16" y="66"/>
                  <a:pt x="18" y="60"/>
                </a:cubicBezTo>
                <a:cubicBezTo>
                  <a:pt x="21" y="54"/>
                  <a:pt x="24" y="49"/>
                  <a:pt x="27" y="44"/>
                </a:cubicBezTo>
                <a:cubicBezTo>
                  <a:pt x="29" y="39"/>
                  <a:pt x="33" y="34"/>
                  <a:pt x="36" y="30"/>
                </a:cubicBezTo>
                <a:cubicBezTo>
                  <a:pt x="39" y="26"/>
                  <a:pt x="42" y="22"/>
                  <a:pt x="46" y="19"/>
                </a:cubicBezTo>
                <a:cubicBezTo>
                  <a:pt x="49" y="15"/>
                  <a:pt x="53" y="12"/>
                  <a:pt x="56" y="10"/>
                </a:cubicBezTo>
                <a:cubicBezTo>
                  <a:pt x="60" y="8"/>
                  <a:pt x="63" y="6"/>
                  <a:pt x="67" y="4"/>
                </a:cubicBezTo>
                <a:cubicBezTo>
                  <a:pt x="71" y="3"/>
                  <a:pt x="74" y="2"/>
                  <a:pt x="78" y="1"/>
                </a:cubicBezTo>
                <a:cubicBezTo>
                  <a:pt x="79" y="1"/>
                  <a:pt x="79" y="1"/>
                  <a:pt x="80" y="1"/>
                </a:cubicBezTo>
                <a:cubicBezTo>
                  <a:pt x="80" y="1"/>
                  <a:pt x="81" y="1"/>
                  <a:pt x="81" y="1"/>
                </a:cubicBezTo>
                <a:cubicBezTo>
                  <a:pt x="81" y="1"/>
                  <a:pt x="82" y="1"/>
                  <a:pt x="82" y="1"/>
                </a:cubicBezTo>
                <a:cubicBezTo>
                  <a:pt x="83" y="1"/>
                  <a:pt x="83" y="1"/>
                  <a:pt x="84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6" name="Freeform 235"/>
          <p:cNvSpPr>
            <a:spLocks/>
          </p:cNvSpPr>
          <p:nvPr/>
        </p:nvSpPr>
        <p:spPr bwMode="auto">
          <a:xfrm>
            <a:off x="6270625" y="938213"/>
            <a:ext cx="465138" cy="406400"/>
          </a:xfrm>
          <a:custGeom>
            <a:avLst/>
            <a:gdLst>
              <a:gd name="T0" fmla="*/ 0 w 277"/>
              <a:gd name="T1" fmla="*/ 0 h 242"/>
              <a:gd name="T2" fmla="*/ 56202387 w 277"/>
              <a:gd name="T3" fmla="*/ 0 h 242"/>
              <a:gd name="T4" fmla="*/ 93670087 w 277"/>
              <a:gd name="T5" fmla="*/ 0 h 242"/>
              <a:gd name="T6" fmla="*/ 127391184 w 277"/>
              <a:gd name="T7" fmla="*/ 0 h 242"/>
              <a:gd name="T8" fmla="*/ 164858883 w 277"/>
              <a:gd name="T9" fmla="*/ 3753020 h 242"/>
              <a:gd name="T10" fmla="*/ 198579980 w 277"/>
              <a:gd name="T11" fmla="*/ 7506041 h 242"/>
              <a:gd name="T12" fmla="*/ 483335167 w 277"/>
              <a:gd name="T13" fmla="*/ 93822156 h 242"/>
              <a:gd name="T14" fmla="*/ 726876051 w 277"/>
              <a:gd name="T15" fmla="*/ 251445659 h 242"/>
              <a:gd name="T16" fmla="*/ 914214548 w 277"/>
              <a:gd name="T17" fmla="*/ 469114134 h 242"/>
              <a:gd name="T18" fmla="*/ 1022872721 w 277"/>
              <a:gd name="T19" fmla="*/ 735570197 h 242"/>
              <a:gd name="T20" fmla="*/ 1030365925 w 277"/>
              <a:gd name="T21" fmla="*/ 773098724 h 242"/>
              <a:gd name="T22" fmla="*/ 1034112528 w 277"/>
              <a:gd name="T23" fmla="*/ 806875908 h 242"/>
              <a:gd name="T24" fmla="*/ 1037859130 w 277"/>
              <a:gd name="T25" fmla="*/ 836898394 h 242"/>
              <a:gd name="T26" fmla="*/ 1037859130 w 277"/>
              <a:gd name="T27" fmla="*/ 870675578 h 242"/>
              <a:gd name="T28" fmla="*/ 1037859130 w 277"/>
              <a:gd name="T29" fmla="*/ 908204105 h 24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77" h="242">
                <a:moveTo>
                  <a:pt x="0" y="0"/>
                </a:moveTo>
                <a:cubicBezTo>
                  <a:pt x="5" y="0"/>
                  <a:pt x="10" y="0"/>
                  <a:pt x="15" y="0"/>
                </a:cubicBezTo>
                <a:cubicBezTo>
                  <a:pt x="18" y="0"/>
                  <a:pt x="21" y="0"/>
                  <a:pt x="25" y="0"/>
                </a:cubicBezTo>
                <a:cubicBezTo>
                  <a:pt x="28" y="0"/>
                  <a:pt x="31" y="0"/>
                  <a:pt x="34" y="0"/>
                </a:cubicBezTo>
                <a:cubicBezTo>
                  <a:pt x="37" y="1"/>
                  <a:pt x="40" y="1"/>
                  <a:pt x="44" y="1"/>
                </a:cubicBezTo>
                <a:cubicBezTo>
                  <a:pt x="47" y="2"/>
                  <a:pt x="50" y="2"/>
                  <a:pt x="53" y="2"/>
                </a:cubicBezTo>
                <a:cubicBezTo>
                  <a:pt x="80" y="6"/>
                  <a:pt x="105" y="14"/>
                  <a:pt x="129" y="25"/>
                </a:cubicBezTo>
                <a:cubicBezTo>
                  <a:pt x="153" y="35"/>
                  <a:pt x="175" y="50"/>
                  <a:pt x="194" y="67"/>
                </a:cubicBezTo>
                <a:cubicBezTo>
                  <a:pt x="214" y="83"/>
                  <a:pt x="231" y="103"/>
                  <a:pt x="244" y="125"/>
                </a:cubicBezTo>
                <a:cubicBezTo>
                  <a:pt x="258" y="147"/>
                  <a:pt x="268" y="171"/>
                  <a:pt x="273" y="196"/>
                </a:cubicBezTo>
                <a:cubicBezTo>
                  <a:pt x="274" y="199"/>
                  <a:pt x="274" y="202"/>
                  <a:pt x="275" y="206"/>
                </a:cubicBezTo>
                <a:cubicBezTo>
                  <a:pt x="275" y="209"/>
                  <a:pt x="276" y="212"/>
                  <a:pt x="276" y="215"/>
                </a:cubicBezTo>
                <a:cubicBezTo>
                  <a:pt x="276" y="218"/>
                  <a:pt x="277" y="221"/>
                  <a:pt x="277" y="223"/>
                </a:cubicBezTo>
                <a:cubicBezTo>
                  <a:pt x="277" y="226"/>
                  <a:pt x="277" y="229"/>
                  <a:pt x="277" y="232"/>
                </a:cubicBezTo>
                <a:cubicBezTo>
                  <a:pt x="277" y="236"/>
                  <a:pt x="277" y="239"/>
                  <a:pt x="277" y="242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7" name="Freeform 238"/>
          <p:cNvSpPr>
            <a:spLocks/>
          </p:cNvSpPr>
          <p:nvPr/>
        </p:nvSpPr>
        <p:spPr bwMode="auto">
          <a:xfrm>
            <a:off x="5945188" y="938213"/>
            <a:ext cx="325437" cy="601662"/>
          </a:xfrm>
          <a:custGeom>
            <a:avLst/>
            <a:gdLst>
              <a:gd name="T0" fmla="*/ 284462815 w 194"/>
              <a:gd name="T1" fmla="*/ 1342695646 h 359"/>
              <a:gd name="T2" fmla="*/ 89830274 w 194"/>
              <a:gd name="T3" fmla="*/ 1092108410 h 359"/>
              <a:gd name="T4" fmla="*/ 3742998 w 194"/>
              <a:gd name="T5" fmla="*/ 796640604 h 359"/>
              <a:gd name="T6" fmla="*/ 0 w 194"/>
              <a:gd name="T7" fmla="*/ 762979757 h 359"/>
              <a:gd name="T8" fmla="*/ 0 w 194"/>
              <a:gd name="T9" fmla="*/ 725579002 h 359"/>
              <a:gd name="T10" fmla="*/ 0 w 194"/>
              <a:gd name="T11" fmla="*/ 691918155 h 359"/>
              <a:gd name="T12" fmla="*/ 0 w 194"/>
              <a:gd name="T13" fmla="*/ 658257308 h 359"/>
              <a:gd name="T14" fmla="*/ 82344278 w 194"/>
              <a:gd name="T15" fmla="*/ 388970532 h 359"/>
              <a:gd name="T16" fmla="*/ 254518831 w 194"/>
              <a:gd name="T17" fmla="*/ 183265542 h 359"/>
              <a:gd name="T18" fmla="*/ 494067346 w 194"/>
              <a:gd name="T19" fmla="*/ 48620479 h 359"/>
              <a:gd name="T20" fmla="*/ 726128190 w 194"/>
              <a:gd name="T21" fmla="*/ 0 h 35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4" h="359">
                <a:moveTo>
                  <a:pt x="76" y="359"/>
                </a:moveTo>
                <a:cubicBezTo>
                  <a:pt x="55" y="340"/>
                  <a:pt x="37" y="317"/>
                  <a:pt x="24" y="292"/>
                </a:cubicBezTo>
                <a:cubicBezTo>
                  <a:pt x="12" y="268"/>
                  <a:pt x="3" y="241"/>
                  <a:pt x="1" y="213"/>
                </a:cubicBezTo>
                <a:cubicBezTo>
                  <a:pt x="0" y="210"/>
                  <a:pt x="0" y="207"/>
                  <a:pt x="0" y="204"/>
                </a:cubicBezTo>
                <a:cubicBezTo>
                  <a:pt x="0" y="201"/>
                  <a:pt x="0" y="197"/>
                  <a:pt x="0" y="194"/>
                </a:cubicBezTo>
                <a:cubicBezTo>
                  <a:pt x="0" y="191"/>
                  <a:pt x="0" y="188"/>
                  <a:pt x="0" y="185"/>
                </a:cubicBezTo>
                <a:cubicBezTo>
                  <a:pt x="0" y="182"/>
                  <a:pt x="0" y="179"/>
                  <a:pt x="0" y="176"/>
                </a:cubicBezTo>
                <a:cubicBezTo>
                  <a:pt x="3" y="150"/>
                  <a:pt x="10" y="126"/>
                  <a:pt x="22" y="104"/>
                </a:cubicBezTo>
                <a:cubicBezTo>
                  <a:pt x="34" y="83"/>
                  <a:pt x="49" y="65"/>
                  <a:pt x="68" y="49"/>
                </a:cubicBezTo>
                <a:cubicBezTo>
                  <a:pt x="86" y="34"/>
                  <a:pt x="108" y="22"/>
                  <a:pt x="132" y="13"/>
                </a:cubicBezTo>
                <a:cubicBezTo>
                  <a:pt x="151" y="6"/>
                  <a:pt x="172" y="2"/>
                  <a:pt x="194" y="0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8" name="Freeform 239"/>
          <p:cNvSpPr>
            <a:spLocks/>
          </p:cNvSpPr>
          <p:nvPr/>
        </p:nvSpPr>
        <p:spPr bwMode="auto">
          <a:xfrm>
            <a:off x="6419850" y="452438"/>
            <a:ext cx="379413" cy="519112"/>
          </a:xfrm>
          <a:custGeom>
            <a:avLst/>
            <a:gdLst>
              <a:gd name="T0" fmla="*/ 619622369 w 227"/>
              <a:gd name="T1" fmla="*/ 3739288 h 310"/>
              <a:gd name="T2" fmla="*/ 634553754 w 227"/>
              <a:gd name="T3" fmla="*/ 7476902 h 310"/>
              <a:gd name="T4" fmla="*/ 649485139 w 227"/>
              <a:gd name="T5" fmla="*/ 11216190 h 310"/>
              <a:gd name="T6" fmla="*/ 664414851 w 227"/>
              <a:gd name="T7" fmla="*/ 14955478 h 310"/>
              <a:gd name="T8" fmla="*/ 679346236 w 227"/>
              <a:gd name="T9" fmla="*/ 22432380 h 310"/>
              <a:gd name="T10" fmla="*/ 746534123 w 227"/>
              <a:gd name="T11" fmla="*/ 67298814 h 310"/>
              <a:gd name="T12" fmla="*/ 795057779 w 227"/>
              <a:gd name="T13" fmla="*/ 138336916 h 310"/>
              <a:gd name="T14" fmla="*/ 828653396 w 227"/>
              <a:gd name="T15" fmla="*/ 228069785 h 310"/>
              <a:gd name="T16" fmla="*/ 847315954 w 227"/>
              <a:gd name="T17" fmla="*/ 340236708 h 310"/>
              <a:gd name="T18" fmla="*/ 843583108 w 227"/>
              <a:gd name="T19" fmla="*/ 422491000 h 310"/>
              <a:gd name="T20" fmla="*/ 832384569 w 227"/>
              <a:gd name="T21" fmla="*/ 515961482 h 310"/>
              <a:gd name="T22" fmla="*/ 809989164 w 227"/>
              <a:gd name="T23" fmla="*/ 609433638 h 310"/>
              <a:gd name="T24" fmla="*/ 776395221 w 227"/>
              <a:gd name="T25" fmla="*/ 702904120 h 310"/>
              <a:gd name="T26" fmla="*/ 724137046 w 227"/>
              <a:gd name="T27" fmla="*/ 807592467 h 310"/>
              <a:gd name="T28" fmla="*/ 668147697 w 227"/>
              <a:gd name="T29" fmla="*/ 897325335 h 310"/>
              <a:gd name="T30" fmla="*/ 600959810 w 227"/>
              <a:gd name="T31" fmla="*/ 979579627 h 310"/>
              <a:gd name="T32" fmla="*/ 530039077 w 227"/>
              <a:gd name="T33" fmla="*/ 1046880116 h 310"/>
              <a:gd name="T34" fmla="*/ 455385497 w 227"/>
              <a:gd name="T35" fmla="*/ 1099223452 h 310"/>
              <a:gd name="T36" fmla="*/ 380731918 w 227"/>
              <a:gd name="T37" fmla="*/ 1136612985 h 310"/>
              <a:gd name="T38" fmla="*/ 306078338 w 227"/>
              <a:gd name="T39" fmla="*/ 1155306076 h 310"/>
              <a:gd name="T40" fmla="*/ 235157605 w 227"/>
              <a:gd name="T41" fmla="*/ 1155306076 h 310"/>
              <a:gd name="T42" fmla="*/ 216495046 w 227"/>
              <a:gd name="T43" fmla="*/ 1151568463 h 310"/>
              <a:gd name="T44" fmla="*/ 201563661 w 227"/>
              <a:gd name="T45" fmla="*/ 1147829174 h 310"/>
              <a:gd name="T46" fmla="*/ 182901103 w 227"/>
              <a:gd name="T47" fmla="*/ 1140350598 h 310"/>
              <a:gd name="T48" fmla="*/ 167969718 w 227"/>
              <a:gd name="T49" fmla="*/ 1136612985 h 310"/>
              <a:gd name="T50" fmla="*/ 97048984 w 227"/>
              <a:gd name="T51" fmla="*/ 1084267974 h 310"/>
              <a:gd name="T52" fmla="*/ 44792482 w 227"/>
              <a:gd name="T53" fmla="*/ 1002013682 h 310"/>
              <a:gd name="T54" fmla="*/ 11198539 w 227"/>
              <a:gd name="T55" fmla="*/ 897325335 h 310"/>
              <a:gd name="T56" fmla="*/ 0 w 227"/>
              <a:gd name="T57" fmla="*/ 773943897 h 310"/>
              <a:gd name="T58" fmla="*/ 7465693 w 227"/>
              <a:gd name="T59" fmla="*/ 680471741 h 310"/>
              <a:gd name="T60" fmla="*/ 29861097 w 227"/>
              <a:gd name="T61" fmla="*/ 586999584 h 310"/>
              <a:gd name="T62" fmla="*/ 59722194 w 227"/>
              <a:gd name="T63" fmla="*/ 489789814 h 310"/>
              <a:gd name="T64" fmla="*/ 100781831 w 227"/>
              <a:gd name="T65" fmla="*/ 392580044 h 310"/>
              <a:gd name="T66" fmla="*/ 153040006 w 227"/>
              <a:gd name="T67" fmla="*/ 299107887 h 310"/>
              <a:gd name="T68" fmla="*/ 216495046 w 227"/>
              <a:gd name="T69" fmla="*/ 213114307 h 310"/>
              <a:gd name="T70" fmla="*/ 279950087 w 227"/>
              <a:gd name="T71" fmla="*/ 142076204 h 310"/>
              <a:gd name="T72" fmla="*/ 350870820 w 227"/>
              <a:gd name="T73" fmla="*/ 85993580 h 310"/>
              <a:gd name="T74" fmla="*/ 421791554 w 227"/>
              <a:gd name="T75" fmla="*/ 41127146 h 310"/>
              <a:gd name="T76" fmla="*/ 488979441 w 227"/>
              <a:gd name="T77" fmla="*/ 14955478 h 310"/>
              <a:gd name="T78" fmla="*/ 556167328 w 227"/>
              <a:gd name="T79" fmla="*/ 0 h 310"/>
              <a:gd name="T80" fmla="*/ 619622369 w 227"/>
              <a:gd name="T81" fmla="*/ 3739288 h 31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27" h="310">
                <a:moveTo>
                  <a:pt x="166" y="1"/>
                </a:moveTo>
                <a:cubicBezTo>
                  <a:pt x="168" y="1"/>
                  <a:pt x="169" y="2"/>
                  <a:pt x="170" y="2"/>
                </a:cubicBezTo>
                <a:cubicBezTo>
                  <a:pt x="172" y="2"/>
                  <a:pt x="173" y="3"/>
                  <a:pt x="174" y="3"/>
                </a:cubicBezTo>
                <a:cubicBezTo>
                  <a:pt x="176" y="3"/>
                  <a:pt x="177" y="4"/>
                  <a:pt x="178" y="4"/>
                </a:cubicBezTo>
                <a:cubicBezTo>
                  <a:pt x="179" y="5"/>
                  <a:pt x="181" y="5"/>
                  <a:pt x="182" y="6"/>
                </a:cubicBezTo>
                <a:cubicBezTo>
                  <a:pt x="188" y="9"/>
                  <a:pt x="194" y="13"/>
                  <a:pt x="200" y="18"/>
                </a:cubicBezTo>
                <a:cubicBezTo>
                  <a:pt x="205" y="23"/>
                  <a:pt x="209" y="30"/>
                  <a:pt x="213" y="37"/>
                </a:cubicBezTo>
                <a:cubicBezTo>
                  <a:pt x="217" y="44"/>
                  <a:pt x="220" y="53"/>
                  <a:pt x="222" y="61"/>
                </a:cubicBezTo>
                <a:cubicBezTo>
                  <a:pt x="225" y="71"/>
                  <a:pt x="226" y="80"/>
                  <a:pt x="227" y="91"/>
                </a:cubicBezTo>
                <a:cubicBezTo>
                  <a:pt x="227" y="98"/>
                  <a:pt x="227" y="106"/>
                  <a:pt x="226" y="113"/>
                </a:cubicBezTo>
                <a:cubicBezTo>
                  <a:pt x="226" y="121"/>
                  <a:pt x="225" y="129"/>
                  <a:pt x="223" y="138"/>
                </a:cubicBezTo>
                <a:cubicBezTo>
                  <a:pt x="221" y="146"/>
                  <a:pt x="219" y="154"/>
                  <a:pt x="217" y="163"/>
                </a:cubicBezTo>
                <a:cubicBezTo>
                  <a:pt x="214" y="171"/>
                  <a:pt x="211" y="180"/>
                  <a:pt x="208" y="188"/>
                </a:cubicBezTo>
                <a:cubicBezTo>
                  <a:pt x="204" y="198"/>
                  <a:pt x="199" y="207"/>
                  <a:pt x="194" y="216"/>
                </a:cubicBezTo>
                <a:cubicBezTo>
                  <a:pt x="190" y="224"/>
                  <a:pt x="184" y="232"/>
                  <a:pt x="179" y="240"/>
                </a:cubicBezTo>
                <a:cubicBezTo>
                  <a:pt x="173" y="248"/>
                  <a:pt x="167" y="255"/>
                  <a:pt x="161" y="262"/>
                </a:cubicBezTo>
                <a:cubicBezTo>
                  <a:pt x="155" y="268"/>
                  <a:pt x="149" y="274"/>
                  <a:pt x="142" y="280"/>
                </a:cubicBezTo>
                <a:cubicBezTo>
                  <a:pt x="135" y="285"/>
                  <a:pt x="129" y="290"/>
                  <a:pt x="122" y="294"/>
                </a:cubicBezTo>
                <a:cubicBezTo>
                  <a:pt x="115" y="298"/>
                  <a:pt x="108" y="301"/>
                  <a:pt x="102" y="304"/>
                </a:cubicBezTo>
                <a:cubicBezTo>
                  <a:pt x="95" y="306"/>
                  <a:pt x="88" y="308"/>
                  <a:pt x="82" y="309"/>
                </a:cubicBezTo>
                <a:cubicBezTo>
                  <a:pt x="75" y="310"/>
                  <a:pt x="69" y="310"/>
                  <a:pt x="63" y="309"/>
                </a:cubicBezTo>
                <a:cubicBezTo>
                  <a:pt x="61" y="309"/>
                  <a:pt x="60" y="308"/>
                  <a:pt x="58" y="308"/>
                </a:cubicBezTo>
                <a:cubicBezTo>
                  <a:pt x="57" y="308"/>
                  <a:pt x="55" y="307"/>
                  <a:pt x="54" y="307"/>
                </a:cubicBezTo>
                <a:cubicBezTo>
                  <a:pt x="52" y="306"/>
                  <a:pt x="51" y="306"/>
                  <a:pt x="49" y="305"/>
                </a:cubicBezTo>
                <a:cubicBezTo>
                  <a:pt x="48" y="305"/>
                  <a:pt x="47" y="304"/>
                  <a:pt x="45" y="304"/>
                </a:cubicBezTo>
                <a:cubicBezTo>
                  <a:pt x="38" y="300"/>
                  <a:pt x="32" y="296"/>
                  <a:pt x="26" y="290"/>
                </a:cubicBezTo>
                <a:cubicBezTo>
                  <a:pt x="20" y="284"/>
                  <a:pt x="15" y="276"/>
                  <a:pt x="12" y="268"/>
                </a:cubicBezTo>
                <a:cubicBezTo>
                  <a:pt x="8" y="259"/>
                  <a:pt x="5" y="250"/>
                  <a:pt x="3" y="240"/>
                </a:cubicBezTo>
                <a:cubicBezTo>
                  <a:pt x="1" y="229"/>
                  <a:pt x="0" y="218"/>
                  <a:pt x="0" y="207"/>
                </a:cubicBezTo>
                <a:cubicBezTo>
                  <a:pt x="1" y="199"/>
                  <a:pt x="1" y="191"/>
                  <a:pt x="2" y="182"/>
                </a:cubicBezTo>
                <a:cubicBezTo>
                  <a:pt x="4" y="174"/>
                  <a:pt x="5" y="165"/>
                  <a:pt x="8" y="157"/>
                </a:cubicBezTo>
                <a:cubicBezTo>
                  <a:pt x="10" y="148"/>
                  <a:pt x="12" y="139"/>
                  <a:pt x="16" y="131"/>
                </a:cubicBezTo>
                <a:cubicBezTo>
                  <a:pt x="19" y="122"/>
                  <a:pt x="23" y="114"/>
                  <a:pt x="27" y="105"/>
                </a:cubicBezTo>
                <a:cubicBezTo>
                  <a:pt x="31" y="96"/>
                  <a:pt x="36" y="88"/>
                  <a:pt x="41" y="80"/>
                </a:cubicBezTo>
                <a:cubicBezTo>
                  <a:pt x="47" y="72"/>
                  <a:pt x="52" y="64"/>
                  <a:pt x="58" y="57"/>
                </a:cubicBezTo>
                <a:cubicBezTo>
                  <a:pt x="63" y="50"/>
                  <a:pt x="69" y="44"/>
                  <a:pt x="75" y="38"/>
                </a:cubicBezTo>
                <a:cubicBezTo>
                  <a:pt x="82" y="33"/>
                  <a:pt x="88" y="27"/>
                  <a:pt x="94" y="23"/>
                </a:cubicBezTo>
                <a:cubicBezTo>
                  <a:pt x="100" y="18"/>
                  <a:pt x="106" y="15"/>
                  <a:pt x="113" y="11"/>
                </a:cubicBezTo>
                <a:cubicBezTo>
                  <a:pt x="119" y="8"/>
                  <a:pt x="125" y="6"/>
                  <a:pt x="131" y="4"/>
                </a:cubicBezTo>
                <a:cubicBezTo>
                  <a:pt x="137" y="2"/>
                  <a:pt x="143" y="1"/>
                  <a:pt x="149" y="0"/>
                </a:cubicBezTo>
                <a:cubicBezTo>
                  <a:pt x="155" y="0"/>
                  <a:pt x="161" y="0"/>
                  <a:pt x="166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9" name="Freeform 240"/>
          <p:cNvSpPr>
            <a:spLocks/>
          </p:cNvSpPr>
          <p:nvPr/>
        </p:nvSpPr>
        <p:spPr bwMode="auto">
          <a:xfrm>
            <a:off x="6640513" y="735013"/>
            <a:ext cx="544512" cy="396875"/>
          </a:xfrm>
          <a:custGeom>
            <a:avLst/>
            <a:gdLst>
              <a:gd name="T0" fmla="*/ 971690724 w 325"/>
              <a:gd name="T1" fmla="*/ 7462839 h 237"/>
              <a:gd name="T2" fmla="*/ 1031488235 w 325"/>
              <a:gd name="T3" fmla="*/ 18657934 h 237"/>
              <a:gd name="T4" fmla="*/ 1080071934 w 325"/>
              <a:gd name="T5" fmla="*/ 37314194 h 237"/>
              <a:gd name="T6" fmla="*/ 1121181991 w 325"/>
              <a:gd name="T7" fmla="*/ 63434967 h 237"/>
              <a:gd name="T8" fmla="*/ 1158555226 w 325"/>
              <a:gd name="T9" fmla="*/ 93287996 h 237"/>
              <a:gd name="T10" fmla="*/ 1177241007 w 325"/>
              <a:gd name="T11" fmla="*/ 119407095 h 237"/>
              <a:gd name="T12" fmla="*/ 1192189966 w 325"/>
              <a:gd name="T13" fmla="*/ 145527868 h 237"/>
              <a:gd name="T14" fmla="*/ 1203402104 w 325"/>
              <a:gd name="T15" fmla="*/ 175379223 h 237"/>
              <a:gd name="T16" fmla="*/ 1210877421 w 325"/>
              <a:gd name="T17" fmla="*/ 208962835 h 237"/>
              <a:gd name="T18" fmla="*/ 1195928461 w 325"/>
              <a:gd name="T19" fmla="*/ 324639347 h 237"/>
              <a:gd name="T20" fmla="*/ 1136130950 w 325"/>
              <a:gd name="T21" fmla="*/ 447778698 h 237"/>
              <a:gd name="T22" fmla="*/ 1027749740 w 325"/>
              <a:gd name="T23" fmla="*/ 578380889 h 237"/>
              <a:gd name="T24" fmla="*/ 874521651 w 325"/>
              <a:gd name="T25" fmla="*/ 701520240 h 237"/>
              <a:gd name="T26" fmla="*/ 717556742 w 325"/>
              <a:gd name="T27" fmla="*/ 787343724 h 237"/>
              <a:gd name="T28" fmla="*/ 553116516 w 325"/>
              <a:gd name="T29" fmla="*/ 847048108 h 237"/>
              <a:gd name="T30" fmla="*/ 392413111 w 325"/>
              <a:gd name="T31" fmla="*/ 876899463 h 237"/>
              <a:gd name="T32" fmla="*/ 250397161 w 325"/>
              <a:gd name="T33" fmla="*/ 876899463 h 237"/>
              <a:gd name="T34" fmla="*/ 186864502 w 325"/>
              <a:gd name="T35" fmla="*/ 865704368 h 237"/>
              <a:gd name="T36" fmla="*/ 130803812 w 325"/>
              <a:gd name="T37" fmla="*/ 843315852 h 237"/>
              <a:gd name="T38" fmla="*/ 82220113 w 325"/>
              <a:gd name="T39" fmla="*/ 817195079 h 237"/>
              <a:gd name="T40" fmla="*/ 44846878 w 325"/>
              <a:gd name="T41" fmla="*/ 783611468 h 237"/>
              <a:gd name="T42" fmla="*/ 26161097 w 325"/>
              <a:gd name="T43" fmla="*/ 753760112 h 237"/>
              <a:gd name="T44" fmla="*/ 11212138 w 325"/>
              <a:gd name="T45" fmla="*/ 720176501 h 237"/>
              <a:gd name="T46" fmla="*/ 3736821 w 325"/>
              <a:gd name="T47" fmla="*/ 686592889 h 237"/>
              <a:gd name="T48" fmla="*/ 0 w 325"/>
              <a:gd name="T49" fmla="*/ 653010950 h 237"/>
              <a:gd name="T50" fmla="*/ 3736821 w 325"/>
              <a:gd name="T51" fmla="*/ 600769405 h 237"/>
              <a:gd name="T52" fmla="*/ 14948959 w 325"/>
              <a:gd name="T53" fmla="*/ 548527860 h 237"/>
              <a:gd name="T54" fmla="*/ 37373235 w 325"/>
              <a:gd name="T55" fmla="*/ 492555732 h 237"/>
              <a:gd name="T56" fmla="*/ 71007975 w 325"/>
              <a:gd name="T57" fmla="*/ 436583604 h 237"/>
              <a:gd name="T58" fmla="*/ 112118032 w 325"/>
              <a:gd name="T59" fmla="*/ 399269409 h 237"/>
              <a:gd name="T60" fmla="*/ 153228088 w 325"/>
              <a:gd name="T61" fmla="*/ 358222959 h 237"/>
              <a:gd name="T62" fmla="*/ 190601323 w 325"/>
              <a:gd name="T63" fmla="*/ 313444252 h 237"/>
              <a:gd name="T64" fmla="*/ 224236063 w 325"/>
              <a:gd name="T65" fmla="*/ 261204380 h 237"/>
              <a:gd name="T66" fmla="*/ 261609299 w 325"/>
              <a:gd name="T67" fmla="*/ 231351352 h 237"/>
              <a:gd name="T68" fmla="*/ 302719355 w 325"/>
              <a:gd name="T69" fmla="*/ 205232252 h 237"/>
              <a:gd name="T70" fmla="*/ 343829412 w 325"/>
              <a:gd name="T71" fmla="*/ 175379223 h 237"/>
              <a:gd name="T72" fmla="*/ 384939468 w 325"/>
              <a:gd name="T73" fmla="*/ 149260124 h 237"/>
              <a:gd name="T74" fmla="*/ 541904378 w 325"/>
              <a:gd name="T75" fmla="*/ 70897806 h 237"/>
              <a:gd name="T76" fmla="*/ 698870961 w 325"/>
              <a:gd name="T77" fmla="*/ 22388517 h 237"/>
              <a:gd name="T78" fmla="*/ 844623733 w 325"/>
              <a:gd name="T79" fmla="*/ 0 h 237"/>
              <a:gd name="T80" fmla="*/ 971690724 w 325"/>
              <a:gd name="T81" fmla="*/ 7462839 h 23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25" h="237">
                <a:moveTo>
                  <a:pt x="260" y="2"/>
                </a:moveTo>
                <a:cubicBezTo>
                  <a:pt x="266" y="3"/>
                  <a:pt x="271" y="4"/>
                  <a:pt x="276" y="5"/>
                </a:cubicBezTo>
                <a:cubicBezTo>
                  <a:pt x="280" y="6"/>
                  <a:pt x="285" y="8"/>
                  <a:pt x="289" y="10"/>
                </a:cubicBezTo>
                <a:cubicBezTo>
                  <a:pt x="293" y="12"/>
                  <a:pt x="297" y="14"/>
                  <a:pt x="300" y="17"/>
                </a:cubicBezTo>
                <a:cubicBezTo>
                  <a:pt x="304" y="19"/>
                  <a:pt x="307" y="22"/>
                  <a:pt x="310" y="25"/>
                </a:cubicBezTo>
                <a:cubicBezTo>
                  <a:pt x="312" y="27"/>
                  <a:pt x="313" y="29"/>
                  <a:pt x="315" y="32"/>
                </a:cubicBezTo>
                <a:cubicBezTo>
                  <a:pt x="317" y="34"/>
                  <a:pt x="318" y="37"/>
                  <a:pt x="319" y="39"/>
                </a:cubicBezTo>
                <a:cubicBezTo>
                  <a:pt x="320" y="42"/>
                  <a:pt x="321" y="44"/>
                  <a:pt x="322" y="47"/>
                </a:cubicBezTo>
                <a:cubicBezTo>
                  <a:pt x="323" y="50"/>
                  <a:pt x="323" y="53"/>
                  <a:pt x="324" y="56"/>
                </a:cubicBezTo>
                <a:cubicBezTo>
                  <a:pt x="325" y="65"/>
                  <a:pt x="324" y="76"/>
                  <a:pt x="320" y="87"/>
                </a:cubicBezTo>
                <a:cubicBezTo>
                  <a:pt x="317" y="98"/>
                  <a:pt x="312" y="109"/>
                  <a:pt x="304" y="120"/>
                </a:cubicBezTo>
                <a:cubicBezTo>
                  <a:pt x="296" y="132"/>
                  <a:pt x="287" y="144"/>
                  <a:pt x="275" y="155"/>
                </a:cubicBezTo>
                <a:cubicBezTo>
                  <a:pt x="264" y="166"/>
                  <a:pt x="250" y="178"/>
                  <a:pt x="234" y="188"/>
                </a:cubicBezTo>
                <a:cubicBezTo>
                  <a:pt x="220" y="197"/>
                  <a:pt x="206" y="205"/>
                  <a:pt x="192" y="211"/>
                </a:cubicBezTo>
                <a:cubicBezTo>
                  <a:pt x="177" y="218"/>
                  <a:pt x="162" y="223"/>
                  <a:pt x="148" y="227"/>
                </a:cubicBezTo>
                <a:cubicBezTo>
                  <a:pt x="133" y="231"/>
                  <a:pt x="119" y="234"/>
                  <a:pt x="105" y="235"/>
                </a:cubicBezTo>
                <a:cubicBezTo>
                  <a:pt x="91" y="237"/>
                  <a:pt x="78" y="237"/>
                  <a:pt x="67" y="235"/>
                </a:cubicBezTo>
                <a:cubicBezTo>
                  <a:pt x="61" y="234"/>
                  <a:pt x="55" y="233"/>
                  <a:pt x="50" y="232"/>
                </a:cubicBezTo>
                <a:cubicBezTo>
                  <a:pt x="44" y="230"/>
                  <a:pt x="39" y="228"/>
                  <a:pt x="35" y="226"/>
                </a:cubicBezTo>
                <a:cubicBezTo>
                  <a:pt x="30" y="224"/>
                  <a:pt x="26" y="222"/>
                  <a:pt x="22" y="219"/>
                </a:cubicBezTo>
                <a:cubicBezTo>
                  <a:pt x="19" y="216"/>
                  <a:pt x="15" y="213"/>
                  <a:pt x="12" y="210"/>
                </a:cubicBezTo>
                <a:cubicBezTo>
                  <a:pt x="10" y="207"/>
                  <a:pt x="9" y="205"/>
                  <a:pt x="7" y="202"/>
                </a:cubicBezTo>
                <a:cubicBezTo>
                  <a:pt x="5" y="199"/>
                  <a:pt x="4" y="196"/>
                  <a:pt x="3" y="193"/>
                </a:cubicBezTo>
                <a:cubicBezTo>
                  <a:pt x="2" y="191"/>
                  <a:pt x="1" y="187"/>
                  <a:pt x="1" y="184"/>
                </a:cubicBezTo>
                <a:cubicBezTo>
                  <a:pt x="0" y="181"/>
                  <a:pt x="0" y="178"/>
                  <a:pt x="0" y="175"/>
                </a:cubicBezTo>
                <a:cubicBezTo>
                  <a:pt x="0" y="170"/>
                  <a:pt x="0" y="166"/>
                  <a:pt x="1" y="161"/>
                </a:cubicBezTo>
                <a:cubicBezTo>
                  <a:pt x="2" y="156"/>
                  <a:pt x="3" y="152"/>
                  <a:pt x="4" y="147"/>
                </a:cubicBezTo>
                <a:cubicBezTo>
                  <a:pt x="6" y="142"/>
                  <a:pt x="8" y="137"/>
                  <a:pt x="10" y="132"/>
                </a:cubicBezTo>
                <a:cubicBezTo>
                  <a:pt x="13" y="127"/>
                  <a:pt x="16" y="122"/>
                  <a:pt x="19" y="117"/>
                </a:cubicBezTo>
                <a:cubicBezTo>
                  <a:pt x="22" y="114"/>
                  <a:pt x="26" y="111"/>
                  <a:pt x="30" y="107"/>
                </a:cubicBezTo>
                <a:cubicBezTo>
                  <a:pt x="34" y="104"/>
                  <a:pt x="37" y="100"/>
                  <a:pt x="41" y="96"/>
                </a:cubicBezTo>
                <a:cubicBezTo>
                  <a:pt x="44" y="92"/>
                  <a:pt x="48" y="88"/>
                  <a:pt x="51" y="84"/>
                </a:cubicBezTo>
                <a:cubicBezTo>
                  <a:pt x="54" y="79"/>
                  <a:pt x="57" y="75"/>
                  <a:pt x="60" y="70"/>
                </a:cubicBezTo>
                <a:cubicBezTo>
                  <a:pt x="64" y="68"/>
                  <a:pt x="67" y="65"/>
                  <a:pt x="70" y="62"/>
                </a:cubicBezTo>
                <a:cubicBezTo>
                  <a:pt x="74" y="60"/>
                  <a:pt x="77" y="57"/>
                  <a:pt x="81" y="55"/>
                </a:cubicBezTo>
                <a:cubicBezTo>
                  <a:pt x="84" y="52"/>
                  <a:pt x="88" y="50"/>
                  <a:pt x="92" y="47"/>
                </a:cubicBezTo>
                <a:cubicBezTo>
                  <a:pt x="96" y="45"/>
                  <a:pt x="99" y="42"/>
                  <a:pt x="103" y="40"/>
                </a:cubicBezTo>
                <a:cubicBezTo>
                  <a:pt x="117" y="32"/>
                  <a:pt x="131" y="25"/>
                  <a:pt x="145" y="19"/>
                </a:cubicBezTo>
                <a:cubicBezTo>
                  <a:pt x="159" y="14"/>
                  <a:pt x="173" y="9"/>
                  <a:pt x="187" y="6"/>
                </a:cubicBezTo>
                <a:cubicBezTo>
                  <a:pt x="200" y="3"/>
                  <a:pt x="213" y="1"/>
                  <a:pt x="226" y="0"/>
                </a:cubicBezTo>
                <a:cubicBezTo>
                  <a:pt x="238" y="0"/>
                  <a:pt x="250" y="0"/>
                  <a:pt x="260" y="2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0" name="Freeform 241"/>
          <p:cNvSpPr>
            <a:spLocks/>
          </p:cNvSpPr>
          <p:nvPr/>
        </p:nvSpPr>
        <p:spPr bwMode="auto">
          <a:xfrm>
            <a:off x="6073775" y="336550"/>
            <a:ext cx="342900" cy="579438"/>
          </a:xfrm>
          <a:custGeom>
            <a:avLst/>
            <a:gdLst>
              <a:gd name="T0" fmla="*/ 380510276 w 205"/>
              <a:gd name="T1" fmla="*/ 22467730 h 346"/>
              <a:gd name="T2" fmla="*/ 511076560 w 205"/>
              <a:gd name="T3" fmla="*/ 119824540 h 346"/>
              <a:gd name="T4" fmla="*/ 630452595 w 205"/>
              <a:gd name="T5" fmla="*/ 284582862 h 346"/>
              <a:gd name="T6" fmla="*/ 716254538 w 205"/>
              <a:gd name="T7" fmla="*/ 501762536 h 346"/>
              <a:gd name="T8" fmla="*/ 753558713 w 205"/>
              <a:gd name="T9" fmla="*/ 674010102 h 346"/>
              <a:gd name="T10" fmla="*/ 764750634 w 205"/>
              <a:gd name="T11" fmla="*/ 771366912 h 346"/>
              <a:gd name="T12" fmla="*/ 753558713 w 205"/>
              <a:gd name="T13" fmla="*/ 872469181 h 346"/>
              <a:gd name="T14" fmla="*/ 734906625 w 205"/>
              <a:gd name="T15" fmla="*/ 977315234 h 346"/>
              <a:gd name="T16" fmla="*/ 734906625 w 205"/>
              <a:gd name="T17" fmla="*/ 1033482045 h 346"/>
              <a:gd name="T18" fmla="*/ 734906625 w 205"/>
              <a:gd name="T19" fmla="*/ 1048460531 h 346"/>
              <a:gd name="T20" fmla="*/ 723714704 w 205"/>
              <a:gd name="T21" fmla="*/ 1085905071 h 346"/>
              <a:gd name="T22" fmla="*/ 697602451 w 205"/>
              <a:gd name="T23" fmla="*/ 1142071882 h 346"/>
              <a:gd name="T24" fmla="*/ 645374599 w 205"/>
              <a:gd name="T25" fmla="*/ 1220706421 h 346"/>
              <a:gd name="T26" fmla="*/ 544652324 w 205"/>
              <a:gd name="T27" fmla="*/ 1288107934 h 346"/>
              <a:gd name="T28" fmla="*/ 481232551 w 205"/>
              <a:gd name="T29" fmla="*/ 1295597177 h 346"/>
              <a:gd name="T30" fmla="*/ 466310546 w 205"/>
              <a:gd name="T31" fmla="*/ 1295597177 h 346"/>
              <a:gd name="T32" fmla="*/ 384240359 w 205"/>
              <a:gd name="T33" fmla="*/ 1273129448 h 346"/>
              <a:gd name="T34" fmla="*/ 242482153 w 205"/>
              <a:gd name="T35" fmla="*/ 1160795827 h 346"/>
              <a:gd name="T36" fmla="*/ 171602214 w 205"/>
              <a:gd name="T37" fmla="*/ 1070926585 h 346"/>
              <a:gd name="T38" fmla="*/ 164142048 w 205"/>
              <a:gd name="T39" fmla="*/ 1059693558 h 346"/>
              <a:gd name="T40" fmla="*/ 141758205 w 205"/>
              <a:gd name="T41" fmla="*/ 996037505 h 346"/>
              <a:gd name="T42" fmla="*/ 89532026 w 205"/>
              <a:gd name="T43" fmla="*/ 876212965 h 346"/>
              <a:gd name="T44" fmla="*/ 41035930 w 205"/>
              <a:gd name="T45" fmla="*/ 763877669 h 346"/>
              <a:gd name="T46" fmla="*/ 18652087 w 205"/>
              <a:gd name="T47" fmla="*/ 662777075 h 346"/>
              <a:gd name="T48" fmla="*/ 3730083 w 205"/>
              <a:gd name="T49" fmla="*/ 554185563 h 346"/>
              <a:gd name="T50" fmla="*/ 0 w 205"/>
              <a:gd name="T51" fmla="*/ 445595726 h 346"/>
              <a:gd name="T52" fmla="*/ 14922004 w 205"/>
              <a:gd name="T53" fmla="*/ 307048916 h 346"/>
              <a:gd name="T54" fmla="*/ 63418100 w 205"/>
              <a:gd name="T55" fmla="*/ 157269080 h 346"/>
              <a:gd name="T56" fmla="*/ 141758205 w 205"/>
              <a:gd name="T57" fmla="*/ 56166810 h 346"/>
              <a:gd name="T58" fmla="*/ 235020315 w 205"/>
              <a:gd name="T59" fmla="*/ 3743784 h 346"/>
              <a:gd name="T60" fmla="*/ 294708332 w 205"/>
              <a:gd name="T61" fmla="*/ 0 h 346"/>
              <a:gd name="T62" fmla="*/ 309630337 w 205"/>
              <a:gd name="T63" fmla="*/ 0 h 3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05" h="346">
                <a:moveTo>
                  <a:pt x="85" y="1"/>
                </a:moveTo>
                <a:cubicBezTo>
                  <a:pt x="90" y="2"/>
                  <a:pt x="96" y="3"/>
                  <a:pt x="102" y="6"/>
                </a:cubicBezTo>
                <a:cubicBezTo>
                  <a:pt x="108" y="9"/>
                  <a:pt x="114" y="13"/>
                  <a:pt x="120" y="17"/>
                </a:cubicBezTo>
                <a:cubicBezTo>
                  <a:pt x="126" y="21"/>
                  <a:pt x="132" y="27"/>
                  <a:pt x="137" y="32"/>
                </a:cubicBezTo>
                <a:cubicBezTo>
                  <a:pt x="143" y="38"/>
                  <a:pt x="148" y="45"/>
                  <a:pt x="154" y="52"/>
                </a:cubicBezTo>
                <a:cubicBezTo>
                  <a:pt x="159" y="60"/>
                  <a:pt x="164" y="68"/>
                  <a:pt x="169" y="76"/>
                </a:cubicBezTo>
                <a:cubicBezTo>
                  <a:pt x="173" y="85"/>
                  <a:pt x="178" y="94"/>
                  <a:pt x="182" y="103"/>
                </a:cubicBezTo>
                <a:cubicBezTo>
                  <a:pt x="186" y="113"/>
                  <a:pt x="189" y="123"/>
                  <a:pt x="192" y="134"/>
                </a:cubicBezTo>
                <a:cubicBezTo>
                  <a:pt x="195" y="144"/>
                  <a:pt x="198" y="155"/>
                  <a:pt x="200" y="167"/>
                </a:cubicBezTo>
                <a:cubicBezTo>
                  <a:pt x="201" y="171"/>
                  <a:pt x="202" y="176"/>
                  <a:pt x="202" y="180"/>
                </a:cubicBezTo>
                <a:cubicBezTo>
                  <a:pt x="203" y="184"/>
                  <a:pt x="203" y="189"/>
                  <a:pt x="204" y="193"/>
                </a:cubicBezTo>
                <a:cubicBezTo>
                  <a:pt x="204" y="198"/>
                  <a:pt x="205" y="202"/>
                  <a:pt x="205" y="206"/>
                </a:cubicBezTo>
                <a:cubicBezTo>
                  <a:pt x="205" y="211"/>
                  <a:pt x="205" y="215"/>
                  <a:pt x="205" y="219"/>
                </a:cubicBezTo>
                <a:cubicBezTo>
                  <a:pt x="204" y="224"/>
                  <a:pt x="203" y="228"/>
                  <a:pt x="202" y="233"/>
                </a:cubicBezTo>
                <a:cubicBezTo>
                  <a:pt x="201" y="238"/>
                  <a:pt x="200" y="242"/>
                  <a:pt x="199" y="247"/>
                </a:cubicBezTo>
                <a:cubicBezTo>
                  <a:pt x="198" y="252"/>
                  <a:pt x="198" y="256"/>
                  <a:pt x="197" y="261"/>
                </a:cubicBezTo>
                <a:cubicBezTo>
                  <a:pt x="197" y="265"/>
                  <a:pt x="197" y="270"/>
                  <a:pt x="197" y="274"/>
                </a:cubicBezTo>
                <a:cubicBezTo>
                  <a:pt x="197" y="275"/>
                  <a:pt x="197" y="275"/>
                  <a:pt x="197" y="276"/>
                </a:cubicBezTo>
                <a:cubicBezTo>
                  <a:pt x="197" y="277"/>
                  <a:pt x="197" y="277"/>
                  <a:pt x="197" y="278"/>
                </a:cubicBezTo>
                <a:cubicBezTo>
                  <a:pt x="197" y="278"/>
                  <a:pt x="197" y="279"/>
                  <a:pt x="197" y="280"/>
                </a:cubicBezTo>
                <a:cubicBezTo>
                  <a:pt x="197" y="280"/>
                  <a:pt x="197" y="281"/>
                  <a:pt x="197" y="281"/>
                </a:cubicBezTo>
                <a:cubicBezTo>
                  <a:pt x="196" y="284"/>
                  <a:pt x="195" y="287"/>
                  <a:pt x="194" y="290"/>
                </a:cubicBezTo>
                <a:cubicBezTo>
                  <a:pt x="193" y="292"/>
                  <a:pt x="192" y="295"/>
                  <a:pt x="191" y="298"/>
                </a:cubicBezTo>
                <a:cubicBezTo>
                  <a:pt x="190" y="300"/>
                  <a:pt x="189" y="303"/>
                  <a:pt x="187" y="305"/>
                </a:cubicBezTo>
                <a:cubicBezTo>
                  <a:pt x="186" y="307"/>
                  <a:pt x="185" y="310"/>
                  <a:pt x="183" y="312"/>
                </a:cubicBezTo>
                <a:cubicBezTo>
                  <a:pt x="180" y="317"/>
                  <a:pt x="177" y="322"/>
                  <a:pt x="173" y="326"/>
                </a:cubicBezTo>
                <a:cubicBezTo>
                  <a:pt x="169" y="331"/>
                  <a:pt x="165" y="334"/>
                  <a:pt x="160" y="337"/>
                </a:cubicBezTo>
                <a:cubicBezTo>
                  <a:pt x="156" y="340"/>
                  <a:pt x="151" y="342"/>
                  <a:pt x="146" y="344"/>
                </a:cubicBezTo>
                <a:cubicBezTo>
                  <a:pt x="141" y="345"/>
                  <a:pt x="136" y="346"/>
                  <a:pt x="131" y="346"/>
                </a:cubicBezTo>
                <a:cubicBezTo>
                  <a:pt x="130" y="346"/>
                  <a:pt x="130" y="346"/>
                  <a:pt x="129" y="346"/>
                </a:cubicBezTo>
                <a:cubicBezTo>
                  <a:pt x="128" y="346"/>
                  <a:pt x="128" y="346"/>
                  <a:pt x="127" y="346"/>
                </a:cubicBezTo>
                <a:cubicBezTo>
                  <a:pt x="126" y="346"/>
                  <a:pt x="125" y="346"/>
                  <a:pt x="125" y="346"/>
                </a:cubicBezTo>
                <a:cubicBezTo>
                  <a:pt x="124" y="346"/>
                  <a:pt x="123" y="346"/>
                  <a:pt x="123" y="346"/>
                </a:cubicBezTo>
                <a:cubicBezTo>
                  <a:pt x="116" y="345"/>
                  <a:pt x="110" y="343"/>
                  <a:pt x="103" y="340"/>
                </a:cubicBezTo>
                <a:cubicBezTo>
                  <a:pt x="97" y="337"/>
                  <a:pt x="90" y="333"/>
                  <a:pt x="84" y="328"/>
                </a:cubicBezTo>
                <a:cubicBezTo>
                  <a:pt x="77" y="323"/>
                  <a:pt x="71" y="317"/>
                  <a:pt x="65" y="310"/>
                </a:cubicBezTo>
                <a:cubicBezTo>
                  <a:pt x="59" y="303"/>
                  <a:pt x="53" y="296"/>
                  <a:pt x="47" y="287"/>
                </a:cubicBezTo>
                <a:cubicBezTo>
                  <a:pt x="47" y="287"/>
                  <a:pt x="47" y="286"/>
                  <a:pt x="46" y="286"/>
                </a:cubicBezTo>
                <a:cubicBezTo>
                  <a:pt x="46" y="285"/>
                  <a:pt x="46" y="285"/>
                  <a:pt x="45" y="284"/>
                </a:cubicBezTo>
                <a:cubicBezTo>
                  <a:pt x="45" y="284"/>
                  <a:pt x="45" y="283"/>
                  <a:pt x="44" y="283"/>
                </a:cubicBezTo>
                <a:cubicBezTo>
                  <a:pt x="44" y="282"/>
                  <a:pt x="44" y="282"/>
                  <a:pt x="44" y="281"/>
                </a:cubicBezTo>
                <a:cubicBezTo>
                  <a:pt x="42" y="276"/>
                  <a:pt x="40" y="271"/>
                  <a:pt x="38" y="266"/>
                </a:cubicBezTo>
                <a:cubicBezTo>
                  <a:pt x="36" y="261"/>
                  <a:pt x="34" y="255"/>
                  <a:pt x="32" y="250"/>
                </a:cubicBezTo>
                <a:cubicBezTo>
                  <a:pt x="29" y="245"/>
                  <a:pt x="27" y="239"/>
                  <a:pt x="24" y="234"/>
                </a:cubicBezTo>
                <a:cubicBezTo>
                  <a:pt x="21" y="228"/>
                  <a:pt x="18" y="223"/>
                  <a:pt x="15" y="217"/>
                </a:cubicBezTo>
                <a:cubicBezTo>
                  <a:pt x="13" y="213"/>
                  <a:pt x="12" y="209"/>
                  <a:pt x="11" y="204"/>
                </a:cubicBezTo>
                <a:cubicBezTo>
                  <a:pt x="10" y="200"/>
                  <a:pt x="9" y="195"/>
                  <a:pt x="8" y="191"/>
                </a:cubicBezTo>
                <a:cubicBezTo>
                  <a:pt x="7" y="186"/>
                  <a:pt x="6" y="182"/>
                  <a:pt x="5" y="177"/>
                </a:cubicBezTo>
                <a:cubicBezTo>
                  <a:pt x="4" y="173"/>
                  <a:pt x="3" y="168"/>
                  <a:pt x="3" y="163"/>
                </a:cubicBezTo>
                <a:cubicBezTo>
                  <a:pt x="2" y="158"/>
                  <a:pt x="2" y="153"/>
                  <a:pt x="1" y="148"/>
                </a:cubicBezTo>
                <a:cubicBezTo>
                  <a:pt x="1" y="143"/>
                  <a:pt x="1" y="138"/>
                  <a:pt x="0" y="133"/>
                </a:cubicBezTo>
                <a:cubicBezTo>
                  <a:pt x="0" y="129"/>
                  <a:pt x="0" y="124"/>
                  <a:pt x="0" y="119"/>
                </a:cubicBezTo>
                <a:cubicBezTo>
                  <a:pt x="1" y="115"/>
                  <a:pt x="1" y="110"/>
                  <a:pt x="1" y="106"/>
                </a:cubicBezTo>
                <a:cubicBezTo>
                  <a:pt x="2" y="97"/>
                  <a:pt x="3" y="89"/>
                  <a:pt x="4" y="82"/>
                </a:cubicBezTo>
                <a:cubicBezTo>
                  <a:pt x="6" y="74"/>
                  <a:pt x="8" y="67"/>
                  <a:pt x="10" y="61"/>
                </a:cubicBezTo>
                <a:cubicBezTo>
                  <a:pt x="12" y="54"/>
                  <a:pt x="15" y="48"/>
                  <a:pt x="17" y="42"/>
                </a:cubicBezTo>
                <a:cubicBezTo>
                  <a:pt x="20" y="37"/>
                  <a:pt x="23" y="31"/>
                  <a:pt x="27" y="27"/>
                </a:cubicBezTo>
                <a:cubicBezTo>
                  <a:pt x="30" y="22"/>
                  <a:pt x="34" y="18"/>
                  <a:pt x="38" y="15"/>
                </a:cubicBezTo>
                <a:cubicBezTo>
                  <a:pt x="41" y="11"/>
                  <a:pt x="45" y="8"/>
                  <a:pt x="50" y="6"/>
                </a:cubicBezTo>
                <a:cubicBezTo>
                  <a:pt x="54" y="4"/>
                  <a:pt x="58" y="2"/>
                  <a:pt x="63" y="1"/>
                </a:cubicBezTo>
                <a:cubicBezTo>
                  <a:pt x="67" y="0"/>
                  <a:pt x="72" y="0"/>
                  <a:pt x="77" y="0"/>
                </a:cubicBezTo>
                <a:cubicBezTo>
                  <a:pt x="78" y="0"/>
                  <a:pt x="78" y="0"/>
                  <a:pt x="79" y="0"/>
                </a:cubicBezTo>
                <a:cubicBezTo>
                  <a:pt x="79" y="0"/>
                  <a:pt x="80" y="0"/>
                  <a:pt x="81" y="0"/>
                </a:cubicBezTo>
                <a:cubicBezTo>
                  <a:pt x="81" y="0"/>
                  <a:pt x="82" y="0"/>
                  <a:pt x="83" y="0"/>
                </a:cubicBezTo>
                <a:cubicBezTo>
                  <a:pt x="83" y="0"/>
                  <a:pt x="84" y="0"/>
                  <a:pt x="85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1" name="Freeform 242"/>
          <p:cNvSpPr>
            <a:spLocks/>
          </p:cNvSpPr>
          <p:nvPr/>
        </p:nvSpPr>
        <p:spPr bwMode="auto">
          <a:xfrm>
            <a:off x="6750050" y="1098550"/>
            <a:ext cx="687388" cy="317500"/>
          </a:xfrm>
          <a:custGeom>
            <a:avLst/>
            <a:gdLst>
              <a:gd name="T0" fmla="*/ 950836050 w 410"/>
              <a:gd name="T1" fmla="*/ 14975669 h 189"/>
              <a:gd name="T2" fmla="*/ 1059395550 w 410"/>
              <a:gd name="T3" fmla="*/ 33694837 h 189"/>
              <a:gd name="T4" fmla="*/ 1160470210 w 410"/>
              <a:gd name="T5" fmla="*/ 59902678 h 189"/>
              <a:gd name="T6" fmla="*/ 1254055004 w 410"/>
              <a:gd name="T7" fmla="*/ 93597515 h 189"/>
              <a:gd name="T8" fmla="*/ 1336411701 w 410"/>
              <a:gd name="T9" fmla="*/ 131037526 h 189"/>
              <a:gd name="T10" fmla="*/ 1403793690 w 410"/>
              <a:gd name="T11" fmla="*/ 172221036 h 189"/>
              <a:gd name="T12" fmla="*/ 1459945907 w 410"/>
              <a:gd name="T13" fmla="*/ 217148045 h 189"/>
              <a:gd name="T14" fmla="*/ 1501123418 w 410"/>
              <a:gd name="T15" fmla="*/ 269563725 h 189"/>
              <a:gd name="T16" fmla="*/ 1523584639 w 410"/>
              <a:gd name="T17" fmla="*/ 318234232 h 189"/>
              <a:gd name="T18" fmla="*/ 1527327897 w 410"/>
              <a:gd name="T19" fmla="*/ 325722905 h 189"/>
              <a:gd name="T20" fmla="*/ 1527327897 w 410"/>
              <a:gd name="T21" fmla="*/ 333209902 h 189"/>
              <a:gd name="T22" fmla="*/ 1531071155 w 410"/>
              <a:gd name="T23" fmla="*/ 340698574 h 189"/>
              <a:gd name="T24" fmla="*/ 1531071155 w 410"/>
              <a:gd name="T25" fmla="*/ 348185571 h 189"/>
              <a:gd name="T26" fmla="*/ 1527327897 w 410"/>
              <a:gd name="T27" fmla="*/ 408088249 h 189"/>
              <a:gd name="T28" fmla="*/ 1501123418 w 410"/>
              <a:gd name="T29" fmla="*/ 471736101 h 189"/>
              <a:gd name="T30" fmla="*/ 1448714458 w 410"/>
              <a:gd name="T31" fmla="*/ 527895280 h 189"/>
              <a:gd name="T32" fmla="*/ 1373845953 w 410"/>
              <a:gd name="T33" fmla="*/ 580309285 h 189"/>
              <a:gd name="T34" fmla="*/ 1276516226 w 410"/>
              <a:gd name="T35" fmla="*/ 628981467 h 189"/>
              <a:gd name="T36" fmla="*/ 1160470210 w 410"/>
              <a:gd name="T37" fmla="*/ 666419803 h 189"/>
              <a:gd name="T38" fmla="*/ 1029449488 w 410"/>
              <a:gd name="T39" fmla="*/ 692627644 h 189"/>
              <a:gd name="T40" fmla="*/ 883454060 w 410"/>
              <a:gd name="T41" fmla="*/ 703859815 h 189"/>
              <a:gd name="T42" fmla="*/ 812328812 w 410"/>
              <a:gd name="T43" fmla="*/ 707603313 h 189"/>
              <a:gd name="T44" fmla="*/ 744946822 w 410"/>
              <a:gd name="T45" fmla="*/ 707603313 h 189"/>
              <a:gd name="T46" fmla="*/ 677564832 w 410"/>
              <a:gd name="T47" fmla="*/ 703859815 h 189"/>
              <a:gd name="T48" fmla="*/ 613926100 w 410"/>
              <a:gd name="T49" fmla="*/ 696371142 h 189"/>
              <a:gd name="T50" fmla="*/ 494135151 w 410"/>
              <a:gd name="T51" fmla="*/ 677651974 h 189"/>
              <a:gd name="T52" fmla="*/ 385575651 w 410"/>
              <a:gd name="T53" fmla="*/ 651444134 h 189"/>
              <a:gd name="T54" fmla="*/ 284502666 w 410"/>
              <a:gd name="T55" fmla="*/ 617749296 h 189"/>
              <a:gd name="T56" fmla="*/ 194659454 w 410"/>
              <a:gd name="T57" fmla="*/ 576565787 h 189"/>
              <a:gd name="T58" fmla="*/ 123534207 w 410"/>
              <a:gd name="T59" fmla="*/ 531638778 h 189"/>
              <a:gd name="T60" fmla="*/ 67381990 w 410"/>
              <a:gd name="T61" fmla="*/ 482966596 h 189"/>
              <a:gd name="T62" fmla="*/ 26204480 w 410"/>
              <a:gd name="T63" fmla="*/ 430552591 h 189"/>
              <a:gd name="T64" fmla="*/ 3743258 w 410"/>
              <a:gd name="T65" fmla="*/ 374393411 h 189"/>
              <a:gd name="T66" fmla="*/ 3743258 w 410"/>
              <a:gd name="T67" fmla="*/ 366904739 h 189"/>
              <a:gd name="T68" fmla="*/ 3743258 w 410"/>
              <a:gd name="T69" fmla="*/ 359417742 h 189"/>
              <a:gd name="T70" fmla="*/ 0 w 410"/>
              <a:gd name="T71" fmla="*/ 351929069 h 189"/>
              <a:gd name="T72" fmla="*/ 0 w 410"/>
              <a:gd name="T73" fmla="*/ 344442073 h 189"/>
              <a:gd name="T74" fmla="*/ 11229773 w 410"/>
              <a:gd name="T75" fmla="*/ 280794221 h 189"/>
              <a:gd name="T76" fmla="*/ 48664026 w 410"/>
              <a:gd name="T77" fmla="*/ 217148045 h 189"/>
              <a:gd name="T78" fmla="*/ 112302758 w 410"/>
              <a:gd name="T79" fmla="*/ 160988865 h 189"/>
              <a:gd name="T80" fmla="*/ 194659454 w 410"/>
              <a:gd name="T81" fmla="*/ 108574860 h 189"/>
              <a:gd name="T82" fmla="*/ 202145970 w 410"/>
              <a:gd name="T83" fmla="*/ 104829686 h 189"/>
              <a:gd name="T84" fmla="*/ 205889227 w 410"/>
              <a:gd name="T85" fmla="*/ 104829686 h 189"/>
              <a:gd name="T86" fmla="*/ 213377418 w 410"/>
              <a:gd name="T87" fmla="*/ 101086188 h 189"/>
              <a:gd name="T88" fmla="*/ 217120676 w 410"/>
              <a:gd name="T89" fmla="*/ 97342689 h 189"/>
              <a:gd name="T90" fmla="*/ 280759408 w 410"/>
              <a:gd name="T91" fmla="*/ 86110518 h 189"/>
              <a:gd name="T92" fmla="*/ 344398141 w 410"/>
              <a:gd name="T93" fmla="*/ 71134849 h 189"/>
              <a:gd name="T94" fmla="*/ 408035197 w 410"/>
              <a:gd name="T95" fmla="*/ 48670507 h 189"/>
              <a:gd name="T96" fmla="*/ 471673929 w 410"/>
              <a:gd name="T97" fmla="*/ 22464342 h 189"/>
              <a:gd name="T98" fmla="*/ 524082888 w 410"/>
              <a:gd name="T99" fmla="*/ 14975669 h 189"/>
              <a:gd name="T100" fmla="*/ 580235105 w 410"/>
              <a:gd name="T101" fmla="*/ 7488673 h 189"/>
              <a:gd name="T102" fmla="*/ 636385646 w 410"/>
              <a:gd name="T103" fmla="*/ 3743498 h 189"/>
              <a:gd name="T104" fmla="*/ 696281121 w 410"/>
              <a:gd name="T105" fmla="*/ 3743498 h 189"/>
              <a:gd name="T106" fmla="*/ 759919853 w 410"/>
              <a:gd name="T107" fmla="*/ 3743498 h 189"/>
              <a:gd name="T108" fmla="*/ 823558585 w 410"/>
              <a:gd name="T109" fmla="*/ 3743498 h 189"/>
              <a:gd name="T110" fmla="*/ 887197317 w 410"/>
              <a:gd name="T111" fmla="*/ 7488673 h 189"/>
              <a:gd name="T112" fmla="*/ 950836050 w 410"/>
              <a:gd name="T113" fmla="*/ 14975669 h 189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10" h="189">
                <a:moveTo>
                  <a:pt x="254" y="4"/>
                </a:moveTo>
                <a:cubicBezTo>
                  <a:pt x="264" y="6"/>
                  <a:pt x="273" y="7"/>
                  <a:pt x="283" y="9"/>
                </a:cubicBezTo>
                <a:cubicBezTo>
                  <a:pt x="292" y="11"/>
                  <a:pt x="301" y="14"/>
                  <a:pt x="310" y="16"/>
                </a:cubicBezTo>
                <a:cubicBezTo>
                  <a:pt x="319" y="19"/>
                  <a:pt x="327" y="22"/>
                  <a:pt x="335" y="25"/>
                </a:cubicBezTo>
                <a:cubicBezTo>
                  <a:pt x="343" y="28"/>
                  <a:pt x="350" y="31"/>
                  <a:pt x="357" y="35"/>
                </a:cubicBezTo>
                <a:cubicBezTo>
                  <a:pt x="363" y="38"/>
                  <a:pt x="370" y="42"/>
                  <a:pt x="375" y="46"/>
                </a:cubicBezTo>
                <a:cubicBezTo>
                  <a:pt x="381" y="50"/>
                  <a:pt x="386" y="54"/>
                  <a:pt x="390" y="58"/>
                </a:cubicBezTo>
                <a:cubicBezTo>
                  <a:pt x="394" y="63"/>
                  <a:pt x="398" y="67"/>
                  <a:pt x="401" y="72"/>
                </a:cubicBezTo>
                <a:cubicBezTo>
                  <a:pt x="404" y="76"/>
                  <a:pt x="406" y="81"/>
                  <a:pt x="407" y="85"/>
                </a:cubicBezTo>
                <a:cubicBezTo>
                  <a:pt x="408" y="86"/>
                  <a:pt x="408" y="86"/>
                  <a:pt x="408" y="87"/>
                </a:cubicBezTo>
                <a:cubicBezTo>
                  <a:pt x="408" y="88"/>
                  <a:pt x="408" y="88"/>
                  <a:pt x="408" y="89"/>
                </a:cubicBezTo>
                <a:cubicBezTo>
                  <a:pt x="409" y="90"/>
                  <a:pt x="409" y="90"/>
                  <a:pt x="409" y="91"/>
                </a:cubicBezTo>
                <a:cubicBezTo>
                  <a:pt x="409" y="91"/>
                  <a:pt x="409" y="92"/>
                  <a:pt x="409" y="93"/>
                </a:cubicBezTo>
                <a:cubicBezTo>
                  <a:pt x="410" y="98"/>
                  <a:pt x="410" y="104"/>
                  <a:pt x="408" y="109"/>
                </a:cubicBezTo>
                <a:cubicBezTo>
                  <a:pt x="407" y="115"/>
                  <a:pt x="404" y="120"/>
                  <a:pt x="401" y="126"/>
                </a:cubicBezTo>
                <a:cubicBezTo>
                  <a:pt x="397" y="131"/>
                  <a:pt x="392" y="136"/>
                  <a:pt x="387" y="141"/>
                </a:cubicBezTo>
                <a:cubicBezTo>
                  <a:pt x="381" y="146"/>
                  <a:pt x="374" y="151"/>
                  <a:pt x="367" y="155"/>
                </a:cubicBezTo>
                <a:cubicBezTo>
                  <a:pt x="359" y="160"/>
                  <a:pt x="351" y="164"/>
                  <a:pt x="341" y="168"/>
                </a:cubicBezTo>
                <a:cubicBezTo>
                  <a:pt x="332" y="171"/>
                  <a:pt x="321" y="175"/>
                  <a:pt x="310" y="178"/>
                </a:cubicBezTo>
                <a:cubicBezTo>
                  <a:pt x="299" y="180"/>
                  <a:pt x="287" y="183"/>
                  <a:pt x="275" y="185"/>
                </a:cubicBezTo>
                <a:cubicBezTo>
                  <a:pt x="262" y="187"/>
                  <a:pt x="249" y="188"/>
                  <a:pt x="236" y="188"/>
                </a:cubicBezTo>
                <a:cubicBezTo>
                  <a:pt x="229" y="189"/>
                  <a:pt x="223" y="189"/>
                  <a:pt x="217" y="189"/>
                </a:cubicBezTo>
                <a:cubicBezTo>
                  <a:pt x="211" y="189"/>
                  <a:pt x="205" y="189"/>
                  <a:pt x="199" y="189"/>
                </a:cubicBezTo>
                <a:cubicBezTo>
                  <a:pt x="193" y="189"/>
                  <a:pt x="187" y="188"/>
                  <a:pt x="181" y="188"/>
                </a:cubicBezTo>
                <a:cubicBezTo>
                  <a:pt x="175" y="187"/>
                  <a:pt x="169" y="187"/>
                  <a:pt x="164" y="186"/>
                </a:cubicBezTo>
                <a:cubicBezTo>
                  <a:pt x="153" y="185"/>
                  <a:pt x="142" y="183"/>
                  <a:pt x="132" y="181"/>
                </a:cubicBezTo>
                <a:cubicBezTo>
                  <a:pt x="122" y="179"/>
                  <a:pt x="112" y="177"/>
                  <a:pt x="103" y="174"/>
                </a:cubicBezTo>
                <a:cubicBezTo>
                  <a:pt x="93" y="171"/>
                  <a:pt x="84" y="168"/>
                  <a:pt x="76" y="165"/>
                </a:cubicBezTo>
                <a:cubicBezTo>
                  <a:pt x="67" y="162"/>
                  <a:pt x="60" y="158"/>
                  <a:pt x="52" y="154"/>
                </a:cubicBezTo>
                <a:cubicBezTo>
                  <a:pt x="45" y="150"/>
                  <a:pt x="39" y="146"/>
                  <a:pt x="33" y="142"/>
                </a:cubicBezTo>
                <a:cubicBezTo>
                  <a:pt x="27" y="138"/>
                  <a:pt x="22" y="133"/>
                  <a:pt x="18" y="129"/>
                </a:cubicBezTo>
                <a:cubicBezTo>
                  <a:pt x="13" y="124"/>
                  <a:pt x="10" y="119"/>
                  <a:pt x="7" y="115"/>
                </a:cubicBezTo>
                <a:cubicBezTo>
                  <a:pt x="4" y="110"/>
                  <a:pt x="2" y="105"/>
                  <a:pt x="1" y="100"/>
                </a:cubicBezTo>
                <a:cubicBezTo>
                  <a:pt x="1" y="99"/>
                  <a:pt x="1" y="99"/>
                  <a:pt x="1" y="98"/>
                </a:cubicBezTo>
                <a:cubicBezTo>
                  <a:pt x="1" y="97"/>
                  <a:pt x="1" y="97"/>
                  <a:pt x="1" y="96"/>
                </a:cubicBezTo>
                <a:cubicBezTo>
                  <a:pt x="0" y="95"/>
                  <a:pt x="0" y="95"/>
                  <a:pt x="0" y="94"/>
                </a:cubicBezTo>
                <a:cubicBezTo>
                  <a:pt x="0" y="93"/>
                  <a:pt x="0" y="93"/>
                  <a:pt x="0" y="92"/>
                </a:cubicBezTo>
                <a:cubicBezTo>
                  <a:pt x="0" y="86"/>
                  <a:pt x="1" y="81"/>
                  <a:pt x="3" y="75"/>
                </a:cubicBezTo>
                <a:cubicBezTo>
                  <a:pt x="5" y="69"/>
                  <a:pt x="9" y="64"/>
                  <a:pt x="13" y="58"/>
                </a:cubicBezTo>
                <a:cubicBezTo>
                  <a:pt x="18" y="53"/>
                  <a:pt x="23" y="48"/>
                  <a:pt x="30" y="43"/>
                </a:cubicBezTo>
                <a:cubicBezTo>
                  <a:pt x="36" y="38"/>
                  <a:pt x="44" y="33"/>
                  <a:pt x="52" y="29"/>
                </a:cubicBezTo>
                <a:cubicBezTo>
                  <a:pt x="53" y="29"/>
                  <a:pt x="53" y="29"/>
                  <a:pt x="54" y="28"/>
                </a:cubicBezTo>
                <a:cubicBezTo>
                  <a:pt x="54" y="28"/>
                  <a:pt x="55" y="28"/>
                  <a:pt x="55" y="28"/>
                </a:cubicBezTo>
                <a:cubicBezTo>
                  <a:pt x="56" y="27"/>
                  <a:pt x="56" y="27"/>
                  <a:pt x="57" y="27"/>
                </a:cubicBezTo>
                <a:cubicBezTo>
                  <a:pt x="57" y="27"/>
                  <a:pt x="58" y="26"/>
                  <a:pt x="58" y="26"/>
                </a:cubicBezTo>
                <a:cubicBezTo>
                  <a:pt x="64" y="25"/>
                  <a:pt x="70" y="24"/>
                  <a:pt x="75" y="23"/>
                </a:cubicBezTo>
                <a:cubicBezTo>
                  <a:pt x="81" y="22"/>
                  <a:pt x="86" y="20"/>
                  <a:pt x="92" y="19"/>
                </a:cubicBezTo>
                <a:cubicBezTo>
                  <a:pt x="98" y="17"/>
                  <a:pt x="103" y="15"/>
                  <a:pt x="109" y="13"/>
                </a:cubicBezTo>
                <a:cubicBezTo>
                  <a:pt x="114" y="11"/>
                  <a:pt x="120" y="9"/>
                  <a:pt x="126" y="6"/>
                </a:cubicBezTo>
                <a:cubicBezTo>
                  <a:pt x="130" y="6"/>
                  <a:pt x="135" y="5"/>
                  <a:pt x="140" y="4"/>
                </a:cubicBezTo>
                <a:cubicBezTo>
                  <a:pt x="145" y="3"/>
                  <a:pt x="150" y="3"/>
                  <a:pt x="155" y="2"/>
                </a:cubicBezTo>
                <a:cubicBezTo>
                  <a:pt x="160" y="2"/>
                  <a:pt x="165" y="2"/>
                  <a:pt x="170" y="1"/>
                </a:cubicBezTo>
                <a:cubicBezTo>
                  <a:pt x="175" y="1"/>
                  <a:pt x="180" y="1"/>
                  <a:pt x="186" y="1"/>
                </a:cubicBezTo>
                <a:cubicBezTo>
                  <a:pt x="191" y="0"/>
                  <a:pt x="197" y="0"/>
                  <a:pt x="203" y="1"/>
                </a:cubicBezTo>
                <a:cubicBezTo>
                  <a:pt x="209" y="1"/>
                  <a:pt x="215" y="1"/>
                  <a:pt x="220" y="1"/>
                </a:cubicBezTo>
                <a:cubicBezTo>
                  <a:pt x="226" y="1"/>
                  <a:pt x="232" y="2"/>
                  <a:pt x="237" y="2"/>
                </a:cubicBezTo>
                <a:cubicBezTo>
                  <a:pt x="243" y="3"/>
                  <a:pt x="248" y="4"/>
                  <a:pt x="254" y="4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2" name="Freeform 243"/>
          <p:cNvSpPr>
            <a:spLocks/>
          </p:cNvSpPr>
          <p:nvPr/>
        </p:nvSpPr>
        <p:spPr bwMode="auto">
          <a:xfrm>
            <a:off x="6735763" y="1400175"/>
            <a:ext cx="725487" cy="457200"/>
          </a:xfrm>
          <a:custGeom>
            <a:avLst/>
            <a:gdLst>
              <a:gd name="T0" fmla="*/ 377631226 w 433"/>
              <a:gd name="T1" fmla="*/ 3739662 h 273"/>
              <a:gd name="T2" fmla="*/ 441192984 w 433"/>
              <a:gd name="T3" fmla="*/ 22437969 h 273"/>
              <a:gd name="T4" fmla="*/ 508494062 w 433"/>
              <a:gd name="T5" fmla="*/ 41136277 h 273"/>
              <a:gd name="T6" fmla="*/ 575795141 w 433"/>
              <a:gd name="T7" fmla="*/ 52355262 h 273"/>
              <a:gd name="T8" fmla="*/ 646833866 w 433"/>
              <a:gd name="T9" fmla="*/ 63572571 h 273"/>
              <a:gd name="T10" fmla="*/ 654312508 w 433"/>
              <a:gd name="T11" fmla="*/ 63572571 h 273"/>
              <a:gd name="T12" fmla="*/ 661789476 w 433"/>
              <a:gd name="T13" fmla="*/ 63572571 h 273"/>
              <a:gd name="T14" fmla="*/ 665528796 w 433"/>
              <a:gd name="T15" fmla="*/ 63572571 h 273"/>
              <a:gd name="T16" fmla="*/ 673007438 w 433"/>
              <a:gd name="T17" fmla="*/ 63572571 h 273"/>
              <a:gd name="T18" fmla="*/ 732829875 w 433"/>
              <a:gd name="T19" fmla="*/ 86010541 h 273"/>
              <a:gd name="T20" fmla="*/ 792652312 w 433"/>
              <a:gd name="T21" fmla="*/ 104708848 h 273"/>
              <a:gd name="T22" fmla="*/ 852474749 w 433"/>
              <a:gd name="T23" fmla="*/ 130886479 h 273"/>
              <a:gd name="T24" fmla="*/ 912298860 w 433"/>
              <a:gd name="T25" fmla="*/ 157064110 h 273"/>
              <a:gd name="T26" fmla="*/ 1054377985 w 433"/>
              <a:gd name="T27" fmla="*/ 228116004 h 273"/>
              <a:gd name="T28" fmla="*/ 1185239147 w 433"/>
              <a:gd name="T29" fmla="*/ 306647222 h 273"/>
              <a:gd name="T30" fmla="*/ 1301146375 w 433"/>
              <a:gd name="T31" fmla="*/ 388919776 h 273"/>
              <a:gd name="T32" fmla="*/ 1402097993 w 433"/>
              <a:gd name="T33" fmla="*/ 474930316 h 273"/>
              <a:gd name="T34" fmla="*/ 1484353006 w 433"/>
              <a:gd name="T35" fmla="*/ 560940857 h 273"/>
              <a:gd name="T36" fmla="*/ 1551654085 w 433"/>
              <a:gd name="T37" fmla="*/ 646951398 h 273"/>
              <a:gd name="T38" fmla="*/ 1596520912 w 433"/>
              <a:gd name="T39" fmla="*/ 729223952 h 273"/>
              <a:gd name="T40" fmla="*/ 1615215843 w 433"/>
              <a:gd name="T41" fmla="*/ 804015508 h 273"/>
              <a:gd name="T42" fmla="*/ 1618955164 w 433"/>
              <a:gd name="T43" fmla="*/ 822713815 h 273"/>
              <a:gd name="T44" fmla="*/ 1618955164 w 433"/>
              <a:gd name="T45" fmla="*/ 837672462 h 273"/>
              <a:gd name="T46" fmla="*/ 1615215843 w 433"/>
              <a:gd name="T47" fmla="*/ 852629433 h 273"/>
              <a:gd name="T48" fmla="*/ 1615215843 w 433"/>
              <a:gd name="T49" fmla="*/ 871327741 h 273"/>
              <a:gd name="T50" fmla="*/ 1574088336 w 433"/>
              <a:gd name="T51" fmla="*/ 942381310 h 273"/>
              <a:gd name="T52" fmla="*/ 1495570969 w 433"/>
              <a:gd name="T53" fmla="*/ 990995235 h 273"/>
              <a:gd name="T54" fmla="*/ 1375924421 w 433"/>
              <a:gd name="T55" fmla="*/ 1017172866 h 273"/>
              <a:gd name="T56" fmla="*/ 1230105975 w 433"/>
              <a:gd name="T57" fmla="*/ 1017172866 h 273"/>
              <a:gd name="T58" fmla="*/ 1110461101 w 433"/>
              <a:gd name="T59" fmla="*/ 998474558 h 273"/>
              <a:gd name="T60" fmla="*/ 979598265 w 433"/>
              <a:gd name="T61" fmla="*/ 968557266 h 273"/>
              <a:gd name="T62" fmla="*/ 844997782 w 433"/>
              <a:gd name="T63" fmla="*/ 923683002 h 273"/>
              <a:gd name="T64" fmla="*/ 702918657 w 433"/>
              <a:gd name="T65" fmla="*/ 863848418 h 273"/>
              <a:gd name="T66" fmla="*/ 557100211 w 433"/>
              <a:gd name="T67" fmla="*/ 789056862 h 273"/>
              <a:gd name="T68" fmla="*/ 418760407 w 433"/>
              <a:gd name="T69" fmla="*/ 706785982 h 273"/>
              <a:gd name="T70" fmla="*/ 299113859 w 433"/>
              <a:gd name="T71" fmla="*/ 617035780 h 273"/>
              <a:gd name="T72" fmla="*/ 198163915 w 433"/>
              <a:gd name="T73" fmla="*/ 527283903 h 273"/>
              <a:gd name="T74" fmla="*/ 112167906 w 433"/>
              <a:gd name="T75" fmla="*/ 437533701 h 273"/>
              <a:gd name="T76" fmla="*/ 52345470 w 433"/>
              <a:gd name="T77" fmla="*/ 351523160 h 273"/>
              <a:gd name="T78" fmla="*/ 14955609 w 433"/>
              <a:gd name="T79" fmla="*/ 269252281 h 273"/>
              <a:gd name="T80" fmla="*/ 0 w 433"/>
              <a:gd name="T81" fmla="*/ 198198712 h 273"/>
              <a:gd name="T82" fmla="*/ 0 w 433"/>
              <a:gd name="T83" fmla="*/ 179500404 h 273"/>
              <a:gd name="T84" fmla="*/ 0 w 433"/>
              <a:gd name="T85" fmla="*/ 164543433 h 273"/>
              <a:gd name="T86" fmla="*/ 3739321 w 433"/>
              <a:gd name="T87" fmla="*/ 149584787 h 273"/>
              <a:gd name="T88" fmla="*/ 11216288 w 433"/>
              <a:gd name="T89" fmla="*/ 134626141 h 273"/>
              <a:gd name="T90" fmla="*/ 56083116 w 433"/>
              <a:gd name="T91" fmla="*/ 71051895 h 273"/>
              <a:gd name="T92" fmla="*/ 134602158 w 433"/>
              <a:gd name="T93" fmla="*/ 26177631 h 273"/>
              <a:gd name="T94" fmla="*/ 243030743 w 433"/>
              <a:gd name="T95" fmla="*/ 3739662 h 273"/>
              <a:gd name="T96" fmla="*/ 377631226 w 433"/>
              <a:gd name="T97" fmla="*/ 3739662 h 2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33" h="273">
                <a:moveTo>
                  <a:pt x="101" y="1"/>
                </a:moveTo>
                <a:cubicBezTo>
                  <a:pt x="106" y="3"/>
                  <a:pt x="112" y="5"/>
                  <a:pt x="118" y="6"/>
                </a:cubicBezTo>
                <a:cubicBezTo>
                  <a:pt x="124" y="8"/>
                  <a:pt x="130" y="9"/>
                  <a:pt x="136" y="11"/>
                </a:cubicBezTo>
                <a:cubicBezTo>
                  <a:pt x="142" y="12"/>
                  <a:pt x="148" y="13"/>
                  <a:pt x="154" y="14"/>
                </a:cubicBezTo>
                <a:cubicBezTo>
                  <a:pt x="161" y="15"/>
                  <a:pt x="167" y="16"/>
                  <a:pt x="173" y="17"/>
                </a:cubicBezTo>
                <a:cubicBezTo>
                  <a:pt x="174" y="17"/>
                  <a:pt x="174" y="17"/>
                  <a:pt x="175" y="17"/>
                </a:cubicBezTo>
                <a:cubicBezTo>
                  <a:pt x="176" y="17"/>
                  <a:pt x="176" y="17"/>
                  <a:pt x="177" y="17"/>
                </a:cubicBezTo>
                <a:cubicBezTo>
                  <a:pt x="177" y="17"/>
                  <a:pt x="178" y="17"/>
                  <a:pt x="178" y="17"/>
                </a:cubicBezTo>
                <a:cubicBezTo>
                  <a:pt x="179" y="17"/>
                  <a:pt x="179" y="17"/>
                  <a:pt x="180" y="17"/>
                </a:cubicBezTo>
                <a:cubicBezTo>
                  <a:pt x="185" y="19"/>
                  <a:pt x="190" y="21"/>
                  <a:pt x="196" y="23"/>
                </a:cubicBezTo>
                <a:cubicBezTo>
                  <a:pt x="201" y="24"/>
                  <a:pt x="206" y="26"/>
                  <a:pt x="212" y="28"/>
                </a:cubicBezTo>
                <a:cubicBezTo>
                  <a:pt x="217" y="31"/>
                  <a:pt x="223" y="33"/>
                  <a:pt x="228" y="35"/>
                </a:cubicBezTo>
                <a:cubicBezTo>
                  <a:pt x="233" y="37"/>
                  <a:pt x="239" y="40"/>
                  <a:pt x="244" y="42"/>
                </a:cubicBezTo>
                <a:cubicBezTo>
                  <a:pt x="257" y="48"/>
                  <a:pt x="270" y="55"/>
                  <a:pt x="282" y="61"/>
                </a:cubicBezTo>
                <a:cubicBezTo>
                  <a:pt x="294" y="68"/>
                  <a:pt x="306" y="75"/>
                  <a:pt x="317" y="82"/>
                </a:cubicBezTo>
                <a:cubicBezTo>
                  <a:pt x="328" y="89"/>
                  <a:pt x="338" y="97"/>
                  <a:pt x="348" y="104"/>
                </a:cubicBezTo>
                <a:cubicBezTo>
                  <a:pt x="357" y="112"/>
                  <a:pt x="367" y="119"/>
                  <a:pt x="375" y="127"/>
                </a:cubicBezTo>
                <a:cubicBezTo>
                  <a:pt x="383" y="135"/>
                  <a:pt x="391" y="143"/>
                  <a:pt x="397" y="150"/>
                </a:cubicBezTo>
                <a:cubicBezTo>
                  <a:pt x="404" y="158"/>
                  <a:pt x="410" y="166"/>
                  <a:pt x="415" y="173"/>
                </a:cubicBezTo>
                <a:cubicBezTo>
                  <a:pt x="420" y="181"/>
                  <a:pt x="424" y="188"/>
                  <a:pt x="427" y="195"/>
                </a:cubicBezTo>
                <a:cubicBezTo>
                  <a:pt x="429" y="202"/>
                  <a:pt x="431" y="209"/>
                  <a:pt x="432" y="215"/>
                </a:cubicBezTo>
                <a:cubicBezTo>
                  <a:pt x="432" y="216"/>
                  <a:pt x="433" y="218"/>
                  <a:pt x="433" y="220"/>
                </a:cubicBezTo>
                <a:cubicBezTo>
                  <a:pt x="433" y="221"/>
                  <a:pt x="433" y="223"/>
                  <a:pt x="433" y="224"/>
                </a:cubicBezTo>
                <a:cubicBezTo>
                  <a:pt x="433" y="226"/>
                  <a:pt x="433" y="227"/>
                  <a:pt x="432" y="228"/>
                </a:cubicBezTo>
                <a:cubicBezTo>
                  <a:pt x="432" y="230"/>
                  <a:pt x="432" y="231"/>
                  <a:pt x="432" y="233"/>
                </a:cubicBezTo>
                <a:cubicBezTo>
                  <a:pt x="430" y="240"/>
                  <a:pt x="426" y="247"/>
                  <a:pt x="421" y="252"/>
                </a:cubicBezTo>
                <a:cubicBezTo>
                  <a:pt x="416" y="258"/>
                  <a:pt x="408" y="262"/>
                  <a:pt x="400" y="265"/>
                </a:cubicBezTo>
                <a:cubicBezTo>
                  <a:pt x="391" y="269"/>
                  <a:pt x="380" y="271"/>
                  <a:pt x="368" y="272"/>
                </a:cubicBezTo>
                <a:cubicBezTo>
                  <a:pt x="357" y="273"/>
                  <a:pt x="343" y="273"/>
                  <a:pt x="329" y="272"/>
                </a:cubicBezTo>
                <a:cubicBezTo>
                  <a:pt x="319" y="271"/>
                  <a:pt x="308" y="269"/>
                  <a:pt x="297" y="267"/>
                </a:cubicBezTo>
                <a:cubicBezTo>
                  <a:pt x="286" y="265"/>
                  <a:pt x="274" y="262"/>
                  <a:pt x="262" y="259"/>
                </a:cubicBezTo>
                <a:cubicBezTo>
                  <a:pt x="250" y="255"/>
                  <a:pt x="238" y="251"/>
                  <a:pt x="226" y="247"/>
                </a:cubicBezTo>
                <a:cubicBezTo>
                  <a:pt x="214" y="242"/>
                  <a:pt x="201" y="237"/>
                  <a:pt x="188" y="231"/>
                </a:cubicBezTo>
                <a:cubicBezTo>
                  <a:pt x="175" y="225"/>
                  <a:pt x="161" y="218"/>
                  <a:pt x="149" y="211"/>
                </a:cubicBezTo>
                <a:cubicBezTo>
                  <a:pt x="136" y="204"/>
                  <a:pt x="124" y="197"/>
                  <a:pt x="112" y="189"/>
                </a:cubicBezTo>
                <a:cubicBezTo>
                  <a:pt x="101" y="181"/>
                  <a:pt x="90" y="173"/>
                  <a:pt x="80" y="165"/>
                </a:cubicBezTo>
                <a:cubicBezTo>
                  <a:pt x="70" y="157"/>
                  <a:pt x="61" y="149"/>
                  <a:pt x="53" y="141"/>
                </a:cubicBezTo>
                <a:cubicBezTo>
                  <a:pt x="44" y="133"/>
                  <a:pt x="37" y="125"/>
                  <a:pt x="30" y="117"/>
                </a:cubicBezTo>
                <a:cubicBezTo>
                  <a:pt x="24" y="109"/>
                  <a:pt x="18" y="102"/>
                  <a:pt x="14" y="94"/>
                </a:cubicBezTo>
                <a:cubicBezTo>
                  <a:pt x="10" y="86"/>
                  <a:pt x="6" y="79"/>
                  <a:pt x="4" y="72"/>
                </a:cubicBezTo>
                <a:cubicBezTo>
                  <a:pt x="1" y="65"/>
                  <a:pt x="0" y="59"/>
                  <a:pt x="0" y="53"/>
                </a:cubicBezTo>
                <a:cubicBezTo>
                  <a:pt x="0" y="51"/>
                  <a:pt x="0" y="49"/>
                  <a:pt x="0" y="48"/>
                </a:cubicBezTo>
                <a:cubicBezTo>
                  <a:pt x="0" y="47"/>
                  <a:pt x="0" y="45"/>
                  <a:pt x="0" y="44"/>
                </a:cubicBezTo>
                <a:cubicBezTo>
                  <a:pt x="1" y="42"/>
                  <a:pt x="1" y="41"/>
                  <a:pt x="1" y="40"/>
                </a:cubicBezTo>
                <a:cubicBezTo>
                  <a:pt x="2" y="38"/>
                  <a:pt x="2" y="37"/>
                  <a:pt x="3" y="36"/>
                </a:cubicBezTo>
                <a:cubicBezTo>
                  <a:pt x="5" y="29"/>
                  <a:pt x="9" y="23"/>
                  <a:pt x="15" y="19"/>
                </a:cubicBezTo>
                <a:cubicBezTo>
                  <a:pt x="20" y="14"/>
                  <a:pt x="27" y="10"/>
                  <a:pt x="36" y="7"/>
                </a:cubicBezTo>
                <a:cubicBezTo>
                  <a:pt x="44" y="4"/>
                  <a:pt x="54" y="2"/>
                  <a:pt x="65" y="1"/>
                </a:cubicBezTo>
                <a:cubicBezTo>
                  <a:pt x="76" y="0"/>
                  <a:pt x="88" y="0"/>
                  <a:pt x="101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3" name="Freeform 244"/>
          <p:cNvSpPr>
            <a:spLocks/>
          </p:cNvSpPr>
          <p:nvPr/>
        </p:nvSpPr>
        <p:spPr bwMode="auto">
          <a:xfrm>
            <a:off x="5622925" y="423863"/>
            <a:ext cx="517525" cy="552450"/>
          </a:xfrm>
          <a:custGeom>
            <a:avLst/>
            <a:gdLst>
              <a:gd name="T0" fmla="*/ 257276853 w 309"/>
              <a:gd name="T1" fmla="*/ 7473142 h 330"/>
              <a:gd name="T2" fmla="*/ 406421474 w 309"/>
              <a:gd name="T3" fmla="*/ 52315341 h 330"/>
              <a:gd name="T4" fmla="*/ 566753571 w 309"/>
              <a:gd name="T5" fmla="*/ 145734636 h 330"/>
              <a:gd name="T6" fmla="*/ 730814827 w 309"/>
              <a:gd name="T7" fmla="*/ 276521314 h 330"/>
              <a:gd name="T8" fmla="*/ 887417766 w 309"/>
              <a:gd name="T9" fmla="*/ 440938805 h 330"/>
              <a:gd name="T10" fmla="*/ 1006734131 w 309"/>
              <a:gd name="T11" fmla="*/ 605357969 h 330"/>
              <a:gd name="T12" fmla="*/ 1088763923 w 309"/>
              <a:gd name="T13" fmla="*/ 766038889 h 330"/>
              <a:gd name="T14" fmla="*/ 1137236301 w 309"/>
              <a:gd name="T15" fmla="*/ 911773525 h 330"/>
              <a:gd name="T16" fmla="*/ 1148422105 w 309"/>
              <a:gd name="T17" fmla="*/ 1042560203 h 330"/>
              <a:gd name="T18" fmla="*/ 1140965460 w 309"/>
              <a:gd name="T19" fmla="*/ 1098612115 h 330"/>
              <a:gd name="T20" fmla="*/ 1122321337 w 309"/>
              <a:gd name="T21" fmla="*/ 1143452640 h 330"/>
              <a:gd name="T22" fmla="*/ 1096222241 w 309"/>
              <a:gd name="T23" fmla="*/ 1180820023 h 330"/>
              <a:gd name="T24" fmla="*/ 1058935668 w 309"/>
              <a:gd name="T25" fmla="*/ 1206977693 h 330"/>
              <a:gd name="T26" fmla="*/ 1025376581 w 309"/>
              <a:gd name="T27" fmla="*/ 1221925651 h 330"/>
              <a:gd name="T28" fmla="*/ 988091680 w 309"/>
              <a:gd name="T29" fmla="*/ 1229398793 h 330"/>
              <a:gd name="T30" fmla="*/ 950805107 w 309"/>
              <a:gd name="T31" fmla="*/ 1233135364 h 330"/>
              <a:gd name="T32" fmla="*/ 906060216 w 309"/>
              <a:gd name="T33" fmla="*/ 1229398793 h 330"/>
              <a:gd name="T34" fmla="*/ 842674547 w 309"/>
              <a:gd name="T35" fmla="*/ 1218189080 h 330"/>
              <a:gd name="T36" fmla="*/ 775558046 w 309"/>
              <a:gd name="T37" fmla="*/ 1195767980 h 330"/>
              <a:gd name="T38" fmla="*/ 708443218 w 309"/>
              <a:gd name="T39" fmla="*/ 1162137168 h 330"/>
              <a:gd name="T40" fmla="*/ 637597558 w 309"/>
              <a:gd name="T41" fmla="*/ 1124768111 h 330"/>
              <a:gd name="T42" fmla="*/ 585397694 w 309"/>
              <a:gd name="T43" fmla="*/ 1076191015 h 330"/>
              <a:gd name="T44" fmla="*/ 529466998 w 309"/>
              <a:gd name="T45" fmla="*/ 1027612245 h 330"/>
              <a:gd name="T46" fmla="*/ 466081328 w 309"/>
              <a:gd name="T47" fmla="*/ 982771720 h 330"/>
              <a:gd name="T48" fmla="*/ 398964828 w 309"/>
              <a:gd name="T49" fmla="*/ 937929521 h 330"/>
              <a:gd name="T50" fmla="*/ 357949096 w 309"/>
              <a:gd name="T51" fmla="*/ 896825567 h 330"/>
              <a:gd name="T52" fmla="*/ 313205877 w 309"/>
              <a:gd name="T53" fmla="*/ 851985042 h 330"/>
              <a:gd name="T54" fmla="*/ 275919304 w 309"/>
              <a:gd name="T55" fmla="*/ 807142843 h 330"/>
              <a:gd name="T56" fmla="*/ 234905244 w 309"/>
              <a:gd name="T57" fmla="*/ 758565747 h 330"/>
              <a:gd name="T58" fmla="*/ 123045524 w 309"/>
              <a:gd name="T59" fmla="*/ 590410011 h 330"/>
              <a:gd name="T60" fmla="*/ 44743219 w 309"/>
              <a:gd name="T61" fmla="*/ 429729092 h 330"/>
              <a:gd name="T62" fmla="*/ 7456646 w 309"/>
              <a:gd name="T63" fmla="*/ 283994456 h 330"/>
              <a:gd name="T64" fmla="*/ 7456646 w 309"/>
              <a:gd name="T65" fmla="*/ 164417490 h 330"/>
              <a:gd name="T66" fmla="*/ 18642450 w 309"/>
              <a:gd name="T67" fmla="*/ 115840395 h 330"/>
              <a:gd name="T68" fmla="*/ 41015732 w 309"/>
              <a:gd name="T69" fmla="*/ 74734766 h 330"/>
              <a:gd name="T70" fmla="*/ 70843987 w 309"/>
              <a:gd name="T71" fmla="*/ 41103954 h 330"/>
              <a:gd name="T72" fmla="*/ 108130560 w 309"/>
              <a:gd name="T73" fmla="*/ 18684529 h 330"/>
              <a:gd name="T74" fmla="*/ 141687975 w 309"/>
              <a:gd name="T75" fmla="*/ 7473142 h 330"/>
              <a:gd name="T76" fmla="*/ 178974548 w 309"/>
              <a:gd name="T77" fmla="*/ 3736571 h 330"/>
              <a:gd name="T78" fmla="*/ 216261121 w 309"/>
              <a:gd name="T79" fmla="*/ 3736571 h 330"/>
              <a:gd name="T80" fmla="*/ 257276853 w 309"/>
              <a:gd name="T81" fmla="*/ 7473142 h 330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309" h="330">
                <a:moveTo>
                  <a:pt x="69" y="2"/>
                </a:moveTo>
                <a:cubicBezTo>
                  <a:pt x="81" y="4"/>
                  <a:pt x="95" y="8"/>
                  <a:pt x="109" y="14"/>
                </a:cubicBezTo>
                <a:cubicBezTo>
                  <a:pt x="123" y="20"/>
                  <a:pt x="137" y="29"/>
                  <a:pt x="152" y="39"/>
                </a:cubicBezTo>
                <a:cubicBezTo>
                  <a:pt x="167" y="49"/>
                  <a:pt x="182" y="60"/>
                  <a:pt x="196" y="74"/>
                </a:cubicBezTo>
                <a:cubicBezTo>
                  <a:pt x="211" y="87"/>
                  <a:pt x="225" y="102"/>
                  <a:pt x="238" y="118"/>
                </a:cubicBezTo>
                <a:cubicBezTo>
                  <a:pt x="250" y="133"/>
                  <a:pt x="261" y="147"/>
                  <a:pt x="270" y="162"/>
                </a:cubicBezTo>
                <a:cubicBezTo>
                  <a:pt x="279" y="176"/>
                  <a:pt x="286" y="191"/>
                  <a:pt x="292" y="205"/>
                </a:cubicBezTo>
                <a:cubicBezTo>
                  <a:pt x="298" y="218"/>
                  <a:pt x="302" y="232"/>
                  <a:pt x="305" y="244"/>
                </a:cubicBezTo>
                <a:cubicBezTo>
                  <a:pt x="308" y="257"/>
                  <a:pt x="309" y="269"/>
                  <a:pt x="308" y="279"/>
                </a:cubicBezTo>
                <a:cubicBezTo>
                  <a:pt x="308" y="284"/>
                  <a:pt x="307" y="289"/>
                  <a:pt x="306" y="294"/>
                </a:cubicBezTo>
                <a:cubicBezTo>
                  <a:pt x="305" y="298"/>
                  <a:pt x="303" y="302"/>
                  <a:pt x="301" y="306"/>
                </a:cubicBezTo>
                <a:cubicBezTo>
                  <a:pt x="299" y="310"/>
                  <a:pt x="296" y="313"/>
                  <a:pt x="294" y="316"/>
                </a:cubicBezTo>
                <a:cubicBezTo>
                  <a:pt x="291" y="319"/>
                  <a:pt x="287" y="321"/>
                  <a:pt x="284" y="323"/>
                </a:cubicBezTo>
                <a:cubicBezTo>
                  <a:pt x="281" y="325"/>
                  <a:pt x="278" y="326"/>
                  <a:pt x="275" y="327"/>
                </a:cubicBezTo>
                <a:cubicBezTo>
                  <a:pt x="272" y="328"/>
                  <a:pt x="269" y="329"/>
                  <a:pt x="265" y="329"/>
                </a:cubicBezTo>
                <a:cubicBezTo>
                  <a:pt x="262" y="330"/>
                  <a:pt x="258" y="330"/>
                  <a:pt x="255" y="330"/>
                </a:cubicBezTo>
                <a:cubicBezTo>
                  <a:pt x="251" y="330"/>
                  <a:pt x="247" y="330"/>
                  <a:pt x="243" y="329"/>
                </a:cubicBezTo>
                <a:cubicBezTo>
                  <a:pt x="237" y="328"/>
                  <a:pt x="232" y="327"/>
                  <a:pt x="226" y="326"/>
                </a:cubicBezTo>
                <a:cubicBezTo>
                  <a:pt x="220" y="324"/>
                  <a:pt x="214" y="322"/>
                  <a:pt x="208" y="320"/>
                </a:cubicBezTo>
                <a:cubicBezTo>
                  <a:pt x="202" y="317"/>
                  <a:pt x="196" y="314"/>
                  <a:pt x="190" y="311"/>
                </a:cubicBezTo>
                <a:cubicBezTo>
                  <a:pt x="183" y="308"/>
                  <a:pt x="177" y="304"/>
                  <a:pt x="171" y="301"/>
                </a:cubicBezTo>
                <a:cubicBezTo>
                  <a:pt x="166" y="296"/>
                  <a:pt x="162" y="292"/>
                  <a:pt x="157" y="288"/>
                </a:cubicBezTo>
                <a:cubicBezTo>
                  <a:pt x="152" y="284"/>
                  <a:pt x="147" y="280"/>
                  <a:pt x="142" y="275"/>
                </a:cubicBezTo>
                <a:cubicBezTo>
                  <a:pt x="136" y="271"/>
                  <a:pt x="131" y="267"/>
                  <a:pt x="125" y="263"/>
                </a:cubicBezTo>
                <a:cubicBezTo>
                  <a:pt x="119" y="259"/>
                  <a:pt x="113" y="255"/>
                  <a:pt x="107" y="251"/>
                </a:cubicBezTo>
                <a:cubicBezTo>
                  <a:pt x="103" y="248"/>
                  <a:pt x="99" y="244"/>
                  <a:pt x="96" y="240"/>
                </a:cubicBezTo>
                <a:cubicBezTo>
                  <a:pt x="92" y="236"/>
                  <a:pt x="88" y="232"/>
                  <a:pt x="84" y="228"/>
                </a:cubicBezTo>
                <a:cubicBezTo>
                  <a:pt x="81" y="224"/>
                  <a:pt x="77" y="220"/>
                  <a:pt x="74" y="216"/>
                </a:cubicBezTo>
                <a:cubicBezTo>
                  <a:pt x="70" y="212"/>
                  <a:pt x="67" y="207"/>
                  <a:pt x="63" y="203"/>
                </a:cubicBezTo>
                <a:cubicBezTo>
                  <a:pt x="52" y="188"/>
                  <a:pt x="41" y="173"/>
                  <a:pt x="33" y="158"/>
                </a:cubicBezTo>
                <a:cubicBezTo>
                  <a:pt x="24" y="143"/>
                  <a:pt x="17" y="128"/>
                  <a:pt x="12" y="115"/>
                </a:cubicBezTo>
                <a:cubicBezTo>
                  <a:pt x="7" y="101"/>
                  <a:pt x="4" y="88"/>
                  <a:pt x="2" y="76"/>
                </a:cubicBezTo>
                <a:cubicBezTo>
                  <a:pt x="0" y="64"/>
                  <a:pt x="0" y="53"/>
                  <a:pt x="2" y="44"/>
                </a:cubicBezTo>
                <a:cubicBezTo>
                  <a:pt x="2" y="39"/>
                  <a:pt x="4" y="35"/>
                  <a:pt x="5" y="31"/>
                </a:cubicBezTo>
                <a:cubicBezTo>
                  <a:pt x="7" y="27"/>
                  <a:pt x="9" y="23"/>
                  <a:pt x="11" y="20"/>
                </a:cubicBezTo>
                <a:cubicBezTo>
                  <a:pt x="13" y="16"/>
                  <a:pt x="16" y="14"/>
                  <a:pt x="19" y="11"/>
                </a:cubicBezTo>
                <a:cubicBezTo>
                  <a:pt x="22" y="9"/>
                  <a:pt x="26" y="7"/>
                  <a:pt x="29" y="5"/>
                </a:cubicBezTo>
                <a:cubicBezTo>
                  <a:pt x="32" y="4"/>
                  <a:pt x="35" y="3"/>
                  <a:pt x="38" y="2"/>
                </a:cubicBezTo>
                <a:cubicBezTo>
                  <a:pt x="41" y="1"/>
                  <a:pt x="44" y="1"/>
                  <a:pt x="48" y="1"/>
                </a:cubicBezTo>
                <a:cubicBezTo>
                  <a:pt x="51" y="0"/>
                  <a:pt x="54" y="0"/>
                  <a:pt x="58" y="1"/>
                </a:cubicBezTo>
                <a:cubicBezTo>
                  <a:pt x="61" y="1"/>
                  <a:pt x="65" y="1"/>
                  <a:pt x="69" y="2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4" name="Freeform 245"/>
          <p:cNvSpPr>
            <a:spLocks/>
          </p:cNvSpPr>
          <p:nvPr/>
        </p:nvSpPr>
        <p:spPr bwMode="auto">
          <a:xfrm>
            <a:off x="6580188" y="1601788"/>
            <a:ext cx="612775" cy="719137"/>
          </a:xfrm>
          <a:custGeom>
            <a:avLst/>
            <a:gdLst>
              <a:gd name="T0" fmla="*/ 236140833 w 365"/>
              <a:gd name="T1" fmla="*/ 3746558 h 429"/>
              <a:gd name="T2" fmla="*/ 299860630 w 365"/>
              <a:gd name="T3" fmla="*/ 14986232 h 429"/>
              <a:gd name="T4" fmla="*/ 367329439 w 365"/>
              <a:gd name="T5" fmla="*/ 37467257 h 429"/>
              <a:gd name="T6" fmla="*/ 442294597 w 365"/>
              <a:gd name="T7" fmla="*/ 71187957 h 429"/>
              <a:gd name="T8" fmla="*/ 517259754 w 365"/>
              <a:gd name="T9" fmla="*/ 112400096 h 429"/>
              <a:gd name="T10" fmla="*/ 573483203 w 365"/>
              <a:gd name="T11" fmla="*/ 164855262 h 429"/>
              <a:gd name="T12" fmla="*/ 637203001 w 365"/>
              <a:gd name="T13" fmla="*/ 217308752 h 429"/>
              <a:gd name="T14" fmla="*/ 708420822 w 365"/>
              <a:gd name="T15" fmla="*/ 266015684 h 429"/>
              <a:gd name="T16" fmla="*/ 783385980 w 365"/>
              <a:gd name="T17" fmla="*/ 318469174 h 429"/>
              <a:gd name="T18" fmla="*/ 832113081 w 365"/>
              <a:gd name="T19" fmla="*/ 367176105 h 429"/>
              <a:gd name="T20" fmla="*/ 880840182 w 365"/>
              <a:gd name="T21" fmla="*/ 415883037 h 429"/>
              <a:gd name="T22" fmla="*/ 929567282 w 365"/>
              <a:gd name="T23" fmla="*/ 472083085 h 429"/>
              <a:gd name="T24" fmla="*/ 978294383 w 365"/>
              <a:gd name="T25" fmla="*/ 528284810 h 429"/>
              <a:gd name="T26" fmla="*/ 1128224698 w 365"/>
              <a:gd name="T27" fmla="*/ 738098769 h 429"/>
              <a:gd name="T28" fmla="*/ 1248167944 w 365"/>
              <a:gd name="T29" fmla="*/ 944167847 h 429"/>
              <a:gd name="T30" fmla="*/ 1326882114 w 365"/>
              <a:gd name="T31" fmla="*/ 1142742132 h 429"/>
              <a:gd name="T32" fmla="*/ 1364363855 w 365"/>
              <a:gd name="T33" fmla="*/ 1318837068 h 429"/>
              <a:gd name="T34" fmla="*/ 1364363855 w 365"/>
              <a:gd name="T35" fmla="*/ 1397516465 h 429"/>
              <a:gd name="T36" fmla="*/ 1356867507 w 365"/>
              <a:gd name="T37" fmla="*/ 1461211306 h 429"/>
              <a:gd name="T38" fmla="*/ 1334378462 w 365"/>
              <a:gd name="T39" fmla="*/ 1517411354 h 429"/>
              <a:gd name="T40" fmla="*/ 1300644058 w 365"/>
              <a:gd name="T41" fmla="*/ 1558625169 h 429"/>
              <a:gd name="T42" fmla="*/ 1270658665 w 365"/>
              <a:gd name="T43" fmla="*/ 1581104518 h 429"/>
              <a:gd name="T44" fmla="*/ 1233175248 w 365"/>
              <a:gd name="T45" fmla="*/ 1596092427 h 429"/>
              <a:gd name="T46" fmla="*/ 1191944495 w 365"/>
              <a:gd name="T47" fmla="*/ 1603585543 h 429"/>
              <a:gd name="T48" fmla="*/ 1143217395 w 365"/>
              <a:gd name="T49" fmla="*/ 1603585543 h 429"/>
              <a:gd name="T50" fmla="*/ 970798035 w 365"/>
              <a:gd name="T51" fmla="*/ 1558625169 h 429"/>
              <a:gd name="T52" fmla="*/ 768391607 w 365"/>
              <a:gd name="T53" fmla="*/ 1438730281 h 429"/>
              <a:gd name="T54" fmla="*/ 554741495 w 365"/>
              <a:gd name="T55" fmla="*/ 1262635344 h 429"/>
              <a:gd name="T56" fmla="*/ 352336743 w 365"/>
              <a:gd name="T57" fmla="*/ 1030340360 h 429"/>
              <a:gd name="T58" fmla="*/ 352336743 w 365"/>
              <a:gd name="T59" fmla="*/ 1030340360 h 429"/>
              <a:gd name="T60" fmla="*/ 198657416 w 365"/>
              <a:gd name="T61" fmla="*/ 809286726 h 429"/>
              <a:gd name="T62" fmla="*/ 89957854 w 365"/>
              <a:gd name="T63" fmla="*/ 599471090 h 429"/>
              <a:gd name="T64" fmla="*/ 22489044 w 365"/>
              <a:gd name="T65" fmla="*/ 404643363 h 429"/>
              <a:gd name="T66" fmla="*/ 0 w 365"/>
              <a:gd name="T67" fmla="*/ 243534659 h 429"/>
              <a:gd name="T68" fmla="*/ 3749012 w 365"/>
              <a:gd name="T69" fmla="*/ 172348378 h 429"/>
              <a:gd name="T70" fmla="*/ 18741709 w 365"/>
              <a:gd name="T71" fmla="*/ 116148330 h 429"/>
              <a:gd name="T72" fmla="*/ 44979765 w 365"/>
              <a:gd name="T73" fmla="*/ 71187957 h 429"/>
              <a:gd name="T74" fmla="*/ 82461506 w 365"/>
              <a:gd name="T75" fmla="*/ 33720699 h 429"/>
              <a:gd name="T76" fmla="*/ 116195910 w 365"/>
              <a:gd name="T77" fmla="*/ 14986232 h 429"/>
              <a:gd name="T78" fmla="*/ 149930315 w 365"/>
              <a:gd name="T79" fmla="*/ 3746558 h 429"/>
              <a:gd name="T80" fmla="*/ 191161068 w 365"/>
              <a:gd name="T81" fmla="*/ 0 h 429"/>
              <a:gd name="T82" fmla="*/ 236140833 w 365"/>
              <a:gd name="T83" fmla="*/ 3746558 h 42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365" h="429">
                <a:moveTo>
                  <a:pt x="63" y="1"/>
                </a:moveTo>
                <a:cubicBezTo>
                  <a:pt x="68" y="1"/>
                  <a:pt x="74" y="2"/>
                  <a:pt x="80" y="4"/>
                </a:cubicBezTo>
                <a:cubicBezTo>
                  <a:pt x="86" y="5"/>
                  <a:pt x="92" y="7"/>
                  <a:pt x="98" y="10"/>
                </a:cubicBezTo>
                <a:cubicBezTo>
                  <a:pt x="105" y="12"/>
                  <a:pt x="111" y="15"/>
                  <a:pt x="118" y="19"/>
                </a:cubicBezTo>
                <a:cubicBezTo>
                  <a:pt x="124" y="22"/>
                  <a:pt x="131" y="26"/>
                  <a:pt x="138" y="30"/>
                </a:cubicBezTo>
                <a:cubicBezTo>
                  <a:pt x="143" y="35"/>
                  <a:pt x="148" y="39"/>
                  <a:pt x="153" y="44"/>
                </a:cubicBezTo>
                <a:cubicBezTo>
                  <a:pt x="159" y="49"/>
                  <a:pt x="165" y="53"/>
                  <a:pt x="170" y="58"/>
                </a:cubicBezTo>
                <a:cubicBezTo>
                  <a:pt x="176" y="62"/>
                  <a:pt x="182" y="67"/>
                  <a:pt x="189" y="71"/>
                </a:cubicBezTo>
                <a:cubicBezTo>
                  <a:pt x="195" y="76"/>
                  <a:pt x="202" y="80"/>
                  <a:pt x="209" y="85"/>
                </a:cubicBezTo>
                <a:cubicBezTo>
                  <a:pt x="213" y="89"/>
                  <a:pt x="217" y="93"/>
                  <a:pt x="222" y="98"/>
                </a:cubicBezTo>
                <a:cubicBezTo>
                  <a:pt x="226" y="102"/>
                  <a:pt x="230" y="106"/>
                  <a:pt x="235" y="111"/>
                </a:cubicBezTo>
                <a:cubicBezTo>
                  <a:pt x="239" y="116"/>
                  <a:pt x="244" y="121"/>
                  <a:pt x="248" y="126"/>
                </a:cubicBezTo>
                <a:cubicBezTo>
                  <a:pt x="252" y="131"/>
                  <a:pt x="256" y="136"/>
                  <a:pt x="261" y="141"/>
                </a:cubicBezTo>
                <a:cubicBezTo>
                  <a:pt x="276" y="159"/>
                  <a:pt x="289" y="178"/>
                  <a:pt x="301" y="197"/>
                </a:cubicBezTo>
                <a:cubicBezTo>
                  <a:pt x="313" y="215"/>
                  <a:pt x="324" y="234"/>
                  <a:pt x="333" y="252"/>
                </a:cubicBezTo>
                <a:cubicBezTo>
                  <a:pt x="342" y="271"/>
                  <a:pt x="349" y="288"/>
                  <a:pt x="354" y="305"/>
                </a:cubicBezTo>
                <a:cubicBezTo>
                  <a:pt x="359" y="322"/>
                  <a:pt x="363" y="338"/>
                  <a:pt x="364" y="352"/>
                </a:cubicBezTo>
                <a:cubicBezTo>
                  <a:pt x="365" y="359"/>
                  <a:pt x="365" y="366"/>
                  <a:pt x="364" y="373"/>
                </a:cubicBezTo>
                <a:cubicBezTo>
                  <a:pt x="364" y="379"/>
                  <a:pt x="363" y="385"/>
                  <a:pt x="362" y="390"/>
                </a:cubicBezTo>
                <a:cubicBezTo>
                  <a:pt x="360" y="396"/>
                  <a:pt x="358" y="400"/>
                  <a:pt x="356" y="405"/>
                </a:cubicBezTo>
                <a:cubicBezTo>
                  <a:pt x="353" y="409"/>
                  <a:pt x="350" y="413"/>
                  <a:pt x="347" y="416"/>
                </a:cubicBezTo>
                <a:cubicBezTo>
                  <a:pt x="344" y="418"/>
                  <a:pt x="342" y="420"/>
                  <a:pt x="339" y="422"/>
                </a:cubicBezTo>
                <a:cubicBezTo>
                  <a:pt x="336" y="424"/>
                  <a:pt x="332" y="425"/>
                  <a:pt x="329" y="426"/>
                </a:cubicBezTo>
                <a:cubicBezTo>
                  <a:pt x="325" y="427"/>
                  <a:pt x="322" y="428"/>
                  <a:pt x="318" y="428"/>
                </a:cubicBezTo>
                <a:cubicBezTo>
                  <a:pt x="314" y="429"/>
                  <a:pt x="310" y="429"/>
                  <a:pt x="305" y="428"/>
                </a:cubicBezTo>
                <a:cubicBezTo>
                  <a:pt x="291" y="428"/>
                  <a:pt x="276" y="423"/>
                  <a:pt x="259" y="416"/>
                </a:cubicBezTo>
                <a:cubicBezTo>
                  <a:pt x="242" y="408"/>
                  <a:pt x="223" y="398"/>
                  <a:pt x="205" y="384"/>
                </a:cubicBezTo>
                <a:cubicBezTo>
                  <a:pt x="186" y="371"/>
                  <a:pt x="167" y="355"/>
                  <a:pt x="148" y="337"/>
                </a:cubicBezTo>
                <a:cubicBezTo>
                  <a:pt x="130" y="318"/>
                  <a:pt x="111" y="298"/>
                  <a:pt x="94" y="275"/>
                </a:cubicBezTo>
                <a:cubicBezTo>
                  <a:pt x="94" y="275"/>
                  <a:pt x="94" y="275"/>
                  <a:pt x="94" y="275"/>
                </a:cubicBezTo>
                <a:cubicBezTo>
                  <a:pt x="79" y="256"/>
                  <a:pt x="65" y="236"/>
                  <a:pt x="53" y="216"/>
                </a:cubicBezTo>
                <a:cubicBezTo>
                  <a:pt x="42" y="197"/>
                  <a:pt x="32" y="178"/>
                  <a:pt x="24" y="160"/>
                </a:cubicBezTo>
                <a:cubicBezTo>
                  <a:pt x="16" y="142"/>
                  <a:pt x="10" y="124"/>
                  <a:pt x="6" y="108"/>
                </a:cubicBezTo>
                <a:cubicBezTo>
                  <a:pt x="2" y="92"/>
                  <a:pt x="0" y="78"/>
                  <a:pt x="0" y="65"/>
                </a:cubicBezTo>
                <a:cubicBezTo>
                  <a:pt x="0" y="58"/>
                  <a:pt x="0" y="52"/>
                  <a:pt x="1" y="46"/>
                </a:cubicBezTo>
                <a:cubicBezTo>
                  <a:pt x="2" y="41"/>
                  <a:pt x="4" y="36"/>
                  <a:pt x="5" y="31"/>
                </a:cubicBezTo>
                <a:cubicBezTo>
                  <a:pt x="7" y="26"/>
                  <a:pt x="10" y="22"/>
                  <a:pt x="12" y="19"/>
                </a:cubicBezTo>
                <a:cubicBezTo>
                  <a:pt x="15" y="15"/>
                  <a:pt x="18" y="12"/>
                  <a:pt x="22" y="9"/>
                </a:cubicBezTo>
                <a:cubicBezTo>
                  <a:pt x="25" y="7"/>
                  <a:pt x="27" y="6"/>
                  <a:pt x="31" y="4"/>
                </a:cubicBezTo>
                <a:cubicBezTo>
                  <a:pt x="34" y="3"/>
                  <a:pt x="37" y="2"/>
                  <a:pt x="40" y="1"/>
                </a:cubicBezTo>
                <a:cubicBezTo>
                  <a:pt x="44" y="1"/>
                  <a:pt x="47" y="0"/>
                  <a:pt x="51" y="0"/>
                </a:cubicBezTo>
                <a:cubicBezTo>
                  <a:pt x="55" y="0"/>
                  <a:pt x="59" y="0"/>
                  <a:pt x="63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5" name="Freeform 246"/>
          <p:cNvSpPr>
            <a:spLocks/>
          </p:cNvSpPr>
          <p:nvPr/>
        </p:nvSpPr>
        <p:spPr bwMode="auto">
          <a:xfrm>
            <a:off x="5226050" y="723900"/>
            <a:ext cx="741363" cy="431800"/>
          </a:xfrm>
          <a:custGeom>
            <a:avLst/>
            <a:gdLst>
              <a:gd name="T0" fmla="*/ 504650629 w 443"/>
              <a:gd name="T1" fmla="*/ 14966078 h 258"/>
              <a:gd name="T2" fmla="*/ 631747601 w 443"/>
              <a:gd name="T3" fmla="*/ 37416869 h 258"/>
              <a:gd name="T4" fmla="*/ 758844573 w 443"/>
              <a:gd name="T5" fmla="*/ 71091381 h 258"/>
              <a:gd name="T6" fmla="*/ 893417739 w 443"/>
              <a:gd name="T7" fmla="*/ 115991289 h 258"/>
              <a:gd name="T8" fmla="*/ 1027992580 w 443"/>
              <a:gd name="T9" fmla="*/ 172116592 h 258"/>
              <a:gd name="T10" fmla="*/ 1166303006 w 443"/>
              <a:gd name="T11" fmla="*/ 243207973 h 258"/>
              <a:gd name="T12" fmla="*/ 1293399978 w 443"/>
              <a:gd name="T13" fmla="*/ 318040036 h 258"/>
              <a:gd name="T14" fmla="*/ 1401807302 w 443"/>
              <a:gd name="T15" fmla="*/ 400356812 h 258"/>
              <a:gd name="T16" fmla="*/ 1495260564 w 443"/>
              <a:gd name="T17" fmla="*/ 482673589 h 258"/>
              <a:gd name="T18" fmla="*/ 1566285244 w 443"/>
              <a:gd name="T19" fmla="*/ 561248009 h 258"/>
              <a:gd name="T20" fmla="*/ 1618620276 w 443"/>
              <a:gd name="T21" fmla="*/ 643563110 h 258"/>
              <a:gd name="T22" fmla="*/ 1648525052 w 443"/>
              <a:gd name="T23" fmla="*/ 718396848 h 258"/>
              <a:gd name="T24" fmla="*/ 1656001246 w 443"/>
              <a:gd name="T25" fmla="*/ 785745872 h 258"/>
              <a:gd name="T26" fmla="*/ 1652262312 w 443"/>
              <a:gd name="T27" fmla="*/ 800713625 h 258"/>
              <a:gd name="T28" fmla="*/ 1648525052 w 443"/>
              <a:gd name="T29" fmla="*/ 815679702 h 258"/>
              <a:gd name="T30" fmla="*/ 1644786118 w 443"/>
              <a:gd name="T31" fmla="*/ 830645780 h 258"/>
              <a:gd name="T32" fmla="*/ 1637309924 w 443"/>
              <a:gd name="T33" fmla="*/ 845613533 h 258"/>
              <a:gd name="T34" fmla="*/ 1581237632 w 443"/>
              <a:gd name="T35" fmla="*/ 905479518 h 258"/>
              <a:gd name="T36" fmla="*/ 1491523304 w 443"/>
              <a:gd name="T37" fmla="*/ 942896387 h 258"/>
              <a:gd name="T38" fmla="*/ 1368163592 w 443"/>
              <a:gd name="T39" fmla="*/ 965345503 h 258"/>
              <a:gd name="T40" fmla="*/ 1218638038 w 443"/>
              <a:gd name="T41" fmla="*/ 961603146 h 258"/>
              <a:gd name="T42" fmla="*/ 1147613358 w 443"/>
              <a:gd name="T43" fmla="*/ 939154030 h 258"/>
              <a:gd name="T44" fmla="*/ 1076587003 w 443"/>
              <a:gd name="T45" fmla="*/ 924187952 h 258"/>
              <a:gd name="T46" fmla="*/ 998086129 w 443"/>
              <a:gd name="T47" fmla="*/ 909220200 h 258"/>
              <a:gd name="T48" fmla="*/ 915847995 w 443"/>
              <a:gd name="T49" fmla="*/ 897996479 h 258"/>
              <a:gd name="T50" fmla="*/ 912109061 w 443"/>
              <a:gd name="T51" fmla="*/ 897996479 h 258"/>
              <a:gd name="T52" fmla="*/ 904632867 w 443"/>
              <a:gd name="T53" fmla="*/ 894254122 h 258"/>
              <a:gd name="T54" fmla="*/ 897156673 w 443"/>
              <a:gd name="T55" fmla="*/ 894254122 h 258"/>
              <a:gd name="T56" fmla="*/ 889680479 w 443"/>
              <a:gd name="T57" fmla="*/ 894254122 h 258"/>
              <a:gd name="T58" fmla="*/ 826131993 w 443"/>
              <a:gd name="T59" fmla="*/ 871805006 h 258"/>
              <a:gd name="T60" fmla="*/ 762583507 w 443"/>
              <a:gd name="T61" fmla="*/ 849354214 h 258"/>
              <a:gd name="T62" fmla="*/ 695296087 w 443"/>
              <a:gd name="T63" fmla="*/ 823162741 h 258"/>
              <a:gd name="T64" fmla="*/ 628008667 w 443"/>
              <a:gd name="T65" fmla="*/ 793228911 h 258"/>
              <a:gd name="T66" fmla="*/ 482222047 w 443"/>
              <a:gd name="T67" fmla="*/ 718396848 h 258"/>
              <a:gd name="T68" fmla="*/ 351386140 w 443"/>
              <a:gd name="T69" fmla="*/ 639822429 h 258"/>
              <a:gd name="T70" fmla="*/ 239241556 w 443"/>
              <a:gd name="T71" fmla="*/ 553763295 h 258"/>
              <a:gd name="T72" fmla="*/ 145788294 w 443"/>
              <a:gd name="T73" fmla="*/ 467705836 h 258"/>
              <a:gd name="T74" fmla="*/ 74763614 w 443"/>
              <a:gd name="T75" fmla="*/ 385389060 h 258"/>
              <a:gd name="T76" fmla="*/ 26167516 w 443"/>
              <a:gd name="T77" fmla="*/ 303073958 h 258"/>
              <a:gd name="T78" fmla="*/ 3738934 w 443"/>
              <a:gd name="T79" fmla="*/ 228240220 h 258"/>
              <a:gd name="T80" fmla="*/ 3738934 w 443"/>
              <a:gd name="T81" fmla="*/ 160891196 h 258"/>
              <a:gd name="T82" fmla="*/ 7476194 w 443"/>
              <a:gd name="T83" fmla="*/ 145925119 h 258"/>
              <a:gd name="T84" fmla="*/ 14952388 w 443"/>
              <a:gd name="T85" fmla="*/ 130957366 h 258"/>
              <a:gd name="T86" fmla="*/ 22428582 w 443"/>
              <a:gd name="T87" fmla="*/ 119731970 h 258"/>
              <a:gd name="T88" fmla="*/ 29904776 w 443"/>
              <a:gd name="T89" fmla="*/ 104765893 h 258"/>
              <a:gd name="T90" fmla="*/ 100929456 w 443"/>
              <a:gd name="T91" fmla="*/ 48642265 h 258"/>
              <a:gd name="T92" fmla="*/ 205597846 w 443"/>
              <a:gd name="T93" fmla="*/ 14966078 h 258"/>
              <a:gd name="T94" fmla="*/ 343909946 w 443"/>
              <a:gd name="T95" fmla="*/ 0 h 258"/>
              <a:gd name="T96" fmla="*/ 504650629 w 443"/>
              <a:gd name="T97" fmla="*/ 14966078 h 25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3" h="258">
                <a:moveTo>
                  <a:pt x="135" y="4"/>
                </a:moveTo>
                <a:cubicBezTo>
                  <a:pt x="146" y="5"/>
                  <a:pt x="157" y="7"/>
                  <a:pt x="169" y="10"/>
                </a:cubicBezTo>
                <a:cubicBezTo>
                  <a:pt x="180" y="12"/>
                  <a:pt x="192" y="15"/>
                  <a:pt x="203" y="19"/>
                </a:cubicBezTo>
                <a:cubicBezTo>
                  <a:pt x="215" y="23"/>
                  <a:pt x="227" y="27"/>
                  <a:pt x="239" y="31"/>
                </a:cubicBezTo>
                <a:cubicBezTo>
                  <a:pt x="251" y="36"/>
                  <a:pt x="263" y="41"/>
                  <a:pt x="275" y="46"/>
                </a:cubicBezTo>
                <a:cubicBezTo>
                  <a:pt x="288" y="52"/>
                  <a:pt x="300" y="59"/>
                  <a:pt x="312" y="65"/>
                </a:cubicBezTo>
                <a:cubicBezTo>
                  <a:pt x="324" y="72"/>
                  <a:pt x="335" y="78"/>
                  <a:pt x="346" y="85"/>
                </a:cubicBezTo>
                <a:cubicBezTo>
                  <a:pt x="356" y="92"/>
                  <a:pt x="366" y="100"/>
                  <a:pt x="375" y="107"/>
                </a:cubicBezTo>
                <a:cubicBezTo>
                  <a:pt x="384" y="114"/>
                  <a:pt x="392" y="121"/>
                  <a:pt x="400" y="129"/>
                </a:cubicBezTo>
                <a:cubicBezTo>
                  <a:pt x="407" y="136"/>
                  <a:pt x="414" y="143"/>
                  <a:pt x="419" y="150"/>
                </a:cubicBezTo>
                <a:cubicBezTo>
                  <a:pt x="425" y="158"/>
                  <a:pt x="430" y="165"/>
                  <a:pt x="433" y="172"/>
                </a:cubicBezTo>
                <a:cubicBezTo>
                  <a:pt x="437" y="179"/>
                  <a:pt x="440" y="185"/>
                  <a:pt x="441" y="192"/>
                </a:cubicBezTo>
                <a:cubicBezTo>
                  <a:pt x="443" y="198"/>
                  <a:pt x="443" y="204"/>
                  <a:pt x="443" y="210"/>
                </a:cubicBezTo>
                <a:cubicBezTo>
                  <a:pt x="443" y="211"/>
                  <a:pt x="443" y="213"/>
                  <a:pt x="442" y="214"/>
                </a:cubicBezTo>
                <a:cubicBezTo>
                  <a:pt x="442" y="215"/>
                  <a:pt x="442" y="217"/>
                  <a:pt x="441" y="218"/>
                </a:cubicBezTo>
                <a:cubicBezTo>
                  <a:pt x="441" y="219"/>
                  <a:pt x="440" y="221"/>
                  <a:pt x="440" y="222"/>
                </a:cubicBezTo>
                <a:cubicBezTo>
                  <a:pt x="439" y="223"/>
                  <a:pt x="439" y="224"/>
                  <a:pt x="438" y="226"/>
                </a:cubicBezTo>
                <a:cubicBezTo>
                  <a:pt x="435" y="232"/>
                  <a:pt x="430" y="237"/>
                  <a:pt x="423" y="242"/>
                </a:cubicBezTo>
                <a:cubicBezTo>
                  <a:pt x="416" y="246"/>
                  <a:pt x="408" y="250"/>
                  <a:pt x="399" y="252"/>
                </a:cubicBezTo>
                <a:cubicBezTo>
                  <a:pt x="389" y="255"/>
                  <a:pt x="378" y="257"/>
                  <a:pt x="366" y="258"/>
                </a:cubicBezTo>
                <a:cubicBezTo>
                  <a:pt x="353" y="258"/>
                  <a:pt x="340" y="258"/>
                  <a:pt x="326" y="257"/>
                </a:cubicBezTo>
                <a:cubicBezTo>
                  <a:pt x="320" y="255"/>
                  <a:pt x="313" y="253"/>
                  <a:pt x="307" y="251"/>
                </a:cubicBezTo>
                <a:cubicBezTo>
                  <a:pt x="301" y="250"/>
                  <a:pt x="294" y="248"/>
                  <a:pt x="288" y="247"/>
                </a:cubicBezTo>
                <a:cubicBezTo>
                  <a:pt x="281" y="245"/>
                  <a:pt x="274" y="244"/>
                  <a:pt x="267" y="243"/>
                </a:cubicBezTo>
                <a:cubicBezTo>
                  <a:pt x="260" y="242"/>
                  <a:pt x="253" y="241"/>
                  <a:pt x="245" y="240"/>
                </a:cubicBezTo>
                <a:cubicBezTo>
                  <a:pt x="245" y="240"/>
                  <a:pt x="244" y="240"/>
                  <a:pt x="244" y="240"/>
                </a:cubicBezTo>
                <a:cubicBezTo>
                  <a:pt x="243" y="239"/>
                  <a:pt x="242" y="239"/>
                  <a:pt x="242" y="239"/>
                </a:cubicBezTo>
                <a:cubicBezTo>
                  <a:pt x="241" y="239"/>
                  <a:pt x="241" y="239"/>
                  <a:pt x="240" y="239"/>
                </a:cubicBezTo>
                <a:cubicBezTo>
                  <a:pt x="240" y="239"/>
                  <a:pt x="239" y="239"/>
                  <a:pt x="238" y="239"/>
                </a:cubicBezTo>
                <a:cubicBezTo>
                  <a:pt x="233" y="237"/>
                  <a:pt x="227" y="235"/>
                  <a:pt x="221" y="233"/>
                </a:cubicBezTo>
                <a:cubicBezTo>
                  <a:pt x="215" y="231"/>
                  <a:pt x="209" y="229"/>
                  <a:pt x="204" y="227"/>
                </a:cubicBezTo>
                <a:cubicBezTo>
                  <a:pt x="198" y="225"/>
                  <a:pt x="192" y="222"/>
                  <a:pt x="186" y="220"/>
                </a:cubicBezTo>
                <a:cubicBezTo>
                  <a:pt x="180" y="218"/>
                  <a:pt x="174" y="215"/>
                  <a:pt x="168" y="212"/>
                </a:cubicBezTo>
                <a:cubicBezTo>
                  <a:pt x="155" y="206"/>
                  <a:pt x="142" y="199"/>
                  <a:pt x="129" y="192"/>
                </a:cubicBezTo>
                <a:cubicBezTo>
                  <a:pt x="117" y="185"/>
                  <a:pt x="105" y="178"/>
                  <a:pt x="94" y="171"/>
                </a:cubicBezTo>
                <a:cubicBezTo>
                  <a:pt x="83" y="163"/>
                  <a:pt x="73" y="156"/>
                  <a:pt x="64" y="148"/>
                </a:cubicBezTo>
                <a:cubicBezTo>
                  <a:pt x="55" y="141"/>
                  <a:pt x="46" y="133"/>
                  <a:pt x="39" y="125"/>
                </a:cubicBezTo>
                <a:cubicBezTo>
                  <a:pt x="32" y="118"/>
                  <a:pt x="25" y="110"/>
                  <a:pt x="20" y="103"/>
                </a:cubicBezTo>
                <a:cubicBezTo>
                  <a:pt x="15" y="95"/>
                  <a:pt x="10" y="88"/>
                  <a:pt x="7" y="81"/>
                </a:cubicBezTo>
                <a:cubicBezTo>
                  <a:pt x="4" y="74"/>
                  <a:pt x="2" y="67"/>
                  <a:pt x="1" y="61"/>
                </a:cubicBezTo>
                <a:cubicBezTo>
                  <a:pt x="0" y="55"/>
                  <a:pt x="0" y="49"/>
                  <a:pt x="1" y="43"/>
                </a:cubicBezTo>
                <a:cubicBezTo>
                  <a:pt x="2" y="42"/>
                  <a:pt x="2" y="40"/>
                  <a:pt x="2" y="39"/>
                </a:cubicBezTo>
                <a:cubicBezTo>
                  <a:pt x="3" y="38"/>
                  <a:pt x="3" y="37"/>
                  <a:pt x="4" y="35"/>
                </a:cubicBezTo>
                <a:cubicBezTo>
                  <a:pt x="4" y="34"/>
                  <a:pt x="5" y="33"/>
                  <a:pt x="6" y="32"/>
                </a:cubicBezTo>
                <a:cubicBezTo>
                  <a:pt x="7" y="30"/>
                  <a:pt x="7" y="29"/>
                  <a:pt x="8" y="28"/>
                </a:cubicBezTo>
                <a:cubicBezTo>
                  <a:pt x="13" y="22"/>
                  <a:pt x="19" y="17"/>
                  <a:pt x="27" y="13"/>
                </a:cubicBezTo>
                <a:cubicBezTo>
                  <a:pt x="35" y="9"/>
                  <a:pt x="44" y="6"/>
                  <a:pt x="55" y="4"/>
                </a:cubicBezTo>
                <a:cubicBezTo>
                  <a:pt x="66" y="1"/>
                  <a:pt x="79" y="0"/>
                  <a:pt x="92" y="0"/>
                </a:cubicBezTo>
                <a:cubicBezTo>
                  <a:pt x="105" y="1"/>
                  <a:pt x="120" y="2"/>
                  <a:pt x="135" y="4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6" name="Freeform 247"/>
          <p:cNvSpPr>
            <a:spLocks/>
          </p:cNvSpPr>
          <p:nvPr/>
        </p:nvSpPr>
        <p:spPr bwMode="auto">
          <a:xfrm>
            <a:off x="5046663" y="1135063"/>
            <a:ext cx="874712" cy="361950"/>
          </a:xfrm>
          <a:custGeom>
            <a:avLst/>
            <a:gdLst>
              <a:gd name="T0" fmla="*/ 1311737351 w 522"/>
              <a:gd name="T1" fmla="*/ 14975681 h 216"/>
              <a:gd name="T2" fmla="*/ 1442537243 w 522"/>
              <a:gd name="T3" fmla="*/ 37440041 h 216"/>
              <a:gd name="T4" fmla="*/ 1565863621 w 522"/>
              <a:gd name="T5" fmla="*/ 67391403 h 216"/>
              <a:gd name="T6" fmla="*/ 1670504539 w 522"/>
              <a:gd name="T7" fmla="*/ 104829769 h 216"/>
              <a:gd name="T8" fmla="*/ 1763931838 w 522"/>
              <a:gd name="T9" fmla="*/ 146013311 h 216"/>
              <a:gd name="T10" fmla="*/ 1838675351 w 522"/>
              <a:gd name="T11" fmla="*/ 194683856 h 216"/>
              <a:gd name="T12" fmla="*/ 1894733404 w 522"/>
              <a:gd name="T13" fmla="*/ 243356077 h 216"/>
              <a:gd name="T14" fmla="*/ 1932104323 w 522"/>
              <a:gd name="T15" fmla="*/ 299515301 h 216"/>
              <a:gd name="T16" fmla="*/ 1950789783 w 522"/>
              <a:gd name="T17" fmla="*/ 359418026 h 216"/>
              <a:gd name="T18" fmla="*/ 1950789783 w 522"/>
              <a:gd name="T19" fmla="*/ 366905028 h 216"/>
              <a:gd name="T20" fmla="*/ 1950789783 w 522"/>
              <a:gd name="T21" fmla="*/ 374393707 h 216"/>
              <a:gd name="T22" fmla="*/ 1950789783 w 522"/>
              <a:gd name="T23" fmla="*/ 381880710 h 216"/>
              <a:gd name="T24" fmla="*/ 1947053026 w 522"/>
              <a:gd name="T25" fmla="*/ 389369388 h 216"/>
              <a:gd name="T26" fmla="*/ 1928367566 w 522"/>
              <a:gd name="T27" fmla="*/ 460504293 h 216"/>
              <a:gd name="T28" fmla="*/ 1872309513 w 522"/>
              <a:gd name="T29" fmla="*/ 531639198 h 216"/>
              <a:gd name="T30" fmla="*/ 1790092486 w 522"/>
              <a:gd name="T31" fmla="*/ 599028926 h 216"/>
              <a:gd name="T32" fmla="*/ 1681714811 w 522"/>
              <a:gd name="T33" fmla="*/ 658933326 h 216"/>
              <a:gd name="T34" fmla="*/ 1674241296 w 522"/>
              <a:gd name="T35" fmla="*/ 662676828 h 216"/>
              <a:gd name="T36" fmla="*/ 1666766108 w 522"/>
              <a:gd name="T37" fmla="*/ 666420329 h 216"/>
              <a:gd name="T38" fmla="*/ 1659292594 w 522"/>
              <a:gd name="T39" fmla="*/ 670163831 h 216"/>
              <a:gd name="T40" fmla="*/ 1651817406 w 522"/>
              <a:gd name="T41" fmla="*/ 673909008 h 216"/>
              <a:gd name="T42" fmla="*/ 1573338810 w 522"/>
              <a:gd name="T43" fmla="*/ 688884689 h 216"/>
              <a:gd name="T44" fmla="*/ 1491120108 w 522"/>
              <a:gd name="T45" fmla="*/ 711347373 h 216"/>
              <a:gd name="T46" fmla="*/ 1405166324 w 522"/>
              <a:gd name="T47" fmla="*/ 737555234 h 216"/>
              <a:gd name="T48" fmla="*/ 1319212540 w 522"/>
              <a:gd name="T49" fmla="*/ 771250098 h 216"/>
              <a:gd name="T50" fmla="*/ 1248205784 w 522"/>
              <a:gd name="T51" fmla="*/ 782482278 h 216"/>
              <a:gd name="T52" fmla="*/ 1173463945 w 522"/>
              <a:gd name="T53" fmla="*/ 793714458 h 216"/>
              <a:gd name="T54" fmla="*/ 1098720432 w 522"/>
              <a:gd name="T55" fmla="*/ 801201460 h 216"/>
              <a:gd name="T56" fmla="*/ 1020240162 w 522"/>
              <a:gd name="T57" fmla="*/ 804946638 h 216"/>
              <a:gd name="T58" fmla="*/ 930549621 w 522"/>
              <a:gd name="T59" fmla="*/ 808690139 h 216"/>
              <a:gd name="T60" fmla="*/ 844594162 w 522"/>
              <a:gd name="T61" fmla="*/ 808690139 h 216"/>
              <a:gd name="T62" fmla="*/ 762377135 w 522"/>
              <a:gd name="T63" fmla="*/ 804946638 h 216"/>
              <a:gd name="T64" fmla="*/ 680160108 w 522"/>
              <a:gd name="T65" fmla="*/ 797457959 h 216"/>
              <a:gd name="T66" fmla="*/ 534411514 w 522"/>
              <a:gd name="T67" fmla="*/ 774995275 h 216"/>
              <a:gd name="T68" fmla="*/ 399874864 w 522"/>
              <a:gd name="T69" fmla="*/ 745043913 h 216"/>
              <a:gd name="T70" fmla="*/ 284023675 w 522"/>
              <a:gd name="T71" fmla="*/ 707603872 h 216"/>
              <a:gd name="T72" fmla="*/ 183119514 w 522"/>
              <a:gd name="T73" fmla="*/ 662676828 h 216"/>
              <a:gd name="T74" fmla="*/ 104639244 w 522"/>
              <a:gd name="T75" fmla="*/ 610261106 h 216"/>
              <a:gd name="T76" fmla="*/ 48582865 w 522"/>
              <a:gd name="T77" fmla="*/ 554101882 h 216"/>
              <a:gd name="T78" fmla="*/ 11211945 w 522"/>
              <a:gd name="T79" fmla="*/ 490455656 h 216"/>
              <a:gd name="T80" fmla="*/ 3736757 w 522"/>
              <a:gd name="T81" fmla="*/ 430552931 h 216"/>
              <a:gd name="T82" fmla="*/ 3736757 w 522"/>
              <a:gd name="T83" fmla="*/ 419320751 h 216"/>
              <a:gd name="T84" fmla="*/ 3736757 w 522"/>
              <a:gd name="T85" fmla="*/ 411833748 h 216"/>
              <a:gd name="T86" fmla="*/ 3736757 w 522"/>
              <a:gd name="T87" fmla="*/ 404345069 h 216"/>
              <a:gd name="T88" fmla="*/ 7473514 w 522"/>
              <a:gd name="T89" fmla="*/ 396856391 h 216"/>
              <a:gd name="T90" fmla="*/ 41109351 w 522"/>
              <a:gd name="T91" fmla="*/ 321977985 h 216"/>
              <a:gd name="T92" fmla="*/ 108377675 w 522"/>
              <a:gd name="T93" fmla="*/ 250843080 h 216"/>
              <a:gd name="T94" fmla="*/ 205543405 w 522"/>
              <a:gd name="T95" fmla="*/ 183453352 h 216"/>
              <a:gd name="T96" fmla="*/ 328868109 w 522"/>
              <a:gd name="T97" fmla="*/ 123550627 h 216"/>
              <a:gd name="T98" fmla="*/ 470879946 w 522"/>
              <a:gd name="T99" fmla="*/ 74878406 h 216"/>
              <a:gd name="T100" fmla="*/ 635314000 w 522"/>
              <a:gd name="T101" fmla="*/ 37440041 h 216"/>
              <a:gd name="T102" fmla="*/ 807223243 w 522"/>
              <a:gd name="T103" fmla="*/ 14975681 h 216"/>
              <a:gd name="T104" fmla="*/ 994081188 w 522"/>
              <a:gd name="T105" fmla="*/ 0 h 216"/>
              <a:gd name="T106" fmla="*/ 1076298215 w 522"/>
              <a:gd name="T107" fmla="*/ 0 h 216"/>
              <a:gd name="T108" fmla="*/ 1158515243 w 522"/>
              <a:gd name="T109" fmla="*/ 3743501 h 216"/>
              <a:gd name="T110" fmla="*/ 1236995513 w 522"/>
              <a:gd name="T111" fmla="*/ 7488678 h 216"/>
              <a:gd name="T112" fmla="*/ 1311737351 w 522"/>
              <a:gd name="T113" fmla="*/ 14975681 h 21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22" h="216">
                <a:moveTo>
                  <a:pt x="351" y="4"/>
                </a:moveTo>
                <a:cubicBezTo>
                  <a:pt x="363" y="6"/>
                  <a:pt x="375" y="8"/>
                  <a:pt x="386" y="10"/>
                </a:cubicBezTo>
                <a:cubicBezTo>
                  <a:pt x="398" y="12"/>
                  <a:pt x="408" y="15"/>
                  <a:pt x="419" y="18"/>
                </a:cubicBezTo>
                <a:cubicBezTo>
                  <a:pt x="429" y="21"/>
                  <a:pt x="438" y="24"/>
                  <a:pt x="447" y="28"/>
                </a:cubicBezTo>
                <a:cubicBezTo>
                  <a:pt x="456" y="31"/>
                  <a:pt x="465" y="35"/>
                  <a:pt x="472" y="39"/>
                </a:cubicBezTo>
                <a:cubicBezTo>
                  <a:pt x="480" y="43"/>
                  <a:pt x="486" y="47"/>
                  <a:pt x="492" y="52"/>
                </a:cubicBezTo>
                <a:cubicBezTo>
                  <a:pt x="498" y="56"/>
                  <a:pt x="503" y="61"/>
                  <a:pt x="507" y="65"/>
                </a:cubicBezTo>
                <a:cubicBezTo>
                  <a:pt x="511" y="70"/>
                  <a:pt x="515" y="75"/>
                  <a:pt x="517" y="80"/>
                </a:cubicBezTo>
                <a:cubicBezTo>
                  <a:pt x="520" y="85"/>
                  <a:pt x="521" y="91"/>
                  <a:pt x="522" y="96"/>
                </a:cubicBezTo>
                <a:cubicBezTo>
                  <a:pt x="522" y="97"/>
                  <a:pt x="522" y="97"/>
                  <a:pt x="522" y="98"/>
                </a:cubicBezTo>
                <a:cubicBezTo>
                  <a:pt x="522" y="99"/>
                  <a:pt x="522" y="99"/>
                  <a:pt x="522" y="100"/>
                </a:cubicBezTo>
                <a:cubicBezTo>
                  <a:pt x="522" y="101"/>
                  <a:pt x="522" y="101"/>
                  <a:pt x="522" y="102"/>
                </a:cubicBezTo>
                <a:cubicBezTo>
                  <a:pt x="522" y="103"/>
                  <a:pt x="522" y="104"/>
                  <a:pt x="521" y="104"/>
                </a:cubicBezTo>
                <a:cubicBezTo>
                  <a:pt x="521" y="111"/>
                  <a:pt x="519" y="117"/>
                  <a:pt x="516" y="123"/>
                </a:cubicBezTo>
                <a:cubicBezTo>
                  <a:pt x="512" y="130"/>
                  <a:pt x="507" y="136"/>
                  <a:pt x="501" y="142"/>
                </a:cubicBezTo>
                <a:cubicBezTo>
                  <a:pt x="495" y="148"/>
                  <a:pt x="488" y="154"/>
                  <a:pt x="479" y="160"/>
                </a:cubicBezTo>
                <a:cubicBezTo>
                  <a:pt x="471" y="165"/>
                  <a:pt x="461" y="171"/>
                  <a:pt x="450" y="176"/>
                </a:cubicBezTo>
                <a:cubicBezTo>
                  <a:pt x="449" y="176"/>
                  <a:pt x="448" y="177"/>
                  <a:pt x="448" y="177"/>
                </a:cubicBezTo>
                <a:cubicBezTo>
                  <a:pt x="447" y="177"/>
                  <a:pt x="446" y="178"/>
                  <a:pt x="446" y="178"/>
                </a:cubicBezTo>
                <a:cubicBezTo>
                  <a:pt x="445" y="178"/>
                  <a:pt x="444" y="178"/>
                  <a:pt x="444" y="179"/>
                </a:cubicBezTo>
                <a:cubicBezTo>
                  <a:pt x="443" y="179"/>
                  <a:pt x="442" y="179"/>
                  <a:pt x="442" y="180"/>
                </a:cubicBezTo>
                <a:cubicBezTo>
                  <a:pt x="435" y="181"/>
                  <a:pt x="428" y="182"/>
                  <a:pt x="421" y="184"/>
                </a:cubicBezTo>
                <a:cubicBezTo>
                  <a:pt x="413" y="186"/>
                  <a:pt x="406" y="188"/>
                  <a:pt x="399" y="190"/>
                </a:cubicBezTo>
                <a:cubicBezTo>
                  <a:pt x="391" y="192"/>
                  <a:pt x="384" y="194"/>
                  <a:pt x="376" y="197"/>
                </a:cubicBezTo>
                <a:cubicBezTo>
                  <a:pt x="369" y="200"/>
                  <a:pt x="361" y="203"/>
                  <a:pt x="353" y="206"/>
                </a:cubicBezTo>
                <a:cubicBezTo>
                  <a:pt x="347" y="207"/>
                  <a:pt x="340" y="208"/>
                  <a:pt x="334" y="209"/>
                </a:cubicBezTo>
                <a:cubicBezTo>
                  <a:pt x="328" y="210"/>
                  <a:pt x="321" y="211"/>
                  <a:pt x="314" y="212"/>
                </a:cubicBezTo>
                <a:cubicBezTo>
                  <a:pt x="308" y="212"/>
                  <a:pt x="301" y="213"/>
                  <a:pt x="294" y="214"/>
                </a:cubicBezTo>
                <a:cubicBezTo>
                  <a:pt x="287" y="214"/>
                  <a:pt x="280" y="215"/>
                  <a:pt x="273" y="215"/>
                </a:cubicBezTo>
                <a:cubicBezTo>
                  <a:pt x="265" y="215"/>
                  <a:pt x="257" y="216"/>
                  <a:pt x="249" y="216"/>
                </a:cubicBezTo>
                <a:cubicBezTo>
                  <a:pt x="242" y="216"/>
                  <a:pt x="234" y="216"/>
                  <a:pt x="226" y="216"/>
                </a:cubicBezTo>
                <a:cubicBezTo>
                  <a:pt x="219" y="215"/>
                  <a:pt x="211" y="215"/>
                  <a:pt x="204" y="215"/>
                </a:cubicBezTo>
                <a:cubicBezTo>
                  <a:pt x="196" y="214"/>
                  <a:pt x="189" y="214"/>
                  <a:pt x="182" y="213"/>
                </a:cubicBezTo>
                <a:cubicBezTo>
                  <a:pt x="168" y="211"/>
                  <a:pt x="155" y="210"/>
                  <a:pt x="143" y="207"/>
                </a:cubicBezTo>
                <a:cubicBezTo>
                  <a:pt x="131" y="205"/>
                  <a:pt x="119" y="202"/>
                  <a:pt x="107" y="199"/>
                </a:cubicBezTo>
                <a:cubicBezTo>
                  <a:pt x="96" y="196"/>
                  <a:pt x="86" y="193"/>
                  <a:pt x="76" y="189"/>
                </a:cubicBezTo>
                <a:cubicBezTo>
                  <a:pt x="66" y="185"/>
                  <a:pt x="57" y="181"/>
                  <a:pt x="49" y="177"/>
                </a:cubicBezTo>
                <a:cubicBezTo>
                  <a:pt x="41" y="172"/>
                  <a:pt x="34" y="168"/>
                  <a:pt x="28" y="163"/>
                </a:cubicBezTo>
                <a:cubicBezTo>
                  <a:pt x="22" y="158"/>
                  <a:pt x="17" y="153"/>
                  <a:pt x="13" y="148"/>
                </a:cubicBezTo>
                <a:cubicBezTo>
                  <a:pt x="8" y="142"/>
                  <a:pt x="5" y="137"/>
                  <a:pt x="3" y="131"/>
                </a:cubicBezTo>
                <a:cubicBezTo>
                  <a:pt x="1" y="126"/>
                  <a:pt x="0" y="120"/>
                  <a:pt x="1" y="115"/>
                </a:cubicBezTo>
                <a:cubicBezTo>
                  <a:pt x="1" y="114"/>
                  <a:pt x="1" y="113"/>
                  <a:pt x="1" y="112"/>
                </a:cubicBezTo>
                <a:cubicBezTo>
                  <a:pt x="1" y="112"/>
                  <a:pt x="1" y="111"/>
                  <a:pt x="1" y="110"/>
                </a:cubicBezTo>
                <a:cubicBezTo>
                  <a:pt x="1" y="110"/>
                  <a:pt x="1" y="109"/>
                  <a:pt x="1" y="108"/>
                </a:cubicBezTo>
                <a:cubicBezTo>
                  <a:pt x="1" y="107"/>
                  <a:pt x="2" y="107"/>
                  <a:pt x="2" y="106"/>
                </a:cubicBezTo>
                <a:cubicBezTo>
                  <a:pt x="3" y="99"/>
                  <a:pt x="6" y="92"/>
                  <a:pt x="11" y="86"/>
                </a:cubicBezTo>
                <a:cubicBezTo>
                  <a:pt x="16" y="79"/>
                  <a:pt x="22" y="73"/>
                  <a:pt x="29" y="67"/>
                </a:cubicBezTo>
                <a:cubicBezTo>
                  <a:pt x="36" y="61"/>
                  <a:pt x="45" y="55"/>
                  <a:pt x="55" y="49"/>
                </a:cubicBezTo>
                <a:cubicBezTo>
                  <a:pt x="65" y="44"/>
                  <a:pt x="76" y="38"/>
                  <a:pt x="88" y="33"/>
                </a:cubicBezTo>
                <a:cubicBezTo>
                  <a:pt x="100" y="29"/>
                  <a:pt x="113" y="24"/>
                  <a:pt x="126" y="20"/>
                </a:cubicBezTo>
                <a:cubicBezTo>
                  <a:pt x="140" y="17"/>
                  <a:pt x="154" y="13"/>
                  <a:pt x="170" y="10"/>
                </a:cubicBezTo>
                <a:cubicBezTo>
                  <a:pt x="185" y="8"/>
                  <a:pt x="200" y="5"/>
                  <a:pt x="216" y="4"/>
                </a:cubicBezTo>
                <a:cubicBezTo>
                  <a:pt x="232" y="2"/>
                  <a:pt x="249" y="1"/>
                  <a:pt x="266" y="0"/>
                </a:cubicBezTo>
                <a:cubicBezTo>
                  <a:pt x="273" y="0"/>
                  <a:pt x="281" y="0"/>
                  <a:pt x="288" y="0"/>
                </a:cubicBezTo>
                <a:cubicBezTo>
                  <a:pt x="295" y="0"/>
                  <a:pt x="303" y="1"/>
                  <a:pt x="310" y="1"/>
                </a:cubicBezTo>
                <a:cubicBezTo>
                  <a:pt x="317" y="1"/>
                  <a:pt x="324" y="2"/>
                  <a:pt x="331" y="2"/>
                </a:cubicBezTo>
                <a:cubicBezTo>
                  <a:pt x="337" y="3"/>
                  <a:pt x="344" y="4"/>
                  <a:pt x="351" y="4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Freeform 248"/>
          <p:cNvSpPr>
            <a:spLocks/>
          </p:cNvSpPr>
          <p:nvPr/>
        </p:nvSpPr>
        <p:spPr bwMode="auto">
          <a:xfrm>
            <a:off x="5219700" y="1447800"/>
            <a:ext cx="798513" cy="582613"/>
          </a:xfrm>
          <a:custGeom>
            <a:avLst/>
            <a:gdLst>
              <a:gd name="T0" fmla="*/ 1518530276 w 477"/>
              <a:gd name="T1" fmla="*/ 7463407 h 348"/>
              <a:gd name="T2" fmla="*/ 1589594744 w 477"/>
              <a:gd name="T3" fmla="*/ 18661027 h 348"/>
              <a:gd name="T4" fmla="*/ 1653179271 w 477"/>
              <a:gd name="T5" fmla="*/ 41052920 h 348"/>
              <a:gd name="T6" fmla="*/ 1705542211 w 477"/>
              <a:gd name="T7" fmla="*/ 74640760 h 348"/>
              <a:gd name="T8" fmla="*/ 1742943593 w 477"/>
              <a:gd name="T9" fmla="*/ 111961141 h 348"/>
              <a:gd name="T10" fmla="*/ 1765385092 w 477"/>
              <a:gd name="T11" fmla="*/ 145550654 h 348"/>
              <a:gd name="T12" fmla="*/ 1776606679 w 477"/>
              <a:gd name="T13" fmla="*/ 182871034 h 348"/>
              <a:gd name="T14" fmla="*/ 1784086620 w 477"/>
              <a:gd name="T15" fmla="*/ 223923954 h 348"/>
              <a:gd name="T16" fmla="*/ 1784086620 w 477"/>
              <a:gd name="T17" fmla="*/ 268707741 h 348"/>
              <a:gd name="T18" fmla="*/ 1772866708 w 477"/>
              <a:gd name="T19" fmla="*/ 332152555 h 348"/>
              <a:gd name="T20" fmla="*/ 1750425209 w 477"/>
              <a:gd name="T21" fmla="*/ 403062448 h 348"/>
              <a:gd name="T22" fmla="*/ 1716762123 w 477"/>
              <a:gd name="T23" fmla="*/ 473972342 h 348"/>
              <a:gd name="T24" fmla="*/ 1671879124 w 477"/>
              <a:gd name="T25" fmla="*/ 548613102 h 348"/>
              <a:gd name="T26" fmla="*/ 1612036243 w 477"/>
              <a:gd name="T27" fmla="*/ 600861969 h 348"/>
              <a:gd name="T28" fmla="*/ 1555933333 w 477"/>
              <a:gd name="T29" fmla="*/ 664306783 h 348"/>
              <a:gd name="T30" fmla="*/ 1496088777 w 477"/>
              <a:gd name="T31" fmla="*/ 731484137 h 348"/>
              <a:gd name="T32" fmla="*/ 1443725837 w 477"/>
              <a:gd name="T33" fmla="*/ 802392357 h 348"/>
              <a:gd name="T34" fmla="*/ 1387622927 w 477"/>
              <a:gd name="T35" fmla="*/ 850908684 h 348"/>
              <a:gd name="T36" fmla="*/ 1327780046 w 477"/>
              <a:gd name="T37" fmla="*/ 899426684 h 348"/>
              <a:gd name="T38" fmla="*/ 1267935490 w 477"/>
              <a:gd name="T39" fmla="*/ 944210471 h 348"/>
              <a:gd name="T40" fmla="*/ 1200610992 w 477"/>
              <a:gd name="T41" fmla="*/ 988995931 h 348"/>
              <a:gd name="T42" fmla="*/ 957497822 w 477"/>
              <a:gd name="T43" fmla="*/ 1127081505 h 348"/>
              <a:gd name="T44" fmla="*/ 714382977 w 477"/>
              <a:gd name="T45" fmla="*/ 1227846699 h 348"/>
              <a:gd name="T46" fmla="*/ 486229690 w 477"/>
              <a:gd name="T47" fmla="*/ 1283828106 h 348"/>
              <a:gd name="T48" fmla="*/ 287997843 w 477"/>
              <a:gd name="T49" fmla="*/ 1295024053 h 348"/>
              <a:gd name="T50" fmla="*/ 201971817 w 477"/>
              <a:gd name="T51" fmla="*/ 1280095566 h 348"/>
              <a:gd name="T52" fmla="*/ 130907349 w 477"/>
              <a:gd name="T53" fmla="*/ 1257703672 h 348"/>
              <a:gd name="T54" fmla="*/ 74804439 w 477"/>
              <a:gd name="T55" fmla="*/ 1220383292 h 348"/>
              <a:gd name="T56" fmla="*/ 33661411 w 477"/>
              <a:gd name="T57" fmla="*/ 1175597832 h 348"/>
              <a:gd name="T58" fmla="*/ 14961558 w 477"/>
              <a:gd name="T59" fmla="*/ 1134546585 h 348"/>
              <a:gd name="T60" fmla="*/ 3739971 w 477"/>
              <a:gd name="T61" fmla="*/ 1089761125 h 348"/>
              <a:gd name="T62" fmla="*/ 0 w 477"/>
              <a:gd name="T63" fmla="*/ 1041244798 h 348"/>
              <a:gd name="T64" fmla="*/ 7479941 w 477"/>
              <a:gd name="T65" fmla="*/ 988995931 h 348"/>
              <a:gd name="T66" fmla="*/ 78544410 w 477"/>
              <a:gd name="T67" fmla="*/ 809857437 h 348"/>
              <a:gd name="T68" fmla="*/ 224413317 w 477"/>
              <a:gd name="T69" fmla="*/ 612057916 h 348"/>
              <a:gd name="T70" fmla="*/ 430125105 w 477"/>
              <a:gd name="T71" fmla="*/ 421723475 h 348"/>
              <a:gd name="T72" fmla="*/ 684461537 w 477"/>
              <a:gd name="T73" fmla="*/ 250048388 h 348"/>
              <a:gd name="T74" fmla="*/ 920094765 w 477"/>
              <a:gd name="T75" fmla="*/ 130622167 h 348"/>
              <a:gd name="T76" fmla="*/ 1140768111 w 477"/>
              <a:gd name="T77" fmla="*/ 48516327 h 348"/>
              <a:gd name="T78" fmla="*/ 1342739929 w 477"/>
              <a:gd name="T79" fmla="*/ 11195947 h 348"/>
              <a:gd name="T80" fmla="*/ 1518530276 w 477"/>
              <a:gd name="T81" fmla="*/ 7463407 h 34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77" h="348">
                <a:moveTo>
                  <a:pt x="406" y="2"/>
                </a:moveTo>
                <a:cubicBezTo>
                  <a:pt x="413" y="3"/>
                  <a:pt x="419" y="4"/>
                  <a:pt x="425" y="5"/>
                </a:cubicBezTo>
                <a:cubicBezTo>
                  <a:pt x="432" y="7"/>
                  <a:pt x="437" y="9"/>
                  <a:pt x="442" y="11"/>
                </a:cubicBezTo>
                <a:cubicBezTo>
                  <a:pt x="447" y="14"/>
                  <a:pt x="452" y="16"/>
                  <a:pt x="456" y="20"/>
                </a:cubicBezTo>
                <a:cubicBezTo>
                  <a:pt x="460" y="23"/>
                  <a:pt x="463" y="26"/>
                  <a:pt x="466" y="30"/>
                </a:cubicBezTo>
                <a:cubicBezTo>
                  <a:pt x="468" y="33"/>
                  <a:pt x="470" y="36"/>
                  <a:pt x="472" y="39"/>
                </a:cubicBezTo>
                <a:cubicBezTo>
                  <a:pt x="473" y="43"/>
                  <a:pt x="475" y="46"/>
                  <a:pt x="475" y="49"/>
                </a:cubicBezTo>
                <a:cubicBezTo>
                  <a:pt x="476" y="53"/>
                  <a:pt x="477" y="57"/>
                  <a:pt x="477" y="60"/>
                </a:cubicBezTo>
                <a:cubicBezTo>
                  <a:pt x="477" y="64"/>
                  <a:pt x="477" y="68"/>
                  <a:pt x="477" y="72"/>
                </a:cubicBezTo>
                <a:cubicBezTo>
                  <a:pt x="477" y="78"/>
                  <a:pt x="476" y="83"/>
                  <a:pt x="474" y="89"/>
                </a:cubicBezTo>
                <a:cubicBezTo>
                  <a:pt x="473" y="95"/>
                  <a:pt x="471" y="101"/>
                  <a:pt x="468" y="108"/>
                </a:cubicBezTo>
                <a:cubicBezTo>
                  <a:pt x="466" y="114"/>
                  <a:pt x="463" y="120"/>
                  <a:pt x="459" y="127"/>
                </a:cubicBezTo>
                <a:cubicBezTo>
                  <a:pt x="455" y="133"/>
                  <a:pt x="451" y="140"/>
                  <a:pt x="447" y="147"/>
                </a:cubicBezTo>
                <a:cubicBezTo>
                  <a:pt x="441" y="151"/>
                  <a:pt x="436" y="156"/>
                  <a:pt x="431" y="161"/>
                </a:cubicBezTo>
                <a:cubicBezTo>
                  <a:pt x="426" y="167"/>
                  <a:pt x="421" y="172"/>
                  <a:pt x="416" y="178"/>
                </a:cubicBezTo>
                <a:cubicBezTo>
                  <a:pt x="411" y="183"/>
                  <a:pt x="405" y="189"/>
                  <a:pt x="400" y="196"/>
                </a:cubicBezTo>
                <a:cubicBezTo>
                  <a:pt x="395" y="202"/>
                  <a:pt x="390" y="209"/>
                  <a:pt x="386" y="215"/>
                </a:cubicBezTo>
                <a:cubicBezTo>
                  <a:pt x="381" y="220"/>
                  <a:pt x="376" y="224"/>
                  <a:pt x="371" y="228"/>
                </a:cubicBezTo>
                <a:cubicBezTo>
                  <a:pt x="366" y="232"/>
                  <a:pt x="361" y="236"/>
                  <a:pt x="355" y="241"/>
                </a:cubicBezTo>
                <a:cubicBezTo>
                  <a:pt x="350" y="245"/>
                  <a:pt x="344" y="249"/>
                  <a:pt x="339" y="253"/>
                </a:cubicBezTo>
                <a:cubicBezTo>
                  <a:pt x="333" y="257"/>
                  <a:pt x="327" y="261"/>
                  <a:pt x="321" y="265"/>
                </a:cubicBezTo>
                <a:cubicBezTo>
                  <a:pt x="300" y="279"/>
                  <a:pt x="278" y="291"/>
                  <a:pt x="256" y="302"/>
                </a:cubicBezTo>
                <a:cubicBezTo>
                  <a:pt x="234" y="313"/>
                  <a:pt x="213" y="322"/>
                  <a:pt x="191" y="329"/>
                </a:cubicBezTo>
                <a:cubicBezTo>
                  <a:pt x="170" y="336"/>
                  <a:pt x="149" y="341"/>
                  <a:pt x="130" y="344"/>
                </a:cubicBezTo>
                <a:cubicBezTo>
                  <a:pt x="111" y="347"/>
                  <a:pt x="93" y="348"/>
                  <a:pt x="77" y="347"/>
                </a:cubicBezTo>
                <a:cubicBezTo>
                  <a:pt x="69" y="346"/>
                  <a:pt x="61" y="345"/>
                  <a:pt x="54" y="343"/>
                </a:cubicBezTo>
                <a:cubicBezTo>
                  <a:pt x="47" y="341"/>
                  <a:pt x="41" y="339"/>
                  <a:pt x="35" y="337"/>
                </a:cubicBezTo>
                <a:cubicBezTo>
                  <a:pt x="30" y="334"/>
                  <a:pt x="24" y="331"/>
                  <a:pt x="20" y="327"/>
                </a:cubicBezTo>
                <a:cubicBezTo>
                  <a:pt x="16" y="323"/>
                  <a:pt x="12" y="319"/>
                  <a:pt x="9" y="315"/>
                </a:cubicBezTo>
                <a:cubicBezTo>
                  <a:pt x="7" y="311"/>
                  <a:pt x="5" y="308"/>
                  <a:pt x="4" y="304"/>
                </a:cubicBezTo>
                <a:cubicBezTo>
                  <a:pt x="2" y="300"/>
                  <a:pt x="1" y="296"/>
                  <a:pt x="1" y="292"/>
                </a:cubicBezTo>
                <a:cubicBezTo>
                  <a:pt x="0" y="288"/>
                  <a:pt x="0" y="284"/>
                  <a:pt x="0" y="279"/>
                </a:cubicBezTo>
                <a:cubicBezTo>
                  <a:pt x="0" y="275"/>
                  <a:pt x="1" y="270"/>
                  <a:pt x="2" y="265"/>
                </a:cubicBezTo>
                <a:cubicBezTo>
                  <a:pt x="4" y="250"/>
                  <a:pt x="11" y="234"/>
                  <a:pt x="21" y="217"/>
                </a:cubicBezTo>
                <a:cubicBezTo>
                  <a:pt x="31" y="200"/>
                  <a:pt x="44" y="182"/>
                  <a:pt x="60" y="164"/>
                </a:cubicBezTo>
                <a:cubicBezTo>
                  <a:pt x="76" y="147"/>
                  <a:pt x="94" y="130"/>
                  <a:pt x="115" y="113"/>
                </a:cubicBezTo>
                <a:cubicBezTo>
                  <a:pt x="136" y="97"/>
                  <a:pt x="158" y="81"/>
                  <a:pt x="183" y="67"/>
                </a:cubicBezTo>
                <a:cubicBezTo>
                  <a:pt x="204" y="54"/>
                  <a:pt x="225" y="44"/>
                  <a:pt x="246" y="35"/>
                </a:cubicBezTo>
                <a:cubicBezTo>
                  <a:pt x="266" y="26"/>
                  <a:pt x="286" y="19"/>
                  <a:pt x="305" y="13"/>
                </a:cubicBezTo>
                <a:cubicBezTo>
                  <a:pt x="324" y="8"/>
                  <a:pt x="343" y="4"/>
                  <a:pt x="359" y="3"/>
                </a:cubicBezTo>
                <a:cubicBezTo>
                  <a:pt x="376" y="1"/>
                  <a:pt x="392" y="0"/>
                  <a:pt x="406" y="2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8" name="Freeform 249"/>
          <p:cNvSpPr>
            <a:spLocks/>
          </p:cNvSpPr>
          <p:nvPr/>
        </p:nvSpPr>
        <p:spPr bwMode="auto">
          <a:xfrm>
            <a:off x="6265863" y="1681163"/>
            <a:ext cx="427037" cy="893762"/>
          </a:xfrm>
          <a:custGeom>
            <a:avLst/>
            <a:gdLst>
              <a:gd name="T0" fmla="*/ 361364649 w 255"/>
              <a:gd name="T1" fmla="*/ 3742763 h 533"/>
              <a:gd name="T2" fmla="*/ 443323848 w 255"/>
              <a:gd name="T3" fmla="*/ 26197667 h 533"/>
              <a:gd name="T4" fmla="*/ 521558845 w 255"/>
              <a:gd name="T5" fmla="*/ 78591324 h 533"/>
              <a:gd name="T6" fmla="*/ 603518044 w 255"/>
              <a:gd name="T7" fmla="*/ 157182648 h 533"/>
              <a:gd name="T8" fmla="*/ 681751369 w 255"/>
              <a:gd name="T9" fmla="*/ 261971639 h 533"/>
              <a:gd name="T10" fmla="*/ 685475572 w 255"/>
              <a:gd name="T11" fmla="*/ 269457165 h 533"/>
              <a:gd name="T12" fmla="*/ 689201446 w 255"/>
              <a:gd name="T13" fmla="*/ 276942692 h 533"/>
              <a:gd name="T14" fmla="*/ 692927320 w 255"/>
              <a:gd name="T15" fmla="*/ 284426542 h 533"/>
              <a:gd name="T16" fmla="*/ 696653194 w 255"/>
              <a:gd name="T17" fmla="*/ 291912069 h 533"/>
              <a:gd name="T18" fmla="*/ 722730969 w 255"/>
              <a:gd name="T19" fmla="*/ 366760630 h 533"/>
              <a:gd name="T20" fmla="*/ 756258820 w 255"/>
              <a:gd name="T21" fmla="*/ 441610866 h 533"/>
              <a:gd name="T22" fmla="*/ 793514217 w 255"/>
              <a:gd name="T23" fmla="*/ 523944953 h 533"/>
              <a:gd name="T24" fmla="*/ 838218019 w 255"/>
              <a:gd name="T25" fmla="*/ 606279041 h 533"/>
              <a:gd name="T26" fmla="*/ 860571592 w 255"/>
              <a:gd name="T27" fmla="*/ 673642076 h 533"/>
              <a:gd name="T28" fmla="*/ 879197619 w 255"/>
              <a:gd name="T29" fmla="*/ 744749549 h 533"/>
              <a:gd name="T30" fmla="*/ 897825318 w 255"/>
              <a:gd name="T31" fmla="*/ 819598110 h 533"/>
              <a:gd name="T32" fmla="*/ 912727142 w 255"/>
              <a:gd name="T33" fmla="*/ 894448346 h 533"/>
              <a:gd name="T34" fmla="*/ 927628967 w 255"/>
              <a:gd name="T35" fmla="*/ 980523521 h 533"/>
              <a:gd name="T36" fmla="*/ 935079043 w 255"/>
              <a:gd name="T37" fmla="*/ 1066600372 h 533"/>
              <a:gd name="T38" fmla="*/ 942530791 w 255"/>
              <a:gd name="T39" fmla="*/ 1148934459 h 533"/>
              <a:gd name="T40" fmla="*/ 946254994 w 255"/>
              <a:gd name="T41" fmla="*/ 1231268547 h 533"/>
              <a:gd name="T42" fmla="*/ 946254994 w 255"/>
              <a:gd name="T43" fmla="*/ 1380967344 h 533"/>
              <a:gd name="T44" fmla="*/ 931353169 w 255"/>
              <a:gd name="T45" fmla="*/ 1519437852 h 533"/>
              <a:gd name="T46" fmla="*/ 905275394 w 255"/>
              <a:gd name="T47" fmla="*/ 1646681746 h 533"/>
              <a:gd name="T48" fmla="*/ 868021669 w 255"/>
              <a:gd name="T49" fmla="*/ 1758954588 h 533"/>
              <a:gd name="T50" fmla="*/ 823316195 w 255"/>
              <a:gd name="T51" fmla="*/ 1848774201 h 533"/>
              <a:gd name="T52" fmla="*/ 767434771 w 255"/>
              <a:gd name="T53" fmla="*/ 1919881675 h 533"/>
              <a:gd name="T54" fmla="*/ 704103270 w 255"/>
              <a:gd name="T55" fmla="*/ 1968532569 h 533"/>
              <a:gd name="T56" fmla="*/ 637045895 w 255"/>
              <a:gd name="T57" fmla="*/ 1990987473 h 533"/>
              <a:gd name="T58" fmla="*/ 625869945 w 255"/>
              <a:gd name="T59" fmla="*/ 1994730236 h 533"/>
              <a:gd name="T60" fmla="*/ 618418197 w 255"/>
              <a:gd name="T61" fmla="*/ 1994730236 h 533"/>
              <a:gd name="T62" fmla="*/ 607242246 w 255"/>
              <a:gd name="T63" fmla="*/ 1994730236 h 533"/>
              <a:gd name="T64" fmla="*/ 596066296 w 255"/>
              <a:gd name="T65" fmla="*/ 1994730236 h 533"/>
              <a:gd name="T66" fmla="*/ 506657020 w 255"/>
              <a:gd name="T67" fmla="*/ 1972275332 h 533"/>
              <a:gd name="T68" fmla="*/ 417246073 w 255"/>
              <a:gd name="T69" fmla="*/ 1908653385 h 533"/>
              <a:gd name="T70" fmla="*/ 327836797 w 255"/>
              <a:gd name="T71" fmla="*/ 1815092684 h 533"/>
              <a:gd name="T72" fmla="*/ 242151724 w 255"/>
              <a:gd name="T73" fmla="*/ 1691591553 h 533"/>
              <a:gd name="T74" fmla="*/ 167644273 w 255"/>
              <a:gd name="T75" fmla="*/ 1541892755 h 533"/>
              <a:gd name="T76" fmla="*/ 104311100 w 255"/>
              <a:gd name="T77" fmla="*/ 1369739055 h 533"/>
              <a:gd name="T78" fmla="*/ 52155550 w 255"/>
              <a:gd name="T79" fmla="*/ 1182615977 h 533"/>
              <a:gd name="T80" fmla="*/ 18627699 w 255"/>
              <a:gd name="T81" fmla="*/ 988009048 h 533"/>
              <a:gd name="T82" fmla="*/ 7450077 w 255"/>
              <a:gd name="T83" fmla="*/ 898189434 h 533"/>
              <a:gd name="T84" fmla="*/ 3725874 w 255"/>
              <a:gd name="T85" fmla="*/ 812114259 h 533"/>
              <a:gd name="T86" fmla="*/ 0 w 255"/>
              <a:gd name="T87" fmla="*/ 729780172 h 533"/>
              <a:gd name="T88" fmla="*/ 3725874 w 255"/>
              <a:gd name="T89" fmla="*/ 651187172 h 533"/>
              <a:gd name="T90" fmla="*/ 14901825 w 255"/>
              <a:gd name="T91" fmla="*/ 512716664 h 533"/>
              <a:gd name="T92" fmla="*/ 33529523 w 255"/>
              <a:gd name="T93" fmla="*/ 385472770 h 533"/>
              <a:gd name="T94" fmla="*/ 67057375 w 255"/>
              <a:gd name="T95" fmla="*/ 276942692 h 533"/>
              <a:gd name="T96" fmla="*/ 104311100 w 255"/>
              <a:gd name="T97" fmla="*/ 183380315 h 533"/>
              <a:gd name="T98" fmla="*/ 152742448 w 255"/>
              <a:gd name="T99" fmla="*/ 108531754 h 533"/>
              <a:gd name="T100" fmla="*/ 204897998 w 255"/>
              <a:gd name="T101" fmla="*/ 52393658 h 533"/>
              <a:gd name="T102" fmla="*/ 264505296 w 255"/>
              <a:gd name="T103" fmla="*/ 14969377 h 533"/>
              <a:gd name="T104" fmla="*/ 327836797 w 255"/>
              <a:gd name="T105" fmla="*/ 0 h 533"/>
              <a:gd name="T106" fmla="*/ 335286873 w 255"/>
              <a:gd name="T107" fmla="*/ 0 h 533"/>
              <a:gd name="T108" fmla="*/ 342738622 w 255"/>
              <a:gd name="T109" fmla="*/ 0 h 533"/>
              <a:gd name="T110" fmla="*/ 353914572 w 255"/>
              <a:gd name="T111" fmla="*/ 0 h 533"/>
              <a:gd name="T112" fmla="*/ 361364649 w 255"/>
              <a:gd name="T113" fmla="*/ 3742763 h 533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55" h="533">
                <a:moveTo>
                  <a:pt x="97" y="1"/>
                </a:moveTo>
                <a:cubicBezTo>
                  <a:pt x="104" y="1"/>
                  <a:pt x="111" y="3"/>
                  <a:pt x="119" y="7"/>
                </a:cubicBezTo>
                <a:cubicBezTo>
                  <a:pt x="126" y="10"/>
                  <a:pt x="133" y="15"/>
                  <a:pt x="140" y="21"/>
                </a:cubicBezTo>
                <a:cubicBezTo>
                  <a:pt x="148" y="27"/>
                  <a:pt x="155" y="34"/>
                  <a:pt x="162" y="42"/>
                </a:cubicBezTo>
                <a:cubicBezTo>
                  <a:pt x="169" y="50"/>
                  <a:pt x="176" y="59"/>
                  <a:pt x="183" y="70"/>
                </a:cubicBezTo>
                <a:cubicBezTo>
                  <a:pt x="183" y="71"/>
                  <a:pt x="183" y="71"/>
                  <a:pt x="184" y="72"/>
                </a:cubicBezTo>
                <a:cubicBezTo>
                  <a:pt x="184" y="72"/>
                  <a:pt x="185" y="73"/>
                  <a:pt x="185" y="74"/>
                </a:cubicBezTo>
                <a:cubicBezTo>
                  <a:pt x="185" y="74"/>
                  <a:pt x="186" y="75"/>
                  <a:pt x="186" y="76"/>
                </a:cubicBezTo>
                <a:cubicBezTo>
                  <a:pt x="187" y="76"/>
                  <a:pt x="187" y="77"/>
                  <a:pt x="187" y="78"/>
                </a:cubicBezTo>
                <a:cubicBezTo>
                  <a:pt x="189" y="84"/>
                  <a:pt x="192" y="91"/>
                  <a:pt x="194" y="98"/>
                </a:cubicBezTo>
                <a:cubicBezTo>
                  <a:pt x="197" y="104"/>
                  <a:pt x="200" y="111"/>
                  <a:pt x="203" y="118"/>
                </a:cubicBezTo>
                <a:cubicBezTo>
                  <a:pt x="206" y="126"/>
                  <a:pt x="210" y="133"/>
                  <a:pt x="213" y="140"/>
                </a:cubicBezTo>
                <a:cubicBezTo>
                  <a:pt x="217" y="147"/>
                  <a:pt x="221" y="155"/>
                  <a:pt x="225" y="162"/>
                </a:cubicBezTo>
                <a:cubicBezTo>
                  <a:pt x="227" y="168"/>
                  <a:pt x="229" y="174"/>
                  <a:pt x="231" y="180"/>
                </a:cubicBezTo>
                <a:cubicBezTo>
                  <a:pt x="233" y="186"/>
                  <a:pt x="235" y="193"/>
                  <a:pt x="236" y="199"/>
                </a:cubicBezTo>
                <a:cubicBezTo>
                  <a:pt x="238" y="206"/>
                  <a:pt x="239" y="212"/>
                  <a:pt x="241" y="219"/>
                </a:cubicBezTo>
                <a:cubicBezTo>
                  <a:pt x="242" y="226"/>
                  <a:pt x="244" y="232"/>
                  <a:pt x="245" y="239"/>
                </a:cubicBezTo>
                <a:cubicBezTo>
                  <a:pt x="246" y="247"/>
                  <a:pt x="248" y="255"/>
                  <a:pt x="249" y="262"/>
                </a:cubicBezTo>
                <a:cubicBezTo>
                  <a:pt x="250" y="270"/>
                  <a:pt x="251" y="278"/>
                  <a:pt x="251" y="285"/>
                </a:cubicBezTo>
                <a:cubicBezTo>
                  <a:pt x="252" y="293"/>
                  <a:pt x="253" y="300"/>
                  <a:pt x="253" y="307"/>
                </a:cubicBezTo>
                <a:cubicBezTo>
                  <a:pt x="254" y="315"/>
                  <a:pt x="254" y="322"/>
                  <a:pt x="254" y="329"/>
                </a:cubicBezTo>
                <a:cubicBezTo>
                  <a:pt x="255" y="343"/>
                  <a:pt x="254" y="356"/>
                  <a:pt x="254" y="369"/>
                </a:cubicBezTo>
                <a:cubicBezTo>
                  <a:pt x="253" y="382"/>
                  <a:pt x="251" y="394"/>
                  <a:pt x="250" y="406"/>
                </a:cubicBezTo>
                <a:cubicBezTo>
                  <a:pt x="248" y="418"/>
                  <a:pt x="246" y="429"/>
                  <a:pt x="243" y="440"/>
                </a:cubicBezTo>
                <a:cubicBezTo>
                  <a:pt x="240" y="451"/>
                  <a:pt x="237" y="460"/>
                  <a:pt x="233" y="470"/>
                </a:cubicBezTo>
                <a:cubicBezTo>
                  <a:pt x="229" y="479"/>
                  <a:pt x="225" y="487"/>
                  <a:pt x="221" y="494"/>
                </a:cubicBezTo>
                <a:cubicBezTo>
                  <a:pt x="216" y="502"/>
                  <a:pt x="211" y="508"/>
                  <a:pt x="206" y="513"/>
                </a:cubicBezTo>
                <a:cubicBezTo>
                  <a:pt x="201" y="519"/>
                  <a:pt x="195" y="523"/>
                  <a:pt x="189" y="526"/>
                </a:cubicBezTo>
                <a:cubicBezTo>
                  <a:pt x="183" y="529"/>
                  <a:pt x="177" y="532"/>
                  <a:pt x="171" y="532"/>
                </a:cubicBezTo>
                <a:cubicBezTo>
                  <a:pt x="170" y="533"/>
                  <a:pt x="169" y="533"/>
                  <a:pt x="168" y="533"/>
                </a:cubicBezTo>
                <a:cubicBezTo>
                  <a:pt x="167" y="533"/>
                  <a:pt x="166" y="533"/>
                  <a:pt x="166" y="533"/>
                </a:cubicBezTo>
                <a:cubicBezTo>
                  <a:pt x="165" y="533"/>
                  <a:pt x="164" y="533"/>
                  <a:pt x="163" y="533"/>
                </a:cubicBezTo>
                <a:cubicBezTo>
                  <a:pt x="162" y="533"/>
                  <a:pt x="161" y="533"/>
                  <a:pt x="160" y="533"/>
                </a:cubicBezTo>
                <a:cubicBezTo>
                  <a:pt x="153" y="532"/>
                  <a:pt x="144" y="530"/>
                  <a:pt x="136" y="527"/>
                </a:cubicBezTo>
                <a:cubicBezTo>
                  <a:pt x="128" y="523"/>
                  <a:pt x="120" y="517"/>
                  <a:pt x="112" y="510"/>
                </a:cubicBezTo>
                <a:cubicBezTo>
                  <a:pt x="103" y="503"/>
                  <a:pt x="95" y="495"/>
                  <a:pt x="88" y="485"/>
                </a:cubicBezTo>
                <a:cubicBezTo>
                  <a:pt x="80" y="475"/>
                  <a:pt x="72" y="464"/>
                  <a:pt x="65" y="452"/>
                </a:cubicBezTo>
                <a:cubicBezTo>
                  <a:pt x="58" y="440"/>
                  <a:pt x="51" y="426"/>
                  <a:pt x="45" y="412"/>
                </a:cubicBezTo>
                <a:cubicBezTo>
                  <a:pt x="39" y="397"/>
                  <a:pt x="33" y="382"/>
                  <a:pt x="28" y="366"/>
                </a:cubicBezTo>
                <a:cubicBezTo>
                  <a:pt x="23" y="350"/>
                  <a:pt x="18" y="334"/>
                  <a:pt x="14" y="316"/>
                </a:cubicBezTo>
                <a:cubicBezTo>
                  <a:pt x="10" y="299"/>
                  <a:pt x="7" y="282"/>
                  <a:pt x="5" y="264"/>
                </a:cubicBezTo>
                <a:cubicBezTo>
                  <a:pt x="4" y="256"/>
                  <a:pt x="3" y="248"/>
                  <a:pt x="2" y="240"/>
                </a:cubicBezTo>
                <a:cubicBezTo>
                  <a:pt x="2" y="232"/>
                  <a:pt x="1" y="225"/>
                  <a:pt x="1" y="217"/>
                </a:cubicBezTo>
                <a:cubicBezTo>
                  <a:pt x="0" y="210"/>
                  <a:pt x="0" y="202"/>
                  <a:pt x="0" y="195"/>
                </a:cubicBezTo>
                <a:cubicBezTo>
                  <a:pt x="0" y="188"/>
                  <a:pt x="0" y="181"/>
                  <a:pt x="1" y="174"/>
                </a:cubicBezTo>
                <a:cubicBezTo>
                  <a:pt x="1" y="161"/>
                  <a:pt x="2" y="148"/>
                  <a:pt x="4" y="137"/>
                </a:cubicBezTo>
                <a:cubicBezTo>
                  <a:pt x="5" y="125"/>
                  <a:pt x="7" y="114"/>
                  <a:pt x="9" y="103"/>
                </a:cubicBezTo>
                <a:cubicBezTo>
                  <a:pt x="12" y="93"/>
                  <a:pt x="14" y="83"/>
                  <a:pt x="18" y="74"/>
                </a:cubicBezTo>
                <a:cubicBezTo>
                  <a:pt x="21" y="65"/>
                  <a:pt x="24" y="56"/>
                  <a:pt x="28" y="49"/>
                </a:cubicBezTo>
                <a:cubicBezTo>
                  <a:pt x="32" y="41"/>
                  <a:pt x="36" y="35"/>
                  <a:pt x="41" y="29"/>
                </a:cubicBezTo>
                <a:cubicBezTo>
                  <a:pt x="45" y="23"/>
                  <a:pt x="50" y="18"/>
                  <a:pt x="55" y="14"/>
                </a:cubicBezTo>
                <a:cubicBezTo>
                  <a:pt x="60" y="10"/>
                  <a:pt x="65" y="7"/>
                  <a:pt x="71" y="4"/>
                </a:cubicBezTo>
                <a:cubicBezTo>
                  <a:pt x="76" y="2"/>
                  <a:pt x="82" y="1"/>
                  <a:pt x="88" y="0"/>
                </a:cubicBezTo>
                <a:cubicBezTo>
                  <a:pt x="89" y="0"/>
                  <a:pt x="89" y="0"/>
                  <a:pt x="90" y="0"/>
                </a:cubicBezTo>
                <a:cubicBezTo>
                  <a:pt x="91" y="0"/>
                  <a:pt x="92" y="0"/>
                  <a:pt x="92" y="0"/>
                </a:cubicBezTo>
                <a:cubicBezTo>
                  <a:pt x="93" y="0"/>
                  <a:pt x="94" y="0"/>
                  <a:pt x="95" y="0"/>
                </a:cubicBezTo>
                <a:cubicBezTo>
                  <a:pt x="95" y="0"/>
                  <a:pt x="96" y="1"/>
                  <a:pt x="97" y="1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9" name="Freeform 250"/>
          <p:cNvSpPr>
            <a:spLocks/>
          </p:cNvSpPr>
          <p:nvPr/>
        </p:nvSpPr>
        <p:spPr bwMode="auto">
          <a:xfrm>
            <a:off x="5724525" y="1628775"/>
            <a:ext cx="539750" cy="841375"/>
          </a:xfrm>
          <a:custGeom>
            <a:avLst/>
            <a:gdLst>
              <a:gd name="T0" fmla="*/ 946443994 w 322"/>
              <a:gd name="T1" fmla="*/ 0 h 502"/>
              <a:gd name="T2" fmla="*/ 968889161 w 322"/>
              <a:gd name="T3" fmla="*/ 3749407 h 502"/>
              <a:gd name="T4" fmla="*/ 987594024 w 322"/>
              <a:gd name="T5" fmla="*/ 7498814 h 502"/>
              <a:gd name="T6" fmla="*/ 1006298888 w 322"/>
              <a:gd name="T7" fmla="*/ 14995950 h 502"/>
              <a:gd name="T8" fmla="*/ 1021261774 w 322"/>
              <a:gd name="T9" fmla="*/ 22494764 h 502"/>
              <a:gd name="T10" fmla="*/ 1099819857 w 322"/>
              <a:gd name="T11" fmla="*/ 78729158 h 502"/>
              <a:gd name="T12" fmla="*/ 1159674750 w 322"/>
              <a:gd name="T13" fmla="*/ 172455942 h 502"/>
              <a:gd name="T14" fmla="*/ 1193342500 w 322"/>
              <a:gd name="T15" fmla="*/ 296174628 h 502"/>
              <a:gd name="T16" fmla="*/ 1204565083 w 322"/>
              <a:gd name="T17" fmla="*/ 449885213 h 502"/>
              <a:gd name="T18" fmla="*/ 1189602197 w 322"/>
              <a:gd name="T19" fmla="*/ 521117234 h 502"/>
              <a:gd name="T20" fmla="*/ 1174637636 w 322"/>
              <a:gd name="T21" fmla="*/ 596096985 h 502"/>
              <a:gd name="T22" fmla="*/ 1167157031 w 322"/>
              <a:gd name="T23" fmla="*/ 678577226 h 502"/>
              <a:gd name="T24" fmla="*/ 1159674750 w 322"/>
              <a:gd name="T25" fmla="*/ 764805198 h 502"/>
              <a:gd name="T26" fmla="*/ 1159674750 w 322"/>
              <a:gd name="T27" fmla="*/ 768552928 h 502"/>
              <a:gd name="T28" fmla="*/ 1159674750 w 322"/>
              <a:gd name="T29" fmla="*/ 776051741 h 502"/>
              <a:gd name="T30" fmla="*/ 1159674750 w 322"/>
              <a:gd name="T31" fmla="*/ 783550555 h 502"/>
              <a:gd name="T32" fmla="*/ 1159674750 w 322"/>
              <a:gd name="T33" fmla="*/ 791047691 h 502"/>
              <a:gd name="T34" fmla="*/ 1140969887 w 322"/>
              <a:gd name="T35" fmla="*/ 862279712 h 502"/>
              <a:gd name="T36" fmla="*/ 1118524720 w 322"/>
              <a:gd name="T37" fmla="*/ 933511733 h 502"/>
              <a:gd name="T38" fmla="*/ 1092339251 w 322"/>
              <a:gd name="T39" fmla="*/ 1004743754 h 502"/>
              <a:gd name="T40" fmla="*/ 1066152107 w 322"/>
              <a:gd name="T41" fmla="*/ 1075975775 h 502"/>
              <a:gd name="T42" fmla="*/ 987594024 w 322"/>
              <a:gd name="T43" fmla="*/ 1244682311 h 502"/>
              <a:gd name="T44" fmla="*/ 894071381 w 322"/>
              <a:gd name="T45" fmla="*/ 1398392897 h 502"/>
              <a:gd name="T46" fmla="*/ 796808434 w 322"/>
              <a:gd name="T47" fmla="*/ 1537107532 h 502"/>
              <a:gd name="T48" fmla="*/ 688322905 w 322"/>
              <a:gd name="T49" fmla="*/ 1657076810 h 502"/>
              <a:gd name="T50" fmla="*/ 579837375 w 322"/>
              <a:gd name="T51" fmla="*/ 1754551325 h 502"/>
              <a:gd name="T52" fmla="*/ 471351846 w 322"/>
              <a:gd name="T53" fmla="*/ 1825783346 h 502"/>
              <a:gd name="T54" fmla="*/ 366606619 w 322"/>
              <a:gd name="T55" fmla="*/ 1867023467 h 502"/>
              <a:gd name="T56" fmla="*/ 269343673 w 322"/>
              <a:gd name="T57" fmla="*/ 1878270010 h 502"/>
              <a:gd name="T58" fmla="*/ 246898506 w 322"/>
              <a:gd name="T59" fmla="*/ 1878270010 h 502"/>
              <a:gd name="T60" fmla="*/ 224453340 w 322"/>
              <a:gd name="T61" fmla="*/ 1870772873 h 502"/>
              <a:gd name="T62" fmla="*/ 202008173 w 322"/>
              <a:gd name="T63" fmla="*/ 1867023467 h 502"/>
              <a:gd name="T64" fmla="*/ 183303309 w 322"/>
              <a:gd name="T65" fmla="*/ 1859524653 h 502"/>
              <a:gd name="T66" fmla="*/ 89780666 w 322"/>
              <a:gd name="T67" fmla="*/ 1784544902 h 502"/>
              <a:gd name="T68" fmla="*/ 29927447 w 322"/>
              <a:gd name="T69" fmla="*/ 1657076810 h 502"/>
              <a:gd name="T70" fmla="*/ 3740303 w 322"/>
              <a:gd name="T71" fmla="*/ 1492119681 h 502"/>
              <a:gd name="T72" fmla="*/ 7482280 w 322"/>
              <a:gd name="T73" fmla="*/ 1297168975 h 502"/>
              <a:gd name="T74" fmla="*/ 33667750 w 322"/>
              <a:gd name="T75" fmla="*/ 1147207796 h 502"/>
              <a:gd name="T76" fmla="*/ 71077477 w 322"/>
              <a:gd name="T77" fmla="*/ 993495534 h 502"/>
              <a:gd name="T78" fmla="*/ 127190393 w 322"/>
              <a:gd name="T79" fmla="*/ 836037219 h 502"/>
              <a:gd name="T80" fmla="*/ 198266195 w 322"/>
              <a:gd name="T81" fmla="*/ 678577226 h 502"/>
              <a:gd name="T82" fmla="*/ 284306558 w 322"/>
              <a:gd name="T83" fmla="*/ 521117234 h 502"/>
              <a:gd name="T84" fmla="*/ 381569505 w 322"/>
              <a:gd name="T85" fmla="*/ 378653192 h 502"/>
              <a:gd name="T86" fmla="*/ 478834126 w 322"/>
              <a:gd name="T87" fmla="*/ 262433320 h 502"/>
              <a:gd name="T88" fmla="*/ 579837375 w 322"/>
              <a:gd name="T89" fmla="*/ 161209399 h 502"/>
              <a:gd name="T90" fmla="*/ 677100322 w 322"/>
              <a:gd name="T91" fmla="*/ 86227971 h 502"/>
              <a:gd name="T92" fmla="*/ 774363268 w 322"/>
              <a:gd name="T93" fmla="*/ 33741307 h 502"/>
              <a:gd name="T94" fmla="*/ 864143934 w 322"/>
              <a:gd name="T95" fmla="*/ 7498814 h 502"/>
              <a:gd name="T96" fmla="*/ 946443994 w 322"/>
              <a:gd name="T97" fmla="*/ 0 h 50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22" h="502">
                <a:moveTo>
                  <a:pt x="253" y="0"/>
                </a:moveTo>
                <a:cubicBezTo>
                  <a:pt x="255" y="1"/>
                  <a:pt x="257" y="1"/>
                  <a:pt x="259" y="1"/>
                </a:cubicBezTo>
                <a:cubicBezTo>
                  <a:pt x="260" y="1"/>
                  <a:pt x="262" y="2"/>
                  <a:pt x="264" y="2"/>
                </a:cubicBezTo>
                <a:cubicBezTo>
                  <a:pt x="265" y="3"/>
                  <a:pt x="267" y="3"/>
                  <a:pt x="269" y="4"/>
                </a:cubicBezTo>
                <a:cubicBezTo>
                  <a:pt x="270" y="4"/>
                  <a:pt x="272" y="5"/>
                  <a:pt x="273" y="6"/>
                </a:cubicBezTo>
                <a:cubicBezTo>
                  <a:pt x="281" y="9"/>
                  <a:pt x="288" y="14"/>
                  <a:pt x="294" y="21"/>
                </a:cubicBezTo>
                <a:cubicBezTo>
                  <a:pt x="300" y="28"/>
                  <a:pt x="305" y="36"/>
                  <a:pt x="310" y="46"/>
                </a:cubicBezTo>
                <a:cubicBezTo>
                  <a:pt x="314" y="56"/>
                  <a:pt x="317" y="67"/>
                  <a:pt x="319" y="79"/>
                </a:cubicBezTo>
                <a:cubicBezTo>
                  <a:pt x="321" y="92"/>
                  <a:pt x="322" y="105"/>
                  <a:pt x="322" y="120"/>
                </a:cubicBezTo>
                <a:cubicBezTo>
                  <a:pt x="321" y="126"/>
                  <a:pt x="319" y="132"/>
                  <a:pt x="318" y="139"/>
                </a:cubicBezTo>
                <a:cubicBezTo>
                  <a:pt x="317" y="146"/>
                  <a:pt x="315" y="152"/>
                  <a:pt x="314" y="159"/>
                </a:cubicBezTo>
                <a:cubicBezTo>
                  <a:pt x="313" y="166"/>
                  <a:pt x="313" y="174"/>
                  <a:pt x="312" y="181"/>
                </a:cubicBezTo>
                <a:cubicBezTo>
                  <a:pt x="311" y="188"/>
                  <a:pt x="311" y="196"/>
                  <a:pt x="310" y="204"/>
                </a:cubicBezTo>
                <a:cubicBezTo>
                  <a:pt x="310" y="204"/>
                  <a:pt x="310" y="205"/>
                  <a:pt x="310" y="205"/>
                </a:cubicBezTo>
                <a:cubicBezTo>
                  <a:pt x="310" y="206"/>
                  <a:pt x="310" y="207"/>
                  <a:pt x="310" y="207"/>
                </a:cubicBezTo>
                <a:cubicBezTo>
                  <a:pt x="310" y="208"/>
                  <a:pt x="310" y="209"/>
                  <a:pt x="310" y="209"/>
                </a:cubicBezTo>
                <a:cubicBezTo>
                  <a:pt x="310" y="210"/>
                  <a:pt x="310" y="211"/>
                  <a:pt x="310" y="211"/>
                </a:cubicBezTo>
                <a:cubicBezTo>
                  <a:pt x="309" y="217"/>
                  <a:pt x="307" y="223"/>
                  <a:pt x="305" y="230"/>
                </a:cubicBezTo>
                <a:cubicBezTo>
                  <a:pt x="303" y="236"/>
                  <a:pt x="301" y="242"/>
                  <a:pt x="299" y="249"/>
                </a:cubicBezTo>
                <a:cubicBezTo>
                  <a:pt x="297" y="255"/>
                  <a:pt x="295" y="261"/>
                  <a:pt x="292" y="268"/>
                </a:cubicBezTo>
                <a:cubicBezTo>
                  <a:pt x="290" y="274"/>
                  <a:pt x="287" y="281"/>
                  <a:pt x="285" y="287"/>
                </a:cubicBezTo>
                <a:cubicBezTo>
                  <a:pt x="278" y="303"/>
                  <a:pt x="271" y="318"/>
                  <a:pt x="264" y="332"/>
                </a:cubicBezTo>
                <a:cubicBezTo>
                  <a:pt x="256" y="347"/>
                  <a:pt x="248" y="360"/>
                  <a:pt x="239" y="373"/>
                </a:cubicBezTo>
                <a:cubicBezTo>
                  <a:pt x="231" y="387"/>
                  <a:pt x="222" y="399"/>
                  <a:pt x="213" y="410"/>
                </a:cubicBezTo>
                <a:cubicBezTo>
                  <a:pt x="203" y="422"/>
                  <a:pt x="194" y="433"/>
                  <a:pt x="184" y="442"/>
                </a:cubicBezTo>
                <a:cubicBezTo>
                  <a:pt x="175" y="452"/>
                  <a:pt x="165" y="461"/>
                  <a:pt x="155" y="468"/>
                </a:cubicBezTo>
                <a:cubicBezTo>
                  <a:pt x="145" y="476"/>
                  <a:pt x="136" y="482"/>
                  <a:pt x="126" y="487"/>
                </a:cubicBezTo>
                <a:cubicBezTo>
                  <a:pt x="116" y="492"/>
                  <a:pt x="107" y="496"/>
                  <a:pt x="98" y="498"/>
                </a:cubicBezTo>
                <a:cubicBezTo>
                  <a:pt x="89" y="501"/>
                  <a:pt x="80" y="502"/>
                  <a:pt x="72" y="501"/>
                </a:cubicBezTo>
                <a:cubicBezTo>
                  <a:pt x="70" y="501"/>
                  <a:pt x="68" y="501"/>
                  <a:pt x="66" y="501"/>
                </a:cubicBezTo>
                <a:cubicBezTo>
                  <a:pt x="64" y="500"/>
                  <a:pt x="62" y="500"/>
                  <a:pt x="60" y="499"/>
                </a:cubicBezTo>
                <a:cubicBezTo>
                  <a:pt x="58" y="499"/>
                  <a:pt x="56" y="498"/>
                  <a:pt x="54" y="498"/>
                </a:cubicBezTo>
                <a:cubicBezTo>
                  <a:pt x="53" y="497"/>
                  <a:pt x="51" y="496"/>
                  <a:pt x="49" y="496"/>
                </a:cubicBezTo>
                <a:cubicBezTo>
                  <a:pt x="40" y="491"/>
                  <a:pt x="31" y="485"/>
                  <a:pt x="24" y="476"/>
                </a:cubicBezTo>
                <a:cubicBezTo>
                  <a:pt x="18" y="467"/>
                  <a:pt x="12" y="455"/>
                  <a:pt x="8" y="442"/>
                </a:cubicBezTo>
                <a:cubicBezTo>
                  <a:pt x="4" y="429"/>
                  <a:pt x="2" y="414"/>
                  <a:pt x="1" y="398"/>
                </a:cubicBezTo>
                <a:cubicBezTo>
                  <a:pt x="0" y="382"/>
                  <a:pt x="0" y="364"/>
                  <a:pt x="2" y="346"/>
                </a:cubicBezTo>
                <a:cubicBezTo>
                  <a:pt x="4" y="333"/>
                  <a:pt x="6" y="320"/>
                  <a:pt x="9" y="306"/>
                </a:cubicBezTo>
                <a:cubicBezTo>
                  <a:pt x="12" y="292"/>
                  <a:pt x="15" y="279"/>
                  <a:pt x="19" y="265"/>
                </a:cubicBezTo>
                <a:cubicBezTo>
                  <a:pt x="24" y="251"/>
                  <a:pt x="29" y="237"/>
                  <a:pt x="34" y="223"/>
                </a:cubicBezTo>
                <a:cubicBezTo>
                  <a:pt x="40" y="209"/>
                  <a:pt x="46" y="195"/>
                  <a:pt x="53" y="181"/>
                </a:cubicBezTo>
                <a:cubicBezTo>
                  <a:pt x="60" y="166"/>
                  <a:pt x="68" y="152"/>
                  <a:pt x="76" y="139"/>
                </a:cubicBezTo>
                <a:cubicBezTo>
                  <a:pt x="84" y="125"/>
                  <a:pt x="93" y="113"/>
                  <a:pt x="102" y="101"/>
                </a:cubicBezTo>
                <a:cubicBezTo>
                  <a:pt x="110" y="90"/>
                  <a:pt x="119" y="79"/>
                  <a:pt x="128" y="70"/>
                </a:cubicBezTo>
                <a:cubicBezTo>
                  <a:pt x="137" y="60"/>
                  <a:pt x="146" y="51"/>
                  <a:pt x="155" y="43"/>
                </a:cubicBezTo>
                <a:cubicBezTo>
                  <a:pt x="164" y="36"/>
                  <a:pt x="172" y="29"/>
                  <a:pt x="181" y="23"/>
                </a:cubicBezTo>
                <a:cubicBezTo>
                  <a:pt x="190" y="18"/>
                  <a:pt x="198" y="13"/>
                  <a:pt x="207" y="9"/>
                </a:cubicBezTo>
                <a:cubicBezTo>
                  <a:pt x="215" y="6"/>
                  <a:pt x="223" y="3"/>
                  <a:pt x="231" y="2"/>
                </a:cubicBezTo>
                <a:cubicBezTo>
                  <a:pt x="239" y="0"/>
                  <a:pt x="246" y="0"/>
                  <a:pt x="253" y="0"/>
                </a:cubicBezTo>
                <a:close/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0" name="Freeform 252"/>
          <p:cNvSpPr>
            <a:spLocks/>
          </p:cNvSpPr>
          <p:nvPr/>
        </p:nvSpPr>
        <p:spPr bwMode="auto">
          <a:xfrm>
            <a:off x="3190875" y="3348038"/>
            <a:ext cx="512763" cy="320675"/>
          </a:xfrm>
          <a:custGeom>
            <a:avLst/>
            <a:gdLst>
              <a:gd name="T0" fmla="*/ 0 w 431"/>
              <a:gd name="T1" fmla="*/ 0 h 269"/>
              <a:gd name="T2" fmla="*/ 814642095 w 431"/>
              <a:gd name="T3" fmla="*/ 508443508 h 26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1" h="269">
                <a:moveTo>
                  <a:pt x="0" y="0"/>
                </a:moveTo>
                <a:lnTo>
                  <a:pt x="431" y="269"/>
                </a:lnTo>
              </a:path>
            </a:pathLst>
          </a:custGeom>
          <a:solidFill>
            <a:srgbClr val="FFFFFF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1" name="Freeform 253"/>
          <p:cNvSpPr>
            <a:spLocks/>
          </p:cNvSpPr>
          <p:nvPr/>
        </p:nvSpPr>
        <p:spPr bwMode="auto">
          <a:xfrm>
            <a:off x="6073775" y="1344613"/>
            <a:ext cx="661988" cy="317500"/>
          </a:xfrm>
          <a:custGeom>
            <a:avLst/>
            <a:gdLst>
              <a:gd name="T0" fmla="*/ 1479249894 w 395"/>
              <a:gd name="T1" fmla="*/ 0 h 190"/>
              <a:gd name="T2" fmla="*/ 1438055805 w 395"/>
              <a:gd name="T3" fmla="*/ 235150084 h 190"/>
              <a:gd name="T4" fmla="*/ 1292002818 w 395"/>
              <a:gd name="T5" fmla="*/ 462834608 h 190"/>
              <a:gd name="T6" fmla="*/ 1059817649 w 395"/>
              <a:gd name="T7" fmla="*/ 630797998 h 190"/>
              <a:gd name="T8" fmla="*/ 748986631 w 395"/>
              <a:gd name="T9" fmla="*/ 709181359 h 190"/>
              <a:gd name="T10" fmla="*/ 711538221 w 395"/>
              <a:gd name="T11" fmla="*/ 709181359 h 190"/>
              <a:gd name="T12" fmla="*/ 670344132 w 395"/>
              <a:gd name="T13" fmla="*/ 709181359 h 190"/>
              <a:gd name="T14" fmla="*/ 629150043 w 395"/>
              <a:gd name="T15" fmla="*/ 709181359 h 190"/>
              <a:gd name="T16" fmla="*/ 591699958 w 395"/>
              <a:gd name="T17" fmla="*/ 705448579 h 190"/>
              <a:gd name="T18" fmla="*/ 269635254 w 395"/>
              <a:gd name="T19" fmla="*/ 619601331 h 190"/>
              <a:gd name="T20" fmla="*/ 0 w 395"/>
              <a:gd name="T21" fmla="*/ 436706821 h 19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95" h="190">
                <a:moveTo>
                  <a:pt x="395" y="0"/>
                </a:moveTo>
                <a:cubicBezTo>
                  <a:pt x="395" y="22"/>
                  <a:pt x="391" y="43"/>
                  <a:pt x="384" y="63"/>
                </a:cubicBezTo>
                <a:cubicBezTo>
                  <a:pt x="375" y="86"/>
                  <a:pt x="362" y="106"/>
                  <a:pt x="345" y="124"/>
                </a:cubicBezTo>
                <a:cubicBezTo>
                  <a:pt x="328" y="143"/>
                  <a:pt x="307" y="158"/>
                  <a:pt x="283" y="169"/>
                </a:cubicBezTo>
                <a:cubicBezTo>
                  <a:pt x="258" y="181"/>
                  <a:pt x="230" y="188"/>
                  <a:pt x="200" y="190"/>
                </a:cubicBezTo>
                <a:cubicBezTo>
                  <a:pt x="197" y="190"/>
                  <a:pt x="193" y="190"/>
                  <a:pt x="190" y="190"/>
                </a:cubicBezTo>
                <a:cubicBezTo>
                  <a:pt x="186" y="190"/>
                  <a:pt x="183" y="190"/>
                  <a:pt x="179" y="190"/>
                </a:cubicBezTo>
                <a:cubicBezTo>
                  <a:pt x="176" y="190"/>
                  <a:pt x="172" y="190"/>
                  <a:pt x="168" y="190"/>
                </a:cubicBezTo>
                <a:cubicBezTo>
                  <a:pt x="165" y="190"/>
                  <a:pt x="161" y="189"/>
                  <a:pt x="158" y="189"/>
                </a:cubicBezTo>
                <a:cubicBezTo>
                  <a:pt x="128" y="186"/>
                  <a:pt x="99" y="178"/>
                  <a:pt x="72" y="166"/>
                </a:cubicBezTo>
                <a:cubicBezTo>
                  <a:pt x="45" y="154"/>
                  <a:pt x="21" y="137"/>
                  <a:pt x="0" y="117"/>
                </a:cubicBezTo>
              </a:path>
            </a:pathLst>
          </a:custGeom>
          <a:solidFill>
            <a:srgbClr val="05A1C6"/>
          </a:solidFill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2" name="Freeform 305"/>
          <p:cNvSpPr>
            <a:spLocks/>
          </p:cNvSpPr>
          <p:nvPr/>
        </p:nvSpPr>
        <p:spPr bwMode="auto">
          <a:xfrm>
            <a:off x="4402138" y="4303713"/>
            <a:ext cx="258762" cy="852487"/>
          </a:xfrm>
          <a:custGeom>
            <a:avLst/>
            <a:gdLst>
              <a:gd name="T0" fmla="*/ 131 w 155"/>
              <a:gd name="T1" fmla="*/ 0 h 509"/>
              <a:gd name="T2" fmla="*/ 24 w 155"/>
              <a:gd name="T3" fmla="*/ 468 h 509"/>
              <a:gd name="T4" fmla="*/ 0 w 155"/>
              <a:gd name="T5" fmla="*/ 509 h 509"/>
              <a:gd name="T6" fmla="*/ 29 w 155"/>
              <a:gd name="T7" fmla="*/ 509 h 509"/>
              <a:gd name="T8" fmla="*/ 43 w 155"/>
              <a:gd name="T9" fmla="*/ 485 h 509"/>
              <a:gd name="T10" fmla="*/ 155 w 155"/>
              <a:gd name="T11" fmla="*/ 6 h 509"/>
              <a:gd name="T12" fmla="*/ 131 w 155"/>
              <a:gd name="T13" fmla="*/ 0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509">
                <a:moveTo>
                  <a:pt x="131" y="0"/>
                </a:moveTo>
                <a:cubicBezTo>
                  <a:pt x="102" y="143"/>
                  <a:pt x="87" y="340"/>
                  <a:pt x="24" y="468"/>
                </a:cubicBezTo>
                <a:cubicBezTo>
                  <a:pt x="17" y="482"/>
                  <a:pt x="9" y="496"/>
                  <a:pt x="0" y="509"/>
                </a:cubicBezTo>
                <a:cubicBezTo>
                  <a:pt x="29" y="509"/>
                  <a:pt x="29" y="509"/>
                  <a:pt x="29" y="509"/>
                </a:cubicBezTo>
                <a:cubicBezTo>
                  <a:pt x="34" y="501"/>
                  <a:pt x="39" y="493"/>
                  <a:pt x="43" y="485"/>
                </a:cubicBezTo>
                <a:cubicBezTo>
                  <a:pt x="112" y="350"/>
                  <a:pt x="126" y="150"/>
                  <a:pt x="155" y="6"/>
                </a:cubicBezTo>
                <a:cubicBezTo>
                  <a:pt x="144" y="8"/>
                  <a:pt x="136" y="6"/>
                  <a:pt x="131" y="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902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3" name="Freeform 307"/>
          <p:cNvSpPr>
            <a:spLocks/>
          </p:cNvSpPr>
          <p:nvPr/>
        </p:nvSpPr>
        <p:spPr bwMode="auto">
          <a:xfrm>
            <a:off x="4533900" y="4278313"/>
            <a:ext cx="390525" cy="877887"/>
          </a:xfrm>
          <a:custGeom>
            <a:avLst/>
            <a:gdLst>
              <a:gd name="T0" fmla="*/ 173 w 233"/>
              <a:gd name="T1" fmla="*/ 484 h 524"/>
              <a:gd name="T2" fmla="*/ 62 w 233"/>
              <a:gd name="T3" fmla="*/ 295 h 524"/>
              <a:gd name="T4" fmla="*/ 89 w 233"/>
              <a:gd name="T5" fmla="*/ 18 h 524"/>
              <a:gd name="T6" fmla="*/ 48 w 233"/>
              <a:gd name="T7" fmla="*/ 2 h 524"/>
              <a:gd name="T8" fmla="*/ 43 w 233"/>
              <a:gd name="T9" fmla="*/ 0 h 524"/>
              <a:gd name="T10" fmla="*/ 12 w 233"/>
              <a:gd name="T11" fmla="*/ 299 h 524"/>
              <a:gd name="T12" fmla="*/ 136 w 233"/>
              <a:gd name="T13" fmla="*/ 518 h 524"/>
              <a:gd name="T14" fmla="*/ 144 w 233"/>
              <a:gd name="T15" fmla="*/ 524 h 524"/>
              <a:gd name="T16" fmla="*/ 233 w 233"/>
              <a:gd name="T17" fmla="*/ 524 h 524"/>
              <a:gd name="T18" fmla="*/ 173 w 233"/>
              <a:gd name="T19" fmla="*/ 484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" h="524">
                <a:moveTo>
                  <a:pt x="173" y="484"/>
                </a:moveTo>
                <a:cubicBezTo>
                  <a:pt x="114" y="436"/>
                  <a:pt x="73" y="370"/>
                  <a:pt x="62" y="295"/>
                </a:cubicBezTo>
                <a:cubicBezTo>
                  <a:pt x="51" y="221"/>
                  <a:pt x="62" y="91"/>
                  <a:pt x="89" y="18"/>
                </a:cubicBezTo>
                <a:cubicBezTo>
                  <a:pt x="64" y="26"/>
                  <a:pt x="49" y="21"/>
                  <a:pt x="48" y="2"/>
                </a:cubicBezTo>
                <a:cubicBezTo>
                  <a:pt x="43" y="0"/>
                  <a:pt x="43" y="0"/>
                  <a:pt x="43" y="0"/>
                </a:cubicBezTo>
                <a:cubicBezTo>
                  <a:pt x="14" y="77"/>
                  <a:pt x="0" y="214"/>
                  <a:pt x="12" y="299"/>
                </a:cubicBezTo>
                <a:cubicBezTo>
                  <a:pt x="23" y="384"/>
                  <a:pt x="71" y="464"/>
                  <a:pt x="136" y="518"/>
                </a:cubicBezTo>
                <a:cubicBezTo>
                  <a:pt x="139" y="520"/>
                  <a:pt x="142" y="522"/>
                  <a:pt x="144" y="524"/>
                </a:cubicBezTo>
                <a:cubicBezTo>
                  <a:pt x="233" y="524"/>
                  <a:pt x="233" y="524"/>
                  <a:pt x="233" y="524"/>
                </a:cubicBezTo>
                <a:cubicBezTo>
                  <a:pt x="212" y="512"/>
                  <a:pt x="192" y="499"/>
                  <a:pt x="173" y="484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902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4" name="Freeform 324"/>
          <p:cNvSpPr>
            <a:spLocks/>
          </p:cNvSpPr>
          <p:nvPr/>
        </p:nvSpPr>
        <p:spPr bwMode="auto">
          <a:xfrm>
            <a:off x="4521200" y="4281488"/>
            <a:ext cx="163513" cy="874712"/>
          </a:xfrm>
          <a:custGeom>
            <a:avLst/>
            <a:gdLst>
              <a:gd name="T0" fmla="*/ 97 w 98"/>
              <a:gd name="T1" fmla="*/ 16 h 522"/>
              <a:gd name="T2" fmla="*/ 57 w 98"/>
              <a:gd name="T3" fmla="*/ 2 h 522"/>
              <a:gd name="T4" fmla="*/ 50 w 98"/>
              <a:gd name="T5" fmla="*/ 0 h 522"/>
              <a:gd name="T6" fmla="*/ 11 w 98"/>
              <a:gd name="T7" fmla="*/ 414 h 522"/>
              <a:gd name="T8" fmla="*/ 0 w 98"/>
              <a:gd name="T9" fmla="*/ 522 h 522"/>
              <a:gd name="T10" fmla="*/ 50 w 98"/>
              <a:gd name="T11" fmla="*/ 522 h 522"/>
              <a:gd name="T12" fmla="*/ 60 w 98"/>
              <a:gd name="T13" fmla="*/ 422 h 522"/>
              <a:gd name="T14" fmla="*/ 98 w 98"/>
              <a:gd name="T15" fmla="*/ 15 h 522"/>
              <a:gd name="T16" fmla="*/ 97 w 98"/>
              <a:gd name="T17" fmla="*/ 16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522">
                <a:moveTo>
                  <a:pt x="97" y="16"/>
                </a:moveTo>
                <a:cubicBezTo>
                  <a:pt x="72" y="24"/>
                  <a:pt x="58" y="19"/>
                  <a:pt x="57" y="2"/>
                </a:cubicBezTo>
                <a:cubicBezTo>
                  <a:pt x="50" y="0"/>
                  <a:pt x="50" y="0"/>
                  <a:pt x="50" y="0"/>
                </a:cubicBezTo>
                <a:cubicBezTo>
                  <a:pt x="14" y="119"/>
                  <a:pt x="16" y="296"/>
                  <a:pt x="11" y="414"/>
                </a:cubicBezTo>
                <a:cubicBezTo>
                  <a:pt x="10" y="450"/>
                  <a:pt x="6" y="487"/>
                  <a:pt x="0" y="522"/>
                </a:cubicBezTo>
                <a:cubicBezTo>
                  <a:pt x="50" y="522"/>
                  <a:pt x="50" y="522"/>
                  <a:pt x="50" y="522"/>
                </a:cubicBezTo>
                <a:cubicBezTo>
                  <a:pt x="56" y="489"/>
                  <a:pt x="58" y="455"/>
                  <a:pt x="60" y="422"/>
                </a:cubicBezTo>
                <a:cubicBezTo>
                  <a:pt x="66" y="300"/>
                  <a:pt x="64" y="128"/>
                  <a:pt x="98" y="15"/>
                </a:cubicBezTo>
                <a:cubicBezTo>
                  <a:pt x="98" y="15"/>
                  <a:pt x="97" y="16"/>
                  <a:pt x="97" y="1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902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5" name="Freeform 326"/>
          <p:cNvSpPr>
            <a:spLocks/>
          </p:cNvSpPr>
          <p:nvPr/>
        </p:nvSpPr>
        <p:spPr bwMode="auto">
          <a:xfrm>
            <a:off x="4564063" y="4267200"/>
            <a:ext cx="401637" cy="876300"/>
          </a:xfrm>
          <a:custGeom>
            <a:avLst/>
            <a:gdLst>
              <a:gd name="T0" fmla="*/ 199 w 240"/>
              <a:gd name="T1" fmla="*/ 426 h 523"/>
              <a:gd name="T2" fmla="*/ 114 w 240"/>
              <a:gd name="T3" fmla="*/ 377 h 523"/>
              <a:gd name="T4" fmla="*/ 68 w 240"/>
              <a:gd name="T5" fmla="*/ 323 h 523"/>
              <a:gd name="T6" fmla="*/ 53 w 240"/>
              <a:gd name="T7" fmla="*/ 240 h 523"/>
              <a:gd name="T8" fmla="*/ 72 w 240"/>
              <a:gd name="T9" fmla="*/ 17 h 523"/>
              <a:gd name="T10" fmla="*/ 71 w 240"/>
              <a:gd name="T11" fmla="*/ 17 h 523"/>
              <a:gd name="T12" fmla="*/ 30 w 240"/>
              <a:gd name="T13" fmla="*/ 2 h 523"/>
              <a:gd name="T14" fmla="*/ 25 w 240"/>
              <a:gd name="T15" fmla="*/ 0 h 523"/>
              <a:gd name="T16" fmla="*/ 3 w 240"/>
              <a:gd name="T17" fmla="*/ 240 h 523"/>
              <a:gd name="T18" fmla="*/ 20 w 240"/>
              <a:gd name="T19" fmla="*/ 335 h 523"/>
              <a:gd name="T20" fmla="*/ 44 w 240"/>
              <a:gd name="T21" fmla="*/ 383 h 523"/>
              <a:gd name="T22" fmla="*/ 86 w 240"/>
              <a:gd name="T23" fmla="*/ 418 h 523"/>
              <a:gd name="T24" fmla="*/ 161 w 240"/>
              <a:gd name="T25" fmla="*/ 459 h 523"/>
              <a:gd name="T26" fmla="*/ 190 w 240"/>
              <a:gd name="T27" fmla="*/ 523 h 523"/>
              <a:gd name="T28" fmla="*/ 190 w 240"/>
              <a:gd name="T29" fmla="*/ 523 h 523"/>
              <a:gd name="T30" fmla="*/ 240 w 240"/>
              <a:gd name="T31" fmla="*/ 523 h 523"/>
              <a:gd name="T32" fmla="*/ 199 w 240"/>
              <a:gd name="T33" fmla="*/ 426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40" h="523">
                <a:moveTo>
                  <a:pt x="199" y="426"/>
                </a:moveTo>
                <a:cubicBezTo>
                  <a:pt x="170" y="400"/>
                  <a:pt x="139" y="391"/>
                  <a:pt x="114" y="377"/>
                </a:cubicBezTo>
                <a:cubicBezTo>
                  <a:pt x="88" y="362"/>
                  <a:pt x="77" y="351"/>
                  <a:pt x="68" y="323"/>
                </a:cubicBezTo>
                <a:cubicBezTo>
                  <a:pt x="59" y="297"/>
                  <a:pt x="55" y="268"/>
                  <a:pt x="53" y="240"/>
                </a:cubicBezTo>
                <a:cubicBezTo>
                  <a:pt x="50" y="182"/>
                  <a:pt x="53" y="70"/>
                  <a:pt x="72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46" y="25"/>
                  <a:pt x="31" y="20"/>
                  <a:pt x="30" y="2"/>
                </a:cubicBezTo>
                <a:cubicBezTo>
                  <a:pt x="25" y="0"/>
                  <a:pt x="25" y="0"/>
                  <a:pt x="25" y="0"/>
                </a:cubicBezTo>
                <a:cubicBezTo>
                  <a:pt x="4" y="61"/>
                  <a:pt x="0" y="176"/>
                  <a:pt x="3" y="240"/>
                </a:cubicBezTo>
                <a:cubicBezTo>
                  <a:pt x="5" y="271"/>
                  <a:pt x="9" y="304"/>
                  <a:pt x="20" y="335"/>
                </a:cubicBezTo>
                <a:cubicBezTo>
                  <a:pt x="26" y="352"/>
                  <a:pt x="30" y="365"/>
                  <a:pt x="44" y="383"/>
                </a:cubicBezTo>
                <a:cubicBezTo>
                  <a:pt x="56" y="399"/>
                  <a:pt x="71" y="409"/>
                  <a:pt x="86" y="418"/>
                </a:cubicBezTo>
                <a:cubicBezTo>
                  <a:pt x="114" y="434"/>
                  <a:pt x="143" y="444"/>
                  <a:pt x="161" y="459"/>
                </a:cubicBezTo>
                <a:cubicBezTo>
                  <a:pt x="176" y="471"/>
                  <a:pt x="187" y="497"/>
                  <a:pt x="190" y="523"/>
                </a:cubicBezTo>
                <a:cubicBezTo>
                  <a:pt x="190" y="523"/>
                  <a:pt x="190" y="523"/>
                  <a:pt x="190" y="523"/>
                </a:cubicBezTo>
                <a:cubicBezTo>
                  <a:pt x="240" y="523"/>
                  <a:pt x="240" y="523"/>
                  <a:pt x="240" y="523"/>
                </a:cubicBezTo>
                <a:cubicBezTo>
                  <a:pt x="236" y="490"/>
                  <a:pt x="228" y="455"/>
                  <a:pt x="199" y="426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902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6" name="Freeform 327"/>
          <p:cNvSpPr>
            <a:spLocks/>
          </p:cNvSpPr>
          <p:nvPr/>
        </p:nvSpPr>
        <p:spPr bwMode="auto">
          <a:xfrm>
            <a:off x="4308475" y="4281488"/>
            <a:ext cx="374650" cy="874712"/>
          </a:xfrm>
          <a:custGeom>
            <a:avLst/>
            <a:gdLst>
              <a:gd name="T0" fmla="*/ 183 w 223"/>
              <a:gd name="T1" fmla="*/ 2 h 522"/>
              <a:gd name="T2" fmla="*/ 176 w 223"/>
              <a:gd name="T3" fmla="*/ 0 h 522"/>
              <a:gd name="T4" fmla="*/ 44 w 223"/>
              <a:gd name="T5" fmla="*/ 342 h 522"/>
              <a:gd name="T6" fmla="*/ 15 w 223"/>
              <a:gd name="T7" fmla="*/ 421 h 522"/>
              <a:gd name="T8" fmla="*/ 8 w 223"/>
              <a:gd name="T9" fmla="*/ 513 h 522"/>
              <a:gd name="T10" fmla="*/ 10 w 223"/>
              <a:gd name="T11" fmla="*/ 522 h 522"/>
              <a:gd name="T12" fmla="*/ 62 w 223"/>
              <a:gd name="T13" fmla="*/ 522 h 522"/>
              <a:gd name="T14" fmla="*/ 58 w 223"/>
              <a:gd name="T15" fmla="*/ 509 h 522"/>
              <a:gd name="T16" fmla="*/ 88 w 223"/>
              <a:gd name="T17" fmla="*/ 366 h 522"/>
              <a:gd name="T18" fmla="*/ 223 w 223"/>
              <a:gd name="T19" fmla="*/ 16 h 522"/>
              <a:gd name="T20" fmla="*/ 183 w 223"/>
              <a:gd name="T21" fmla="*/ 2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23" h="522">
                <a:moveTo>
                  <a:pt x="183" y="2"/>
                </a:moveTo>
                <a:cubicBezTo>
                  <a:pt x="176" y="0"/>
                  <a:pt x="176" y="0"/>
                  <a:pt x="176" y="0"/>
                </a:cubicBezTo>
                <a:cubicBezTo>
                  <a:pt x="143" y="96"/>
                  <a:pt x="87" y="241"/>
                  <a:pt x="44" y="342"/>
                </a:cubicBezTo>
                <a:cubicBezTo>
                  <a:pt x="33" y="368"/>
                  <a:pt x="23" y="394"/>
                  <a:pt x="15" y="421"/>
                </a:cubicBezTo>
                <a:cubicBezTo>
                  <a:pt x="7" y="447"/>
                  <a:pt x="0" y="482"/>
                  <a:pt x="8" y="513"/>
                </a:cubicBezTo>
                <a:cubicBezTo>
                  <a:pt x="8" y="516"/>
                  <a:pt x="9" y="519"/>
                  <a:pt x="10" y="522"/>
                </a:cubicBezTo>
                <a:cubicBezTo>
                  <a:pt x="62" y="522"/>
                  <a:pt x="62" y="522"/>
                  <a:pt x="62" y="522"/>
                </a:cubicBezTo>
                <a:cubicBezTo>
                  <a:pt x="60" y="518"/>
                  <a:pt x="59" y="513"/>
                  <a:pt x="58" y="509"/>
                </a:cubicBezTo>
                <a:cubicBezTo>
                  <a:pt x="45" y="467"/>
                  <a:pt x="69" y="415"/>
                  <a:pt x="88" y="366"/>
                </a:cubicBezTo>
                <a:cubicBezTo>
                  <a:pt x="129" y="267"/>
                  <a:pt x="185" y="126"/>
                  <a:pt x="223" y="16"/>
                </a:cubicBezTo>
                <a:cubicBezTo>
                  <a:pt x="198" y="24"/>
                  <a:pt x="184" y="19"/>
                  <a:pt x="183" y="2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rgbClr val="FFFFFF">
                  <a:gamma/>
                  <a:tint val="9020"/>
                  <a:invGamma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0" name="Rectangle 331"/>
          <p:cNvSpPr>
            <a:spLocks noChangeArrowheads="1"/>
          </p:cNvSpPr>
          <p:nvPr/>
        </p:nvSpPr>
        <p:spPr bwMode="auto">
          <a:xfrm>
            <a:off x="6084168" y="3147814"/>
            <a:ext cx="1733426" cy="111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28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81" name="Freeform 297"/>
          <p:cNvSpPr>
            <a:spLocks/>
          </p:cNvSpPr>
          <p:nvPr/>
        </p:nvSpPr>
        <p:spPr bwMode="auto">
          <a:xfrm>
            <a:off x="-21060" y="1857375"/>
            <a:ext cx="1164060" cy="712788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19880442"/>
      </p:ext>
    </p:extLst>
  </p:cSld>
  <p:clrMapOvr>
    <a:masterClrMapping/>
  </p:clrMapOvr>
  <p:transition spd="slow" advTm="9175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4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5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8050"/>
                            </p:stCondLst>
                            <p:childTnLst>
                              <p:par>
                                <p:cTn id="1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16"/>
          <p:cNvSpPr>
            <a:spLocks noChangeArrowheads="1"/>
          </p:cNvSpPr>
          <p:nvPr/>
        </p:nvSpPr>
        <p:spPr bwMode="auto">
          <a:xfrm>
            <a:off x="6646863" y="2416175"/>
            <a:ext cx="1173162" cy="2268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tint val="15294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791100" rIns="13500"/>
          <a:lstStyle/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+mn-ea"/>
              </a:rPr>
              <a:t>标题</a:t>
            </a:r>
            <a:endParaRPr lang="en-GB" altLang="zh-CN" b="1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900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AutoShape 112"/>
          <p:cNvSpPr>
            <a:spLocks noChangeArrowheads="1"/>
          </p:cNvSpPr>
          <p:nvPr/>
        </p:nvSpPr>
        <p:spPr bwMode="auto">
          <a:xfrm>
            <a:off x="1289050" y="2416175"/>
            <a:ext cx="1174750" cy="2268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tint val="15294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791100" rIns="1350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rPr>
              <a:t>标题</a:t>
            </a:r>
            <a:endParaRPr kumimoji="0" lang="en-GB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</a:rPr>
              <a:t>单击此处添加文本</a:t>
            </a:r>
            <a:endParaRPr kumimoji="0" lang="en-US" altLang="zh-CN" sz="9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00" kern="0" dirty="0" smtClean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 smtClean="0">
              <a:solidFill>
                <a:srgbClr val="FFFFFF"/>
              </a:solidFill>
              <a:latin typeface="+mn-ea"/>
            </a:endParaRPr>
          </a:p>
          <a:p>
            <a:pPr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</a:t>
            </a:r>
            <a:r>
              <a:rPr lang="zh-CN" altLang="en-US" sz="900" kern="0" dirty="0" smtClean="0">
                <a:solidFill>
                  <a:srgbClr val="FFFFFF"/>
                </a:solidFill>
                <a:latin typeface="+mn-ea"/>
              </a:rPr>
              <a:t>文本</a:t>
            </a:r>
            <a:endParaRPr lang="en-GB" altLang="zh-CN" sz="900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AutoShape 113"/>
          <p:cNvSpPr>
            <a:spLocks noChangeArrowheads="1"/>
          </p:cNvSpPr>
          <p:nvPr/>
        </p:nvSpPr>
        <p:spPr bwMode="auto">
          <a:xfrm>
            <a:off x="2627313" y="2416175"/>
            <a:ext cx="1174750" cy="2268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tint val="15294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791100" rIns="13500"/>
          <a:lstStyle/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+mn-ea"/>
              </a:rPr>
              <a:t>标题</a:t>
            </a:r>
            <a:endParaRPr lang="en-GB" altLang="zh-CN" b="1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900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AutoShape 114"/>
          <p:cNvSpPr>
            <a:spLocks noChangeArrowheads="1"/>
          </p:cNvSpPr>
          <p:nvPr/>
        </p:nvSpPr>
        <p:spPr bwMode="auto">
          <a:xfrm>
            <a:off x="3967163" y="2416175"/>
            <a:ext cx="1174750" cy="2268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tint val="15294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791100" rIns="13500"/>
          <a:lstStyle/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+mn-ea"/>
              </a:rPr>
              <a:t>标题</a:t>
            </a:r>
            <a:endParaRPr lang="en-GB" altLang="zh-CN" b="1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900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AutoShape 115"/>
          <p:cNvSpPr>
            <a:spLocks noChangeArrowheads="1"/>
          </p:cNvSpPr>
          <p:nvPr/>
        </p:nvSpPr>
        <p:spPr bwMode="auto">
          <a:xfrm>
            <a:off x="5307013" y="2416175"/>
            <a:ext cx="1173162" cy="22685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tint val="15294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791100" rIns="13500"/>
          <a:lstStyle/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b="1" kern="0" dirty="0">
                <a:solidFill>
                  <a:srgbClr val="FFFFFF"/>
                </a:solidFill>
                <a:latin typeface="+mn-ea"/>
              </a:rPr>
              <a:t>标题</a:t>
            </a:r>
            <a:endParaRPr lang="en-GB" altLang="zh-CN" b="1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lvl="0"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US" altLang="zh-CN" sz="900" kern="0" dirty="0">
              <a:solidFill>
                <a:srgbClr val="FFFFFF"/>
              </a:solidFill>
              <a:latin typeface="+mn-ea"/>
            </a:endParaRPr>
          </a:p>
          <a:p>
            <a:pPr algn="ctr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zh-CN" altLang="en-US" sz="900" kern="0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900" kern="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" name="Freeform 88"/>
          <p:cNvSpPr>
            <a:spLocks/>
          </p:cNvSpPr>
          <p:nvPr/>
        </p:nvSpPr>
        <p:spPr bwMode="auto">
          <a:xfrm>
            <a:off x="1981200" y="0"/>
            <a:ext cx="2470150" cy="1998663"/>
          </a:xfrm>
          <a:custGeom>
            <a:avLst/>
            <a:gdLst>
              <a:gd name="T0" fmla="*/ 2147483646 w 1474"/>
              <a:gd name="T1" fmla="*/ 452237934 h 1194"/>
              <a:gd name="T2" fmla="*/ 2147483646 w 1474"/>
              <a:gd name="T3" fmla="*/ 855889000 h 1194"/>
              <a:gd name="T4" fmla="*/ 2147483646 w 1474"/>
              <a:gd name="T5" fmla="*/ 1401563736 h 1194"/>
              <a:gd name="T6" fmla="*/ 2147483646 w 1474"/>
              <a:gd name="T7" fmla="*/ 2147483646 h 1194"/>
              <a:gd name="T8" fmla="*/ 2147483646 w 1474"/>
              <a:gd name="T9" fmla="*/ 2147483646 h 1194"/>
              <a:gd name="T10" fmla="*/ 2073103100 w 1474"/>
              <a:gd name="T11" fmla="*/ 2147483646 h 1194"/>
              <a:gd name="T12" fmla="*/ 1313464529 w 1474"/>
              <a:gd name="T13" fmla="*/ 2147483646 h 1194"/>
              <a:gd name="T14" fmla="*/ 965452860 w 1474"/>
              <a:gd name="T15" fmla="*/ 2147483646 h 1194"/>
              <a:gd name="T16" fmla="*/ 729703074 w 1474"/>
              <a:gd name="T17" fmla="*/ 2147483646 h 1194"/>
              <a:gd name="T18" fmla="*/ 258201827 w 1474"/>
              <a:gd name="T19" fmla="*/ 2147483646 h 1194"/>
              <a:gd name="T20" fmla="*/ 48646648 w 1474"/>
              <a:gd name="T21" fmla="*/ 2147483646 h 1194"/>
              <a:gd name="T22" fmla="*/ 26194607 w 1474"/>
              <a:gd name="T23" fmla="*/ 2147483646 h 1194"/>
              <a:gd name="T24" fmla="*/ 56131779 w 1474"/>
              <a:gd name="T25" fmla="*/ 2147483646 h 1194"/>
              <a:gd name="T26" fmla="*/ 261944393 w 1474"/>
              <a:gd name="T27" fmla="*/ 2147483646 h 1194"/>
              <a:gd name="T28" fmla="*/ 737186530 w 1474"/>
              <a:gd name="T29" fmla="*/ 2147483646 h 1194"/>
              <a:gd name="T30" fmla="*/ 1257332750 w 1474"/>
              <a:gd name="T31" fmla="*/ 2147483646 h 1194"/>
              <a:gd name="T32" fmla="*/ 1960841217 w 1474"/>
              <a:gd name="T33" fmla="*/ 2147483646 h 1194"/>
              <a:gd name="T34" fmla="*/ 2147483646 w 1474"/>
              <a:gd name="T35" fmla="*/ 2147483646 h 1194"/>
              <a:gd name="T36" fmla="*/ 2147483646 w 1474"/>
              <a:gd name="T37" fmla="*/ 2147483646 h 1194"/>
              <a:gd name="T38" fmla="*/ 2147483646 w 1474"/>
              <a:gd name="T39" fmla="*/ 1498739147 h 1194"/>
              <a:gd name="T40" fmla="*/ 2147483646 w 1474"/>
              <a:gd name="T41" fmla="*/ 960538284 h 1194"/>
              <a:gd name="T42" fmla="*/ 2147483646 w 1474"/>
              <a:gd name="T43" fmla="*/ 549413346 h 1194"/>
              <a:gd name="T44" fmla="*/ 2147483646 w 1474"/>
              <a:gd name="T45" fmla="*/ 0 h 1194"/>
              <a:gd name="T46" fmla="*/ 2147483646 w 1474"/>
              <a:gd name="T47" fmla="*/ 0 h 1194"/>
              <a:gd name="T48" fmla="*/ 2147483646 w 1474"/>
              <a:gd name="T49" fmla="*/ 452237934 h 11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74" h="1194">
                <a:moveTo>
                  <a:pt x="1330" y="121"/>
                </a:moveTo>
                <a:cubicBezTo>
                  <a:pt x="1271" y="165"/>
                  <a:pt x="1205" y="196"/>
                  <a:pt x="1138" y="229"/>
                </a:cubicBezTo>
                <a:cubicBezTo>
                  <a:pt x="1073" y="262"/>
                  <a:pt x="1005" y="307"/>
                  <a:pt x="966" y="375"/>
                </a:cubicBezTo>
                <a:cubicBezTo>
                  <a:pt x="927" y="443"/>
                  <a:pt x="918" y="518"/>
                  <a:pt x="893" y="586"/>
                </a:cubicBezTo>
                <a:cubicBezTo>
                  <a:pt x="871" y="654"/>
                  <a:pt x="830" y="719"/>
                  <a:pt x="765" y="746"/>
                </a:cubicBezTo>
                <a:cubicBezTo>
                  <a:pt x="700" y="774"/>
                  <a:pt x="625" y="762"/>
                  <a:pt x="554" y="747"/>
                </a:cubicBezTo>
                <a:cubicBezTo>
                  <a:pt x="489" y="736"/>
                  <a:pt x="421" y="717"/>
                  <a:pt x="351" y="728"/>
                </a:cubicBezTo>
                <a:cubicBezTo>
                  <a:pt x="317" y="733"/>
                  <a:pt x="283" y="750"/>
                  <a:pt x="258" y="775"/>
                </a:cubicBezTo>
                <a:cubicBezTo>
                  <a:pt x="234" y="800"/>
                  <a:pt x="216" y="828"/>
                  <a:pt x="195" y="854"/>
                </a:cubicBezTo>
                <a:cubicBezTo>
                  <a:pt x="154" y="907"/>
                  <a:pt x="113" y="959"/>
                  <a:pt x="69" y="1010"/>
                </a:cubicBezTo>
                <a:cubicBezTo>
                  <a:pt x="47" y="1035"/>
                  <a:pt x="25" y="1062"/>
                  <a:pt x="13" y="1094"/>
                </a:cubicBezTo>
                <a:cubicBezTo>
                  <a:pt x="0" y="1126"/>
                  <a:pt x="1" y="1161"/>
                  <a:pt x="7" y="1194"/>
                </a:cubicBezTo>
                <a:cubicBezTo>
                  <a:pt x="2" y="1162"/>
                  <a:pt x="3" y="1128"/>
                  <a:pt x="15" y="1098"/>
                </a:cubicBezTo>
                <a:cubicBezTo>
                  <a:pt x="27" y="1068"/>
                  <a:pt x="47" y="1043"/>
                  <a:pt x="70" y="1019"/>
                </a:cubicBezTo>
                <a:cubicBezTo>
                  <a:pt x="113" y="971"/>
                  <a:pt x="156" y="922"/>
                  <a:pt x="197" y="872"/>
                </a:cubicBezTo>
                <a:cubicBezTo>
                  <a:pt x="239" y="823"/>
                  <a:pt x="273" y="762"/>
                  <a:pt x="336" y="750"/>
                </a:cubicBezTo>
                <a:cubicBezTo>
                  <a:pt x="397" y="736"/>
                  <a:pt x="461" y="753"/>
                  <a:pt x="524" y="767"/>
                </a:cubicBezTo>
                <a:cubicBezTo>
                  <a:pt x="597" y="781"/>
                  <a:pt x="675" y="800"/>
                  <a:pt x="752" y="777"/>
                </a:cubicBezTo>
                <a:cubicBezTo>
                  <a:pt x="831" y="756"/>
                  <a:pt x="884" y="683"/>
                  <a:pt x="910" y="613"/>
                </a:cubicBezTo>
                <a:cubicBezTo>
                  <a:pt x="938" y="541"/>
                  <a:pt x="948" y="465"/>
                  <a:pt x="980" y="401"/>
                </a:cubicBezTo>
                <a:cubicBezTo>
                  <a:pt x="1013" y="336"/>
                  <a:pt x="1073" y="291"/>
                  <a:pt x="1139" y="257"/>
                </a:cubicBezTo>
                <a:cubicBezTo>
                  <a:pt x="1205" y="224"/>
                  <a:pt x="1274" y="192"/>
                  <a:pt x="1337" y="147"/>
                </a:cubicBezTo>
                <a:cubicBezTo>
                  <a:pt x="1392" y="109"/>
                  <a:pt x="1440" y="58"/>
                  <a:pt x="1474" y="0"/>
                </a:cubicBezTo>
                <a:cubicBezTo>
                  <a:pt x="1445" y="0"/>
                  <a:pt x="1445" y="0"/>
                  <a:pt x="1445" y="0"/>
                </a:cubicBezTo>
                <a:cubicBezTo>
                  <a:pt x="1415" y="47"/>
                  <a:pt x="1375" y="88"/>
                  <a:pt x="1330" y="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89"/>
          <p:cNvSpPr>
            <a:spLocks/>
          </p:cNvSpPr>
          <p:nvPr/>
        </p:nvSpPr>
        <p:spPr bwMode="auto">
          <a:xfrm>
            <a:off x="4773613" y="0"/>
            <a:ext cx="2535237" cy="1979613"/>
          </a:xfrm>
          <a:custGeom>
            <a:avLst/>
            <a:gdLst>
              <a:gd name="T0" fmla="*/ 2147483646 w 1513"/>
              <a:gd name="T1" fmla="*/ 2147483646 h 1182"/>
              <a:gd name="T2" fmla="*/ 2147483646 w 1513"/>
              <a:gd name="T3" fmla="*/ 2147483646 h 1182"/>
              <a:gd name="T4" fmla="*/ 2147483646 w 1513"/>
              <a:gd name="T5" fmla="*/ 2147483646 h 1182"/>
              <a:gd name="T6" fmla="*/ 2147483646 w 1513"/>
              <a:gd name="T7" fmla="*/ 2147483646 h 1182"/>
              <a:gd name="T8" fmla="*/ 2147483646 w 1513"/>
              <a:gd name="T9" fmla="*/ 2147483646 h 1182"/>
              <a:gd name="T10" fmla="*/ 2147483646 w 1513"/>
              <a:gd name="T11" fmla="*/ 2147483646 h 1182"/>
              <a:gd name="T12" fmla="*/ 2147483646 w 1513"/>
              <a:gd name="T13" fmla="*/ 1524669995 h 1182"/>
              <a:gd name="T14" fmla="*/ 2147483646 w 1513"/>
              <a:gd name="T15" fmla="*/ 1289244106 h 1182"/>
              <a:gd name="T16" fmla="*/ 2147483646 w 1513"/>
              <a:gd name="T17" fmla="*/ 1094923076 h 1182"/>
              <a:gd name="T18" fmla="*/ 2147483646 w 1513"/>
              <a:gd name="T19" fmla="*/ 878180452 h 1182"/>
              <a:gd name="T20" fmla="*/ 1710324070 w 1513"/>
              <a:gd name="T21" fmla="*/ 646489542 h 1182"/>
              <a:gd name="T22" fmla="*/ 894458772 w 1513"/>
              <a:gd name="T23" fmla="*/ 242900869 h 1182"/>
              <a:gd name="T24" fmla="*/ 333082798 w 1513"/>
              <a:gd name="T25" fmla="*/ 0 h 1182"/>
              <a:gd name="T26" fmla="*/ 0 w 1513"/>
              <a:gd name="T27" fmla="*/ 0 h 1182"/>
              <a:gd name="T28" fmla="*/ 785926363 w 1513"/>
              <a:gd name="T29" fmla="*/ 403588673 h 1182"/>
              <a:gd name="T30" fmla="*/ 1586822194 w 1513"/>
              <a:gd name="T31" fmla="*/ 795967387 h 1182"/>
              <a:gd name="T32" fmla="*/ 2024694615 w 1513"/>
              <a:gd name="T33" fmla="*/ 949181884 h 1182"/>
              <a:gd name="T34" fmla="*/ 2147483646 w 1513"/>
              <a:gd name="T35" fmla="*/ 1038868256 h 1182"/>
              <a:gd name="T36" fmla="*/ 2147483646 w 1513"/>
              <a:gd name="T37" fmla="*/ 1498511749 h 1182"/>
              <a:gd name="T38" fmla="*/ 2147483646 w 1513"/>
              <a:gd name="T39" fmla="*/ 2147483646 h 1182"/>
              <a:gd name="T40" fmla="*/ 2147483646 w 1513"/>
              <a:gd name="T41" fmla="*/ 2147483646 h 1182"/>
              <a:gd name="T42" fmla="*/ 2147483646 w 1513"/>
              <a:gd name="T43" fmla="*/ 2147483646 h 1182"/>
              <a:gd name="T44" fmla="*/ 2147483646 w 1513"/>
              <a:gd name="T45" fmla="*/ 2147483646 h 1182"/>
              <a:gd name="T46" fmla="*/ 2147483646 w 1513"/>
              <a:gd name="T47" fmla="*/ 2147483646 h 1182"/>
              <a:gd name="T48" fmla="*/ 2147483646 w 1513"/>
              <a:gd name="T49" fmla="*/ 2147483646 h 1182"/>
              <a:gd name="T50" fmla="*/ 2147483646 w 1513"/>
              <a:gd name="T51" fmla="*/ 2147483646 h 1182"/>
              <a:gd name="T52" fmla="*/ 2147483646 w 1513"/>
              <a:gd name="T53" fmla="*/ 2147483646 h 1182"/>
              <a:gd name="T54" fmla="*/ 2147483646 w 1513"/>
              <a:gd name="T55" fmla="*/ 2147483646 h 118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513" h="1182">
                <a:moveTo>
                  <a:pt x="1460" y="764"/>
                </a:moveTo>
                <a:cubicBezTo>
                  <a:pt x="1445" y="731"/>
                  <a:pt x="1426" y="698"/>
                  <a:pt x="1394" y="675"/>
                </a:cubicBezTo>
                <a:cubicBezTo>
                  <a:pt x="1363" y="651"/>
                  <a:pt x="1322" y="643"/>
                  <a:pt x="1285" y="645"/>
                </a:cubicBezTo>
                <a:cubicBezTo>
                  <a:pt x="1209" y="651"/>
                  <a:pt x="1143" y="681"/>
                  <a:pt x="1078" y="699"/>
                </a:cubicBezTo>
                <a:cubicBezTo>
                  <a:pt x="1042" y="710"/>
                  <a:pt x="1000" y="722"/>
                  <a:pt x="972" y="716"/>
                </a:cubicBezTo>
                <a:cubicBezTo>
                  <a:pt x="944" y="711"/>
                  <a:pt x="926" y="681"/>
                  <a:pt x="915" y="645"/>
                </a:cubicBezTo>
                <a:cubicBezTo>
                  <a:pt x="892" y="573"/>
                  <a:pt x="892" y="491"/>
                  <a:pt x="873" y="408"/>
                </a:cubicBezTo>
                <a:cubicBezTo>
                  <a:pt x="868" y="387"/>
                  <a:pt x="862" y="366"/>
                  <a:pt x="850" y="345"/>
                </a:cubicBezTo>
                <a:cubicBezTo>
                  <a:pt x="836" y="323"/>
                  <a:pt x="822" y="308"/>
                  <a:pt x="804" y="293"/>
                </a:cubicBezTo>
                <a:cubicBezTo>
                  <a:pt x="769" y="264"/>
                  <a:pt x="728" y="247"/>
                  <a:pt x="687" y="235"/>
                </a:cubicBezTo>
                <a:cubicBezTo>
                  <a:pt x="604" y="211"/>
                  <a:pt x="527" y="208"/>
                  <a:pt x="457" y="173"/>
                </a:cubicBezTo>
                <a:cubicBezTo>
                  <a:pt x="385" y="142"/>
                  <a:pt x="316" y="98"/>
                  <a:pt x="239" y="65"/>
                </a:cubicBezTo>
                <a:cubicBezTo>
                  <a:pt x="185" y="46"/>
                  <a:pt x="134" y="26"/>
                  <a:pt x="89" y="0"/>
                </a:cubicBezTo>
                <a:cubicBezTo>
                  <a:pt x="0" y="0"/>
                  <a:pt x="0" y="0"/>
                  <a:pt x="0" y="0"/>
                </a:cubicBezTo>
                <a:cubicBezTo>
                  <a:pt x="63" y="51"/>
                  <a:pt x="140" y="83"/>
                  <a:pt x="210" y="108"/>
                </a:cubicBezTo>
                <a:cubicBezTo>
                  <a:pt x="282" y="136"/>
                  <a:pt x="349" y="178"/>
                  <a:pt x="424" y="213"/>
                </a:cubicBezTo>
                <a:cubicBezTo>
                  <a:pt x="461" y="230"/>
                  <a:pt x="500" y="245"/>
                  <a:pt x="541" y="254"/>
                </a:cubicBezTo>
                <a:cubicBezTo>
                  <a:pt x="582" y="262"/>
                  <a:pt x="620" y="269"/>
                  <a:pt x="657" y="278"/>
                </a:cubicBezTo>
                <a:cubicBezTo>
                  <a:pt x="730" y="296"/>
                  <a:pt x="803" y="335"/>
                  <a:pt x="820" y="401"/>
                </a:cubicBezTo>
                <a:cubicBezTo>
                  <a:pt x="841" y="473"/>
                  <a:pt x="841" y="554"/>
                  <a:pt x="860" y="636"/>
                </a:cubicBezTo>
                <a:cubicBezTo>
                  <a:pt x="871" y="675"/>
                  <a:pt x="884" y="722"/>
                  <a:pt x="930" y="752"/>
                </a:cubicBezTo>
                <a:cubicBezTo>
                  <a:pt x="953" y="766"/>
                  <a:pt x="980" y="769"/>
                  <a:pt x="1003" y="767"/>
                </a:cubicBezTo>
                <a:cubicBezTo>
                  <a:pt x="1025" y="764"/>
                  <a:pt x="1046" y="759"/>
                  <a:pt x="1066" y="754"/>
                </a:cubicBezTo>
                <a:cubicBezTo>
                  <a:pt x="1137" y="732"/>
                  <a:pt x="1202" y="698"/>
                  <a:pt x="1269" y="685"/>
                </a:cubicBezTo>
                <a:cubicBezTo>
                  <a:pt x="1302" y="678"/>
                  <a:pt x="1335" y="679"/>
                  <a:pt x="1364" y="692"/>
                </a:cubicBezTo>
                <a:cubicBezTo>
                  <a:pt x="1392" y="706"/>
                  <a:pt x="1415" y="733"/>
                  <a:pt x="1431" y="762"/>
                </a:cubicBezTo>
                <a:cubicBezTo>
                  <a:pt x="1496" y="887"/>
                  <a:pt x="1488" y="1040"/>
                  <a:pt x="1481" y="1182"/>
                </a:cubicBezTo>
                <a:cubicBezTo>
                  <a:pt x="1495" y="1044"/>
                  <a:pt x="1513" y="900"/>
                  <a:pt x="1460" y="76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90"/>
          <p:cNvSpPr>
            <a:spLocks/>
          </p:cNvSpPr>
          <p:nvPr/>
        </p:nvSpPr>
        <p:spPr bwMode="auto">
          <a:xfrm>
            <a:off x="3643313" y="496888"/>
            <a:ext cx="95250" cy="485775"/>
          </a:xfrm>
          <a:custGeom>
            <a:avLst/>
            <a:gdLst>
              <a:gd name="T0" fmla="*/ 148929224 w 57"/>
              <a:gd name="T1" fmla="*/ 0 h 290"/>
              <a:gd name="T2" fmla="*/ 212223684 w 57"/>
              <a:gd name="T3" fmla="*/ 67341816 h 290"/>
              <a:gd name="T4" fmla="*/ 115419605 w 57"/>
              <a:gd name="T5" fmla="*/ 385345206 h 290"/>
              <a:gd name="T6" fmla="*/ 174990961 w 57"/>
              <a:gd name="T7" fmla="*/ 778173023 h 290"/>
              <a:gd name="T8" fmla="*/ 14892421 w 57"/>
              <a:gd name="T9" fmla="*/ 1084953336 h 290"/>
              <a:gd name="T10" fmla="*/ 81911658 w 57"/>
              <a:gd name="T11" fmla="*/ 770690413 h 290"/>
              <a:gd name="T12" fmla="*/ 22338632 w 57"/>
              <a:gd name="T13" fmla="*/ 392827817 h 290"/>
              <a:gd name="T14" fmla="*/ 148929224 w 57"/>
              <a:gd name="T15" fmla="*/ 0 h 29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" h="290">
                <a:moveTo>
                  <a:pt x="40" y="0"/>
                </a:moveTo>
                <a:cubicBezTo>
                  <a:pt x="57" y="18"/>
                  <a:pt x="57" y="18"/>
                  <a:pt x="57" y="18"/>
                </a:cubicBezTo>
                <a:cubicBezTo>
                  <a:pt x="33" y="39"/>
                  <a:pt x="26" y="70"/>
                  <a:pt x="31" y="103"/>
                </a:cubicBezTo>
                <a:cubicBezTo>
                  <a:pt x="34" y="136"/>
                  <a:pt x="46" y="170"/>
                  <a:pt x="47" y="208"/>
                </a:cubicBezTo>
                <a:cubicBezTo>
                  <a:pt x="45" y="240"/>
                  <a:pt x="29" y="272"/>
                  <a:pt x="4" y="290"/>
                </a:cubicBezTo>
                <a:cubicBezTo>
                  <a:pt x="24" y="265"/>
                  <a:pt x="28" y="234"/>
                  <a:pt x="22" y="206"/>
                </a:cubicBezTo>
                <a:cubicBezTo>
                  <a:pt x="21" y="173"/>
                  <a:pt x="10" y="141"/>
                  <a:pt x="6" y="105"/>
                </a:cubicBezTo>
                <a:cubicBezTo>
                  <a:pt x="0" y="69"/>
                  <a:pt x="11" y="25"/>
                  <a:pt x="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91"/>
          <p:cNvSpPr>
            <a:spLocks/>
          </p:cNvSpPr>
          <p:nvPr/>
        </p:nvSpPr>
        <p:spPr bwMode="auto">
          <a:xfrm>
            <a:off x="2046288" y="1182688"/>
            <a:ext cx="547687" cy="320675"/>
          </a:xfrm>
          <a:custGeom>
            <a:avLst/>
            <a:gdLst>
              <a:gd name="T0" fmla="*/ 1215606078 w 327"/>
              <a:gd name="T1" fmla="*/ 86228563 h 191"/>
              <a:gd name="T2" fmla="*/ 1223086122 w 327"/>
              <a:gd name="T3" fmla="*/ 131218400 h 191"/>
              <a:gd name="T4" fmla="*/ 617153932 w 327"/>
              <a:gd name="T5" fmla="*/ 97476861 h 191"/>
              <a:gd name="T6" fmla="*/ 329148764 w 327"/>
              <a:gd name="T7" fmla="*/ 52487024 h 191"/>
              <a:gd name="T8" fmla="*/ 130910831 w 327"/>
              <a:gd name="T9" fmla="*/ 217446963 h 191"/>
              <a:gd name="T10" fmla="*/ 0 w 327"/>
              <a:gd name="T11" fmla="*/ 716076211 h 191"/>
              <a:gd name="T12" fmla="*/ 93508933 w 327"/>
              <a:gd name="T13" fmla="*/ 187454857 h 191"/>
              <a:gd name="T14" fmla="*/ 336628808 w 327"/>
              <a:gd name="T15" fmla="*/ 3749433 h 191"/>
              <a:gd name="T16" fmla="*/ 635855719 w 327"/>
              <a:gd name="T17" fmla="*/ 52487024 h 191"/>
              <a:gd name="T18" fmla="*/ 1215606078 w 327"/>
              <a:gd name="T19" fmla="*/ 86228563 h 19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7" h="191">
                <a:moveTo>
                  <a:pt x="325" y="23"/>
                </a:moveTo>
                <a:cubicBezTo>
                  <a:pt x="327" y="35"/>
                  <a:pt x="327" y="35"/>
                  <a:pt x="327" y="35"/>
                </a:cubicBezTo>
                <a:cubicBezTo>
                  <a:pt x="273" y="46"/>
                  <a:pt x="217" y="38"/>
                  <a:pt x="165" y="26"/>
                </a:cubicBezTo>
                <a:cubicBezTo>
                  <a:pt x="139" y="19"/>
                  <a:pt x="113" y="12"/>
                  <a:pt x="88" y="14"/>
                </a:cubicBezTo>
                <a:cubicBezTo>
                  <a:pt x="62" y="15"/>
                  <a:pt x="42" y="33"/>
                  <a:pt x="35" y="58"/>
                </a:cubicBezTo>
                <a:cubicBezTo>
                  <a:pt x="19" y="100"/>
                  <a:pt x="24" y="151"/>
                  <a:pt x="0" y="191"/>
                </a:cubicBezTo>
                <a:cubicBezTo>
                  <a:pt x="20" y="147"/>
                  <a:pt x="10" y="98"/>
                  <a:pt x="25" y="50"/>
                </a:cubicBezTo>
                <a:cubicBezTo>
                  <a:pt x="33" y="22"/>
                  <a:pt x="61" y="0"/>
                  <a:pt x="90" y="1"/>
                </a:cubicBezTo>
                <a:cubicBezTo>
                  <a:pt x="118" y="0"/>
                  <a:pt x="145" y="8"/>
                  <a:pt x="170" y="14"/>
                </a:cubicBezTo>
                <a:cubicBezTo>
                  <a:pt x="221" y="26"/>
                  <a:pt x="274" y="33"/>
                  <a:pt x="325" y="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92"/>
          <p:cNvSpPr>
            <a:spLocks/>
          </p:cNvSpPr>
          <p:nvPr/>
        </p:nvSpPr>
        <p:spPr bwMode="auto">
          <a:xfrm>
            <a:off x="2244725" y="1373188"/>
            <a:ext cx="127000" cy="449262"/>
          </a:xfrm>
          <a:custGeom>
            <a:avLst/>
            <a:gdLst>
              <a:gd name="T0" fmla="*/ 239777917 w 76"/>
              <a:gd name="T1" fmla="*/ 0 h 268"/>
              <a:gd name="T2" fmla="*/ 284735648 w 76"/>
              <a:gd name="T3" fmla="*/ 11219950 h 268"/>
              <a:gd name="T4" fmla="*/ 52450686 w 76"/>
              <a:gd name="T5" fmla="*/ 691947171 h 268"/>
              <a:gd name="T6" fmla="*/ 3746478 w 76"/>
              <a:gd name="T7" fmla="*/ 1002387564 h 268"/>
              <a:gd name="T8" fmla="*/ 3746478 w 76"/>
              <a:gd name="T9" fmla="*/ 680725546 h 268"/>
              <a:gd name="T10" fmla="*/ 89917138 w 76"/>
              <a:gd name="T11" fmla="*/ 321662019 h 268"/>
              <a:gd name="T12" fmla="*/ 239777917 w 76"/>
              <a:gd name="T13" fmla="*/ 0 h 2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6" h="268">
                <a:moveTo>
                  <a:pt x="64" y="0"/>
                </a:moveTo>
                <a:cubicBezTo>
                  <a:pt x="76" y="3"/>
                  <a:pt x="76" y="3"/>
                  <a:pt x="76" y="3"/>
                </a:cubicBezTo>
                <a:cubicBezTo>
                  <a:pt x="54" y="67"/>
                  <a:pt x="8" y="118"/>
                  <a:pt x="14" y="185"/>
                </a:cubicBezTo>
                <a:cubicBezTo>
                  <a:pt x="12" y="212"/>
                  <a:pt x="12" y="242"/>
                  <a:pt x="1" y="268"/>
                </a:cubicBezTo>
                <a:cubicBezTo>
                  <a:pt x="9" y="240"/>
                  <a:pt x="4" y="211"/>
                  <a:pt x="1" y="182"/>
                </a:cubicBezTo>
                <a:cubicBezTo>
                  <a:pt x="0" y="149"/>
                  <a:pt x="9" y="116"/>
                  <a:pt x="24" y="86"/>
                </a:cubicBezTo>
                <a:cubicBezTo>
                  <a:pt x="38" y="57"/>
                  <a:pt x="55" y="30"/>
                  <a:pt x="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93"/>
          <p:cNvSpPr>
            <a:spLocks/>
          </p:cNvSpPr>
          <p:nvPr/>
        </p:nvSpPr>
        <p:spPr bwMode="auto">
          <a:xfrm>
            <a:off x="3582988" y="617538"/>
            <a:ext cx="549275" cy="782637"/>
          </a:xfrm>
          <a:custGeom>
            <a:avLst/>
            <a:gdLst>
              <a:gd name="T0" fmla="*/ 1137058909 w 327"/>
              <a:gd name="T1" fmla="*/ 0 h 467"/>
              <a:gd name="T2" fmla="*/ 1223086122 w 327"/>
              <a:gd name="T3" fmla="*/ 37410167 h 467"/>
              <a:gd name="T4" fmla="*/ 273043404 w 327"/>
              <a:gd name="T5" fmla="*/ 1182148894 h 467"/>
              <a:gd name="T6" fmla="*/ 0 w 327"/>
              <a:gd name="T7" fmla="*/ 1747036726 h 467"/>
              <a:gd name="T8" fmla="*/ 209458000 w 327"/>
              <a:gd name="T9" fmla="*/ 1111070581 h 467"/>
              <a:gd name="T10" fmla="*/ 1137058909 w 327"/>
              <a:gd name="T11" fmla="*/ 0 h 46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7" h="467">
                <a:moveTo>
                  <a:pt x="304" y="0"/>
                </a:moveTo>
                <a:cubicBezTo>
                  <a:pt x="327" y="10"/>
                  <a:pt x="327" y="10"/>
                  <a:pt x="327" y="10"/>
                </a:cubicBezTo>
                <a:cubicBezTo>
                  <a:pt x="270" y="138"/>
                  <a:pt x="150" y="214"/>
                  <a:pt x="73" y="316"/>
                </a:cubicBezTo>
                <a:cubicBezTo>
                  <a:pt x="35" y="357"/>
                  <a:pt x="12" y="411"/>
                  <a:pt x="0" y="467"/>
                </a:cubicBezTo>
                <a:cubicBezTo>
                  <a:pt x="4" y="409"/>
                  <a:pt x="20" y="347"/>
                  <a:pt x="56" y="297"/>
                </a:cubicBezTo>
                <a:cubicBezTo>
                  <a:pt x="139" y="192"/>
                  <a:pt x="252" y="118"/>
                  <a:pt x="3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94"/>
          <p:cNvSpPr>
            <a:spLocks/>
          </p:cNvSpPr>
          <p:nvPr/>
        </p:nvSpPr>
        <p:spPr bwMode="auto">
          <a:xfrm>
            <a:off x="3937000" y="895350"/>
            <a:ext cx="152400" cy="479425"/>
          </a:xfrm>
          <a:custGeom>
            <a:avLst/>
            <a:gdLst>
              <a:gd name="T0" fmla="*/ 44875938 w 91"/>
              <a:gd name="T1" fmla="*/ 0 h 286"/>
              <a:gd name="T2" fmla="*/ 138365802 w 91"/>
              <a:gd name="T3" fmla="*/ 15012053 h 286"/>
              <a:gd name="T4" fmla="*/ 332824853 w 91"/>
              <a:gd name="T5" fmla="*/ 750580857 h 286"/>
              <a:gd name="T6" fmla="*/ 198198712 w 91"/>
              <a:gd name="T7" fmla="*/ 1073329938 h 286"/>
              <a:gd name="T8" fmla="*/ 239334989 w 91"/>
              <a:gd name="T9" fmla="*/ 754333870 h 286"/>
              <a:gd name="T10" fmla="*/ 44875938 w 91"/>
              <a:gd name="T11" fmla="*/ 0 h 2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" h="286">
                <a:moveTo>
                  <a:pt x="12" y="0"/>
                </a:moveTo>
                <a:cubicBezTo>
                  <a:pt x="37" y="4"/>
                  <a:pt x="37" y="4"/>
                  <a:pt x="37" y="4"/>
                </a:cubicBezTo>
                <a:cubicBezTo>
                  <a:pt x="25" y="69"/>
                  <a:pt x="76" y="127"/>
                  <a:pt x="89" y="200"/>
                </a:cubicBezTo>
                <a:cubicBezTo>
                  <a:pt x="91" y="234"/>
                  <a:pt x="76" y="266"/>
                  <a:pt x="53" y="286"/>
                </a:cubicBezTo>
                <a:cubicBezTo>
                  <a:pt x="70" y="259"/>
                  <a:pt x="73" y="228"/>
                  <a:pt x="64" y="201"/>
                </a:cubicBezTo>
                <a:cubicBezTo>
                  <a:pt x="54" y="139"/>
                  <a:pt x="0" y="79"/>
                  <a:pt x="1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95"/>
          <p:cNvSpPr>
            <a:spLocks/>
          </p:cNvSpPr>
          <p:nvPr/>
        </p:nvSpPr>
        <p:spPr bwMode="auto">
          <a:xfrm>
            <a:off x="3332163" y="1500188"/>
            <a:ext cx="400050" cy="325437"/>
          </a:xfrm>
          <a:custGeom>
            <a:avLst/>
            <a:gdLst>
              <a:gd name="T0" fmla="*/ 862946349 w 239"/>
              <a:gd name="T1" fmla="*/ 0 h 194"/>
              <a:gd name="T2" fmla="*/ 892831255 w 239"/>
              <a:gd name="T3" fmla="*/ 86087276 h 194"/>
              <a:gd name="T4" fmla="*/ 489376646 w 239"/>
              <a:gd name="T5" fmla="*/ 205861534 h 194"/>
              <a:gd name="T6" fmla="*/ 224141822 w 239"/>
              <a:gd name="T7" fmla="*/ 452894369 h 194"/>
              <a:gd name="T8" fmla="*/ 153163913 w 239"/>
              <a:gd name="T9" fmla="*/ 625068922 h 194"/>
              <a:gd name="T10" fmla="*/ 0 w 239"/>
              <a:gd name="T11" fmla="*/ 726128190 h 194"/>
              <a:gd name="T12" fmla="*/ 138221460 w 239"/>
              <a:gd name="T13" fmla="*/ 415464390 h 194"/>
              <a:gd name="T14" fmla="*/ 459490065 w 239"/>
              <a:gd name="T15" fmla="*/ 116031260 h 194"/>
              <a:gd name="T16" fmla="*/ 862946349 w 239"/>
              <a:gd name="T17" fmla="*/ 0 h 19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9" h="194">
                <a:moveTo>
                  <a:pt x="231" y="0"/>
                </a:moveTo>
                <a:cubicBezTo>
                  <a:pt x="239" y="23"/>
                  <a:pt x="239" y="23"/>
                  <a:pt x="239" y="23"/>
                </a:cubicBezTo>
                <a:cubicBezTo>
                  <a:pt x="202" y="36"/>
                  <a:pt x="164" y="42"/>
                  <a:pt x="131" y="55"/>
                </a:cubicBezTo>
                <a:cubicBezTo>
                  <a:pt x="98" y="66"/>
                  <a:pt x="67" y="90"/>
                  <a:pt x="60" y="121"/>
                </a:cubicBezTo>
                <a:cubicBezTo>
                  <a:pt x="53" y="135"/>
                  <a:pt x="50" y="152"/>
                  <a:pt x="41" y="167"/>
                </a:cubicBezTo>
                <a:cubicBezTo>
                  <a:pt x="33" y="184"/>
                  <a:pt x="16" y="193"/>
                  <a:pt x="0" y="194"/>
                </a:cubicBezTo>
                <a:cubicBezTo>
                  <a:pt x="37" y="183"/>
                  <a:pt x="31" y="146"/>
                  <a:pt x="37" y="111"/>
                </a:cubicBezTo>
                <a:cubicBezTo>
                  <a:pt x="50" y="70"/>
                  <a:pt x="87" y="44"/>
                  <a:pt x="123" y="31"/>
                </a:cubicBezTo>
                <a:cubicBezTo>
                  <a:pt x="160" y="17"/>
                  <a:pt x="197" y="11"/>
                  <a:pt x="2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Freeform 96"/>
          <p:cNvSpPr>
            <a:spLocks/>
          </p:cNvSpPr>
          <p:nvPr/>
        </p:nvSpPr>
        <p:spPr bwMode="auto">
          <a:xfrm>
            <a:off x="4448175" y="727075"/>
            <a:ext cx="322263" cy="396875"/>
          </a:xfrm>
          <a:custGeom>
            <a:avLst/>
            <a:gdLst>
              <a:gd name="T0" fmla="*/ 590570365 w 192"/>
              <a:gd name="T1" fmla="*/ 18769306 h 237"/>
              <a:gd name="T2" fmla="*/ 680276959 w 192"/>
              <a:gd name="T3" fmla="*/ 0 h 237"/>
              <a:gd name="T4" fmla="*/ 669064054 w 192"/>
              <a:gd name="T5" fmla="*/ 465485827 h 237"/>
              <a:gd name="T6" fmla="*/ 504600848 w 192"/>
              <a:gd name="T7" fmla="*/ 660690968 h 237"/>
              <a:gd name="T8" fmla="*/ 276595611 w 192"/>
              <a:gd name="T9" fmla="*/ 705736630 h 237"/>
              <a:gd name="T10" fmla="*/ 100919500 w 192"/>
              <a:gd name="T11" fmla="*/ 735768191 h 237"/>
              <a:gd name="T12" fmla="*/ 22427486 w 192"/>
              <a:gd name="T13" fmla="*/ 889679517 h 237"/>
              <a:gd name="T14" fmla="*/ 78493688 w 192"/>
              <a:gd name="T15" fmla="*/ 690720850 h 237"/>
              <a:gd name="T16" fmla="*/ 276595611 w 192"/>
              <a:gd name="T17" fmla="*/ 611890102 h 237"/>
              <a:gd name="T18" fmla="*/ 478436285 w 192"/>
              <a:gd name="T19" fmla="*/ 570596288 h 237"/>
              <a:gd name="T20" fmla="*/ 583094536 w 192"/>
              <a:gd name="T21" fmla="*/ 431700741 h 237"/>
              <a:gd name="T22" fmla="*/ 590570365 w 192"/>
              <a:gd name="T23" fmla="*/ 18769306 h 23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2" h="237">
                <a:moveTo>
                  <a:pt x="158" y="5"/>
                </a:moveTo>
                <a:cubicBezTo>
                  <a:pt x="182" y="0"/>
                  <a:pt x="182" y="0"/>
                  <a:pt x="182" y="0"/>
                </a:cubicBezTo>
                <a:cubicBezTo>
                  <a:pt x="190" y="41"/>
                  <a:pt x="192" y="82"/>
                  <a:pt x="179" y="124"/>
                </a:cubicBezTo>
                <a:cubicBezTo>
                  <a:pt x="173" y="145"/>
                  <a:pt x="158" y="167"/>
                  <a:pt x="135" y="176"/>
                </a:cubicBezTo>
                <a:cubicBezTo>
                  <a:pt x="114" y="184"/>
                  <a:pt x="93" y="185"/>
                  <a:pt x="74" y="188"/>
                </a:cubicBezTo>
                <a:cubicBezTo>
                  <a:pt x="58" y="189"/>
                  <a:pt x="41" y="189"/>
                  <a:pt x="27" y="196"/>
                </a:cubicBezTo>
                <a:cubicBezTo>
                  <a:pt x="12" y="202"/>
                  <a:pt x="5" y="219"/>
                  <a:pt x="6" y="237"/>
                </a:cubicBezTo>
                <a:cubicBezTo>
                  <a:pt x="0" y="220"/>
                  <a:pt x="4" y="197"/>
                  <a:pt x="21" y="184"/>
                </a:cubicBezTo>
                <a:cubicBezTo>
                  <a:pt x="38" y="172"/>
                  <a:pt x="57" y="168"/>
                  <a:pt x="74" y="163"/>
                </a:cubicBezTo>
                <a:cubicBezTo>
                  <a:pt x="94" y="161"/>
                  <a:pt x="113" y="159"/>
                  <a:pt x="128" y="152"/>
                </a:cubicBezTo>
                <a:cubicBezTo>
                  <a:pt x="142" y="146"/>
                  <a:pt x="151" y="132"/>
                  <a:pt x="156" y="115"/>
                </a:cubicBezTo>
                <a:cubicBezTo>
                  <a:pt x="166" y="81"/>
                  <a:pt x="165" y="41"/>
                  <a:pt x="158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Freeform 97"/>
          <p:cNvSpPr>
            <a:spLocks/>
          </p:cNvSpPr>
          <p:nvPr/>
        </p:nvSpPr>
        <p:spPr bwMode="auto">
          <a:xfrm>
            <a:off x="4811713" y="942975"/>
            <a:ext cx="282575" cy="679450"/>
          </a:xfrm>
          <a:custGeom>
            <a:avLst/>
            <a:gdLst>
              <a:gd name="T0" fmla="*/ 0 w 169"/>
              <a:gd name="T1" fmla="*/ 7476643 h 406"/>
              <a:gd name="T2" fmla="*/ 93714655 w 169"/>
              <a:gd name="T3" fmla="*/ 0 h 406"/>
              <a:gd name="T4" fmla="*/ 464827441 w 169"/>
              <a:gd name="T5" fmla="*/ 441155398 h 406"/>
              <a:gd name="T6" fmla="*/ 629764967 w 169"/>
              <a:gd name="T7" fmla="*/ 740242866 h 406"/>
              <a:gd name="T8" fmla="*/ 536050311 w 169"/>
              <a:gd name="T9" fmla="*/ 1061763611 h 406"/>
              <a:gd name="T10" fmla="*/ 228665369 w 169"/>
              <a:gd name="T11" fmla="*/ 1517872294 h 406"/>
              <a:gd name="T12" fmla="*/ 461078251 w 169"/>
              <a:gd name="T13" fmla="*/ 1005684606 h 406"/>
              <a:gd name="T14" fmla="*/ 536050311 w 169"/>
              <a:gd name="T15" fmla="*/ 732766224 h 406"/>
              <a:gd name="T16" fmla="*/ 397352084 w 169"/>
              <a:gd name="T17" fmla="*/ 504711045 h 406"/>
              <a:gd name="T18" fmla="*/ 153693309 w 169"/>
              <a:gd name="T19" fmla="*/ 306565786 h 406"/>
              <a:gd name="T20" fmla="*/ 0 w 169"/>
              <a:gd name="T21" fmla="*/ 7476643 h 40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69" h="406">
                <a:moveTo>
                  <a:pt x="0" y="2"/>
                </a:moveTo>
                <a:cubicBezTo>
                  <a:pt x="25" y="0"/>
                  <a:pt x="25" y="0"/>
                  <a:pt x="25" y="0"/>
                </a:cubicBezTo>
                <a:cubicBezTo>
                  <a:pt x="28" y="53"/>
                  <a:pt x="80" y="80"/>
                  <a:pt x="124" y="118"/>
                </a:cubicBezTo>
                <a:cubicBezTo>
                  <a:pt x="147" y="138"/>
                  <a:pt x="167" y="164"/>
                  <a:pt x="168" y="198"/>
                </a:cubicBezTo>
                <a:cubicBezTo>
                  <a:pt x="169" y="231"/>
                  <a:pt x="156" y="259"/>
                  <a:pt x="143" y="284"/>
                </a:cubicBezTo>
                <a:cubicBezTo>
                  <a:pt x="116" y="327"/>
                  <a:pt x="83" y="362"/>
                  <a:pt x="61" y="406"/>
                </a:cubicBezTo>
                <a:cubicBezTo>
                  <a:pt x="76" y="357"/>
                  <a:pt x="105" y="314"/>
                  <a:pt x="123" y="269"/>
                </a:cubicBezTo>
                <a:cubicBezTo>
                  <a:pt x="134" y="245"/>
                  <a:pt x="146" y="219"/>
                  <a:pt x="143" y="196"/>
                </a:cubicBezTo>
                <a:cubicBezTo>
                  <a:pt x="141" y="173"/>
                  <a:pt x="126" y="151"/>
                  <a:pt x="106" y="135"/>
                </a:cubicBezTo>
                <a:cubicBezTo>
                  <a:pt x="87" y="117"/>
                  <a:pt x="62" y="103"/>
                  <a:pt x="41" y="82"/>
                </a:cubicBezTo>
                <a:cubicBezTo>
                  <a:pt x="19" y="63"/>
                  <a:pt x="3" y="33"/>
                  <a:pt x="0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Freeform 98"/>
          <p:cNvSpPr>
            <a:spLocks/>
          </p:cNvSpPr>
          <p:nvPr/>
        </p:nvSpPr>
        <p:spPr bwMode="auto">
          <a:xfrm>
            <a:off x="4419600" y="1500188"/>
            <a:ext cx="117475" cy="349250"/>
          </a:xfrm>
          <a:custGeom>
            <a:avLst/>
            <a:gdLst>
              <a:gd name="T0" fmla="*/ 79393528 w 70"/>
              <a:gd name="T1" fmla="*/ 0 h 208"/>
              <a:gd name="T2" fmla="*/ 170128025 w 70"/>
              <a:gd name="T3" fmla="*/ 15002399 h 208"/>
              <a:gd name="T4" fmla="*/ 215496958 w 70"/>
              <a:gd name="T5" fmla="*/ 611344832 h 208"/>
              <a:gd name="T6" fmla="*/ 0 w 70"/>
              <a:gd name="T7" fmla="*/ 780121403 h 208"/>
              <a:gd name="T8" fmla="*/ 128541100 w 70"/>
              <a:gd name="T9" fmla="*/ 577589853 h 208"/>
              <a:gd name="T10" fmla="*/ 79393528 w 70"/>
              <a:gd name="T11" fmla="*/ 0 h 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0" h="208">
                <a:moveTo>
                  <a:pt x="21" y="0"/>
                </a:moveTo>
                <a:cubicBezTo>
                  <a:pt x="45" y="4"/>
                  <a:pt x="45" y="4"/>
                  <a:pt x="45" y="4"/>
                </a:cubicBezTo>
                <a:cubicBezTo>
                  <a:pt x="36" y="52"/>
                  <a:pt x="70" y="101"/>
                  <a:pt x="57" y="163"/>
                </a:cubicBezTo>
                <a:cubicBezTo>
                  <a:pt x="44" y="188"/>
                  <a:pt x="21" y="201"/>
                  <a:pt x="0" y="208"/>
                </a:cubicBezTo>
                <a:cubicBezTo>
                  <a:pt x="19" y="193"/>
                  <a:pt x="33" y="174"/>
                  <a:pt x="34" y="154"/>
                </a:cubicBezTo>
                <a:cubicBezTo>
                  <a:pt x="44" y="110"/>
                  <a:pt x="12" y="58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99"/>
          <p:cNvSpPr>
            <a:spLocks/>
          </p:cNvSpPr>
          <p:nvPr/>
        </p:nvSpPr>
        <p:spPr bwMode="auto">
          <a:xfrm>
            <a:off x="4892675" y="214313"/>
            <a:ext cx="330200" cy="508000"/>
          </a:xfrm>
          <a:custGeom>
            <a:avLst/>
            <a:gdLst>
              <a:gd name="T0" fmla="*/ 7473302 w 197"/>
              <a:gd name="T1" fmla="*/ 0 h 303"/>
              <a:gd name="T2" fmla="*/ 100897954 w 197"/>
              <a:gd name="T3" fmla="*/ 3736250 h 303"/>
              <a:gd name="T4" fmla="*/ 175636002 w 197"/>
              <a:gd name="T5" fmla="*/ 194278311 h 303"/>
              <a:gd name="T6" fmla="*/ 388640190 w 197"/>
              <a:gd name="T7" fmla="*/ 302626218 h 303"/>
              <a:gd name="T8" fmla="*/ 627804285 w 197"/>
              <a:gd name="T9" fmla="*/ 425919124 h 303"/>
              <a:gd name="T10" fmla="*/ 736175542 w 197"/>
              <a:gd name="T11" fmla="*/ 687448264 h 303"/>
              <a:gd name="T12" fmla="*/ 691332379 w 197"/>
              <a:gd name="T13" fmla="*/ 1132048639 h 303"/>
              <a:gd name="T14" fmla="*/ 642752564 w 197"/>
              <a:gd name="T15" fmla="*/ 676239514 h 303"/>
              <a:gd name="T16" fmla="*/ 347535352 w 197"/>
              <a:gd name="T17" fmla="*/ 384822047 h 303"/>
              <a:gd name="T18" fmla="*/ 112107908 w 197"/>
              <a:gd name="T19" fmla="*/ 265265390 h 303"/>
              <a:gd name="T20" fmla="*/ 7473302 w 197"/>
              <a:gd name="T21" fmla="*/ 0 h 3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97" h="303">
                <a:moveTo>
                  <a:pt x="2" y="0"/>
                </a:moveTo>
                <a:cubicBezTo>
                  <a:pt x="27" y="1"/>
                  <a:pt x="27" y="1"/>
                  <a:pt x="27" y="1"/>
                </a:cubicBezTo>
                <a:cubicBezTo>
                  <a:pt x="26" y="22"/>
                  <a:pt x="32" y="40"/>
                  <a:pt x="47" y="52"/>
                </a:cubicBezTo>
                <a:cubicBezTo>
                  <a:pt x="62" y="65"/>
                  <a:pt x="83" y="73"/>
                  <a:pt x="104" y="81"/>
                </a:cubicBezTo>
                <a:cubicBezTo>
                  <a:pt x="125" y="89"/>
                  <a:pt x="148" y="97"/>
                  <a:pt x="168" y="114"/>
                </a:cubicBezTo>
                <a:cubicBezTo>
                  <a:pt x="191" y="131"/>
                  <a:pt x="197" y="161"/>
                  <a:pt x="197" y="184"/>
                </a:cubicBezTo>
                <a:cubicBezTo>
                  <a:pt x="193" y="226"/>
                  <a:pt x="178" y="263"/>
                  <a:pt x="185" y="303"/>
                </a:cubicBezTo>
                <a:cubicBezTo>
                  <a:pt x="170" y="264"/>
                  <a:pt x="178" y="219"/>
                  <a:pt x="172" y="181"/>
                </a:cubicBezTo>
                <a:cubicBezTo>
                  <a:pt x="175" y="136"/>
                  <a:pt x="137" y="118"/>
                  <a:pt x="93" y="103"/>
                </a:cubicBezTo>
                <a:cubicBezTo>
                  <a:pt x="72" y="95"/>
                  <a:pt x="50" y="87"/>
                  <a:pt x="30" y="71"/>
                </a:cubicBezTo>
                <a:cubicBezTo>
                  <a:pt x="9" y="53"/>
                  <a:pt x="0" y="24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Freeform 100"/>
          <p:cNvSpPr>
            <a:spLocks/>
          </p:cNvSpPr>
          <p:nvPr/>
        </p:nvSpPr>
        <p:spPr bwMode="auto">
          <a:xfrm>
            <a:off x="5248275" y="1035050"/>
            <a:ext cx="439738" cy="715963"/>
          </a:xfrm>
          <a:custGeom>
            <a:avLst/>
            <a:gdLst>
              <a:gd name="T0" fmla="*/ 0 w 262"/>
              <a:gd name="T1" fmla="*/ 82377116 h 427"/>
              <a:gd name="T2" fmla="*/ 48740021 w 262"/>
              <a:gd name="T3" fmla="*/ 0 h 427"/>
              <a:gd name="T4" fmla="*/ 764839021 w 262"/>
              <a:gd name="T5" fmla="*/ 299551932 h 427"/>
              <a:gd name="T6" fmla="*/ 922305878 w 262"/>
              <a:gd name="T7" fmla="*/ 438093360 h 427"/>
              <a:gd name="T8" fmla="*/ 963546919 w 262"/>
              <a:gd name="T9" fmla="*/ 659013580 h 427"/>
              <a:gd name="T10" fmla="*/ 753590550 w 262"/>
              <a:gd name="T11" fmla="*/ 1003496961 h 427"/>
              <a:gd name="T12" fmla="*/ 596123693 w 262"/>
              <a:gd name="T13" fmla="*/ 1276837763 h 427"/>
              <a:gd name="T14" fmla="*/ 663609489 w 262"/>
              <a:gd name="T15" fmla="*/ 1598855420 h 427"/>
              <a:gd name="T16" fmla="*/ 551133162 w 262"/>
              <a:gd name="T17" fmla="*/ 1261859496 h 427"/>
              <a:gd name="T18" fmla="*/ 689854244 w 262"/>
              <a:gd name="T19" fmla="*/ 932354382 h 427"/>
              <a:gd name="T20" fmla="*/ 877315348 w 262"/>
              <a:gd name="T21" fmla="*/ 625313317 h 427"/>
              <a:gd name="T22" fmla="*/ 704850529 w 262"/>
              <a:gd name="T23" fmla="*/ 370694510 h 427"/>
              <a:gd name="T24" fmla="*/ 0 w 262"/>
              <a:gd name="T25" fmla="*/ 82377116 h 4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2" h="427">
                <a:moveTo>
                  <a:pt x="0" y="22"/>
                </a:moveTo>
                <a:cubicBezTo>
                  <a:pt x="13" y="0"/>
                  <a:pt x="13" y="0"/>
                  <a:pt x="13" y="0"/>
                </a:cubicBezTo>
                <a:cubicBezTo>
                  <a:pt x="70" y="31"/>
                  <a:pt x="141" y="43"/>
                  <a:pt x="204" y="80"/>
                </a:cubicBezTo>
                <a:cubicBezTo>
                  <a:pt x="219" y="89"/>
                  <a:pt x="235" y="100"/>
                  <a:pt x="246" y="117"/>
                </a:cubicBezTo>
                <a:cubicBezTo>
                  <a:pt x="258" y="133"/>
                  <a:pt x="262" y="157"/>
                  <a:pt x="257" y="176"/>
                </a:cubicBezTo>
                <a:cubicBezTo>
                  <a:pt x="245" y="215"/>
                  <a:pt x="220" y="239"/>
                  <a:pt x="201" y="268"/>
                </a:cubicBezTo>
                <a:cubicBezTo>
                  <a:pt x="182" y="291"/>
                  <a:pt x="163" y="313"/>
                  <a:pt x="159" y="341"/>
                </a:cubicBezTo>
                <a:cubicBezTo>
                  <a:pt x="155" y="369"/>
                  <a:pt x="165" y="399"/>
                  <a:pt x="177" y="427"/>
                </a:cubicBezTo>
                <a:cubicBezTo>
                  <a:pt x="161" y="400"/>
                  <a:pt x="146" y="371"/>
                  <a:pt x="147" y="337"/>
                </a:cubicBezTo>
                <a:cubicBezTo>
                  <a:pt x="149" y="303"/>
                  <a:pt x="168" y="274"/>
                  <a:pt x="184" y="249"/>
                </a:cubicBezTo>
                <a:cubicBezTo>
                  <a:pt x="203" y="221"/>
                  <a:pt x="228" y="194"/>
                  <a:pt x="234" y="167"/>
                </a:cubicBezTo>
                <a:cubicBezTo>
                  <a:pt x="240" y="139"/>
                  <a:pt x="216" y="115"/>
                  <a:pt x="188" y="99"/>
                </a:cubicBezTo>
                <a:cubicBezTo>
                  <a:pt x="131" y="66"/>
                  <a:pt x="64" y="55"/>
                  <a:pt x="0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Freeform 101"/>
          <p:cNvSpPr>
            <a:spLocks/>
          </p:cNvSpPr>
          <p:nvPr/>
        </p:nvSpPr>
        <p:spPr bwMode="auto">
          <a:xfrm>
            <a:off x="5859463" y="388938"/>
            <a:ext cx="935037" cy="390525"/>
          </a:xfrm>
          <a:custGeom>
            <a:avLst/>
            <a:gdLst>
              <a:gd name="T0" fmla="*/ 0 w 558"/>
              <a:gd name="T1" fmla="*/ 89672832 h 234"/>
              <a:gd name="T2" fmla="*/ 18704545 w 558"/>
              <a:gd name="T3" fmla="*/ 0 h 234"/>
              <a:gd name="T4" fmla="*/ 422705630 w 558"/>
              <a:gd name="T5" fmla="*/ 164400192 h 234"/>
              <a:gd name="T6" fmla="*/ 822968150 w 558"/>
              <a:gd name="T7" fmla="*/ 280227600 h 234"/>
              <a:gd name="T8" fmla="*/ 1675861563 w 558"/>
              <a:gd name="T9" fmla="*/ 336273120 h 234"/>
              <a:gd name="T10" fmla="*/ 2020010449 w 558"/>
              <a:gd name="T11" fmla="*/ 504409680 h 234"/>
              <a:gd name="T12" fmla="*/ 2042455232 w 558"/>
              <a:gd name="T13" fmla="*/ 874310112 h 234"/>
              <a:gd name="T14" fmla="*/ 1975122556 w 558"/>
              <a:gd name="T15" fmla="*/ 523091520 h 234"/>
              <a:gd name="T16" fmla="*/ 1645934626 w 558"/>
              <a:gd name="T17" fmla="*/ 425945952 h 234"/>
              <a:gd name="T18" fmla="*/ 796781453 w 558"/>
              <a:gd name="T19" fmla="*/ 369900432 h 234"/>
              <a:gd name="T20" fmla="*/ 381557976 w 558"/>
              <a:gd name="T21" fmla="*/ 246600288 h 234"/>
              <a:gd name="T22" fmla="*/ 0 w 558"/>
              <a:gd name="T23" fmla="*/ 89672832 h 23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58" h="234">
                <a:moveTo>
                  <a:pt x="0" y="24"/>
                </a:moveTo>
                <a:cubicBezTo>
                  <a:pt x="5" y="0"/>
                  <a:pt x="5" y="0"/>
                  <a:pt x="5" y="0"/>
                </a:cubicBezTo>
                <a:cubicBezTo>
                  <a:pt x="46" y="9"/>
                  <a:pt x="79" y="30"/>
                  <a:pt x="113" y="44"/>
                </a:cubicBezTo>
                <a:cubicBezTo>
                  <a:pt x="148" y="58"/>
                  <a:pt x="184" y="69"/>
                  <a:pt x="220" y="75"/>
                </a:cubicBezTo>
                <a:cubicBezTo>
                  <a:pt x="295" y="89"/>
                  <a:pt x="370" y="87"/>
                  <a:pt x="448" y="90"/>
                </a:cubicBezTo>
                <a:cubicBezTo>
                  <a:pt x="480" y="95"/>
                  <a:pt x="520" y="102"/>
                  <a:pt x="540" y="135"/>
                </a:cubicBezTo>
                <a:cubicBezTo>
                  <a:pt x="558" y="167"/>
                  <a:pt x="552" y="202"/>
                  <a:pt x="546" y="234"/>
                </a:cubicBezTo>
                <a:cubicBezTo>
                  <a:pt x="548" y="201"/>
                  <a:pt x="548" y="163"/>
                  <a:pt x="528" y="140"/>
                </a:cubicBezTo>
                <a:cubicBezTo>
                  <a:pt x="508" y="116"/>
                  <a:pt x="472" y="115"/>
                  <a:pt x="440" y="114"/>
                </a:cubicBezTo>
                <a:cubicBezTo>
                  <a:pt x="366" y="113"/>
                  <a:pt x="288" y="113"/>
                  <a:pt x="213" y="99"/>
                </a:cubicBezTo>
                <a:cubicBezTo>
                  <a:pt x="175" y="92"/>
                  <a:pt x="138" y="81"/>
                  <a:pt x="102" y="66"/>
                </a:cubicBezTo>
                <a:cubicBezTo>
                  <a:pt x="67" y="51"/>
                  <a:pt x="34" y="32"/>
                  <a:pt x="0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Freeform 102"/>
          <p:cNvSpPr>
            <a:spLocks/>
          </p:cNvSpPr>
          <p:nvPr/>
        </p:nvSpPr>
        <p:spPr bwMode="auto">
          <a:xfrm>
            <a:off x="6203950" y="901700"/>
            <a:ext cx="274638" cy="754063"/>
          </a:xfrm>
          <a:custGeom>
            <a:avLst/>
            <a:gdLst>
              <a:gd name="T0" fmla="*/ 0 w 164"/>
              <a:gd name="T1" fmla="*/ 41086929 h 451"/>
              <a:gd name="T2" fmla="*/ 82498761 w 164"/>
              <a:gd name="T3" fmla="*/ 0 h 451"/>
              <a:gd name="T4" fmla="*/ 352495924 w 164"/>
              <a:gd name="T5" fmla="*/ 1225146352 h 451"/>
              <a:gd name="T6" fmla="*/ 614993353 w 164"/>
              <a:gd name="T7" fmla="*/ 1684575815 h 451"/>
              <a:gd name="T8" fmla="*/ 258747561 w 164"/>
              <a:gd name="T9" fmla="*/ 1240086140 h 451"/>
              <a:gd name="T10" fmla="*/ 0 w 164"/>
              <a:gd name="T11" fmla="*/ 41086929 h 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4" h="451">
                <a:moveTo>
                  <a:pt x="0" y="11"/>
                </a:moveTo>
                <a:cubicBezTo>
                  <a:pt x="22" y="0"/>
                  <a:pt x="22" y="0"/>
                  <a:pt x="22" y="0"/>
                </a:cubicBezTo>
                <a:cubicBezTo>
                  <a:pt x="77" y="105"/>
                  <a:pt x="60" y="226"/>
                  <a:pt x="94" y="328"/>
                </a:cubicBezTo>
                <a:cubicBezTo>
                  <a:pt x="105" y="373"/>
                  <a:pt x="130" y="416"/>
                  <a:pt x="164" y="451"/>
                </a:cubicBezTo>
                <a:cubicBezTo>
                  <a:pt x="123" y="422"/>
                  <a:pt x="89" y="380"/>
                  <a:pt x="69" y="332"/>
                </a:cubicBezTo>
                <a:cubicBezTo>
                  <a:pt x="35" y="222"/>
                  <a:pt x="51" y="107"/>
                  <a:pt x="0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Freeform 103"/>
          <p:cNvSpPr>
            <a:spLocks/>
          </p:cNvSpPr>
          <p:nvPr/>
        </p:nvSpPr>
        <p:spPr bwMode="auto">
          <a:xfrm>
            <a:off x="6983413" y="1123950"/>
            <a:ext cx="173037" cy="506413"/>
          </a:xfrm>
          <a:custGeom>
            <a:avLst/>
            <a:gdLst>
              <a:gd name="T0" fmla="*/ 194784303 w 103"/>
              <a:gd name="T1" fmla="*/ 63635701 h 302"/>
              <a:gd name="T2" fmla="*/ 262209833 w 103"/>
              <a:gd name="T3" fmla="*/ 0 h 302"/>
              <a:gd name="T4" fmla="*/ 370841249 w 103"/>
              <a:gd name="T5" fmla="*/ 205881490 h 302"/>
              <a:gd name="T6" fmla="*/ 329635362 w 103"/>
              <a:gd name="T7" fmla="*/ 434222048 h 302"/>
              <a:gd name="T8" fmla="*/ 119868166 w 103"/>
              <a:gd name="T9" fmla="*/ 786090829 h 302"/>
              <a:gd name="T10" fmla="*/ 89900706 w 103"/>
              <a:gd name="T11" fmla="*/ 1130473255 h 302"/>
              <a:gd name="T12" fmla="*/ 33713603 w 103"/>
              <a:gd name="T13" fmla="*/ 744914196 h 302"/>
              <a:gd name="T14" fmla="*/ 247226940 w 103"/>
              <a:gd name="T15" fmla="*/ 389302237 h 302"/>
              <a:gd name="T16" fmla="*/ 194784303 w 103"/>
              <a:gd name="T17" fmla="*/ 63635701 h 3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3" h="302">
                <a:moveTo>
                  <a:pt x="52" y="17"/>
                </a:moveTo>
                <a:cubicBezTo>
                  <a:pt x="70" y="0"/>
                  <a:pt x="70" y="0"/>
                  <a:pt x="70" y="0"/>
                </a:cubicBezTo>
                <a:cubicBezTo>
                  <a:pt x="83" y="14"/>
                  <a:pt x="95" y="33"/>
                  <a:pt x="99" y="55"/>
                </a:cubicBezTo>
                <a:cubicBezTo>
                  <a:pt x="103" y="77"/>
                  <a:pt x="97" y="98"/>
                  <a:pt x="88" y="116"/>
                </a:cubicBezTo>
                <a:cubicBezTo>
                  <a:pt x="72" y="152"/>
                  <a:pt x="42" y="180"/>
                  <a:pt x="32" y="210"/>
                </a:cubicBezTo>
                <a:cubicBezTo>
                  <a:pt x="19" y="235"/>
                  <a:pt x="24" y="270"/>
                  <a:pt x="24" y="302"/>
                </a:cubicBezTo>
                <a:cubicBezTo>
                  <a:pt x="17" y="270"/>
                  <a:pt x="0" y="238"/>
                  <a:pt x="9" y="199"/>
                </a:cubicBezTo>
                <a:cubicBezTo>
                  <a:pt x="25" y="160"/>
                  <a:pt x="53" y="136"/>
                  <a:pt x="66" y="104"/>
                </a:cubicBezTo>
                <a:cubicBezTo>
                  <a:pt x="82" y="74"/>
                  <a:pt x="76" y="41"/>
                  <a:pt x="52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Freeform 104"/>
          <p:cNvSpPr>
            <a:spLocks/>
          </p:cNvSpPr>
          <p:nvPr/>
        </p:nvSpPr>
        <p:spPr bwMode="auto">
          <a:xfrm>
            <a:off x="4325938" y="0"/>
            <a:ext cx="592137" cy="1998663"/>
          </a:xfrm>
          <a:custGeom>
            <a:avLst/>
            <a:gdLst>
              <a:gd name="T0" fmla="*/ 292244126 w 353"/>
              <a:gd name="T1" fmla="*/ 530982671 h 1193"/>
              <a:gd name="T2" fmla="*/ 813039026 w 353"/>
              <a:gd name="T3" fmla="*/ 1548075505 h 1193"/>
              <a:gd name="T4" fmla="*/ 865492670 w 353"/>
              <a:gd name="T5" fmla="*/ 1869657055 h 1193"/>
              <a:gd name="T6" fmla="*/ 1019108709 w 353"/>
              <a:gd name="T7" fmla="*/ 2146366098 h 1193"/>
              <a:gd name="T8" fmla="*/ 970399958 w 353"/>
              <a:gd name="T9" fmla="*/ 2147483646 h 1193"/>
              <a:gd name="T10" fmla="*/ 816785595 w 353"/>
              <a:gd name="T11" fmla="*/ 2147483646 h 1193"/>
              <a:gd name="T12" fmla="*/ 621955619 w 353"/>
              <a:gd name="T13" fmla="*/ 2147483646 h 1193"/>
              <a:gd name="T14" fmla="*/ 404646228 w 353"/>
              <a:gd name="T15" fmla="*/ 2147483646 h 1193"/>
              <a:gd name="T16" fmla="*/ 254776758 w 353"/>
              <a:gd name="T17" fmla="*/ 2147483646 h 1193"/>
              <a:gd name="T18" fmla="*/ 490820671 w 353"/>
              <a:gd name="T19" fmla="*/ 2147483646 h 1193"/>
              <a:gd name="T20" fmla="*/ 588234821 w 353"/>
              <a:gd name="T21" fmla="*/ 2147483646 h 1193"/>
              <a:gd name="T22" fmla="*/ 539527746 w 353"/>
              <a:gd name="T23" fmla="*/ 2147483646 h 1193"/>
              <a:gd name="T24" fmla="*/ 344697770 w 353"/>
              <a:gd name="T25" fmla="*/ 2147483646 h 1193"/>
              <a:gd name="T26" fmla="*/ 659422987 w 353"/>
              <a:gd name="T27" fmla="*/ 2147483646 h 1193"/>
              <a:gd name="T28" fmla="*/ 884225515 w 353"/>
              <a:gd name="T29" fmla="*/ 2147483646 h 1193"/>
              <a:gd name="T30" fmla="*/ 1082802060 w 353"/>
              <a:gd name="T31" fmla="*/ 2147483646 h 1193"/>
              <a:gd name="T32" fmla="*/ 1213937009 w 353"/>
              <a:gd name="T33" fmla="*/ 2116451652 h 1193"/>
              <a:gd name="T34" fmla="*/ 1056576077 w 353"/>
              <a:gd name="T35" fmla="*/ 1850959479 h 1193"/>
              <a:gd name="T36" fmla="*/ 1000374187 w 353"/>
              <a:gd name="T37" fmla="*/ 1585468981 h 1193"/>
              <a:gd name="T38" fmla="*/ 955413681 w 353"/>
              <a:gd name="T39" fmla="*/ 1256408402 h 1193"/>
              <a:gd name="T40" fmla="*/ 813039026 w 353"/>
              <a:gd name="T41" fmla="*/ 964742973 h 1193"/>
              <a:gd name="T42" fmla="*/ 464593011 w 353"/>
              <a:gd name="T43" fmla="*/ 452456203 h 1193"/>
              <a:gd name="T44" fmla="*/ 194829976 w 353"/>
              <a:gd name="T45" fmla="*/ 0 h 1193"/>
              <a:gd name="T46" fmla="*/ 0 w 353"/>
              <a:gd name="T47" fmla="*/ 0 h 1193"/>
              <a:gd name="T48" fmla="*/ 292244126 w 353"/>
              <a:gd name="T49" fmla="*/ 530982671 h 11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53" h="1193">
                <a:moveTo>
                  <a:pt x="78" y="142"/>
                </a:moveTo>
                <a:cubicBezTo>
                  <a:pt x="133" y="232"/>
                  <a:pt x="218" y="314"/>
                  <a:pt x="217" y="414"/>
                </a:cubicBezTo>
                <a:cubicBezTo>
                  <a:pt x="219" y="441"/>
                  <a:pt x="220" y="469"/>
                  <a:pt x="231" y="500"/>
                </a:cubicBezTo>
                <a:cubicBezTo>
                  <a:pt x="242" y="531"/>
                  <a:pt x="260" y="553"/>
                  <a:pt x="272" y="574"/>
                </a:cubicBezTo>
                <a:cubicBezTo>
                  <a:pt x="297" y="611"/>
                  <a:pt x="286" y="661"/>
                  <a:pt x="259" y="701"/>
                </a:cubicBezTo>
                <a:cubicBezTo>
                  <a:pt x="248" y="720"/>
                  <a:pt x="233" y="738"/>
                  <a:pt x="218" y="757"/>
                </a:cubicBezTo>
                <a:cubicBezTo>
                  <a:pt x="205" y="771"/>
                  <a:pt x="185" y="786"/>
                  <a:pt x="166" y="801"/>
                </a:cubicBezTo>
                <a:cubicBezTo>
                  <a:pt x="146" y="816"/>
                  <a:pt x="126" y="832"/>
                  <a:pt x="108" y="850"/>
                </a:cubicBezTo>
                <a:cubicBezTo>
                  <a:pt x="90" y="868"/>
                  <a:pt x="70" y="890"/>
                  <a:pt x="68" y="922"/>
                </a:cubicBezTo>
                <a:cubicBezTo>
                  <a:pt x="66" y="981"/>
                  <a:pt x="107" y="1020"/>
                  <a:pt x="131" y="1059"/>
                </a:cubicBezTo>
                <a:cubicBezTo>
                  <a:pt x="159" y="1098"/>
                  <a:pt x="176" y="1147"/>
                  <a:pt x="157" y="1193"/>
                </a:cubicBezTo>
                <a:cubicBezTo>
                  <a:pt x="179" y="1150"/>
                  <a:pt x="168" y="1098"/>
                  <a:pt x="144" y="1057"/>
                </a:cubicBezTo>
                <a:cubicBezTo>
                  <a:pt x="123" y="1015"/>
                  <a:pt x="91" y="975"/>
                  <a:pt x="92" y="932"/>
                </a:cubicBezTo>
                <a:cubicBezTo>
                  <a:pt x="93" y="891"/>
                  <a:pt x="139" y="865"/>
                  <a:pt x="176" y="839"/>
                </a:cubicBezTo>
                <a:cubicBezTo>
                  <a:pt x="196" y="826"/>
                  <a:pt x="216" y="814"/>
                  <a:pt x="236" y="799"/>
                </a:cubicBezTo>
                <a:cubicBezTo>
                  <a:pt x="258" y="780"/>
                  <a:pt x="272" y="764"/>
                  <a:pt x="289" y="744"/>
                </a:cubicBezTo>
                <a:cubicBezTo>
                  <a:pt x="324" y="699"/>
                  <a:pt x="353" y="631"/>
                  <a:pt x="324" y="566"/>
                </a:cubicBezTo>
                <a:cubicBezTo>
                  <a:pt x="310" y="538"/>
                  <a:pt x="292" y="516"/>
                  <a:pt x="282" y="495"/>
                </a:cubicBezTo>
                <a:cubicBezTo>
                  <a:pt x="272" y="476"/>
                  <a:pt x="270" y="451"/>
                  <a:pt x="267" y="424"/>
                </a:cubicBezTo>
                <a:cubicBezTo>
                  <a:pt x="265" y="396"/>
                  <a:pt x="264" y="370"/>
                  <a:pt x="255" y="336"/>
                </a:cubicBezTo>
                <a:cubicBezTo>
                  <a:pt x="245" y="309"/>
                  <a:pt x="232" y="283"/>
                  <a:pt x="217" y="258"/>
                </a:cubicBezTo>
                <a:cubicBezTo>
                  <a:pt x="185" y="209"/>
                  <a:pt x="156" y="168"/>
                  <a:pt x="124" y="121"/>
                </a:cubicBezTo>
                <a:cubicBezTo>
                  <a:pt x="96" y="81"/>
                  <a:pt x="66" y="41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15" y="57"/>
                  <a:pt x="49" y="100"/>
                  <a:pt x="78" y="14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Freeform 105"/>
          <p:cNvSpPr>
            <a:spLocks/>
          </p:cNvSpPr>
          <p:nvPr/>
        </p:nvSpPr>
        <p:spPr bwMode="auto">
          <a:xfrm>
            <a:off x="3106738" y="0"/>
            <a:ext cx="1497012" cy="2008188"/>
          </a:xfrm>
          <a:custGeom>
            <a:avLst/>
            <a:gdLst>
              <a:gd name="T0" fmla="*/ 2147483646 w 894"/>
              <a:gd name="T1" fmla="*/ 773635249 h 1199"/>
              <a:gd name="T2" fmla="*/ 1927445117 w 894"/>
              <a:gd name="T3" fmla="*/ 1831309216 h 1199"/>
              <a:gd name="T4" fmla="*/ 1541956094 w 894"/>
              <a:gd name="T5" fmla="*/ 2147483646 h 1199"/>
              <a:gd name="T6" fmla="*/ 1122783189 w 894"/>
              <a:gd name="T7" fmla="*/ 2147483646 h 1199"/>
              <a:gd name="T8" fmla="*/ 531451391 w 894"/>
              <a:gd name="T9" fmla="*/ 2147483646 h 1199"/>
              <a:gd name="T10" fmla="*/ 224556973 w 894"/>
              <a:gd name="T11" fmla="*/ 2147483646 h 1199"/>
              <a:gd name="T12" fmla="*/ 33683881 w 894"/>
              <a:gd name="T13" fmla="*/ 2147483646 h 1199"/>
              <a:gd name="T14" fmla="*/ 138476688 w 894"/>
              <a:gd name="T15" fmla="*/ 2147483646 h 1199"/>
              <a:gd name="T16" fmla="*/ 74851766 w 894"/>
              <a:gd name="T17" fmla="*/ 2147483646 h 1199"/>
              <a:gd name="T18" fmla="*/ 505253189 w 894"/>
              <a:gd name="T19" fmla="*/ 2147483646 h 1199"/>
              <a:gd name="T20" fmla="*/ 1100327827 w 894"/>
              <a:gd name="T21" fmla="*/ 2147483646 h 1199"/>
              <a:gd name="T22" fmla="*/ 1650491740 w 894"/>
              <a:gd name="T23" fmla="*/ 2147483646 h 1199"/>
              <a:gd name="T24" fmla="*/ 1904989755 w 894"/>
              <a:gd name="T25" fmla="*/ 2147483646 h 1199"/>
              <a:gd name="T26" fmla="*/ 2077150324 w 894"/>
              <a:gd name="T27" fmla="*/ 1954642565 h 1199"/>
              <a:gd name="T28" fmla="*/ 2147483646 w 894"/>
              <a:gd name="T29" fmla="*/ 930603750 h 1199"/>
              <a:gd name="T30" fmla="*/ 2147483646 w 894"/>
              <a:gd name="T31" fmla="*/ 321414083 h 1199"/>
              <a:gd name="T32" fmla="*/ 2147483646 w 894"/>
              <a:gd name="T33" fmla="*/ 0 h 1199"/>
              <a:gd name="T34" fmla="*/ 2147483646 w 894"/>
              <a:gd name="T35" fmla="*/ 0 h 1199"/>
              <a:gd name="T36" fmla="*/ 2147483646 w 894"/>
              <a:gd name="T37" fmla="*/ 773635249 h 119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894" h="1199">
                <a:moveTo>
                  <a:pt x="746" y="207"/>
                </a:moveTo>
                <a:cubicBezTo>
                  <a:pt x="661" y="282"/>
                  <a:pt x="560" y="371"/>
                  <a:pt x="515" y="490"/>
                </a:cubicBezTo>
                <a:cubicBezTo>
                  <a:pt x="463" y="604"/>
                  <a:pt x="467" y="735"/>
                  <a:pt x="412" y="829"/>
                </a:cubicBezTo>
                <a:cubicBezTo>
                  <a:pt x="389" y="872"/>
                  <a:pt x="349" y="902"/>
                  <a:pt x="300" y="917"/>
                </a:cubicBezTo>
                <a:cubicBezTo>
                  <a:pt x="252" y="932"/>
                  <a:pt x="197" y="933"/>
                  <a:pt x="142" y="941"/>
                </a:cubicBezTo>
                <a:cubicBezTo>
                  <a:pt x="115" y="945"/>
                  <a:pt x="86" y="952"/>
                  <a:pt x="60" y="967"/>
                </a:cubicBezTo>
                <a:cubicBezTo>
                  <a:pt x="34" y="981"/>
                  <a:pt x="14" y="1008"/>
                  <a:pt x="9" y="1037"/>
                </a:cubicBezTo>
                <a:cubicBezTo>
                  <a:pt x="0" y="1095"/>
                  <a:pt x="20" y="1148"/>
                  <a:pt x="37" y="1199"/>
                </a:cubicBezTo>
                <a:cubicBezTo>
                  <a:pt x="24" y="1149"/>
                  <a:pt x="10" y="1095"/>
                  <a:pt x="20" y="1044"/>
                </a:cubicBezTo>
                <a:cubicBezTo>
                  <a:pt x="30" y="991"/>
                  <a:pt x="86" y="970"/>
                  <a:pt x="135" y="967"/>
                </a:cubicBezTo>
                <a:cubicBezTo>
                  <a:pt x="186" y="963"/>
                  <a:pt x="239" y="966"/>
                  <a:pt x="294" y="957"/>
                </a:cubicBezTo>
                <a:cubicBezTo>
                  <a:pt x="348" y="948"/>
                  <a:pt x="405" y="921"/>
                  <a:pt x="441" y="874"/>
                </a:cubicBezTo>
                <a:cubicBezTo>
                  <a:pt x="481" y="818"/>
                  <a:pt x="497" y="755"/>
                  <a:pt x="509" y="695"/>
                </a:cubicBezTo>
                <a:cubicBezTo>
                  <a:pt x="521" y="635"/>
                  <a:pt x="534" y="577"/>
                  <a:pt x="555" y="523"/>
                </a:cubicBezTo>
                <a:cubicBezTo>
                  <a:pt x="595" y="411"/>
                  <a:pt x="680" y="331"/>
                  <a:pt x="774" y="249"/>
                </a:cubicBezTo>
                <a:cubicBezTo>
                  <a:pt x="820" y="204"/>
                  <a:pt x="856" y="147"/>
                  <a:pt x="875" y="86"/>
                </a:cubicBezTo>
                <a:cubicBezTo>
                  <a:pt x="884" y="57"/>
                  <a:pt x="890" y="29"/>
                  <a:pt x="894" y="0"/>
                </a:cubicBezTo>
                <a:cubicBezTo>
                  <a:pt x="844" y="0"/>
                  <a:pt x="844" y="0"/>
                  <a:pt x="844" y="0"/>
                </a:cubicBezTo>
                <a:cubicBezTo>
                  <a:pt x="831" y="79"/>
                  <a:pt x="802" y="151"/>
                  <a:pt x="746" y="2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Freeform 106"/>
          <p:cNvSpPr>
            <a:spLocks/>
          </p:cNvSpPr>
          <p:nvPr/>
        </p:nvSpPr>
        <p:spPr bwMode="auto">
          <a:xfrm>
            <a:off x="4868863" y="0"/>
            <a:ext cx="1098550" cy="1987550"/>
          </a:xfrm>
          <a:custGeom>
            <a:avLst/>
            <a:gdLst>
              <a:gd name="T0" fmla="*/ 14968127 w 656"/>
              <a:gd name="T1" fmla="*/ 665150834 h 1187"/>
              <a:gd name="T2" fmla="*/ 306830693 w 656"/>
              <a:gd name="T3" fmla="*/ 2017873693 h 1187"/>
              <a:gd name="T4" fmla="*/ 860621245 w 656"/>
              <a:gd name="T5" fmla="*/ 2147483646 h 1187"/>
              <a:gd name="T6" fmla="*/ 1537892565 w 656"/>
              <a:gd name="T7" fmla="*/ 2147483646 h 1187"/>
              <a:gd name="T8" fmla="*/ 2110393696 w 656"/>
              <a:gd name="T9" fmla="*/ 2147483646 h 1187"/>
              <a:gd name="T10" fmla="*/ 2147483646 w 656"/>
              <a:gd name="T11" fmla="*/ 2147483646 h 1187"/>
              <a:gd name="T12" fmla="*/ 2147483646 w 656"/>
              <a:gd name="T13" fmla="*/ 2147483646 h 1187"/>
              <a:gd name="T14" fmla="*/ 2147483646 w 656"/>
              <a:gd name="T15" fmla="*/ 2147483646 h 1187"/>
              <a:gd name="T16" fmla="*/ 2147483646 w 656"/>
              <a:gd name="T17" fmla="*/ 2147483646 h 1187"/>
              <a:gd name="T18" fmla="*/ 2147483646 w 656"/>
              <a:gd name="T19" fmla="*/ 2147483646 h 1187"/>
              <a:gd name="T20" fmla="*/ 2147483646 w 656"/>
              <a:gd name="T21" fmla="*/ 2147483646 h 1187"/>
              <a:gd name="T22" fmla="*/ 1642664430 w 656"/>
              <a:gd name="T23" fmla="*/ 2147483646 h 1187"/>
              <a:gd name="T24" fmla="*/ 493921394 w 656"/>
              <a:gd name="T25" fmla="*/ 1961821553 h 1187"/>
              <a:gd name="T26" fmla="*/ 202058828 w 656"/>
              <a:gd name="T27" fmla="*/ 698781783 h 1187"/>
              <a:gd name="T28" fmla="*/ 217026955 w 656"/>
              <a:gd name="T29" fmla="*/ 7473172 h 1187"/>
              <a:gd name="T30" fmla="*/ 217026955 w 656"/>
              <a:gd name="T31" fmla="*/ 0 h 1187"/>
              <a:gd name="T32" fmla="*/ 29934579 w 656"/>
              <a:gd name="T33" fmla="*/ 0 h 1187"/>
              <a:gd name="T34" fmla="*/ 14968127 w 656"/>
              <a:gd name="T35" fmla="*/ 665150834 h 11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56" h="1187">
                <a:moveTo>
                  <a:pt x="4" y="178"/>
                </a:moveTo>
                <a:cubicBezTo>
                  <a:pt x="8" y="297"/>
                  <a:pt x="12" y="428"/>
                  <a:pt x="82" y="540"/>
                </a:cubicBezTo>
                <a:cubicBezTo>
                  <a:pt x="117" y="595"/>
                  <a:pt x="171" y="638"/>
                  <a:pt x="230" y="663"/>
                </a:cubicBezTo>
                <a:cubicBezTo>
                  <a:pt x="289" y="690"/>
                  <a:pt x="351" y="700"/>
                  <a:pt x="411" y="710"/>
                </a:cubicBezTo>
                <a:cubicBezTo>
                  <a:pt x="465" y="717"/>
                  <a:pt x="519" y="722"/>
                  <a:pt x="564" y="742"/>
                </a:cubicBezTo>
                <a:cubicBezTo>
                  <a:pt x="611" y="761"/>
                  <a:pt x="632" y="808"/>
                  <a:pt x="626" y="861"/>
                </a:cubicBezTo>
                <a:cubicBezTo>
                  <a:pt x="621" y="912"/>
                  <a:pt x="607" y="968"/>
                  <a:pt x="605" y="1023"/>
                </a:cubicBezTo>
                <a:cubicBezTo>
                  <a:pt x="602" y="1078"/>
                  <a:pt x="609" y="1134"/>
                  <a:pt x="625" y="1187"/>
                </a:cubicBezTo>
                <a:cubicBezTo>
                  <a:pt x="599" y="1081"/>
                  <a:pt x="623" y="977"/>
                  <a:pt x="650" y="874"/>
                </a:cubicBezTo>
                <a:cubicBezTo>
                  <a:pt x="655" y="847"/>
                  <a:pt x="656" y="818"/>
                  <a:pt x="648" y="789"/>
                </a:cubicBezTo>
                <a:cubicBezTo>
                  <a:pt x="641" y="760"/>
                  <a:pt x="621" y="734"/>
                  <a:pt x="596" y="718"/>
                </a:cubicBezTo>
                <a:cubicBezTo>
                  <a:pt x="547" y="685"/>
                  <a:pt x="491" y="676"/>
                  <a:pt x="439" y="664"/>
                </a:cubicBezTo>
                <a:cubicBezTo>
                  <a:pt x="320" y="648"/>
                  <a:pt x="198" y="620"/>
                  <a:pt x="132" y="525"/>
                </a:cubicBezTo>
                <a:cubicBezTo>
                  <a:pt x="66" y="432"/>
                  <a:pt x="58" y="306"/>
                  <a:pt x="54" y="187"/>
                </a:cubicBezTo>
                <a:cubicBezTo>
                  <a:pt x="48" y="127"/>
                  <a:pt x="63" y="70"/>
                  <a:pt x="58" y="2"/>
                </a:cubicBezTo>
                <a:cubicBezTo>
                  <a:pt x="58" y="1"/>
                  <a:pt x="58" y="1"/>
                  <a:pt x="58" y="0"/>
                </a:cubicBezTo>
                <a:cubicBezTo>
                  <a:pt x="8" y="0"/>
                  <a:pt x="8" y="0"/>
                  <a:pt x="8" y="0"/>
                </a:cubicBezTo>
                <a:cubicBezTo>
                  <a:pt x="15" y="53"/>
                  <a:pt x="0" y="115"/>
                  <a:pt x="4" y="17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6" name="Picture 107" descr="Optim_filmstr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1984375"/>
            <a:ext cx="128428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08" descr="Optim_flexib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1984375"/>
            <a:ext cx="12827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09" descr="Optim_Clarit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984375"/>
            <a:ext cx="1284287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10" descr="Optim_lookfee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325" y="1984375"/>
            <a:ext cx="1284288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175" y="1987023"/>
            <a:ext cx="1284288" cy="125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8" descr="down-butt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9105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Freeform 45"/>
          <p:cNvSpPr>
            <a:spLocks/>
          </p:cNvSpPr>
          <p:nvPr/>
        </p:nvSpPr>
        <p:spPr bwMode="auto">
          <a:xfrm>
            <a:off x="1298179" y="4884738"/>
            <a:ext cx="3175" cy="333375"/>
          </a:xfrm>
          <a:custGeom>
            <a:avLst/>
            <a:gdLst>
              <a:gd name="T0" fmla="*/ 3779838 w 2"/>
              <a:gd name="T1" fmla="*/ 529232813 h 280"/>
              <a:gd name="T2" fmla="*/ 0 w 2"/>
              <a:gd name="T3" fmla="*/ 0 h 2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280">
                <a:moveTo>
                  <a:pt x="2" y="280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8242398"/>
      </p:ext>
    </p:extLst>
  </p:cSld>
  <p:clrMapOvr>
    <a:masterClrMapping/>
  </p:clrMapOvr>
  <p:transition spd="slow" advTm="744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5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5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5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5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5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42"/>
          <p:cNvSpPr>
            <a:spLocks noChangeShapeType="1"/>
          </p:cNvSpPr>
          <p:nvPr/>
        </p:nvSpPr>
        <p:spPr bwMode="auto">
          <a:xfrm flipH="1" flipV="1">
            <a:off x="1286743" y="-1"/>
            <a:ext cx="0" cy="2487041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9" name="Line 42"/>
          <p:cNvSpPr>
            <a:spLocks noChangeShapeType="1"/>
          </p:cNvSpPr>
          <p:nvPr/>
        </p:nvSpPr>
        <p:spPr bwMode="auto">
          <a:xfrm flipH="1" flipV="1">
            <a:off x="1286743" y="2487041"/>
            <a:ext cx="2219016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50" name="Group 305"/>
          <p:cNvGrpSpPr>
            <a:grpSpLocks/>
          </p:cNvGrpSpPr>
          <p:nvPr/>
        </p:nvGrpSpPr>
        <p:grpSpPr bwMode="auto">
          <a:xfrm>
            <a:off x="3398417" y="3363838"/>
            <a:ext cx="2520323" cy="1406193"/>
            <a:chOff x="1083" y="2845"/>
            <a:chExt cx="2235" cy="1247"/>
          </a:xfrm>
        </p:grpSpPr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1083" y="3005"/>
              <a:ext cx="2235" cy="1087"/>
            </a:xfrm>
            <a:custGeom>
              <a:avLst/>
              <a:gdLst>
                <a:gd name="T0" fmla="*/ 105 w 1594"/>
                <a:gd name="T1" fmla="*/ 776 h 776"/>
                <a:gd name="T2" fmla="*/ 91 w 1594"/>
                <a:gd name="T3" fmla="*/ 774 h 776"/>
                <a:gd name="T4" fmla="*/ 79 w 1594"/>
                <a:gd name="T5" fmla="*/ 767 h 776"/>
                <a:gd name="T6" fmla="*/ 70 w 1594"/>
                <a:gd name="T7" fmla="*/ 757 h 776"/>
                <a:gd name="T8" fmla="*/ 66 w 1594"/>
                <a:gd name="T9" fmla="*/ 744 h 776"/>
                <a:gd name="T10" fmla="*/ 1 w 1594"/>
                <a:gd name="T11" fmla="*/ 38 h 776"/>
                <a:gd name="T12" fmla="*/ 2 w 1594"/>
                <a:gd name="T13" fmla="*/ 23 h 776"/>
                <a:gd name="T14" fmla="*/ 10 w 1594"/>
                <a:gd name="T15" fmla="*/ 11 h 776"/>
                <a:gd name="T16" fmla="*/ 22 w 1594"/>
                <a:gd name="T17" fmla="*/ 3 h 776"/>
                <a:gd name="T18" fmla="*/ 37 w 1594"/>
                <a:gd name="T19" fmla="*/ 0 h 776"/>
                <a:gd name="T20" fmla="*/ 1557 w 1594"/>
                <a:gd name="T21" fmla="*/ 0 h 776"/>
                <a:gd name="T22" fmla="*/ 1572 w 1594"/>
                <a:gd name="T23" fmla="*/ 3 h 776"/>
                <a:gd name="T24" fmla="*/ 1584 w 1594"/>
                <a:gd name="T25" fmla="*/ 11 h 776"/>
                <a:gd name="T26" fmla="*/ 1591 w 1594"/>
                <a:gd name="T27" fmla="*/ 23 h 776"/>
                <a:gd name="T28" fmla="*/ 1593 w 1594"/>
                <a:gd name="T29" fmla="*/ 38 h 776"/>
                <a:gd name="T30" fmla="*/ 1528 w 1594"/>
                <a:gd name="T31" fmla="*/ 744 h 776"/>
                <a:gd name="T32" fmla="*/ 1524 w 1594"/>
                <a:gd name="T33" fmla="*/ 757 h 776"/>
                <a:gd name="T34" fmla="*/ 1515 w 1594"/>
                <a:gd name="T35" fmla="*/ 767 h 776"/>
                <a:gd name="T36" fmla="*/ 1503 w 1594"/>
                <a:gd name="T37" fmla="*/ 774 h 776"/>
                <a:gd name="T38" fmla="*/ 1489 w 1594"/>
                <a:gd name="T39" fmla="*/ 776 h 776"/>
                <a:gd name="T40" fmla="*/ 105 w 1594"/>
                <a:gd name="T41" fmla="*/ 776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05" y="776"/>
                  </a:moveTo>
                  <a:cubicBezTo>
                    <a:pt x="100" y="776"/>
                    <a:pt x="95" y="776"/>
                    <a:pt x="91" y="774"/>
                  </a:cubicBezTo>
                  <a:cubicBezTo>
                    <a:pt x="86" y="772"/>
                    <a:pt x="82" y="770"/>
                    <a:pt x="79" y="767"/>
                  </a:cubicBezTo>
                  <a:cubicBezTo>
                    <a:pt x="75" y="764"/>
                    <a:pt x="72" y="761"/>
                    <a:pt x="70" y="757"/>
                  </a:cubicBezTo>
                  <a:cubicBezTo>
                    <a:pt x="68" y="753"/>
                    <a:pt x="66" y="749"/>
                    <a:pt x="66" y="744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3"/>
                    <a:pt x="1" y="28"/>
                    <a:pt x="2" y="23"/>
                  </a:cubicBezTo>
                  <a:cubicBezTo>
                    <a:pt x="4" y="19"/>
                    <a:pt x="7" y="15"/>
                    <a:pt x="10" y="11"/>
                  </a:cubicBezTo>
                  <a:cubicBezTo>
                    <a:pt x="13" y="8"/>
                    <a:pt x="17" y="5"/>
                    <a:pt x="22" y="3"/>
                  </a:cubicBezTo>
                  <a:cubicBezTo>
                    <a:pt x="26" y="1"/>
                    <a:pt x="31" y="0"/>
                    <a:pt x="37" y="0"/>
                  </a:cubicBezTo>
                  <a:cubicBezTo>
                    <a:pt x="1557" y="0"/>
                    <a:pt x="1557" y="0"/>
                    <a:pt x="1557" y="0"/>
                  </a:cubicBezTo>
                  <a:cubicBezTo>
                    <a:pt x="1563" y="0"/>
                    <a:pt x="1568" y="1"/>
                    <a:pt x="1572" y="3"/>
                  </a:cubicBezTo>
                  <a:cubicBezTo>
                    <a:pt x="1577" y="5"/>
                    <a:pt x="1581" y="8"/>
                    <a:pt x="1584" y="11"/>
                  </a:cubicBezTo>
                  <a:cubicBezTo>
                    <a:pt x="1587" y="15"/>
                    <a:pt x="1590" y="19"/>
                    <a:pt x="1591" y="23"/>
                  </a:cubicBezTo>
                  <a:cubicBezTo>
                    <a:pt x="1593" y="28"/>
                    <a:pt x="1594" y="33"/>
                    <a:pt x="1593" y="38"/>
                  </a:cubicBezTo>
                  <a:cubicBezTo>
                    <a:pt x="1528" y="744"/>
                    <a:pt x="1528" y="744"/>
                    <a:pt x="1528" y="744"/>
                  </a:cubicBezTo>
                  <a:cubicBezTo>
                    <a:pt x="1528" y="749"/>
                    <a:pt x="1526" y="753"/>
                    <a:pt x="1524" y="757"/>
                  </a:cubicBezTo>
                  <a:cubicBezTo>
                    <a:pt x="1522" y="761"/>
                    <a:pt x="1519" y="764"/>
                    <a:pt x="1515" y="767"/>
                  </a:cubicBezTo>
                  <a:cubicBezTo>
                    <a:pt x="1512" y="770"/>
                    <a:pt x="1508" y="772"/>
                    <a:pt x="1503" y="774"/>
                  </a:cubicBezTo>
                  <a:cubicBezTo>
                    <a:pt x="1499" y="776"/>
                    <a:pt x="1494" y="776"/>
                    <a:pt x="1489" y="776"/>
                  </a:cubicBezTo>
                  <a:lnTo>
                    <a:pt x="105" y="776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2" name="Freeform 23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3" name="Freeform 24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noFill/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4" name="Freeform 25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5" name="Freeform 26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6" name="Freeform 27"/>
            <p:cNvSpPr>
              <a:spLocks/>
            </p:cNvSpPr>
            <p:nvPr/>
          </p:nvSpPr>
          <p:spPr bwMode="auto">
            <a:xfrm>
              <a:off x="1100" y="2845"/>
              <a:ext cx="2201" cy="173"/>
            </a:xfrm>
            <a:custGeom>
              <a:avLst/>
              <a:gdLst>
                <a:gd name="T0" fmla="*/ 2 w 1570"/>
                <a:gd name="T1" fmla="*/ 122 h 123"/>
                <a:gd name="T2" fmla="*/ 9 w 1570"/>
                <a:gd name="T3" fmla="*/ 118 h 123"/>
                <a:gd name="T4" fmla="*/ 16 w 1570"/>
                <a:gd name="T5" fmla="*/ 115 h 123"/>
                <a:gd name="T6" fmla="*/ 25 w 1570"/>
                <a:gd name="T7" fmla="*/ 114 h 123"/>
                <a:gd name="T8" fmla="*/ 1545 w 1570"/>
                <a:gd name="T9" fmla="*/ 114 h 123"/>
                <a:gd name="T10" fmla="*/ 1554 w 1570"/>
                <a:gd name="T11" fmla="*/ 115 h 123"/>
                <a:gd name="T12" fmla="*/ 1561 w 1570"/>
                <a:gd name="T13" fmla="*/ 118 h 123"/>
                <a:gd name="T14" fmla="*/ 1568 w 1570"/>
                <a:gd name="T15" fmla="*/ 122 h 123"/>
                <a:gd name="T16" fmla="*/ 1479 w 1570"/>
                <a:gd name="T17" fmla="*/ 11 h 123"/>
                <a:gd name="T18" fmla="*/ 1474 w 1570"/>
                <a:gd name="T19" fmla="*/ 6 h 123"/>
                <a:gd name="T20" fmla="*/ 1468 w 1570"/>
                <a:gd name="T21" fmla="*/ 3 h 123"/>
                <a:gd name="T22" fmla="*/ 1461 w 1570"/>
                <a:gd name="T23" fmla="*/ 0 h 123"/>
                <a:gd name="T24" fmla="*/ 1453 w 1570"/>
                <a:gd name="T25" fmla="*/ 0 h 123"/>
                <a:gd name="T26" fmla="*/ 117 w 1570"/>
                <a:gd name="T27" fmla="*/ 0 h 123"/>
                <a:gd name="T28" fmla="*/ 109 w 1570"/>
                <a:gd name="T29" fmla="*/ 0 h 123"/>
                <a:gd name="T30" fmla="*/ 102 w 1570"/>
                <a:gd name="T31" fmla="*/ 3 h 123"/>
                <a:gd name="T32" fmla="*/ 96 w 1570"/>
                <a:gd name="T33" fmla="*/ 6 h 123"/>
                <a:gd name="T34" fmla="*/ 91 w 1570"/>
                <a:gd name="T35" fmla="*/ 11 h 123"/>
                <a:gd name="T36" fmla="*/ 2 w 1570"/>
                <a:gd name="T37" fmla="*/ 12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3">
                  <a:moveTo>
                    <a:pt x="2" y="122"/>
                  </a:moveTo>
                  <a:cubicBezTo>
                    <a:pt x="4" y="120"/>
                    <a:pt x="6" y="119"/>
                    <a:pt x="9" y="118"/>
                  </a:cubicBezTo>
                  <a:cubicBezTo>
                    <a:pt x="11" y="116"/>
                    <a:pt x="14" y="116"/>
                    <a:pt x="16" y="115"/>
                  </a:cubicBezTo>
                  <a:cubicBezTo>
                    <a:pt x="19" y="114"/>
                    <a:pt x="22" y="114"/>
                    <a:pt x="25" y="114"/>
                  </a:cubicBezTo>
                  <a:cubicBezTo>
                    <a:pt x="1545" y="114"/>
                    <a:pt x="1545" y="114"/>
                    <a:pt x="1545" y="114"/>
                  </a:cubicBezTo>
                  <a:cubicBezTo>
                    <a:pt x="1548" y="114"/>
                    <a:pt x="1551" y="114"/>
                    <a:pt x="1554" y="115"/>
                  </a:cubicBezTo>
                  <a:cubicBezTo>
                    <a:pt x="1556" y="116"/>
                    <a:pt x="1559" y="116"/>
                    <a:pt x="1561" y="118"/>
                  </a:cubicBezTo>
                  <a:cubicBezTo>
                    <a:pt x="1564" y="119"/>
                    <a:pt x="1566" y="120"/>
                    <a:pt x="1568" y="122"/>
                  </a:cubicBezTo>
                  <a:cubicBezTo>
                    <a:pt x="1570" y="123"/>
                    <a:pt x="1510" y="50"/>
                    <a:pt x="1479" y="11"/>
                  </a:cubicBezTo>
                  <a:cubicBezTo>
                    <a:pt x="1477" y="9"/>
                    <a:pt x="1475" y="8"/>
                    <a:pt x="1474" y="6"/>
                  </a:cubicBezTo>
                  <a:cubicBezTo>
                    <a:pt x="1472" y="5"/>
                    <a:pt x="1470" y="4"/>
                    <a:pt x="1468" y="3"/>
                  </a:cubicBezTo>
                  <a:cubicBezTo>
                    <a:pt x="1466" y="2"/>
                    <a:pt x="1463" y="1"/>
                    <a:pt x="1461" y="0"/>
                  </a:cubicBezTo>
                  <a:cubicBezTo>
                    <a:pt x="1458" y="0"/>
                    <a:pt x="1456" y="0"/>
                    <a:pt x="1453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14" y="0"/>
                    <a:pt x="112" y="0"/>
                    <a:pt x="109" y="0"/>
                  </a:cubicBezTo>
                  <a:cubicBezTo>
                    <a:pt x="107" y="1"/>
                    <a:pt x="104" y="2"/>
                    <a:pt x="102" y="3"/>
                  </a:cubicBezTo>
                  <a:cubicBezTo>
                    <a:pt x="100" y="4"/>
                    <a:pt x="98" y="5"/>
                    <a:pt x="96" y="6"/>
                  </a:cubicBezTo>
                  <a:cubicBezTo>
                    <a:pt x="94" y="8"/>
                    <a:pt x="93" y="9"/>
                    <a:pt x="91" y="11"/>
                  </a:cubicBezTo>
                  <a:cubicBezTo>
                    <a:pt x="60" y="50"/>
                    <a:pt x="0" y="123"/>
                    <a:pt x="2" y="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57" name="Group 303"/>
          <p:cNvGrpSpPr>
            <a:grpSpLocks/>
          </p:cNvGrpSpPr>
          <p:nvPr/>
        </p:nvGrpSpPr>
        <p:grpSpPr bwMode="auto">
          <a:xfrm>
            <a:off x="3398417" y="185447"/>
            <a:ext cx="2520323" cy="1407321"/>
            <a:chOff x="1083" y="236"/>
            <a:chExt cx="2235" cy="1248"/>
          </a:xfrm>
        </p:grpSpPr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1083" y="236"/>
              <a:ext cx="2235" cy="1087"/>
            </a:xfrm>
            <a:custGeom>
              <a:avLst/>
              <a:gdLst>
                <a:gd name="T0" fmla="*/ 1489 w 1594"/>
                <a:gd name="T1" fmla="*/ 0 h 776"/>
                <a:gd name="T2" fmla="*/ 1503 w 1594"/>
                <a:gd name="T3" fmla="*/ 2 h 776"/>
                <a:gd name="T4" fmla="*/ 1515 w 1594"/>
                <a:gd name="T5" fmla="*/ 9 h 776"/>
                <a:gd name="T6" fmla="*/ 1524 w 1594"/>
                <a:gd name="T7" fmla="*/ 19 h 776"/>
                <a:gd name="T8" fmla="*/ 1528 w 1594"/>
                <a:gd name="T9" fmla="*/ 32 h 776"/>
                <a:gd name="T10" fmla="*/ 1593 w 1594"/>
                <a:gd name="T11" fmla="*/ 738 h 776"/>
                <a:gd name="T12" fmla="*/ 1592 w 1594"/>
                <a:gd name="T13" fmla="*/ 753 h 776"/>
                <a:gd name="T14" fmla="*/ 1584 w 1594"/>
                <a:gd name="T15" fmla="*/ 765 h 776"/>
                <a:gd name="T16" fmla="*/ 1572 w 1594"/>
                <a:gd name="T17" fmla="*/ 773 h 776"/>
                <a:gd name="T18" fmla="*/ 1557 w 1594"/>
                <a:gd name="T19" fmla="*/ 776 h 776"/>
                <a:gd name="T20" fmla="*/ 37 w 1594"/>
                <a:gd name="T21" fmla="*/ 776 h 776"/>
                <a:gd name="T22" fmla="*/ 22 w 1594"/>
                <a:gd name="T23" fmla="*/ 773 h 776"/>
                <a:gd name="T24" fmla="*/ 10 w 1594"/>
                <a:gd name="T25" fmla="*/ 765 h 776"/>
                <a:gd name="T26" fmla="*/ 2 w 1594"/>
                <a:gd name="T27" fmla="*/ 753 h 776"/>
                <a:gd name="T28" fmla="*/ 1 w 1594"/>
                <a:gd name="T29" fmla="*/ 738 h 776"/>
                <a:gd name="T30" fmla="*/ 66 w 1594"/>
                <a:gd name="T31" fmla="*/ 32 h 776"/>
                <a:gd name="T32" fmla="*/ 70 w 1594"/>
                <a:gd name="T33" fmla="*/ 19 h 776"/>
                <a:gd name="T34" fmla="*/ 79 w 1594"/>
                <a:gd name="T35" fmla="*/ 9 h 776"/>
                <a:gd name="T36" fmla="*/ 91 w 1594"/>
                <a:gd name="T37" fmla="*/ 2 h 776"/>
                <a:gd name="T38" fmla="*/ 105 w 1594"/>
                <a:gd name="T39" fmla="*/ 0 h 776"/>
                <a:gd name="T40" fmla="*/ 1489 w 1594"/>
                <a:gd name="T41" fmla="*/ 0 h 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94" h="776">
                  <a:moveTo>
                    <a:pt x="1489" y="0"/>
                  </a:moveTo>
                  <a:cubicBezTo>
                    <a:pt x="1494" y="0"/>
                    <a:pt x="1499" y="1"/>
                    <a:pt x="1503" y="2"/>
                  </a:cubicBezTo>
                  <a:cubicBezTo>
                    <a:pt x="1508" y="4"/>
                    <a:pt x="1512" y="6"/>
                    <a:pt x="1515" y="9"/>
                  </a:cubicBezTo>
                  <a:cubicBezTo>
                    <a:pt x="1519" y="12"/>
                    <a:pt x="1522" y="15"/>
                    <a:pt x="1524" y="19"/>
                  </a:cubicBezTo>
                  <a:cubicBezTo>
                    <a:pt x="1526" y="23"/>
                    <a:pt x="1528" y="27"/>
                    <a:pt x="1528" y="32"/>
                  </a:cubicBezTo>
                  <a:cubicBezTo>
                    <a:pt x="1593" y="738"/>
                    <a:pt x="1593" y="738"/>
                    <a:pt x="1593" y="738"/>
                  </a:cubicBezTo>
                  <a:cubicBezTo>
                    <a:pt x="1594" y="743"/>
                    <a:pt x="1593" y="748"/>
                    <a:pt x="1592" y="753"/>
                  </a:cubicBezTo>
                  <a:cubicBezTo>
                    <a:pt x="1590" y="757"/>
                    <a:pt x="1587" y="762"/>
                    <a:pt x="1584" y="765"/>
                  </a:cubicBezTo>
                  <a:cubicBezTo>
                    <a:pt x="1581" y="768"/>
                    <a:pt x="1577" y="771"/>
                    <a:pt x="1572" y="773"/>
                  </a:cubicBezTo>
                  <a:cubicBezTo>
                    <a:pt x="1568" y="775"/>
                    <a:pt x="1563" y="776"/>
                    <a:pt x="1557" y="776"/>
                  </a:cubicBezTo>
                  <a:cubicBezTo>
                    <a:pt x="37" y="776"/>
                    <a:pt x="37" y="776"/>
                    <a:pt x="37" y="776"/>
                  </a:cubicBezTo>
                  <a:cubicBezTo>
                    <a:pt x="31" y="776"/>
                    <a:pt x="26" y="775"/>
                    <a:pt x="22" y="773"/>
                  </a:cubicBezTo>
                  <a:cubicBezTo>
                    <a:pt x="17" y="771"/>
                    <a:pt x="13" y="768"/>
                    <a:pt x="10" y="765"/>
                  </a:cubicBezTo>
                  <a:cubicBezTo>
                    <a:pt x="7" y="762"/>
                    <a:pt x="4" y="757"/>
                    <a:pt x="2" y="753"/>
                  </a:cubicBezTo>
                  <a:cubicBezTo>
                    <a:pt x="1" y="748"/>
                    <a:pt x="0" y="743"/>
                    <a:pt x="1" y="738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7"/>
                    <a:pt x="68" y="23"/>
                    <a:pt x="70" y="19"/>
                  </a:cubicBezTo>
                  <a:cubicBezTo>
                    <a:pt x="72" y="15"/>
                    <a:pt x="75" y="12"/>
                    <a:pt x="79" y="9"/>
                  </a:cubicBezTo>
                  <a:cubicBezTo>
                    <a:pt x="82" y="6"/>
                    <a:pt x="86" y="4"/>
                    <a:pt x="91" y="2"/>
                  </a:cubicBezTo>
                  <a:cubicBezTo>
                    <a:pt x="95" y="1"/>
                    <a:pt x="100" y="0"/>
                    <a:pt x="105" y="0"/>
                  </a:cubicBezTo>
                  <a:lnTo>
                    <a:pt x="1489" y="0"/>
                  </a:lnTo>
                  <a:close/>
                </a:path>
              </a:pathLst>
            </a:custGeom>
            <a:solidFill>
              <a:srgbClr val="06A8CB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Freeform 20"/>
            <p:cNvSpPr>
              <a:spLocks/>
            </p:cNvSpPr>
            <p:nvPr/>
          </p:nvSpPr>
          <p:spPr bwMode="auto">
            <a:xfrm>
              <a:off x="1100" y="1310"/>
              <a:ext cx="2201" cy="174"/>
            </a:xfrm>
            <a:custGeom>
              <a:avLst/>
              <a:gdLst>
                <a:gd name="T0" fmla="*/ 1568 w 1570"/>
                <a:gd name="T1" fmla="*/ 2 h 124"/>
                <a:gd name="T2" fmla="*/ 1561 w 1570"/>
                <a:gd name="T3" fmla="*/ 6 h 124"/>
                <a:gd name="T4" fmla="*/ 1554 w 1570"/>
                <a:gd name="T5" fmla="*/ 8 h 124"/>
                <a:gd name="T6" fmla="*/ 1545 w 1570"/>
                <a:gd name="T7" fmla="*/ 9 h 124"/>
                <a:gd name="T8" fmla="*/ 25 w 1570"/>
                <a:gd name="T9" fmla="*/ 9 h 124"/>
                <a:gd name="T10" fmla="*/ 16 w 1570"/>
                <a:gd name="T11" fmla="*/ 8 h 124"/>
                <a:gd name="T12" fmla="*/ 9 w 1570"/>
                <a:gd name="T13" fmla="*/ 6 h 124"/>
                <a:gd name="T14" fmla="*/ 2 w 1570"/>
                <a:gd name="T15" fmla="*/ 2 h 124"/>
                <a:gd name="T16" fmla="*/ 91 w 1570"/>
                <a:gd name="T17" fmla="*/ 112 h 124"/>
                <a:gd name="T18" fmla="*/ 96 w 1570"/>
                <a:gd name="T19" fmla="*/ 117 h 124"/>
                <a:gd name="T20" fmla="*/ 102 w 1570"/>
                <a:gd name="T21" fmla="*/ 121 h 124"/>
                <a:gd name="T22" fmla="*/ 109 w 1570"/>
                <a:gd name="T23" fmla="*/ 123 h 124"/>
                <a:gd name="T24" fmla="*/ 117 w 1570"/>
                <a:gd name="T25" fmla="*/ 124 h 124"/>
                <a:gd name="T26" fmla="*/ 1453 w 1570"/>
                <a:gd name="T27" fmla="*/ 124 h 124"/>
                <a:gd name="T28" fmla="*/ 1461 w 1570"/>
                <a:gd name="T29" fmla="*/ 123 h 124"/>
                <a:gd name="T30" fmla="*/ 1468 w 1570"/>
                <a:gd name="T31" fmla="*/ 121 h 124"/>
                <a:gd name="T32" fmla="*/ 1474 w 1570"/>
                <a:gd name="T33" fmla="*/ 117 h 124"/>
                <a:gd name="T34" fmla="*/ 1479 w 1570"/>
                <a:gd name="T35" fmla="*/ 112 h 124"/>
                <a:gd name="T36" fmla="*/ 1568 w 1570"/>
                <a:gd name="T37" fmla="*/ 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0" h="124">
                  <a:moveTo>
                    <a:pt x="1568" y="2"/>
                  </a:moveTo>
                  <a:cubicBezTo>
                    <a:pt x="1566" y="3"/>
                    <a:pt x="1564" y="5"/>
                    <a:pt x="1561" y="6"/>
                  </a:cubicBezTo>
                  <a:cubicBezTo>
                    <a:pt x="1559" y="7"/>
                    <a:pt x="1556" y="8"/>
                    <a:pt x="1554" y="8"/>
                  </a:cubicBezTo>
                  <a:cubicBezTo>
                    <a:pt x="1551" y="9"/>
                    <a:pt x="1548" y="9"/>
                    <a:pt x="154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9"/>
                    <a:pt x="19" y="9"/>
                    <a:pt x="16" y="8"/>
                  </a:cubicBezTo>
                  <a:cubicBezTo>
                    <a:pt x="14" y="8"/>
                    <a:pt x="11" y="7"/>
                    <a:pt x="9" y="6"/>
                  </a:cubicBezTo>
                  <a:cubicBezTo>
                    <a:pt x="6" y="5"/>
                    <a:pt x="4" y="3"/>
                    <a:pt x="2" y="2"/>
                  </a:cubicBezTo>
                  <a:cubicBezTo>
                    <a:pt x="0" y="0"/>
                    <a:pt x="60" y="73"/>
                    <a:pt x="91" y="112"/>
                  </a:cubicBezTo>
                  <a:cubicBezTo>
                    <a:pt x="93" y="114"/>
                    <a:pt x="94" y="115"/>
                    <a:pt x="96" y="117"/>
                  </a:cubicBezTo>
                  <a:cubicBezTo>
                    <a:pt x="98" y="118"/>
                    <a:pt x="100" y="120"/>
                    <a:pt x="102" y="121"/>
                  </a:cubicBezTo>
                  <a:cubicBezTo>
                    <a:pt x="104" y="122"/>
                    <a:pt x="107" y="122"/>
                    <a:pt x="109" y="123"/>
                  </a:cubicBezTo>
                  <a:cubicBezTo>
                    <a:pt x="112" y="123"/>
                    <a:pt x="114" y="124"/>
                    <a:pt x="117" y="124"/>
                  </a:cubicBezTo>
                  <a:cubicBezTo>
                    <a:pt x="1453" y="124"/>
                    <a:pt x="1453" y="124"/>
                    <a:pt x="1453" y="124"/>
                  </a:cubicBezTo>
                  <a:cubicBezTo>
                    <a:pt x="1456" y="124"/>
                    <a:pt x="1458" y="123"/>
                    <a:pt x="1461" y="123"/>
                  </a:cubicBezTo>
                  <a:cubicBezTo>
                    <a:pt x="1463" y="122"/>
                    <a:pt x="1466" y="122"/>
                    <a:pt x="1468" y="121"/>
                  </a:cubicBezTo>
                  <a:cubicBezTo>
                    <a:pt x="1470" y="120"/>
                    <a:pt x="1472" y="118"/>
                    <a:pt x="1474" y="117"/>
                  </a:cubicBezTo>
                  <a:cubicBezTo>
                    <a:pt x="1475" y="115"/>
                    <a:pt x="1477" y="114"/>
                    <a:pt x="1479" y="112"/>
                  </a:cubicBezTo>
                  <a:cubicBezTo>
                    <a:pt x="1510" y="73"/>
                    <a:pt x="1570" y="0"/>
                    <a:pt x="1568" y="2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60" name="Freeform 301"/>
          <p:cNvSpPr>
            <a:spLocks/>
          </p:cNvSpPr>
          <p:nvPr/>
        </p:nvSpPr>
        <p:spPr bwMode="auto">
          <a:xfrm>
            <a:off x="3552406" y="1874355"/>
            <a:ext cx="2301556" cy="1213363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1" h="1076">
                <a:moveTo>
                  <a:pt x="2041" y="1076"/>
                </a:moveTo>
                <a:lnTo>
                  <a:pt x="2041" y="1076"/>
                </a:lnTo>
                <a:lnTo>
                  <a:pt x="0" y="1076"/>
                </a:lnTo>
                <a:lnTo>
                  <a:pt x="0" y="0"/>
                </a:lnTo>
                <a:lnTo>
                  <a:pt x="2041" y="0"/>
                </a:lnTo>
                <a:lnTo>
                  <a:pt x="2041" y="1076"/>
                </a:lnTo>
                <a:lnTo>
                  <a:pt x="2041" y="1076"/>
                </a:ln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 flipH="1" flipV="1">
            <a:off x="3478078" y="2487041"/>
            <a:ext cx="2889" cy="616981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2" name="Freeform 11"/>
          <p:cNvSpPr>
            <a:spLocks/>
          </p:cNvSpPr>
          <p:nvPr/>
        </p:nvSpPr>
        <p:spPr bwMode="auto">
          <a:xfrm>
            <a:off x="3480968" y="3082430"/>
            <a:ext cx="2421846" cy="78610"/>
          </a:xfrm>
          <a:custGeom>
            <a:avLst/>
            <a:gdLst>
              <a:gd name="T0" fmla="*/ 1520 w 1520"/>
              <a:gd name="T1" fmla="*/ 0 h 41"/>
              <a:gd name="T2" fmla="*/ 1520 w 1520"/>
              <a:gd name="T3" fmla="*/ 9 h 41"/>
              <a:gd name="T4" fmla="*/ 1488 w 1520"/>
              <a:gd name="T5" fmla="*/ 41 h 41"/>
              <a:gd name="T6" fmla="*/ 32 w 1520"/>
              <a:gd name="T7" fmla="*/ 41 h 41"/>
              <a:gd name="T8" fmla="*/ 0 w 1520"/>
              <a:gd name="T9" fmla="*/ 9 h 41"/>
              <a:gd name="T10" fmla="*/ 0 w 1520"/>
              <a:gd name="T1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0" h="41">
                <a:moveTo>
                  <a:pt x="1520" y="0"/>
                </a:moveTo>
                <a:cubicBezTo>
                  <a:pt x="1520" y="9"/>
                  <a:pt x="1520" y="9"/>
                  <a:pt x="1520" y="9"/>
                </a:cubicBezTo>
                <a:cubicBezTo>
                  <a:pt x="1520" y="26"/>
                  <a:pt x="1506" y="41"/>
                  <a:pt x="148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14" y="41"/>
                  <a:pt x="0" y="26"/>
                  <a:pt x="0" y="9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3" name="Freeform 13"/>
          <p:cNvSpPr>
            <a:spLocks/>
          </p:cNvSpPr>
          <p:nvPr/>
        </p:nvSpPr>
        <p:spPr bwMode="auto">
          <a:xfrm>
            <a:off x="3542989" y="1818321"/>
            <a:ext cx="2359824" cy="1264109"/>
          </a:xfrm>
          <a:custGeom>
            <a:avLst/>
            <a:gdLst>
              <a:gd name="T0" fmla="*/ 0 w 2077"/>
              <a:gd name="T1" fmla="*/ 0 h 1121"/>
              <a:gd name="T2" fmla="*/ 2031 w 2077"/>
              <a:gd name="T3" fmla="*/ 0 h 1121"/>
              <a:gd name="T4" fmla="*/ 2076 w 2077"/>
              <a:gd name="T5" fmla="*/ 45 h 1121"/>
              <a:gd name="T6" fmla="*/ 2077 w 2077"/>
              <a:gd name="T7" fmla="*/ 1121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77" h="1121">
                <a:moveTo>
                  <a:pt x="0" y="0"/>
                </a:moveTo>
                <a:cubicBezTo>
                  <a:pt x="2031" y="0"/>
                  <a:pt x="2031" y="0"/>
                  <a:pt x="2031" y="0"/>
                </a:cubicBezTo>
                <a:cubicBezTo>
                  <a:pt x="2056" y="0"/>
                  <a:pt x="2076" y="20"/>
                  <a:pt x="2076" y="45"/>
                </a:cubicBezTo>
                <a:cubicBezTo>
                  <a:pt x="2076" y="1108"/>
                  <a:pt x="2077" y="1121"/>
                  <a:pt x="2077" y="1121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4" name="Freeform 15"/>
          <p:cNvSpPr>
            <a:spLocks/>
          </p:cNvSpPr>
          <p:nvPr/>
        </p:nvSpPr>
        <p:spPr bwMode="auto">
          <a:xfrm>
            <a:off x="3480968" y="1820260"/>
            <a:ext cx="62021" cy="656291"/>
          </a:xfrm>
          <a:custGeom>
            <a:avLst/>
            <a:gdLst>
              <a:gd name="T0" fmla="*/ 0 w 39"/>
              <a:gd name="T1" fmla="*/ 415 h 415"/>
              <a:gd name="T2" fmla="*/ 0 w 39"/>
              <a:gd name="T3" fmla="*/ 32 h 415"/>
              <a:gd name="T4" fmla="*/ 32 w 39"/>
              <a:gd name="T5" fmla="*/ 0 h 415"/>
              <a:gd name="T6" fmla="*/ 39 w 39"/>
              <a:gd name="T7" fmla="*/ 0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" h="415">
                <a:moveTo>
                  <a:pt x="0" y="415"/>
                </a:moveTo>
                <a:cubicBezTo>
                  <a:pt x="0" y="32"/>
                  <a:pt x="0" y="32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39" y="0"/>
                  <a:pt x="39" y="0"/>
                  <a:pt x="39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79C1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5" name="Freeform 34"/>
          <p:cNvSpPr>
            <a:spLocks/>
          </p:cNvSpPr>
          <p:nvPr/>
        </p:nvSpPr>
        <p:spPr bwMode="auto">
          <a:xfrm>
            <a:off x="3414292" y="490365"/>
            <a:ext cx="91467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6" name="Freeform 37"/>
          <p:cNvSpPr>
            <a:spLocks/>
          </p:cNvSpPr>
          <p:nvPr/>
        </p:nvSpPr>
        <p:spPr bwMode="auto">
          <a:xfrm>
            <a:off x="4885905" y="491953"/>
            <a:ext cx="274228" cy="45719"/>
          </a:xfrm>
          <a:custGeom>
            <a:avLst/>
            <a:gdLst>
              <a:gd name="T0" fmla="*/ 0 w 4"/>
              <a:gd name="T1" fmla="*/ 1 w 4"/>
              <a:gd name="T2" fmla="*/ 2 w 4"/>
              <a:gd name="T3" fmla="*/ 3 w 4"/>
              <a:gd name="T4" fmla="*/ 4 w 4"/>
              <a:gd name="T5" fmla="*/ 3 w 4"/>
              <a:gd name="T6" fmla="*/ 2 w 4"/>
              <a:gd name="T7" fmla="*/ 1 w 4"/>
              <a:gd name="T8" fmla="*/ 0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7" name="Freeform 39"/>
          <p:cNvSpPr>
            <a:spLocks/>
          </p:cNvSpPr>
          <p:nvPr/>
        </p:nvSpPr>
        <p:spPr bwMode="auto">
          <a:xfrm>
            <a:off x="5270080" y="49509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8" name="Freeform 40"/>
          <p:cNvSpPr>
            <a:spLocks/>
          </p:cNvSpPr>
          <p:nvPr/>
        </p:nvSpPr>
        <p:spPr bwMode="auto">
          <a:xfrm>
            <a:off x="3549229" y="507828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69" name="Freeform 43"/>
          <p:cNvSpPr>
            <a:spLocks/>
          </p:cNvSpPr>
          <p:nvPr/>
        </p:nvSpPr>
        <p:spPr bwMode="auto">
          <a:xfrm>
            <a:off x="3846092" y="511003"/>
            <a:ext cx="9140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0" name="Freeform 45"/>
          <p:cNvSpPr>
            <a:spLocks/>
          </p:cNvSpPr>
          <p:nvPr/>
        </p:nvSpPr>
        <p:spPr bwMode="auto">
          <a:xfrm>
            <a:off x="4492205" y="512590"/>
            <a:ext cx="137186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1" name="Freeform 54"/>
          <p:cNvSpPr>
            <a:spLocks/>
          </p:cNvSpPr>
          <p:nvPr/>
        </p:nvSpPr>
        <p:spPr bwMode="auto">
          <a:xfrm>
            <a:off x="5427242" y="512590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2" name="Freeform 55"/>
          <p:cNvSpPr>
            <a:spLocks/>
          </p:cNvSpPr>
          <p:nvPr/>
        </p:nvSpPr>
        <p:spPr bwMode="auto">
          <a:xfrm>
            <a:off x="5035130" y="517324"/>
            <a:ext cx="45719" cy="457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3" name="Freeform 87"/>
          <p:cNvSpPr>
            <a:spLocks/>
          </p:cNvSpPr>
          <p:nvPr/>
        </p:nvSpPr>
        <p:spPr bwMode="auto">
          <a:xfrm>
            <a:off x="3409529" y="612603"/>
            <a:ext cx="137099" cy="45719"/>
          </a:xfrm>
          <a:custGeom>
            <a:avLst/>
            <a:gdLst>
              <a:gd name="T0" fmla="*/ 2 w 2"/>
              <a:gd name="T1" fmla="*/ 1 w 2"/>
              <a:gd name="T2" fmla="*/ 1 w 2"/>
              <a:gd name="T3" fmla="*/ 0 w 2"/>
              <a:gd name="T4" fmla="*/ 0 w 2"/>
              <a:gd name="T5" fmla="*/ 0 w 2"/>
              <a:gd name="T6" fmla="*/ 1 w 2"/>
              <a:gd name="T7" fmla="*/ 1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4" name="Freeform 88"/>
          <p:cNvSpPr>
            <a:spLocks/>
          </p:cNvSpPr>
          <p:nvPr/>
        </p:nvSpPr>
        <p:spPr bwMode="auto">
          <a:xfrm>
            <a:off x="3692105" y="612603"/>
            <a:ext cx="228509" cy="45719"/>
          </a:xfrm>
          <a:custGeom>
            <a:avLst/>
            <a:gdLst>
              <a:gd name="T0" fmla="*/ 4 w 4"/>
              <a:gd name="T1" fmla="*/ 3 w 4"/>
              <a:gd name="T2" fmla="*/ 2 w 4"/>
              <a:gd name="T3" fmla="*/ 1 w 4"/>
              <a:gd name="T4" fmla="*/ 0 w 4"/>
              <a:gd name="T5" fmla="*/ 1 w 4"/>
              <a:gd name="T6" fmla="*/ 2 w 4"/>
              <a:gd name="T7" fmla="*/ 3 w 4"/>
              <a:gd name="T8" fmla="*/ 4 w 4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4">
                <a:moveTo>
                  <a:pt x="4" y="0"/>
                </a:move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5" name="Freeform 102"/>
          <p:cNvSpPr>
            <a:spLocks/>
          </p:cNvSpPr>
          <p:nvPr/>
        </p:nvSpPr>
        <p:spPr bwMode="auto">
          <a:xfrm>
            <a:off x="5433592" y="617365"/>
            <a:ext cx="91467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6" name="Freeform 116"/>
          <p:cNvSpPr>
            <a:spLocks/>
          </p:cNvSpPr>
          <p:nvPr/>
        </p:nvSpPr>
        <p:spPr bwMode="auto">
          <a:xfrm>
            <a:off x="5112916" y="634828"/>
            <a:ext cx="228537" cy="45719"/>
          </a:xfrm>
          <a:custGeom>
            <a:avLst/>
            <a:gdLst>
              <a:gd name="T0" fmla="*/ 0 w 3"/>
              <a:gd name="T1" fmla="*/ 1 w 3"/>
              <a:gd name="T2" fmla="*/ 2 w 3"/>
              <a:gd name="T3" fmla="*/ 2 w 3"/>
              <a:gd name="T4" fmla="*/ 3 w 3"/>
              <a:gd name="T5" fmla="*/ 2 w 3"/>
              <a:gd name="T6" fmla="*/ 2 w 3"/>
              <a:gd name="T7" fmla="*/ 1 w 3"/>
              <a:gd name="T8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7" name="Freeform 117"/>
          <p:cNvSpPr>
            <a:spLocks/>
          </p:cNvSpPr>
          <p:nvPr/>
        </p:nvSpPr>
        <p:spPr bwMode="auto">
          <a:xfrm>
            <a:off x="5278017" y="636415"/>
            <a:ext cx="137215" cy="45719"/>
          </a:xfrm>
          <a:custGeom>
            <a:avLst/>
            <a:gdLst>
              <a:gd name="T0" fmla="*/ 0 w 2"/>
              <a:gd name="T1" fmla="*/ 0 w 2"/>
              <a:gd name="T2" fmla="*/ 0 w 2"/>
              <a:gd name="T3" fmla="*/ 1 w 2"/>
              <a:gd name="T4" fmla="*/ 1 w 2"/>
              <a:gd name="T5" fmla="*/ 2 w 2"/>
              <a:gd name="T6" fmla="*/ 1 w 2"/>
              <a:gd name="T7" fmla="*/ 1 w 2"/>
              <a:gd name="T8" fmla="*/ 0 w 2"/>
              <a:gd name="T9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2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8" name="Freeform 122"/>
          <p:cNvSpPr>
            <a:spLocks/>
          </p:cNvSpPr>
          <p:nvPr/>
        </p:nvSpPr>
        <p:spPr bwMode="auto">
          <a:xfrm>
            <a:off x="3184105" y="463378"/>
            <a:ext cx="182818" cy="45719"/>
          </a:xfrm>
          <a:custGeom>
            <a:avLst/>
            <a:gdLst>
              <a:gd name="T0" fmla="*/ 0 w 3"/>
              <a:gd name="T1" fmla="*/ 0 w 3"/>
              <a:gd name="T2" fmla="*/ 1 w 3"/>
              <a:gd name="T3" fmla="*/ 2 w 3"/>
              <a:gd name="T4" fmla="*/ 3 w 3"/>
              <a:gd name="T5" fmla="*/ 3 w 3"/>
              <a:gd name="T6" fmla="*/ 3 w 3"/>
              <a:gd name="T7" fmla="*/ 2 w 3"/>
              <a:gd name="T8" fmla="*/ 1 w 3"/>
              <a:gd name="T9" fmla="*/ 0 w 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  <a:cxn ang="0">
                <a:pos x="T9" y="0"/>
              </a:cxn>
            </a:cxnLst>
            <a:rect l="0" t="0" r="r" b="b"/>
            <a:pathLst>
              <a:path w="3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0"/>
                  <a:pt x="2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79" name="Freeform 167"/>
          <p:cNvSpPr>
            <a:spLocks/>
          </p:cNvSpPr>
          <p:nvPr/>
        </p:nvSpPr>
        <p:spPr bwMode="auto">
          <a:xfrm>
            <a:off x="4292180" y="4073910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0" name="Freeform 180"/>
          <p:cNvSpPr>
            <a:spLocks/>
          </p:cNvSpPr>
          <p:nvPr/>
        </p:nvSpPr>
        <p:spPr bwMode="auto">
          <a:xfrm>
            <a:off x="4977980" y="4062769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1" name="Freeform 214"/>
          <p:cNvSpPr>
            <a:spLocks/>
          </p:cNvSpPr>
          <p:nvPr/>
        </p:nvSpPr>
        <p:spPr bwMode="auto">
          <a:xfrm>
            <a:off x="5463755" y="3877958"/>
            <a:ext cx="45719" cy="182934"/>
          </a:xfrm>
          <a:custGeom>
            <a:avLst/>
            <a:gdLst>
              <a:gd name="T0" fmla="*/ 0 h 3"/>
              <a:gd name="T1" fmla="*/ 1 h 3"/>
              <a:gd name="T2" fmla="*/ 1 h 3"/>
              <a:gd name="T3" fmla="*/ 2 h 3"/>
              <a:gd name="T4" fmla="*/ 3 h 3"/>
              <a:gd name="T5" fmla="*/ 2 h 3"/>
              <a:gd name="T6" fmla="*/ 1 h 3"/>
              <a:gd name="T7" fmla="*/ 1 h 3"/>
              <a:gd name="T8" fmla="*/ 0 h 3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  <a:cxn ang="0">
                <a:pos x="0" y="T8"/>
              </a:cxn>
            </a:cxnLst>
            <a:rect l="0" t="0" r="r" b="b"/>
            <a:pathLst>
              <a:path h="3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3"/>
                  <a:pt x="0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2"/>
                  <a:pt x="0" y="2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2" name="Freeform 233"/>
          <p:cNvSpPr>
            <a:spLocks/>
          </p:cNvSpPr>
          <p:nvPr/>
        </p:nvSpPr>
        <p:spPr bwMode="auto">
          <a:xfrm>
            <a:off x="2915817" y="3962785"/>
            <a:ext cx="45748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3" name="Freeform 234"/>
          <p:cNvSpPr>
            <a:spLocks/>
          </p:cNvSpPr>
          <p:nvPr/>
        </p:nvSpPr>
        <p:spPr bwMode="auto">
          <a:xfrm>
            <a:off x="3444455" y="3958023"/>
            <a:ext cx="91409" cy="45719"/>
          </a:xfrm>
          <a:custGeom>
            <a:avLst/>
            <a:gdLst>
              <a:gd name="T0" fmla="*/ 1 w 1"/>
              <a:gd name="T1" fmla="*/ 1 w 1"/>
              <a:gd name="T2" fmla="*/ 1 w 1"/>
              <a:gd name="T3" fmla="*/ 0 w 1"/>
              <a:gd name="T4" fmla="*/ 0 w 1"/>
              <a:gd name="T5" fmla="*/ 0 w 1"/>
              <a:gd name="T6" fmla="*/ 1 w 1"/>
              <a:gd name="T7" fmla="*/ 1 w 1"/>
              <a:gd name="T8" fmla="*/ 1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4" name="Freeform 238"/>
          <p:cNvSpPr>
            <a:spLocks/>
          </p:cNvSpPr>
          <p:nvPr/>
        </p:nvSpPr>
        <p:spPr bwMode="auto">
          <a:xfrm>
            <a:off x="4496967" y="3958023"/>
            <a:ext cx="137128" cy="45719"/>
          </a:xfrm>
          <a:custGeom>
            <a:avLst/>
            <a:gdLst>
              <a:gd name="T0" fmla="*/ 0 w 2"/>
              <a:gd name="T1" fmla="*/ 1 w 2"/>
              <a:gd name="T2" fmla="*/ 1 w 2"/>
              <a:gd name="T3" fmla="*/ 1 w 2"/>
              <a:gd name="T4" fmla="*/ 2 w 2"/>
              <a:gd name="T5" fmla="*/ 1 w 2"/>
              <a:gd name="T6" fmla="*/ 1 w 2"/>
              <a:gd name="T7" fmla="*/ 1 w 2"/>
              <a:gd name="T8" fmla="*/ 0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0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5" name="Freeform 239"/>
          <p:cNvSpPr>
            <a:spLocks/>
          </p:cNvSpPr>
          <p:nvPr/>
        </p:nvSpPr>
        <p:spPr bwMode="auto">
          <a:xfrm>
            <a:off x="3663530" y="3958023"/>
            <a:ext cx="91409" cy="45719"/>
          </a:xfrm>
          <a:custGeom>
            <a:avLst/>
            <a:gdLst>
              <a:gd name="T0" fmla="*/ 2 w 2"/>
              <a:gd name="T1" fmla="*/ 2 w 2"/>
              <a:gd name="T2" fmla="*/ 1 w 2"/>
              <a:gd name="T3" fmla="*/ 1 w 2"/>
              <a:gd name="T4" fmla="*/ 0 w 2"/>
              <a:gd name="T5" fmla="*/ 1 w 2"/>
              <a:gd name="T6" fmla="*/ 1 w 2"/>
              <a:gd name="T7" fmla="*/ 2 w 2"/>
              <a:gd name="T8" fmla="*/ 2 w 2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2">
                <a:moveTo>
                  <a:pt x="2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6" name="Freeform 241"/>
          <p:cNvSpPr>
            <a:spLocks/>
          </p:cNvSpPr>
          <p:nvPr/>
        </p:nvSpPr>
        <p:spPr bwMode="auto">
          <a:xfrm>
            <a:off x="5117680" y="3958023"/>
            <a:ext cx="91409" cy="45719"/>
          </a:xfrm>
          <a:custGeom>
            <a:avLst/>
            <a:gdLst>
              <a:gd name="T0" fmla="*/ 0 w 1"/>
              <a:gd name="T1" fmla="*/ 0 w 1"/>
              <a:gd name="T2" fmla="*/ 0 w 1"/>
              <a:gd name="T3" fmla="*/ 1 w 1"/>
              <a:gd name="T4" fmla="*/ 1 w 1"/>
              <a:gd name="T5" fmla="*/ 1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7" name="Freeform 243"/>
          <p:cNvSpPr>
            <a:spLocks/>
          </p:cNvSpPr>
          <p:nvPr/>
        </p:nvSpPr>
        <p:spPr bwMode="auto">
          <a:xfrm>
            <a:off x="4644605" y="3957994"/>
            <a:ext cx="45719" cy="45748"/>
          </a:xfrm>
          <a:custGeom>
            <a:avLst/>
            <a:gdLst>
              <a:gd name="T0" fmla="*/ 0 w 1"/>
              <a:gd name="T1" fmla="*/ 0 w 1"/>
              <a:gd name="T2" fmla="*/ 0 w 1"/>
              <a:gd name="T3" fmla="*/ 0 w 1"/>
              <a:gd name="T4" fmla="*/ 1 w 1"/>
              <a:gd name="T5" fmla="*/ 0 w 1"/>
              <a:gd name="T6" fmla="*/ 0 w 1"/>
              <a:gd name="T7" fmla="*/ 0 w 1"/>
              <a:gd name="T8" fmla="*/ 0 w 1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  <a:cxn ang="0">
                <a:pos x="T5" y="0"/>
              </a:cxn>
              <a:cxn ang="0">
                <a:pos x="T6" y="0"/>
              </a:cxn>
              <a:cxn ang="0">
                <a:pos x="T7" y="0"/>
              </a:cxn>
              <a:cxn ang="0">
                <a:pos x="T8" y="0"/>
              </a:cxn>
            </a:cxnLst>
            <a:rect l="0" t="0" r="r" b="b"/>
            <a:pathLst>
              <a:path w="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1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8" name="Freeform 262"/>
          <p:cNvSpPr>
            <a:spLocks/>
          </p:cNvSpPr>
          <p:nvPr/>
        </p:nvSpPr>
        <p:spPr bwMode="auto">
          <a:xfrm>
            <a:off x="2915816" y="3938973"/>
            <a:ext cx="45719" cy="4571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89" name="Rectangle 307"/>
          <p:cNvSpPr>
            <a:spLocks noChangeArrowheads="1"/>
          </p:cNvSpPr>
          <p:nvPr/>
        </p:nvSpPr>
        <p:spPr bwMode="auto">
          <a:xfrm>
            <a:off x="3293642" y="45644"/>
            <a:ext cx="2628579" cy="159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0" name="Freeform 301"/>
          <p:cNvSpPr>
            <a:spLocks/>
          </p:cNvSpPr>
          <p:nvPr/>
        </p:nvSpPr>
        <p:spPr bwMode="auto">
          <a:xfrm>
            <a:off x="3457078" y="3591371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1" name="Freeform 301"/>
          <p:cNvSpPr>
            <a:spLocks/>
          </p:cNvSpPr>
          <p:nvPr/>
        </p:nvSpPr>
        <p:spPr bwMode="auto">
          <a:xfrm flipV="1">
            <a:off x="3449861" y="225975"/>
            <a:ext cx="2409877" cy="1125338"/>
          </a:xfrm>
          <a:custGeom>
            <a:avLst/>
            <a:gdLst>
              <a:gd name="T0" fmla="*/ 2041 w 2041"/>
              <a:gd name="T1" fmla="*/ 1076 h 1076"/>
              <a:gd name="T2" fmla="*/ 2041 w 2041"/>
              <a:gd name="T3" fmla="*/ 1076 h 1076"/>
              <a:gd name="T4" fmla="*/ 0 w 2041"/>
              <a:gd name="T5" fmla="*/ 1076 h 1076"/>
              <a:gd name="T6" fmla="*/ 0 w 2041"/>
              <a:gd name="T7" fmla="*/ 0 h 1076"/>
              <a:gd name="T8" fmla="*/ 2041 w 2041"/>
              <a:gd name="T9" fmla="*/ 0 h 1076"/>
              <a:gd name="T10" fmla="*/ 2041 w 2041"/>
              <a:gd name="T11" fmla="*/ 1076 h 1076"/>
              <a:gd name="T12" fmla="*/ 2041 w 2041"/>
              <a:gd name="T13" fmla="*/ 1076 h 1076"/>
              <a:gd name="connsiteX0" fmla="*/ 10250 w 10250"/>
              <a:gd name="connsiteY0" fmla="*/ 10000 h 10000"/>
              <a:gd name="connsiteX1" fmla="*/ 10250 w 10250"/>
              <a:gd name="connsiteY1" fmla="*/ 10000 h 10000"/>
              <a:gd name="connsiteX2" fmla="*/ 250 w 10250"/>
              <a:gd name="connsiteY2" fmla="*/ 10000 h 10000"/>
              <a:gd name="connsiteX3" fmla="*/ 0 w 10250"/>
              <a:gd name="connsiteY3" fmla="*/ 641 h 10000"/>
              <a:gd name="connsiteX4" fmla="*/ 10250 w 10250"/>
              <a:gd name="connsiteY4" fmla="*/ 0 h 10000"/>
              <a:gd name="connsiteX5" fmla="*/ 10250 w 10250"/>
              <a:gd name="connsiteY5" fmla="*/ 10000 h 10000"/>
              <a:gd name="connsiteX6" fmla="*/ 10250 w 10250"/>
              <a:gd name="connsiteY6" fmla="*/ 10000 h 10000"/>
              <a:gd name="connsiteX0" fmla="*/ 10265 w 10265"/>
              <a:gd name="connsiteY0" fmla="*/ 10000 h 10000"/>
              <a:gd name="connsiteX1" fmla="*/ 10265 w 10265"/>
              <a:gd name="connsiteY1" fmla="*/ 10000 h 10000"/>
              <a:gd name="connsiteX2" fmla="*/ 265 w 10265"/>
              <a:gd name="connsiteY2" fmla="*/ 10000 h 10000"/>
              <a:gd name="connsiteX3" fmla="*/ 0 w 10265"/>
              <a:gd name="connsiteY3" fmla="*/ 446 h 10000"/>
              <a:gd name="connsiteX4" fmla="*/ 10265 w 10265"/>
              <a:gd name="connsiteY4" fmla="*/ 0 h 10000"/>
              <a:gd name="connsiteX5" fmla="*/ 10265 w 10265"/>
              <a:gd name="connsiteY5" fmla="*/ 10000 h 10000"/>
              <a:gd name="connsiteX6" fmla="*/ 10265 w 10265"/>
              <a:gd name="connsiteY6" fmla="*/ 10000 h 10000"/>
              <a:gd name="connsiteX0" fmla="*/ 10265 w 10368"/>
              <a:gd name="connsiteY0" fmla="*/ 9554 h 9554"/>
              <a:gd name="connsiteX1" fmla="*/ 10265 w 10368"/>
              <a:gd name="connsiteY1" fmla="*/ 9554 h 9554"/>
              <a:gd name="connsiteX2" fmla="*/ 265 w 10368"/>
              <a:gd name="connsiteY2" fmla="*/ 9554 h 9554"/>
              <a:gd name="connsiteX3" fmla="*/ 0 w 10368"/>
              <a:gd name="connsiteY3" fmla="*/ 0 h 9554"/>
              <a:gd name="connsiteX4" fmla="*/ 10368 w 10368"/>
              <a:gd name="connsiteY4" fmla="*/ 56 h 9554"/>
              <a:gd name="connsiteX5" fmla="*/ 10265 w 10368"/>
              <a:gd name="connsiteY5" fmla="*/ 9554 h 9554"/>
              <a:gd name="connsiteX6" fmla="*/ 10265 w 10368"/>
              <a:gd name="connsiteY6" fmla="*/ 9554 h 9554"/>
              <a:gd name="connsiteX0" fmla="*/ 9901 w 10000"/>
              <a:gd name="connsiteY0" fmla="*/ 10000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901 w 10000"/>
              <a:gd name="connsiteY6" fmla="*/ 10000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901 w 10000"/>
              <a:gd name="connsiteY5" fmla="*/ 10000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476 w 10000"/>
              <a:gd name="connsiteY0" fmla="*/ 9095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6" fmla="*/ 9476 w 10000"/>
              <a:gd name="connsiteY6" fmla="*/ 9095 h 10000"/>
              <a:gd name="connsiteX0" fmla="*/ 9745 w 10000"/>
              <a:gd name="connsiteY0" fmla="*/ 9737 h 10000"/>
              <a:gd name="connsiteX1" fmla="*/ 9901 w 10000"/>
              <a:gd name="connsiteY1" fmla="*/ 10000 h 10000"/>
              <a:gd name="connsiteX2" fmla="*/ 398 w 10000"/>
              <a:gd name="connsiteY2" fmla="*/ 9737 h 10000"/>
              <a:gd name="connsiteX3" fmla="*/ 0 w 10000"/>
              <a:gd name="connsiteY3" fmla="*/ 0 h 10000"/>
              <a:gd name="connsiteX4" fmla="*/ 10000 w 10000"/>
              <a:gd name="connsiteY4" fmla="*/ 59 h 10000"/>
              <a:gd name="connsiteX5" fmla="*/ 9745 w 10000"/>
              <a:gd name="connsiteY5" fmla="*/ 9737 h 10000"/>
              <a:gd name="connsiteX0" fmla="*/ 9745 w 10000"/>
              <a:gd name="connsiteY0" fmla="*/ 9737 h 9796"/>
              <a:gd name="connsiteX1" fmla="*/ 9504 w 10000"/>
              <a:gd name="connsiteY1" fmla="*/ 9796 h 9796"/>
              <a:gd name="connsiteX2" fmla="*/ 398 w 10000"/>
              <a:gd name="connsiteY2" fmla="*/ 9737 h 9796"/>
              <a:gd name="connsiteX3" fmla="*/ 0 w 10000"/>
              <a:gd name="connsiteY3" fmla="*/ 0 h 9796"/>
              <a:gd name="connsiteX4" fmla="*/ 10000 w 10000"/>
              <a:gd name="connsiteY4" fmla="*/ 59 h 9796"/>
              <a:gd name="connsiteX5" fmla="*/ 9745 w 10000"/>
              <a:gd name="connsiteY5" fmla="*/ 9737 h 9796"/>
              <a:gd name="connsiteX0" fmla="*/ 9745 w 10000"/>
              <a:gd name="connsiteY0" fmla="*/ 9940 h 9940"/>
              <a:gd name="connsiteX1" fmla="*/ 398 w 10000"/>
              <a:gd name="connsiteY1" fmla="*/ 9940 h 9940"/>
              <a:gd name="connsiteX2" fmla="*/ 0 w 10000"/>
              <a:gd name="connsiteY2" fmla="*/ 0 h 9940"/>
              <a:gd name="connsiteX3" fmla="*/ 10000 w 10000"/>
              <a:gd name="connsiteY3" fmla="*/ 60 h 9940"/>
              <a:gd name="connsiteX4" fmla="*/ 9745 w 10000"/>
              <a:gd name="connsiteY4" fmla="*/ 9940 h 9940"/>
              <a:gd name="connsiteX0" fmla="*/ 9745 w 10000"/>
              <a:gd name="connsiteY0" fmla="*/ 10000 h 10000"/>
              <a:gd name="connsiteX1" fmla="*/ 455 w 10000"/>
              <a:gd name="connsiteY1" fmla="*/ 9880 h 10000"/>
              <a:gd name="connsiteX2" fmla="*/ 0 w 10000"/>
              <a:gd name="connsiteY2" fmla="*/ 0 h 10000"/>
              <a:gd name="connsiteX3" fmla="*/ 10000 w 10000"/>
              <a:gd name="connsiteY3" fmla="*/ 60 h 10000"/>
              <a:gd name="connsiteX4" fmla="*/ 9745 w 10000"/>
              <a:gd name="connsiteY4" fmla="*/ 10000 h 10000"/>
              <a:gd name="connsiteX0" fmla="*/ 9660 w 10000"/>
              <a:gd name="connsiteY0" fmla="*/ 9910 h 9910"/>
              <a:gd name="connsiteX1" fmla="*/ 455 w 10000"/>
              <a:gd name="connsiteY1" fmla="*/ 9880 h 9910"/>
              <a:gd name="connsiteX2" fmla="*/ 0 w 10000"/>
              <a:gd name="connsiteY2" fmla="*/ 0 h 9910"/>
              <a:gd name="connsiteX3" fmla="*/ 10000 w 10000"/>
              <a:gd name="connsiteY3" fmla="*/ 60 h 9910"/>
              <a:gd name="connsiteX4" fmla="*/ 9660 w 10000"/>
              <a:gd name="connsiteY4" fmla="*/ 9910 h 991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00"/>
              <a:gd name="connsiteY0" fmla="*/ 10000 h 10000"/>
              <a:gd name="connsiteX1" fmla="*/ 455 w 10000"/>
              <a:gd name="connsiteY1" fmla="*/ 9970 h 10000"/>
              <a:gd name="connsiteX2" fmla="*/ 0 w 10000"/>
              <a:gd name="connsiteY2" fmla="*/ 0 h 10000"/>
              <a:gd name="connsiteX3" fmla="*/ 10000 w 10000"/>
              <a:gd name="connsiteY3" fmla="*/ 61 h 10000"/>
              <a:gd name="connsiteX4" fmla="*/ 9660 w 10000"/>
              <a:gd name="connsiteY4" fmla="*/ 10000 h 10000"/>
              <a:gd name="connsiteX0" fmla="*/ 9660 w 10085"/>
              <a:gd name="connsiteY0" fmla="*/ 10060 h 10060"/>
              <a:gd name="connsiteX1" fmla="*/ 455 w 10085"/>
              <a:gd name="connsiteY1" fmla="*/ 10030 h 10060"/>
              <a:gd name="connsiteX2" fmla="*/ 0 w 10085"/>
              <a:gd name="connsiteY2" fmla="*/ 60 h 10060"/>
              <a:gd name="connsiteX3" fmla="*/ 10085 w 10085"/>
              <a:gd name="connsiteY3" fmla="*/ 0 h 10060"/>
              <a:gd name="connsiteX4" fmla="*/ 9660 w 10085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8 h 10068"/>
              <a:gd name="connsiteX1" fmla="*/ 469 w 10099"/>
              <a:gd name="connsiteY1" fmla="*/ 10038 h 10068"/>
              <a:gd name="connsiteX2" fmla="*/ 0 w 10099"/>
              <a:gd name="connsiteY2" fmla="*/ 38 h 10068"/>
              <a:gd name="connsiteX3" fmla="*/ 10099 w 10099"/>
              <a:gd name="connsiteY3" fmla="*/ 8 h 10068"/>
              <a:gd name="connsiteX4" fmla="*/ 9674 w 10099"/>
              <a:gd name="connsiteY4" fmla="*/ 10068 h 10068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  <a:gd name="connsiteX0" fmla="*/ 9674 w 10099"/>
              <a:gd name="connsiteY0" fmla="*/ 10060 h 10060"/>
              <a:gd name="connsiteX1" fmla="*/ 469 w 10099"/>
              <a:gd name="connsiteY1" fmla="*/ 10030 h 10060"/>
              <a:gd name="connsiteX2" fmla="*/ 0 w 10099"/>
              <a:gd name="connsiteY2" fmla="*/ 30 h 10060"/>
              <a:gd name="connsiteX3" fmla="*/ 10099 w 10099"/>
              <a:gd name="connsiteY3" fmla="*/ 0 h 10060"/>
              <a:gd name="connsiteX4" fmla="*/ 9674 w 10099"/>
              <a:gd name="connsiteY4" fmla="*/ 100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9" h="10060">
                <a:moveTo>
                  <a:pt x="9674" y="10060"/>
                </a:moveTo>
                <a:lnTo>
                  <a:pt x="469" y="10030"/>
                </a:lnTo>
                <a:cubicBezTo>
                  <a:pt x="261" y="6705"/>
                  <a:pt x="151" y="3414"/>
                  <a:pt x="0" y="30"/>
                </a:cubicBezTo>
                <a:cubicBezTo>
                  <a:pt x="3409" y="-40"/>
                  <a:pt x="6634" y="-50"/>
                  <a:pt x="10099" y="0"/>
                </a:cubicBezTo>
                <a:cubicBezTo>
                  <a:pt x="9953" y="3463"/>
                  <a:pt x="9777" y="6566"/>
                  <a:pt x="9674" y="10060"/>
                </a:cubicBezTo>
                <a:close/>
              </a:path>
            </a:pathLst>
          </a:custGeom>
          <a:solidFill>
            <a:srgbClr val="06A8CB"/>
          </a:solidFill>
          <a:ln w="7938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905997" y="454732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025618" y="2254101"/>
            <a:ext cx="144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>
                <a:solidFill>
                  <a:prstClr val="white"/>
                </a:solidFill>
                <a:latin typeface="微软雅黑" pitchFamily="34" charset="-122"/>
              </a:defRPr>
            </a:lvl1pPr>
          </a:lstStyle>
          <a:p>
            <a:r>
              <a:rPr lang="zh-CN" altLang="en-US" dirty="0"/>
              <a:t>添加标题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905997" y="3867894"/>
            <a:ext cx="158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solidFill>
                  <a:prstClr val="white"/>
                </a:solidFill>
                <a:latin typeface="微软雅黑" pitchFamily="34" charset="-122"/>
              </a:rPr>
              <a:t>添加标题</a:t>
            </a:r>
            <a:endParaRPr lang="zh-CN" altLang="en-US" sz="24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96" name="Line 42"/>
          <p:cNvSpPr>
            <a:spLocks noChangeShapeType="1"/>
          </p:cNvSpPr>
          <p:nvPr/>
        </p:nvSpPr>
        <p:spPr bwMode="auto">
          <a:xfrm flipH="1" flipV="1">
            <a:off x="5902812" y="2487041"/>
            <a:ext cx="3241187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11560" y="-20538"/>
            <a:ext cx="594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prstClr val="white"/>
                </a:solidFill>
                <a:latin typeface="微软雅黑" pitchFamily="34" charset="-122"/>
              </a:rPr>
              <a:t>我的目录页</a:t>
            </a:r>
            <a:endParaRPr lang="zh-CN" altLang="en-US" sz="3200" dirty="0">
              <a:solidFill>
                <a:prstClr val="white"/>
              </a:solidFill>
              <a:latin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3840393"/>
      </p:ext>
    </p:extLst>
  </p:cSld>
  <p:clrMapOvr>
    <a:masterClrMapping/>
  </p:clrMapOvr>
  <p:transition spd="slow" advTm="436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90" grpId="0" animBg="1"/>
      <p:bldP spid="91" grpId="0" animBg="1"/>
      <p:bldP spid="92" grpId="0"/>
      <p:bldP spid="93" grpId="0"/>
      <p:bldP spid="94" grpId="0"/>
      <p:bldP spid="96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169988" y="3513138"/>
            <a:ext cx="2674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 smtClean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18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" name="Text Box 5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441450" y="3887788"/>
            <a:ext cx="240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1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" name="Text Box 5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441450" y="4260850"/>
            <a:ext cx="24034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1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" name="Text Box 5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1441450" y="4637088"/>
            <a:ext cx="24034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>
              <a:defRPr sz="2100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>
              <a:defRPr sz="1500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>
              <a:defRPr sz="1500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hangingPunct="0">
              <a:defRPr sz="1500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1800" b="1" dirty="0">
                <a:solidFill>
                  <a:srgbClr val="FFFFFF"/>
                </a:solidFill>
                <a:latin typeface="+mn-ea"/>
              </a:rPr>
              <a:t>单击此处添加文本</a:t>
            </a:r>
            <a:endParaRPr lang="en-GB" altLang="zh-CN" sz="1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 flipH="1">
            <a:off x="3825875" y="3659188"/>
            <a:ext cx="1139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Line 64"/>
          <p:cNvSpPr>
            <a:spLocks noChangeShapeType="1"/>
          </p:cNvSpPr>
          <p:nvPr/>
        </p:nvSpPr>
        <p:spPr bwMode="auto">
          <a:xfrm>
            <a:off x="1143000" y="3440113"/>
            <a:ext cx="8001000" cy="0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66"/>
          <p:cNvSpPr>
            <a:spLocks/>
          </p:cNvSpPr>
          <p:nvPr/>
        </p:nvSpPr>
        <p:spPr bwMode="auto">
          <a:xfrm>
            <a:off x="3825875" y="3932238"/>
            <a:ext cx="1971675" cy="109537"/>
          </a:xfrm>
          <a:custGeom>
            <a:avLst/>
            <a:gdLst>
              <a:gd name="T0" fmla="*/ 0 w 1656"/>
              <a:gd name="T1" fmla="*/ 173891575 h 92"/>
              <a:gd name="T2" fmla="*/ 2147483646 w 1656"/>
              <a:gd name="T3" fmla="*/ 173891575 h 92"/>
              <a:gd name="T4" fmla="*/ 2147483646 w 1656"/>
              <a:gd name="T5" fmla="*/ 0 h 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56" h="92">
                <a:moveTo>
                  <a:pt x="0" y="92"/>
                </a:moveTo>
                <a:lnTo>
                  <a:pt x="1560" y="92"/>
                </a:lnTo>
                <a:lnTo>
                  <a:pt x="1656" y="0"/>
                </a:ln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78">
            <a:hlinkClick r:id="" action="ppaction://noaction"/>
          </p:cNvPr>
          <p:cNvSpPr>
            <a:spLocks noEditPoints="1"/>
          </p:cNvSpPr>
          <p:nvPr/>
        </p:nvSpPr>
        <p:spPr bwMode="auto">
          <a:xfrm>
            <a:off x="6054725" y="1573213"/>
            <a:ext cx="858838" cy="2776537"/>
          </a:xfrm>
          <a:custGeom>
            <a:avLst/>
            <a:gdLst>
              <a:gd name="T0" fmla="*/ 1607211644 w 608"/>
              <a:gd name="T1" fmla="*/ 1525370631 h 1965"/>
              <a:gd name="T2" fmla="*/ 1487270498 w 608"/>
              <a:gd name="T3" fmla="*/ 1011589584 h 1965"/>
              <a:gd name="T4" fmla="*/ 1175423800 w 608"/>
              <a:gd name="T5" fmla="*/ 835891955 h 1965"/>
              <a:gd name="T6" fmla="*/ 1074140040 w 608"/>
              <a:gd name="T7" fmla="*/ 740058297 h 1965"/>
              <a:gd name="T8" fmla="*/ 999510496 w 608"/>
              <a:gd name="T9" fmla="*/ 593643606 h 1965"/>
              <a:gd name="T10" fmla="*/ 1055482654 w 608"/>
              <a:gd name="T11" fmla="*/ 417945977 h 1965"/>
              <a:gd name="T12" fmla="*/ 1068809762 w 608"/>
              <a:gd name="T13" fmla="*/ 282179628 h 1965"/>
              <a:gd name="T14" fmla="*/ 999510496 w 608"/>
              <a:gd name="T15" fmla="*/ 135766350 h 1965"/>
              <a:gd name="T16" fmla="*/ 903557013 w 608"/>
              <a:gd name="T17" fmla="*/ 47917535 h 1965"/>
              <a:gd name="T18" fmla="*/ 826260916 w 608"/>
              <a:gd name="T19" fmla="*/ 29282938 h 1965"/>
              <a:gd name="T20" fmla="*/ 642352195 w 608"/>
              <a:gd name="T21" fmla="*/ 18634597 h 1965"/>
              <a:gd name="T22" fmla="*/ 490426555 w 608"/>
              <a:gd name="T23" fmla="*/ 79862559 h 1965"/>
              <a:gd name="T24" fmla="*/ 455776922 w 608"/>
              <a:gd name="T25" fmla="*/ 138428435 h 1965"/>
              <a:gd name="T26" fmla="*/ 477099447 w 608"/>
              <a:gd name="T27" fmla="*/ 196994311 h 1965"/>
              <a:gd name="T28" fmla="*/ 485094863 w 608"/>
              <a:gd name="T29" fmla="*/ 308800480 h 1965"/>
              <a:gd name="T30" fmla="*/ 525076188 w 608"/>
              <a:gd name="T31" fmla="*/ 479173939 h 1965"/>
              <a:gd name="T32" fmla="*/ 594375454 w 608"/>
              <a:gd name="T33" fmla="*/ 713437444 h 1965"/>
              <a:gd name="T34" fmla="*/ 551728991 w 608"/>
              <a:gd name="T35" fmla="*/ 921078684 h 1965"/>
              <a:gd name="T36" fmla="*/ 415795597 w 608"/>
              <a:gd name="T37" fmla="*/ 1144693848 h 1965"/>
              <a:gd name="T38" fmla="*/ 394473072 w 608"/>
              <a:gd name="T39" fmla="*/ 1599909019 h 1965"/>
              <a:gd name="T40" fmla="*/ 463772338 w 608"/>
              <a:gd name="T41" fmla="*/ 1815537928 h 1965"/>
              <a:gd name="T42" fmla="*/ 277197065 w 608"/>
              <a:gd name="T43" fmla="*/ 2147483646 h 1965"/>
              <a:gd name="T44" fmla="*/ 261204818 w 608"/>
              <a:gd name="T45" fmla="*/ 2147483646 h 1965"/>
              <a:gd name="T46" fmla="*/ 234552015 w 608"/>
              <a:gd name="T47" fmla="*/ 2147483646 h 1965"/>
              <a:gd name="T48" fmla="*/ 250544262 w 608"/>
              <a:gd name="T49" fmla="*/ 2147483646 h 1965"/>
              <a:gd name="T50" fmla="*/ 255874540 w 608"/>
              <a:gd name="T51" fmla="*/ 2147483646 h 1965"/>
              <a:gd name="T52" fmla="*/ 298521003 w 608"/>
              <a:gd name="T53" fmla="*/ 2147483646 h 1965"/>
              <a:gd name="T54" fmla="*/ 271866787 w 608"/>
              <a:gd name="T55" fmla="*/ 2147483646 h 1965"/>
              <a:gd name="T56" fmla="*/ 309181559 w 608"/>
              <a:gd name="T57" fmla="*/ 2147483646 h 1965"/>
              <a:gd name="T58" fmla="*/ 207897799 w 608"/>
              <a:gd name="T59" fmla="*/ 2147483646 h 1965"/>
              <a:gd name="T60" fmla="*/ 79961236 w 608"/>
              <a:gd name="T61" fmla="*/ 2147483646 h 1965"/>
              <a:gd name="T62" fmla="*/ 10661969 w 608"/>
              <a:gd name="T63" fmla="*/ 2147483646 h 1965"/>
              <a:gd name="T64" fmla="*/ 295854451 w 608"/>
              <a:gd name="T65" fmla="*/ 2147483646 h 1965"/>
              <a:gd name="T66" fmla="*/ 629025087 w 608"/>
              <a:gd name="T67" fmla="*/ 2147483646 h 1965"/>
              <a:gd name="T68" fmla="*/ 674336690 w 608"/>
              <a:gd name="T69" fmla="*/ 2147483646 h 1965"/>
              <a:gd name="T70" fmla="*/ 679666967 w 608"/>
              <a:gd name="T71" fmla="*/ 2147483646 h 1965"/>
              <a:gd name="T72" fmla="*/ 671670137 w 608"/>
              <a:gd name="T73" fmla="*/ 2147483646 h 1965"/>
              <a:gd name="T74" fmla="*/ 658344443 w 608"/>
              <a:gd name="T75" fmla="*/ 2147483646 h 1965"/>
              <a:gd name="T76" fmla="*/ 663674720 w 608"/>
              <a:gd name="T77" fmla="*/ 2147483646 h 1965"/>
              <a:gd name="T78" fmla="*/ 791611283 w 608"/>
              <a:gd name="T79" fmla="*/ 2147483646 h 1965"/>
              <a:gd name="T80" fmla="*/ 866242241 w 608"/>
              <a:gd name="T81" fmla="*/ 2147483646 h 1965"/>
              <a:gd name="T82" fmla="*/ 972856279 w 608"/>
              <a:gd name="T83" fmla="*/ 2147483646 h 1965"/>
              <a:gd name="T84" fmla="*/ 970191140 w 608"/>
              <a:gd name="T85" fmla="*/ 2147483646 h 1965"/>
              <a:gd name="T86" fmla="*/ 924879538 w 608"/>
              <a:gd name="T87" fmla="*/ 2147483646 h 1965"/>
              <a:gd name="T88" fmla="*/ 879569349 w 608"/>
              <a:gd name="T89" fmla="*/ 2147483646 h 1965"/>
              <a:gd name="T90" fmla="*/ 826260916 w 608"/>
              <a:gd name="T91" fmla="*/ 2147483646 h 1965"/>
              <a:gd name="T92" fmla="*/ 714316600 w 608"/>
              <a:gd name="T93" fmla="*/ 2147483646 h 1965"/>
              <a:gd name="T94" fmla="*/ 716981739 w 608"/>
              <a:gd name="T95" fmla="*/ 2147483646 h 1965"/>
              <a:gd name="T96" fmla="*/ 1127447059 w 608"/>
              <a:gd name="T97" fmla="*/ 2147483646 h 1965"/>
              <a:gd name="T98" fmla="*/ 1250053344 w 608"/>
              <a:gd name="T99" fmla="*/ 2147483646 h 1965"/>
              <a:gd name="T100" fmla="*/ 1306026916 w 608"/>
              <a:gd name="T101" fmla="*/ 2147483646 h 1965"/>
              <a:gd name="T102" fmla="*/ 1300695224 w 608"/>
              <a:gd name="T103" fmla="*/ 2147483646 h 1965"/>
              <a:gd name="T104" fmla="*/ 1361999074 w 608"/>
              <a:gd name="T105" fmla="*/ 2147483646 h 1965"/>
              <a:gd name="T106" fmla="*/ 1316687471 w 608"/>
              <a:gd name="T107" fmla="*/ 2147483646 h 1965"/>
              <a:gd name="T108" fmla="*/ 1295364946 w 608"/>
              <a:gd name="T109" fmla="*/ 2147483646 h 1965"/>
              <a:gd name="T110" fmla="*/ 1300695224 w 608"/>
              <a:gd name="T111" fmla="*/ 2147483646 h 1965"/>
              <a:gd name="T112" fmla="*/ 1575227150 w 608"/>
              <a:gd name="T113" fmla="*/ 2028503338 h 1965"/>
              <a:gd name="T114" fmla="*/ 1364664213 w 608"/>
              <a:gd name="T115" fmla="*/ 1951302865 h 1965"/>
              <a:gd name="T116" fmla="*/ 1359333935 w 608"/>
              <a:gd name="T117" fmla="*/ 1876764476 h 1965"/>
              <a:gd name="T118" fmla="*/ 1364664213 w 608"/>
              <a:gd name="T119" fmla="*/ 1951302865 h 196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08" h="1965">
                <a:moveTo>
                  <a:pt x="596" y="619"/>
                </a:moveTo>
                <a:cubicBezTo>
                  <a:pt x="608" y="613"/>
                  <a:pt x="608" y="613"/>
                  <a:pt x="608" y="613"/>
                </a:cubicBezTo>
                <a:cubicBezTo>
                  <a:pt x="608" y="613"/>
                  <a:pt x="607" y="580"/>
                  <a:pt x="603" y="573"/>
                </a:cubicBezTo>
                <a:cubicBezTo>
                  <a:pt x="600" y="566"/>
                  <a:pt x="592" y="533"/>
                  <a:pt x="590" y="530"/>
                </a:cubicBezTo>
                <a:cubicBezTo>
                  <a:pt x="588" y="527"/>
                  <a:pt x="573" y="427"/>
                  <a:pt x="573" y="420"/>
                </a:cubicBezTo>
                <a:cubicBezTo>
                  <a:pt x="572" y="412"/>
                  <a:pt x="566" y="387"/>
                  <a:pt x="558" y="380"/>
                </a:cubicBezTo>
                <a:cubicBezTo>
                  <a:pt x="551" y="373"/>
                  <a:pt x="527" y="354"/>
                  <a:pt x="522" y="350"/>
                </a:cubicBezTo>
                <a:cubicBezTo>
                  <a:pt x="517" y="347"/>
                  <a:pt x="485" y="333"/>
                  <a:pt x="480" y="332"/>
                </a:cubicBezTo>
                <a:cubicBezTo>
                  <a:pt x="476" y="331"/>
                  <a:pt x="446" y="316"/>
                  <a:pt x="441" y="314"/>
                </a:cubicBezTo>
                <a:cubicBezTo>
                  <a:pt x="436" y="311"/>
                  <a:pt x="416" y="298"/>
                  <a:pt x="416" y="298"/>
                </a:cubicBezTo>
                <a:cubicBezTo>
                  <a:pt x="402" y="295"/>
                  <a:pt x="402" y="295"/>
                  <a:pt x="402" y="295"/>
                </a:cubicBezTo>
                <a:cubicBezTo>
                  <a:pt x="403" y="278"/>
                  <a:pt x="403" y="278"/>
                  <a:pt x="403" y="278"/>
                </a:cubicBezTo>
                <a:cubicBezTo>
                  <a:pt x="383" y="248"/>
                  <a:pt x="383" y="248"/>
                  <a:pt x="383" y="248"/>
                </a:cubicBezTo>
                <a:cubicBezTo>
                  <a:pt x="373" y="249"/>
                  <a:pt x="373" y="249"/>
                  <a:pt x="373" y="249"/>
                </a:cubicBezTo>
                <a:cubicBezTo>
                  <a:pt x="375" y="223"/>
                  <a:pt x="375" y="223"/>
                  <a:pt x="375" y="223"/>
                </a:cubicBezTo>
                <a:cubicBezTo>
                  <a:pt x="375" y="223"/>
                  <a:pt x="386" y="220"/>
                  <a:pt x="391" y="208"/>
                </a:cubicBezTo>
                <a:cubicBezTo>
                  <a:pt x="397" y="195"/>
                  <a:pt x="401" y="185"/>
                  <a:pt x="400" y="174"/>
                </a:cubicBezTo>
                <a:cubicBezTo>
                  <a:pt x="399" y="162"/>
                  <a:pt x="396" y="157"/>
                  <a:pt x="396" y="157"/>
                </a:cubicBezTo>
                <a:cubicBezTo>
                  <a:pt x="401" y="146"/>
                  <a:pt x="401" y="146"/>
                  <a:pt x="401" y="146"/>
                </a:cubicBezTo>
                <a:cubicBezTo>
                  <a:pt x="401" y="146"/>
                  <a:pt x="404" y="125"/>
                  <a:pt x="400" y="119"/>
                </a:cubicBezTo>
                <a:cubicBezTo>
                  <a:pt x="396" y="113"/>
                  <a:pt x="399" y="109"/>
                  <a:pt x="401" y="106"/>
                </a:cubicBezTo>
                <a:cubicBezTo>
                  <a:pt x="402" y="102"/>
                  <a:pt x="404" y="91"/>
                  <a:pt x="399" y="85"/>
                </a:cubicBezTo>
                <a:cubicBezTo>
                  <a:pt x="393" y="80"/>
                  <a:pt x="380" y="62"/>
                  <a:pt x="380" y="62"/>
                </a:cubicBezTo>
                <a:cubicBezTo>
                  <a:pt x="375" y="51"/>
                  <a:pt x="375" y="51"/>
                  <a:pt x="375" y="51"/>
                </a:cubicBezTo>
                <a:cubicBezTo>
                  <a:pt x="384" y="41"/>
                  <a:pt x="384" y="41"/>
                  <a:pt x="384" y="41"/>
                </a:cubicBezTo>
                <a:cubicBezTo>
                  <a:pt x="363" y="35"/>
                  <a:pt x="363" y="35"/>
                  <a:pt x="363" y="35"/>
                </a:cubicBezTo>
                <a:cubicBezTo>
                  <a:pt x="339" y="18"/>
                  <a:pt x="339" y="18"/>
                  <a:pt x="339" y="18"/>
                </a:cubicBezTo>
                <a:cubicBezTo>
                  <a:pt x="330" y="4"/>
                  <a:pt x="330" y="4"/>
                  <a:pt x="330" y="4"/>
                </a:cubicBezTo>
                <a:cubicBezTo>
                  <a:pt x="321" y="12"/>
                  <a:pt x="321" y="12"/>
                  <a:pt x="321" y="12"/>
                </a:cubicBezTo>
                <a:cubicBezTo>
                  <a:pt x="321" y="12"/>
                  <a:pt x="311" y="15"/>
                  <a:pt x="310" y="11"/>
                </a:cubicBezTo>
                <a:cubicBezTo>
                  <a:pt x="308" y="7"/>
                  <a:pt x="309" y="4"/>
                  <a:pt x="299" y="2"/>
                </a:cubicBezTo>
                <a:cubicBezTo>
                  <a:pt x="289" y="1"/>
                  <a:pt x="269" y="0"/>
                  <a:pt x="269" y="0"/>
                </a:cubicBezTo>
                <a:cubicBezTo>
                  <a:pt x="241" y="7"/>
                  <a:pt x="241" y="7"/>
                  <a:pt x="241" y="7"/>
                </a:cubicBezTo>
                <a:cubicBezTo>
                  <a:pt x="232" y="26"/>
                  <a:pt x="232" y="26"/>
                  <a:pt x="232" y="26"/>
                </a:cubicBezTo>
                <a:cubicBezTo>
                  <a:pt x="232" y="26"/>
                  <a:pt x="208" y="25"/>
                  <a:pt x="203" y="25"/>
                </a:cubicBezTo>
                <a:cubicBezTo>
                  <a:pt x="198" y="25"/>
                  <a:pt x="185" y="29"/>
                  <a:pt x="184" y="30"/>
                </a:cubicBezTo>
                <a:cubicBezTo>
                  <a:pt x="182" y="31"/>
                  <a:pt x="189" y="41"/>
                  <a:pt x="189" y="41"/>
                </a:cubicBezTo>
                <a:cubicBezTo>
                  <a:pt x="187" y="48"/>
                  <a:pt x="187" y="48"/>
                  <a:pt x="187" y="48"/>
                </a:cubicBezTo>
                <a:cubicBezTo>
                  <a:pt x="171" y="52"/>
                  <a:pt x="171" y="52"/>
                  <a:pt x="171" y="52"/>
                </a:cubicBezTo>
                <a:cubicBezTo>
                  <a:pt x="182" y="60"/>
                  <a:pt x="182" y="60"/>
                  <a:pt x="182" y="60"/>
                </a:cubicBezTo>
                <a:cubicBezTo>
                  <a:pt x="182" y="60"/>
                  <a:pt x="177" y="67"/>
                  <a:pt x="175" y="65"/>
                </a:cubicBezTo>
                <a:cubicBezTo>
                  <a:pt x="173" y="64"/>
                  <a:pt x="176" y="73"/>
                  <a:pt x="179" y="74"/>
                </a:cubicBezTo>
                <a:cubicBezTo>
                  <a:pt x="182" y="75"/>
                  <a:pt x="177" y="81"/>
                  <a:pt x="177" y="81"/>
                </a:cubicBezTo>
                <a:cubicBezTo>
                  <a:pt x="177" y="81"/>
                  <a:pt x="181" y="94"/>
                  <a:pt x="184" y="98"/>
                </a:cubicBezTo>
                <a:cubicBezTo>
                  <a:pt x="187" y="102"/>
                  <a:pt x="182" y="112"/>
                  <a:pt x="182" y="116"/>
                </a:cubicBezTo>
                <a:cubicBezTo>
                  <a:pt x="182" y="120"/>
                  <a:pt x="187" y="139"/>
                  <a:pt x="187" y="139"/>
                </a:cubicBezTo>
                <a:cubicBezTo>
                  <a:pt x="187" y="139"/>
                  <a:pt x="190" y="158"/>
                  <a:pt x="189" y="164"/>
                </a:cubicBezTo>
                <a:cubicBezTo>
                  <a:pt x="187" y="169"/>
                  <a:pt x="196" y="178"/>
                  <a:pt x="197" y="180"/>
                </a:cubicBezTo>
                <a:cubicBezTo>
                  <a:pt x="197" y="182"/>
                  <a:pt x="202" y="191"/>
                  <a:pt x="202" y="191"/>
                </a:cubicBezTo>
                <a:cubicBezTo>
                  <a:pt x="202" y="191"/>
                  <a:pt x="206" y="216"/>
                  <a:pt x="208" y="227"/>
                </a:cubicBezTo>
                <a:cubicBezTo>
                  <a:pt x="210" y="237"/>
                  <a:pt x="217" y="261"/>
                  <a:pt x="223" y="268"/>
                </a:cubicBezTo>
                <a:cubicBezTo>
                  <a:pt x="228" y="275"/>
                  <a:pt x="241" y="295"/>
                  <a:pt x="241" y="295"/>
                </a:cubicBezTo>
                <a:cubicBezTo>
                  <a:pt x="243" y="303"/>
                  <a:pt x="243" y="303"/>
                  <a:pt x="243" y="303"/>
                </a:cubicBezTo>
                <a:cubicBezTo>
                  <a:pt x="207" y="346"/>
                  <a:pt x="207" y="346"/>
                  <a:pt x="207" y="346"/>
                </a:cubicBezTo>
                <a:cubicBezTo>
                  <a:pt x="207" y="354"/>
                  <a:pt x="207" y="354"/>
                  <a:pt x="207" y="354"/>
                </a:cubicBezTo>
                <a:cubicBezTo>
                  <a:pt x="207" y="354"/>
                  <a:pt x="170" y="375"/>
                  <a:pt x="168" y="381"/>
                </a:cubicBezTo>
                <a:cubicBezTo>
                  <a:pt x="165" y="388"/>
                  <a:pt x="158" y="415"/>
                  <a:pt x="156" y="430"/>
                </a:cubicBezTo>
                <a:cubicBezTo>
                  <a:pt x="153" y="444"/>
                  <a:pt x="155" y="512"/>
                  <a:pt x="155" y="516"/>
                </a:cubicBezTo>
                <a:cubicBezTo>
                  <a:pt x="154" y="520"/>
                  <a:pt x="151" y="564"/>
                  <a:pt x="150" y="569"/>
                </a:cubicBezTo>
                <a:cubicBezTo>
                  <a:pt x="148" y="574"/>
                  <a:pt x="143" y="595"/>
                  <a:pt x="148" y="601"/>
                </a:cubicBezTo>
                <a:cubicBezTo>
                  <a:pt x="152" y="608"/>
                  <a:pt x="168" y="622"/>
                  <a:pt x="168" y="622"/>
                </a:cubicBezTo>
                <a:cubicBezTo>
                  <a:pt x="176" y="624"/>
                  <a:pt x="176" y="624"/>
                  <a:pt x="176" y="624"/>
                </a:cubicBezTo>
                <a:cubicBezTo>
                  <a:pt x="176" y="624"/>
                  <a:pt x="175" y="678"/>
                  <a:pt x="174" y="682"/>
                </a:cubicBezTo>
                <a:cubicBezTo>
                  <a:pt x="172" y="686"/>
                  <a:pt x="142" y="756"/>
                  <a:pt x="138" y="779"/>
                </a:cubicBezTo>
                <a:cubicBezTo>
                  <a:pt x="133" y="802"/>
                  <a:pt x="122" y="859"/>
                  <a:pt x="122" y="859"/>
                </a:cubicBezTo>
                <a:cubicBezTo>
                  <a:pt x="122" y="859"/>
                  <a:pt x="104" y="888"/>
                  <a:pt x="104" y="894"/>
                </a:cubicBezTo>
                <a:cubicBezTo>
                  <a:pt x="104" y="900"/>
                  <a:pt x="103" y="937"/>
                  <a:pt x="103" y="937"/>
                </a:cubicBezTo>
                <a:cubicBezTo>
                  <a:pt x="103" y="937"/>
                  <a:pt x="93" y="948"/>
                  <a:pt x="93" y="950"/>
                </a:cubicBezTo>
                <a:cubicBezTo>
                  <a:pt x="92" y="952"/>
                  <a:pt x="95" y="961"/>
                  <a:pt x="98" y="963"/>
                </a:cubicBezTo>
                <a:cubicBezTo>
                  <a:pt x="100" y="964"/>
                  <a:pt x="104" y="971"/>
                  <a:pt x="104" y="971"/>
                </a:cubicBezTo>
                <a:cubicBezTo>
                  <a:pt x="104" y="971"/>
                  <a:pt x="100" y="1011"/>
                  <a:pt x="98" y="1027"/>
                </a:cubicBezTo>
                <a:cubicBezTo>
                  <a:pt x="95" y="1044"/>
                  <a:pt x="88" y="1079"/>
                  <a:pt x="88" y="1079"/>
                </a:cubicBezTo>
                <a:cubicBezTo>
                  <a:pt x="88" y="1079"/>
                  <a:pt x="79" y="1092"/>
                  <a:pt x="80" y="1098"/>
                </a:cubicBezTo>
                <a:cubicBezTo>
                  <a:pt x="80" y="1104"/>
                  <a:pt x="88" y="1107"/>
                  <a:pt x="88" y="1120"/>
                </a:cubicBezTo>
                <a:cubicBezTo>
                  <a:pt x="88" y="1133"/>
                  <a:pt x="94" y="1255"/>
                  <a:pt x="94" y="1274"/>
                </a:cubicBezTo>
                <a:cubicBezTo>
                  <a:pt x="94" y="1293"/>
                  <a:pt x="96" y="1409"/>
                  <a:pt x="96" y="1411"/>
                </a:cubicBezTo>
                <a:cubicBezTo>
                  <a:pt x="96" y="1414"/>
                  <a:pt x="103" y="1424"/>
                  <a:pt x="103" y="1429"/>
                </a:cubicBezTo>
                <a:cubicBezTo>
                  <a:pt x="102" y="1435"/>
                  <a:pt x="99" y="1453"/>
                  <a:pt x="96" y="1458"/>
                </a:cubicBezTo>
                <a:cubicBezTo>
                  <a:pt x="93" y="1464"/>
                  <a:pt x="98" y="1492"/>
                  <a:pt x="98" y="1506"/>
                </a:cubicBezTo>
                <a:cubicBezTo>
                  <a:pt x="98" y="1520"/>
                  <a:pt x="104" y="1524"/>
                  <a:pt x="106" y="1536"/>
                </a:cubicBezTo>
                <a:cubicBezTo>
                  <a:pt x="107" y="1549"/>
                  <a:pt x="114" y="1570"/>
                  <a:pt x="112" y="1579"/>
                </a:cubicBezTo>
                <a:cubicBezTo>
                  <a:pt x="111" y="1588"/>
                  <a:pt x="115" y="1595"/>
                  <a:pt x="109" y="1604"/>
                </a:cubicBezTo>
                <a:cubicBezTo>
                  <a:pt x="104" y="1612"/>
                  <a:pt x="101" y="1636"/>
                  <a:pt x="101" y="1636"/>
                </a:cubicBezTo>
                <a:cubicBezTo>
                  <a:pt x="101" y="1636"/>
                  <a:pt x="102" y="1649"/>
                  <a:pt x="102" y="1654"/>
                </a:cubicBezTo>
                <a:cubicBezTo>
                  <a:pt x="102" y="1660"/>
                  <a:pt x="112" y="1674"/>
                  <a:pt x="114" y="1679"/>
                </a:cubicBezTo>
                <a:cubicBezTo>
                  <a:pt x="116" y="1684"/>
                  <a:pt x="119" y="1697"/>
                  <a:pt x="119" y="1697"/>
                </a:cubicBezTo>
                <a:cubicBezTo>
                  <a:pt x="116" y="1703"/>
                  <a:pt x="116" y="1703"/>
                  <a:pt x="116" y="1703"/>
                </a:cubicBezTo>
                <a:cubicBezTo>
                  <a:pt x="116" y="1703"/>
                  <a:pt x="102" y="1728"/>
                  <a:pt x="102" y="1732"/>
                </a:cubicBezTo>
                <a:cubicBezTo>
                  <a:pt x="102" y="1737"/>
                  <a:pt x="101" y="1743"/>
                  <a:pt x="101" y="1743"/>
                </a:cubicBezTo>
                <a:cubicBezTo>
                  <a:pt x="101" y="1743"/>
                  <a:pt x="80" y="1766"/>
                  <a:pt x="78" y="1768"/>
                </a:cubicBezTo>
                <a:cubicBezTo>
                  <a:pt x="75" y="1770"/>
                  <a:pt x="59" y="1773"/>
                  <a:pt x="59" y="1775"/>
                </a:cubicBezTo>
                <a:cubicBezTo>
                  <a:pt x="59" y="1777"/>
                  <a:pt x="45" y="1792"/>
                  <a:pt x="45" y="1792"/>
                </a:cubicBezTo>
                <a:cubicBezTo>
                  <a:pt x="45" y="1792"/>
                  <a:pt x="33" y="1798"/>
                  <a:pt x="30" y="1799"/>
                </a:cubicBezTo>
                <a:cubicBezTo>
                  <a:pt x="28" y="1800"/>
                  <a:pt x="10" y="1816"/>
                  <a:pt x="7" y="1820"/>
                </a:cubicBezTo>
                <a:cubicBezTo>
                  <a:pt x="5" y="1824"/>
                  <a:pt x="0" y="1829"/>
                  <a:pt x="0" y="1834"/>
                </a:cubicBezTo>
                <a:cubicBezTo>
                  <a:pt x="0" y="1839"/>
                  <a:pt x="4" y="1848"/>
                  <a:pt x="4" y="1848"/>
                </a:cubicBezTo>
                <a:cubicBezTo>
                  <a:pt x="4" y="1848"/>
                  <a:pt x="12" y="1856"/>
                  <a:pt x="23" y="1859"/>
                </a:cubicBezTo>
                <a:cubicBezTo>
                  <a:pt x="35" y="1862"/>
                  <a:pt x="51" y="1862"/>
                  <a:pt x="65" y="1862"/>
                </a:cubicBezTo>
                <a:cubicBezTo>
                  <a:pt x="80" y="1862"/>
                  <a:pt x="99" y="1850"/>
                  <a:pt x="111" y="1846"/>
                </a:cubicBezTo>
                <a:cubicBezTo>
                  <a:pt x="124" y="1841"/>
                  <a:pt x="144" y="1828"/>
                  <a:pt x="154" y="1827"/>
                </a:cubicBezTo>
                <a:cubicBezTo>
                  <a:pt x="164" y="1826"/>
                  <a:pt x="184" y="1823"/>
                  <a:pt x="198" y="1821"/>
                </a:cubicBezTo>
                <a:cubicBezTo>
                  <a:pt x="211" y="1819"/>
                  <a:pt x="236" y="1810"/>
                  <a:pt x="236" y="1810"/>
                </a:cubicBezTo>
                <a:cubicBezTo>
                  <a:pt x="250" y="1797"/>
                  <a:pt x="250" y="1797"/>
                  <a:pt x="250" y="1797"/>
                </a:cubicBezTo>
                <a:cubicBezTo>
                  <a:pt x="254" y="1790"/>
                  <a:pt x="254" y="1790"/>
                  <a:pt x="254" y="1790"/>
                </a:cubicBezTo>
                <a:cubicBezTo>
                  <a:pt x="253" y="1764"/>
                  <a:pt x="253" y="1764"/>
                  <a:pt x="253" y="1764"/>
                </a:cubicBezTo>
                <a:cubicBezTo>
                  <a:pt x="251" y="1750"/>
                  <a:pt x="251" y="1750"/>
                  <a:pt x="251" y="1750"/>
                </a:cubicBezTo>
                <a:cubicBezTo>
                  <a:pt x="251" y="1750"/>
                  <a:pt x="261" y="1729"/>
                  <a:pt x="261" y="1723"/>
                </a:cubicBezTo>
                <a:cubicBezTo>
                  <a:pt x="261" y="1717"/>
                  <a:pt x="255" y="1711"/>
                  <a:pt x="255" y="1711"/>
                </a:cubicBezTo>
                <a:cubicBezTo>
                  <a:pt x="254" y="1690"/>
                  <a:pt x="254" y="1690"/>
                  <a:pt x="254" y="1690"/>
                </a:cubicBezTo>
                <a:cubicBezTo>
                  <a:pt x="247" y="1675"/>
                  <a:pt x="247" y="1675"/>
                  <a:pt x="247" y="1675"/>
                </a:cubicBezTo>
                <a:cubicBezTo>
                  <a:pt x="247" y="1675"/>
                  <a:pt x="251" y="1640"/>
                  <a:pt x="252" y="1630"/>
                </a:cubicBezTo>
                <a:cubicBezTo>
                  <a:pt x="252" y="1620"/>
                  <a:pt x="253" y="1543"/>
                  <a:pt x="252" y="1536"/>
                </a:cubicBezTo>
                <a:cubicBezTo>
                  <a:pt x="252" y="1528"/>
                  <a:pt x="249" y="1509"/>
                  <a:pt x="249" y="1505"/>
                </a:cubicBezTo>
                <a:cubicBezTo>
                  <a:pt x="249" y="1501"/>
                  <a:pt x="247" y="1467"/>
                  <a:pt x="247" y="1467"/>
                </a:cubicBezTo>
                <a:cubicBezTo>
                  <a:pt x="247" y="1467"/>
                  <a:pt x="252" y="1453"/>
                  <a:pt x="253" y="1451"/>
                </a:cubicBezTo>
                <a:cubicBezTo>
                  <a:pt x="253" y="1449"/>
                  <a:pt x="251" y="1434"/>
                  <a:pt x="250" y="1430"/>
                </a:cubicBezTo>
                <a:cubicBezTo>
                  <a:pt x="250" y="1426"/>
                  <a:pt x="249" y="1410"/>
                  <a:pt x="249" y="1410"/>
                </a:cubicBezTo>
                <a:cubicBezTo>
                  <a:pt x="249" y="1410"/>
                  <a:pt x="265" y="1386"/>
                  <a:pt x="270" y="1376"/>
                </a:cubicBezTo>
                <a:cubicBezTo>
                  <a:pt x="274" y="1365"/>
                  <a:pt x="278" y="1344"/>
                  <a:pt x="280" y="1341"/>
                </a:cubicBezTo>
                <a:cubicBezTo>
                  <a:pt x="282" y="1338"/>
                  <a:pt x="295" y="1308"/>
                  <a:pt x="297" y="1306"/>
                </a:cubicBezTo>
                <a:cubicBezTo>
                  <a:pt x="299" y="1303"/>
                  <a:pt x="302" y="1251"/>
                  <a:pt x="302" y="1251"/>
                </a:cubicBezTo>
                <a:cubicBezTo>
                  <a:pt x="302" y="1251"/>
                  <a:pt x="312" y="1271"/>
                  <a:pt x="312" y="1282"/>
                </a:cubicBezTo>
                <a:cubicBezTo>
                  <a:pt x="312" y="1292"/>
                  <a:pt x="325" y="1361"/>
                  <a:pt x="325" y="1367"/>
                </a:cubicBezTo>
                <a:cubicBezTo>
                  <a:pt x="325" y="1372"/>
                  <a:pt x="332" y="1437"/>
                  <a:pt x="332" y="1442"/>
                </a:cubicBezTo>
                <a:cubicBezTo>
                  <a:pt x="332" y="1447"/>
                  <a:pt x="333" y="1498"/>
                  <a:pt x="337" y="1509"/>
                </a:cubicBezTo>
                <a:cubicBezTo>
                  <a:pt x="341" y="1519"/>
                  <a:pt x="365" y="1585"/>
                  <a:pt x="365" y="1592"/>
                </a:cubicBezTo>
                <a:cubicBezTo>
                  <a:pt x="366" y="1599"/>
                  <a:pt x="375" y="1617"/>
                  <a:pt x="372" y="1622"/>
                </a:cubicBezTo>
                <a:cubicBezTo>
                  <a:pt x="370" y="1627"/>
                  <a:pt x="366" y="1635"/>
                  <a:pt x="363" y="1642"/>
                </a:cubicBezTo>
                <a:cubicBezTo>
                  <a:pt x="360" y="1649"/>
                  <a:pt x="363" y="1684"/>
                  <a:pt x="364" y="1696"/>
                </a:cubicBezTo>
                <a:cubicBezTo>
                  <a:pt x="365" y="1708"/>
                  <a:pt x="364" y="1745"/>
                  <a:pt x="364" y="1745"/>
                </a:cubicBezTo>
                <a:cubicBezTo>
                  <a:pt x="356" y="1756"/>
                  <a:pt x="356" y="1756"/>
                  <a:pt x="356" y="1756"/>
                </a:cubicBezTo>
                <a:cubicBezTo>
                  <a:pt x="356" y="1756"/>
                  <a:pt x="349" y="1759"/>
                  <a:pt x="347" y="1761"/>
                </a:cubicBezTo>
                <a:cubicBezTo>
                  <a:pt x="345" y="1764"/>
                  <a:pt x="343" y="1789"/>
                  <a:pt x="343" y="1789"/>
                </a:cubicBezTo>
                <a:cubicBezTo>
                  <a:pt x="338" y="1789"/>
                  <a:pt x="338" y="1789"/>
                  <a:pt x="338" y="1789"/>
                </a:cubicBezTo>
                <a:cubicBezTo>
                  <a:pt x="338" y="1789"/>
                  <a:pt x="330" y="1812"/>
                  <a:pt x="330" y="1814"/>
                </a:cubicBezTo>
                <a:cubicBezTo>
                  <a:pt x="329" y="1816"/>
                  <a:pt x="328" y="1831"/>
                  <a:pt x="328" y="1831"/>
                </a:cubicBezTo>
                <a:cubicBezTo>
                  <a:pt x="311" y="1850"/>
                  <a:pt x="311" y="1850"/>
                  <a:pt x="311" y="1850"/>
                </a:cubicBezTo>
                <a:cubicBezTo>
                  <a:pt x="310" y="1858"/>
                  <a:pt x="310" y="1858"/>
                  <a:pt x="310" y="1858"/>
                </a:cubicBezTo>
                <a:cubicBezTo>
                  <a:pt x="310" y="1858"/>
                  <a:pt x="303" y="1860"/>
                  <a:pt x="297" y="1865"/>
                </a:cubicBezTo>
                <a:cubicBezTo>
                  <a:pt x="291" y="1870"/>
                  <a:pt x="290" y="1879"/>
                  <a:pt x="289" y="1881"/>
                </a:cubicBezTo>
                <a:cubicBezTo>
                  <a:pt x="289" y="1883"/>
                  <a:pt x="270" y="1901"/>
                  <a:pt x="268" y="1904"/>
                </a:cubicBezTo>
                <a:cubicBezTo>
                  <a:pt x="265" y="1907"/>
                  <a:pt x="251" y="1918"/>
                  <a:pt x="247" y="1925"/>
                </a:cubicBezTo>
                <a:cubicBezTo>
                  <a:pt x="244" y="1932"/>
                  <a:pt x="244" y="1945"/>
                  <a:pt x="245" y="1948"/>
                </a:cubicBezTo>
                <a:cubicBezTo>
                  <a:pt x="245" y="1950"/>
                  <a:pt x="247" y="1962"/>
                  <a:pt x="269" y="1962"/>
                </a:cubicBezTo>
                <a:cubicBezTo>
                  <a:pt x="291" y="1962"/>
                  <a:pt x="312" y="1965"/>
                  <a:pt x="320" y="1963"/>
                </a:cubicBezTo>
                <a:cubicBezTo>
                  <a:pt x="327" y="1961"/>
                  <a:pt x="348" y="1957"/>
                  <a:pt x="367" y="1949"/>
                </a:cubicBezTo>
                <a:cubicBezTo>
                  <a:pt x="386" y="1940"/>
                  <a:pt x="411" y="1923"/>
                  <a:pt x="423" y="1917"/>
                </a:cubicBezTo>
                <a:cubicBezTo>
                  <a:pt x="435" y="1910"/>
                  <a:pt x="452" y="1899"/>
                  <a:pt x="458" y="1896"/>
                </a:cubicBezTo>
                <a:cubicBezTo>
                  <a:pt x="464" y="1892"/>
                  <a:pt x="470" y="1884"/>
                  <a:pt x="470" y="1884"/>
                </a:cubicBezTo>
                <a:cubicBezTo>
                  <a:pt x="469" y="1877"/>
                  <a:pt x="469" y="1877"/>
                  <a:pt x="469" y="1877"/>
                </a:cubicBezTo>
                <a:cubicBezTo>
                  <a:pt x="474" y="1873"/>
                  <a:pt x="474" y="1873"/>
                  <a:pt x="474" y="1873"/>
                </a:cubicBezTo>
                <a:cubicBezTo>
                  <a:pt x="474" y="1849"/>
                  <a:pt x="474" y="1849"/>
                  <a:pt x="474" y="1849"/>
                </a:cubicBezTo>
                <a:cubicBezTo>
                  <a:pt x="474" y="1849"/>
                  <a:pt x="484" y="1833"/>
                  <a:pt x="490" y="1828"/>
                </a:cubicBezTo>
                <a:cubicBezTo>
                  <a:pt x="495" y="1824"/>
                  <a:pt x="501" y="1814"/>
                  <a:pt x="495" y="1807"/>
                </a:cubicBezTo>
                <a:cubicBezTo>
                  <a:pt x="490" y="1799"/>
                  <a:pt x="485" y="1785"/>
                  <a:pt x="485" y="1785"/>
                </a:cubicBezTo>
                <a:cubicBezTo>
                  <a:pt x="485" y="1785"/>
                  <a:pt x="485" y="1754"/>
                  <a:pt x="488" y="1747"/>
                </a:cubicBezTo>
                <a:cubicBezTo>
                  <a:pt x="492" y="1740"/>
                  <a:pt x="499" y="1691"/>
                  <a:pt x="501" y="1680"/>
                </a:cubicBezTo>
                <a:cubicBezTo>
                  <a:pt x="503" y="1670"/>
                  <a:pt x="501" y="1616"/>
                  <a:pt x="503" y="1609"/>
                </a:cubicBezTo>
                <a:cubicBezTo>
                  <a:pt x="504" y="1601"/>
                  <a:pt x="511" y="1535"/>
                  <a:pt x="511" y="1521"/>
                </a:cubicBezTo>
                <a:cubicBezTo>
                  <a:pt x="511" y="1507"/>
                  <a:pt x="509" y="1465"/>
                  <a:pt x="509" y="1460"/>
                </a:cubicBezTo>
                <a:cubicBezTo>
                  <a:pt x="509" y="1455"/>
                  <a:pt x="496" y="1426"/>
                  <a:pt x="496" y="1419"/>
                </a:cubicBezTo>
                <a:cubicBezTo>
                  <a:pt x="495" y="1411"/>
                  <a:pt x="495" y="1342"/>
                  <a:pt x="494" y="1331"/>
                </a:cubicBezTo>
                <a:cubicBezTo>
                  <a:pt x="493" y="1321"/>
                  <a:pt x="492" y="1250"/>
                  <a:pt x="491" y="1243"/>
                </a:cubicBezTo>
                <a:cubicBezTo>
                  <a:pt x="490" y="1235"/>
                  <a:pt x="484" y="1222"/>
                  <a:pt x="484" y="1209"/>
                </a:cubicBezTo>
                <a:cubicBezTo>
                  <a:pt x="484" y="1197"/>
                  <a:pt x="484" y="1097"/>
                  <a:pt x="486" y="1088"/>
                </a:cubicBezTo>
                <a:cubicBezTo>
                  <a:pt x="488" y="1079"/>
                  <a:pt x="506" y="1061"/>
                  <a:pt x="504" y="1055"/>
                </a:cubicBezTo>
                <a:cubicBezTo>
                  <a:pt x="503" y="1049"/>
                  <a:pt x="492" y="1040"/>
                  <a:pt x="492" y="1029"/>
                </a:cubicBezTo>
                <a:cubicBezTo>
                  <a:pt x="491" y="1017"/>
                  <a:pt x="489" y="989"/>
                  <a:pt x="488" y="984"/>
                </a:cubicBezTo>
                <a:cubicBezTo>
                  <a:pt x="487" y="979"/>
                  <a:pt x="482" y="945"/>
                  <a:pt x="482" y="945"/>
                </a:cubicBezTo>
                <a:cubicBezTo>
                  <a:pt x="482" y="945"/>
                  <a:pt x="535" y="871"/>
                  <a:pt x="553" y="840"/>
                </a:cubicBezTo>
                <a:cubicBezTo>
                  <a:pt x="571" y="809"/>
                  <a:pt x="589" y="765"/>
                  <a:pt x="591" y="762"/>
                </a:cubicBezTo>
                <a:cubicBezTo>
                  <a:pt x="593" y="759"/>
                  <a:pt x="602" y="737"/>
                  <a:pt x="600" y="716"/>
                </a:cubicBezTo>
                <a:cubicBezTo>
                  <a:pt x="597" y="695"/>
                  <a:pt x="596" y="619"/>
                  <a:pt x="596" y="619"/>
                </a:cubicBezTo>
                <a:close/>
                <a:moveTo>
                  <a:pt x="512" y="733"/>
                </a:moveTo>
                <a:cubicBezTo>
                  <a:pt x="508" y="739"/>
                  <a:pt x="505" y="750"/>
                  <a:pt x="505" y="750"/>
                </a:cubicBezTo>
                <a:cubicBezTo>
                  <a:pt x="507" y="725"/>
                  <a:pt x="507" y="725"/>
                  <a:pt x="507" y="725"/>
                </a:cubicBezTo>
                <a:cubicBezTo>
                  <a:pt x="510" y="705"/>
                  <a:pt x="510" y="705"/>
                  <a:pt x="510" y="705"/>
                </a:cubicBezTo>
                <a:cubicBezTo>
                  <a:pt x="514" y="696"/>
                  <a:pt x="514" y="696"/>
                  <a:pt x="514" y="696"/>
                </a:cubicBezTo>
                <a:cubicBezTo>
                  <a:pt x="514" y="696"/>
                  <a:pt x="518" y="707"/>
                  <a:pt x="519" y="712"/>
                </a:cubicBezTo>
                <a:cubicBezTo>
                  <a:pt x="519" y="716"/>
                  <a:pt x="516" y="726"/>
                  <a:pt x="512" y="73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79">
            <a:hlinkClick r:id="" action="ppaction://noaction"/>
          </p:cNvPr>
          <p:cNvSpPr>
            <a:spLocks/>
          </p:cNvSpPr>
          <p:nvPr/>
        </p:nvSpPr>
        <p:spPr bwMode="auto">
          <a:xfrm>
            <a:off x="4989513" y="1643063"/>
            <a:ext cx="690562" cy="2154237"/>
          </a:xfrm>
          <a:custGeom>
            <a:avLst/>
            <a:gdLst>
              <a:gd name="T0" fmla="*/ 252449269 w 490"/>
              <a:gd name="T1" fmla="*/ 2147483646 h 1524"/>
              <a:gd name="T2" fmla="*/ 297623629 w 490"/>
              <a:gd name="T3" fmla="*/ 2147483646 h 1524"/>
              <a:gd name="T4" fmla="*/ 342799401 w 490"/>
              <a:gd name="T5" fmla="*/ 2147483646 h 1524"/>
              <a:gd name="T6" fmla="*/ 385316860 w 490"/>
              <a:gd name="T7" fmla="*/ 2147483646 h 1524"/>
              <a:gd name="T8" fmla="*/ 427834320 w 490"/>
              <a:gd name="T9" fmla="*/ 2147483646 h 1524"/>
              <a:gd name="T10" fmla="*/ 446435444 w 490"/>
              <a:gd name="T11" fmla="*/ 2147483646 h 1524"/>
              <a:gd name="T12" fmla="*/ 491611215 w 490"/>
              <a:gd name="T13" fmla="*/ 2147483646 h 1524"/>
              <a:gd name="T14" fmla="*/ 576646134 w 490"/>
              <a:gd name="T15" fmla="*/ 2147483646 h 1524"/>
              <a:gd name="T16" fmla="*/ 666996266 w 490"/>
              <a:gd name="T17" fmla="*/ 2147483646 h 1524"/>
              <a:gd name="T18" fmla="*/ 746717385 w 490"/>
              <a:gd name="T19" fmla="*/ 2147483646 h 1524"/>
              <a:gd name="T20" fmla="*/ 807835968 w 490"/>
              <a:gd name="T21" fmla="*/ 2147483646 h 1524"/>
              <a:gd name="T22" fmla="*/ 837067516 w 490"/>
              <a:gd name="T23" fmla="*/ 2147483646 h 1524"/>
              <a:gd name="T24" fmla="*/ 853011740 w 490"/>
              <a:gd name="T25" fmla="*/ 2147483646 h 1524"/>
              <a:gd name="T26" fmla="*/ 959304683 w 490"/>
              <a:gd name="T27" fmla="*/ 2147483646 h 1524"/>
              <a:gd name="T28" fmla="*/ 993851442 w 490"/>
              <a:gd name="T29" fmla="*/ 2147483646 h 1524"/>
              <a:gd name="T30" fmla="*/ 1086858473 w 490"/>
              <a:gd name="T31" fmla="*/ 2147483646 h 1524"/>
              <a:gd name="T32" fmla="*/ 1222382964 w 490"/>
              <a:gd name="T33" fmla="*/ 2147483646 h 1524"/>
              <a:gd name="T34" fmla="*/ 1137348045 w 490"/>
              <a:gd name="T35" fmla="*/ 2147483646 h 1524"/>
              <a:gd name="T36" fmla="*/ 1126719033 w 490"/>
              <a:gd name="T37" fmla="*/ 2147483646 h 1524"/>
              <a:gd name="T38" fmla="*/ 1081543262 w 490"/>
              <a:gd name="T39" fmla="*/ 2147483646 h 1524"/>
              <a:gd name="T40" fmla="*/ 1110774809 w 490"/>
              <a:gd name="T41" fmla="*/ 2147483646 h 1524"/>
              <a:gd name="T42" fmla="*/ 1177208605 w 490"/>
              <a:gd name="T43" fmla="*/ 2147483646 h 1524"/>
              <a:gd name="T44" fmla="*/ 1214410852 w 490"/>
              <a:gd name="T45" fmla="*/ 2053290261 h 1524"/>
              <a:gd name="T46" fmla="*/ 1256929724 w 490"/>
              <a:gd name="T47" fmla="*/ 1888175171 h 1524"/>
              <a:gd name="T48" fmla="*/ 1294131971 w 490"/>
              <a:gd name="T49" fmla="*/ 1547291674 h 1524"/>
              <a:gd name="T50" fmla="*/ 1280844648 w 490"/>
              <a:gd name="T51" fmla="*/ 1243691956 h 1524"/>
              <a:gd name="T52" fmla="*/ 1256929724 w 490"/>
              <a:gd name="T53" fmla="*/ 961397457 h 1524"/>
              <a:gd name="T54" fmla="*/ 1171893393 w 490"/>
              <a:gd name="T55" fmla="*/ 721714808 h 1524"/>
              <a:gd name="T56" fmla="*/ 813151180 w 490"/>
              <a:gd name="T57" fmla="*/ 588556839 h 1524"/>
              <a:gd name="T58" fmla="*/ 754689497 w 490"/>
              <a:gd name="T59" fmla="*/ 532630464 h 1524"/>
              <a:gd name="T60" fmla="*/ 749374285 w 490"/>
              <a:gd name="T61" fmla="*/ 394147250 h 1524"/>
              <a:gd name="T62" fmla="*/ 744059073 w 490"/>
              <a:gd name="T63" fmla="*/ 117179409 h 1524"/>
              <a:gd name="T64" fmla="*/ 510212339 w 490"/>
              <a:gd name="T65" fmla="*/ 15978561 h 1524"/>
              <a:gd name="T66" fmla="*/ 377344748 w 490"/>
              <a:gd name="T67" fmla="*/ 263651903 h 1524"/>
              <a:gd name="T68" fmla="*/ 398602772 w 490"/>
              <a:gd name="T69" fmla="*/ 330231594 h 1524"/>
              <a:gd name="T70" fmla="*/ 443778544 w 490"/>
              <a:gd name="T71" fmla="*/ 500673343 h 1524"/>
              <a:gd name="T72" fmla="*/ 512869239 w 490"/>
              <a:gd name="T73" fmla="*/ 583230181 h 1524"/>
              <a:gd name="T74" fmla="*/ 494268115 w 490"/>
              <a:gd name="T75" fmla="*/ 636493934 h 1524"/>
              <a:gd name="T76" fmla="*/ 393288972 w 490"/>
              <a:gd name="T77" fmla="*/ 697745554 h 1524"/>
              <a:gd name="T78" fmla="*/ 159440827 w 490"/>
              <a:gd name="T79" fmla="*/ 817587585 h 1524"/>
              <a:gd name="T80" fmla="*/ 116923367 w 490"/>
              <a:gd name="T81" fmla="*/ 1001345272 h 1524"/>
              <a:gd name="T82" fmla="*/ 95665343 w 490"/>
              <a:gd name="T83" fmla="*/ 1344892804 h 1524"/>
              <a:gd name="T84" fmla="*/ 100979143 w 490"/>
              <a:gd name="T85" fmla="*/ 1541965016 h 1524"/>
              <a:gd name="T86" fmla="*/ 77062807 w 490"/>
              <a:gd name="T87" fmla="*/ 1696428204 h 1524"/>
              <a:gd name="T88" fmla="*/ 100979143 w 490"/>
              <a:gd name="T89" fmla="*/ 1856218050 h 1524"/>
              <a:gd name="T90" fmla="*/ 74405907 w 490"/>
              <a:gd name="T91" fmla="*/ 1952090827 h 1524"/>
              <a:gd name="T92" fmla="*/ 111609567 w 490"/>
              <a:gd name="T93" fmla="*/ 2109216637 h 1524"/>
              <a:gd name="T94" fmla="*/ 69090695 w 490"/>
              <a:gd name="T95" fmla="*/ 2147483646 h 1524"/>
              <a:gd name="T96" fmla="*/ 138182803 w 490"/>
              <a:gd name="T97" fmla="*/ 2147483646 h 1524"/>
              <a:gd name="T98" fmla="*/ 138182803 w 490"/>
              <a:gd name="T99" fmla="*/ 2147483646 h 1524"/>
              <a:gd name="T100" fmla="*/ 124895479 w 490"/>
              <a:gd name="T101" fmla="*/ 2147483646 h 1524"/>
              <a:gd name="T102" fmla="*/ 111609567 w 490"/>
              <a:gd name="T103" fmla="*/ 2147483646 h 1524"/>
              <a:gd name="T104" fmla="*/ 79721119 w 490"/>
              <a:gd name="T105" fmla="*/ 2147483646 h 1524"/>
              <a:gd name="T106" fmla="*/ 69090695 w 490"/>
              <a:gd name="T107" fmla="*/ 2147483646 h 1524"/>
              <a:gd name="T108" fmla="*/ 79721119 w 490"/>
              <a:gd name="T109" fmla="*/ 2147483646 h 1524"/>
              <a:gd name="T110" fmla="*/ 31888448 w 490"/>
              <a:gd name="T111" fmla="*/ 2147483646 h 1524"/>
              <a:gd name="T112" fmla="*/ 18601124 w 490"/>
              <a:gd name="T113" fmla="*/ 2147483646 h 152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90" h="1524">
                <a:moveTo>
                  <a:pt x="73" y="1505"/>
                </a:moveTo>
                <a:cubicBezTo>
                  <a:pt x="81" y="1501"/>
                  <a:pt x="95" y="1494"/>
                  <a:pt x="95" y="1494"/>
                </a:cubicBezTo>
                <a:cubicBezTo>
                  <a:pt x="95" y="1494"/>
                  <a:pt x="96" y="1482"/>
                  <a:pt x="99" y="1476"/>
                </a:cubicBezTo>
                <a:cubicBezTo>
                  <a:pt x="102" y="1471"/>
                  <a:pt x="102" y="1470"/>
                  <a:pt x="112" y="1467"/>
                </a:cubicBezTo>
                <a:cubicBezTo>
                  <a:pt x="121" y="1464"/>
                  <a:pt x="126" y="1459"/>
                  <a:pt x="126" y="1459"/>
                </a:cubicBezTo>
                <a:cubicBezTo>
                  <a:pt x="129" y="1439"/>
                  <a:pt x="129" y="1439"/>
                  <a:pt x="129" y="1439"/>
                </a:cubicBezTo>
                <a:cubicBezTo>
                  <a:pt x="129" y="1439"/>
                  <a:pt x="129" y="1435"/>
                  <a:pt x="129" y="1429"/>
                </a:cubicBezTo>
                <a:cubicBezTo>
                  <a:pt x="129" y="1423"/>
                  <a:pt x="145" y="1404"/>
                  <a:pt x="145" y="1404"/>
                </a:cubicBezTo>
                <a:cubicBezTo>
                  <a:pt x="145" y="1404"/>
                  <a:pt x="157" y="1398"/>
                  <a:pt x="157" y="1391"/>
                </a:cubicBezTo>
                <a:cubicBezTo>
                  <a:pt x="157" y="1385"/>
                  <a:pt x="161" y="1364"/>
                  <a:pt x="161" y="1359"/>
                </a:cubicBezTo>
                <a:cubicBezTo>
                  <a:pt x="160" y="1354"/>
                  <a:pt x="165" y="1337"/>
                  <a:pt x="164" y="1320"/>
                </a:cubicBezTo>
                <a:cubicBezTo>
                  <a:pt x="163" y="1304"/>
                  <a:pt x="168" y="1279"/>
                  <a:pt x="168" y="1272"/>
                </a:cubicBezTo>
                <a:cubicBezTo>
                  <a:pt x="168" y="1264"/>
                  <a:pt x="174" y="1194"/>
                  <a:pt x="173" y="1185"/>
                </a:cubicBezTo>
                <a:cubicBezTo>
                  <a:pt x="173" y="1175"/>
                  <a:pt x="185" y="1138"/>
                  <a:pt x="185" y="1127"/>
                </a:cubicBezTo>
                <a:cubicBezTo>
                  <a:pt x="185" y="1117"/>
                  <a:pt x="206" y="1037"/>
                  <a:pt x="206" y="1034"/>
                </a:cubicBezTo>
                <a:cubicBezTo>
                  <a:pt x="206" y="1030"/>
                  <a:pt x="216" y="989"/>
                  <a:pt x="217" y="982"/>
                </a:cubicBezTo>
                <a:cubicBezTo>
                  <a:pt x="217" y="976"/>
                  <a:pt x="229" y="950"/>
                  <a:pt x="229" y="950"/>
                </a:cubicBezTo>
                <a:cubicBezTo>
                  <a:pt x="251" y="1001"/>
                  <a:pt x="251" y="1001"/>
                  <a:pt x="251" y="1001"/>
                </a:cubicBezTo>
                <a:cubicBezTo>
                  <a:pt x="251" y="1001"/>
                  <a:pt x="259" y="1044"/>
                  <a:pt x="260" y="1047"/>
                </a:cubicBezTo>
                <a:cubicBezTo>
                  <a:pt x="260" y="1050"/>
                  <a:pt x="280" y="1098"/>
                  <a:pt x="281" y="1106"/>
                </a:cubicBezTo>
                <a:cubicBezTo>
                  <a:pt x="283" y="1114"/>
                  <a:pt x="296" y="1133"/>
                  <a:pt x="296" y="1143"/>
                </a:cubicBezTo>
                <a:cubicBezTo>
                  <a:pt x="296" y="1152"/>
                  <a:pt x="304" y="1193"/>
                  <a:pt x="304" y="1193"/>
                </a:cubicBezTo>
                <a:cubicBezTo>
                  <a:pt x="304" y="1193"/>
                  <a:pt x="313" y="1220"/>
                  <a:pt x="313" y="1227"/>
                </a:cubicBezTo>
                <a:cubicBezTo>
                  <a:pt x="313" y="1233"/>
                  <a:pt x="313" y="1263"/>
                  <a:pt x="315" y="1266"/>
                </a:cubicBezTo>
                <a:cubicBezTo>
                  <a:pt x="317" y="1269"/>
                  <a:pt x="316" y="1295"/>
                  <a:pt x="317" y="1309"/>
                </a:cubicBezTo>
                <a:cubicBezTo>
                  <a:pt x="318" y="1323"/>
                  <a:pt x="318" y="1345"/>
                  <a:pt x="321" y="1350"/>
                </a:cubicBezTo>
                <a:cubicBezTo>
                  <a:pt x="323" y="1355"/>
                  <a:pt x="329" y="1379"/>
                  <a:pt x="336" y="1386"/>
                </a:cubicBezTo>
                <a:cubicBezTo>
                  <a:pt x="342" y="1393"/>
                  <a:pt x="361" y="1411"/>
                  <a:pt x="361" y="1415"/>
                </a:cubicBezTo>
                <a:cubicBezTo>
                  <a:pt x="362" y="1419"/>
                  <a:pt x="364" y="1427"/>
                  <a:pt x="367" y="1435"/>
                </a:cubicBezTo>
                <a:cubicBezTo>
                  <a:pt x="370" y="1444"/>
                  <a:pt x="374" y="1461"/>
                  <a:pt x="374" y="1463"/>
                </a:cubicBezTo>
                <a:cubicBezTo>
                  <a:pt x="374" y="1465"/>
                  <a:pt x="381" y="1472"/>
                  <a:pt x="385" y="1477"/>
                </a:cubicBezTo>
                <a:cubicBezTo>
                  <a:pt x="389" y="1482"/>
                  <a:pt x="405" y="1490"/>
                  <a:pt x="409" y="1492"/>
                </a:cubicBezTo>
                <a:cubicBezTo>
                  <a:pt x="426" y="1502"/>
                  <a:pt x="476" y="1495"/>
                  <a:pt x="479" y="1478"/>
                </a:cubicBezTo>
                <a:cubicBezTo>
                  <a:pt x="484" y="1453"/>
                  <a:pt x="466" y="1443"/>
                  <a:pt x="460" y="1425"/>
                </a:cubicBezTo>
                <a:cubicBezTo>
                  <a:pt x="455" y="1407"/>
                  <a:pt x="431" y="1385"/>
                  <a:pt x="431" y="1365"/>
                </a:cubicBezTo>
                <a:cubicBezTo>
                  <a:pt x="431" y="1346"/>
                  <a:pt x="429" y="1297"/>
                  <a:pt x="428" y="1290"/>
                </a:cubicBezTo>
                <a:cubicBezTo>
                  <a:pt x="426" y="1284"/>
                  <a:pt x="423" y="1261"/>
                  <a:pt x="420" y="1250"/>
                </a:cubicBezTo>
                <a:cubicBezTo>
                  <a:pt x="417" y="1239"/>
                  <a:pt x="427" y="1134"/>
                  <a:pt x="424" y="1120"/>
                </a:cubicBezTo>
                <a:cubicBezTo>
                  <a:pt x="421" y="1106"/>
                  <a:pt x="418" y="1052"/>
                  <a:pt x="416" y="1045"/>
                </a:cubicBezTo>
                <a:cubicBezTo>
                  <a:pt x="415" y="1038"/>
                  <a:pt x="407" y="999"/>
                  <a:pt x="407" y="988"/>
                </a:cubicBezTo>
                <a:cubicBezTo>
                  <a:pt x="407" y="977"/>
                  <a:pt x="418" y="926"/>
                  <a:pt x="417" y="901"/>
                </a:cubicBezTo>
                <a:cubicBezTo>
                  <a:pt x="417" y="875"/>
                  <a:pt x="411" y="874"/>
                  <a:pt x="418" y="870"/>
                </a:cubicBezTo>
                <a:cubicBezTo>
                  <a:pt x="425" y="867"/>
                  <a:pt x="435" y="860"/>
                  <a:pt x="440" y="860"/>
                </a:cubicBezTo>
                <a:cubicBezTo>
                  <a:pt x="445" y="859"/>
                  <a:pt x="444" y="849"/>
                  <a:pt x="443" y="845"/>
                </a:cubicBezTo>
                <a:cubicBezTo>
                  <a:pt x="441" y="841"/>
                  <a:pt x="435" y="797"/>
                  <a:pt x="435" y="797"/>
                </a:cubicBezTo>
                <a:cubicBezTo>
                  <a:pt x="435" y="797"/>
                  <a:pt x="456" y="776"/>
                  <a:pt x="457" y="771"/>
                </a:cubicBezTo>
                <a:cubicBezTo>
                  <a:pt x="459" y="765"/>
                  <a:pt x="475" y="746"/>
                  <a:pt x="475" y="739"/>
                </a:cubicBezTo>
                <a:cubicBezTo>
                  <a:pt x="475" y="732"/>
                  <a:pt x="472" y="717"/>
                  <a:pt x="473" y="709"/>
                </a:cubicBezTo>
                <a:cubicBezTo>
                  <a:pt x="474" y="698"/>
                  <a:pt x="479" y="646"/>
                  <a:pt x="484" y="634"/>
                </a:cubicBezTo>
                <a:cubicBezTo>
                  <a:pt x="490" y="621"/>
                  <a:pt x="487" y="590"/>
                  <a:pt x="487" y="581"/>
                </a:cubicBezTo>
                <a:cubicBezTo>
                  <a:pt x="487" y="571"/>
                  <a:pt x="490" y="549"/>
                  <a:pt x="486" y="533"/>
                </a:cubicBezTo>
                <a:cubicBezTo>
                  <a:pt x="483" y="517"/>
                  <a:pt x="482" y="474"/>
                  <a:pt x="482" y="467"/>
                </a:cubicBezTo>
                <a:cubicBezTo>
                  <a:pt x="482" y="460"/>
                  <a:pt x="484" y="441"/>
                  <a:pt x="484" y="421"/>
                </a:cubicBezTo>
                <a:cubicBezTo>
                  <a:pt x="484" y="402"/>
                  <a:pt x="473" y="378"/>
                  <a:pt x="473" y="361"/>
                </a:cubicBezTo>
                <a:cubicBezTo>
                  <a:pt x="473" y="345"/>
                  <a:pt x="465" y="324"/>
                  <a:pt x="459" y="311"/>
                </a:cubicBezTo>
                <a:cubicBezTo>
                  <a:pt x="454" y="298"/>
                  <a:pt x="456" y="279"/>
                  <a:pt x="441" y="271"/>
                </a:cubicBezTo>
                <a:cubicBezTo>
                  <a:pt x="426" y="263"/>
                  <a:pt x="333" y="241"/>
                  <a:pt x="333" y="241"/>
                </a:cubicBezTo>
                <a:cubicBezTo>
                  <a:pt x="306" y="221"/>
                  <a:pt x="306" y="221"/>
                  <a:pt x="306" y="221"/>
                </a:cubicBezTo>
                <a:cubicBezTo>
                  <a:pt x="290" y="201"/>
                  <a:pt x="290" y="201"/>
                  <a:pt x="290" y="201"/>
                </a:cubicBezTo>
                <a:cubicBezTo>
                  <a:pt x="284" y="200"/>
                  <a:pt x="284" y="200"/>
                  <a:pt x="284" y="200"/>
                </a:cubicBezTo>
                <a:cubicBezTo>
                  <a:pt x="284" y="200"/>
                  <a:pt x="281" y="195"/>
                  <a:pt x="280" y="184"/>
                </a:cubicBezTo>
                <a:cubicBezTo>
                  <a:pt x="279" y="174"/>
                  <a:pt x="278" y="160"/>
                  <a:pt x="282" y="148"/>
                </a:cubicBezTo>
                <a:cubicBezTo>
                  <a:pt x="287" y="136"/>
                  <a:pt x="299" y="104"/>
                  <a:pt x="298" y="91"/>
                </a:cubicBezTo>
                <a:cubicBezTo>
                  <a:pt x="296" y="77"/>
                  <a:pt x="287" y="52"/>
                  <a:pt x="280" y="44"/>
                </a:cubicBezTo>
                <a:cubicBezTo>
                  <a:pt x="273" y="36"/>
                  <a:pt x="254" y="15"/>
                  <a:pt x="237" y="9"/>
                </a:cubicBezTo>
                <a:cubicBezTo>
                  <a:pt x="219" y="3"/>
                  <a:pt x="206" y="0"/>
                  <a:pt x="192" y="6"/>
                </a:cubicBezTo>
                <a:cubicBezTo>
                  <a:pt x="158" y="19"/>
                  <a:pt x="153" y="31"/>
                  <a:pt x="146" y="51"/>
                </a:cubicBezTo>
                <a:cubicBezTo>
                  <a:pt x="138" y="72"/>
                  <a:pt x="142" y="99"/>
                  <a:pt x="142" y="99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50" y="124"/>
                  <a:pt x="150" y="124"/>
                  <a:pt x="150" y="124"/>
                </a:cubicBezTo>
                <a:cubicBezTo>
                  <a:pt x="150" y="124"/>
                  <a:pt x="150" y="151"/>
                  <a:pt x="151" y="156"/>
                </a:cubicBezTo>
                <a:cubicBezTo>
                  <a:pt x="152" y="160"/>
                  <a:pt x="166" y="183"/>
                  <a:pt x="167" y="188"/>
                </a:cubicBezTo>
                <a:cubicBezTo>
                  <a:pt x="169" y="192"/>
                  <a:pt x="172" y="196"/>
                  <a:pt x="178" y="204"/>
                </a:cubicBezTo>
                <a:cubicBezTo>
                  <a:pt x="184" y="213"/>
                  <a:pt x="187" y="219"/>
                  <a:pt x="193" y="219"/>
                </a:cubicBezTo>
                <a:cubicBezTo>
                  <a:pt x="199" y="219"/>
                  <a:pt x="196" y="226"/>
                  <a:pt x="196" y="226"/>
                </a:cubicBezTo>
                <a:cubicBezTo>
                  <a:pt x="196" y="226"/>
                  <a:pt x="190" y="232"/>
                  <a:pt x="186" y="239"/>
                </a:cubicBezTo>
                <a:cubicBezTo>
                  <a:pt x="182" y="246"/>
                  <a:pt x="178" y="254"/>
                  <a:pt x="178" y="254"/>
                </a:cubicBezTo>
                <a:cubicBezTo>
                  <a:pt x="178" y="254"/>
                  <a:pt x="163" y="256"/>
                  <a:pt x="148" y="262"/>
                </a:cubicBezTo>
                <a:cubicBezTo>
                  <a:pt x="134" y="267"/>
                  <a:pt x="84" y="290"/>
                  <a:pt x="78" y="296"/>
                </a:cubicBezTo>
                <a:cubicBezTo>
                  <a:pt x="72" y="302"/>
                  <a:pt x="60" y="307"/>
                  <a:pt x="60" y="307"/>
                </a:cubicBezTo>
                <a:cubicBezTo>
                  <a:pt x="60" y="307"/>
                  <a:pt x="51" y="330"/>
                  <a:pt x="51" y="338"/>
                </a:cubicBezTo>
                <a:cubicBezTo>
                  <a:pt x="51" y="345"/>
                  <a:pt x="46" y="367"/>
                  <a:pt x="44" y="376"/>
                </a:cubicBezTo>
                <a:cubicBezTo>
                  <a:pt x="43" y="386"/>
                  <a:pt x="40" y="420"/>
                  <a:pt x="40" y="431"/>
                </a:cubicBezTo>
                <a:cubicBezTo>
                  <a:pt x="40" y="441"/>
                  <a:pt x="38" y="493"/>
                  <a:pt x="36" y="505"/>
                </a:cubicBezTo>
                <a:cubicBezTo>
                  <a:pt x="35" y="517"/>
                  <a:pt x="35" y="545"/>
                  <a:pt x="35" y="551"/>
                </a:cubicBezTo>
                <a:cubicBezTo>
                  <a:pt x="35" y="558"/>
                  <a:pt x="38" y="570"/>
                  <a:pt x="38" y="579"/>
                </a:cubicBezTo>
                <a:cubicBezTo>
                  <a:pt x="39" y="588"/>
                  <a:pt x="35" y="593"/>
                  <a:pt x="34" y="601"/>
                </a:cubicBezTo>
                <a:cubicBezTo>
                  <a:pt x="33" y="609"/>
                  <a:pt x="29" y="630"/>
                  <a:pt x="29" y="637"/>
                </a:cubicBezTo>
                <a:cubicBezTo>
                  <a:pt x="29" y="644"/>
                  <a:pt x="31" y="673"/>
                  <a:pt x="31" y="676"/>
                </a:cubicBezTo>
                <a:cubicBezTo>
                  <a:pt x="31" y="679"/>
                  <a:pt x="38" y="697"/>
                  <a:pt x="38" y="697"/>
                </a:cubicBezTo>
                <a:cubicBezTo>
                  <a:pt x="38" y="708"/>
                  <a:pt x="38" y="708"/>
                  <a:pt x="38" y="708"/>
                </a:cubicBezTo>
                <a:cubicBezTo>
                  <a:pt x="38" y="708"/>
                  <a:pt x="28" y="725"/>
                  <a:pt x="28" y="733"/>
                </a:cubicBezTo>
                <a:cubicBezTo>
                  <a:pt x="28" y="742"/>
                  <a:pt x="38" y="770"/>
                  <a:pt x="38" y="775"/>
                </a:cubicBezTo>
                <a:cubicBezTo>
                  <a:pt x="38" y="779"/>
                  <a:pt x="42" y="792"/>
                  <a:pt x="42" y="792"/>
                </a:cubicBezTo>
                <a:cubicBezTo>
                  <a:pt x="42" y="792"/>
                  <a:pt x="44" y="803"/>
                  <a:pt x="41" y="811"/>
                </a:cubicBezTo>
                <a:cubicBezTo>
                  <a:pt x="38" y="819"/>
                  <a:pt x="26" y="842"/>
                  <a:pt x="26" y="842"/>
                </a:cubicBezTo>
                <a:cubicBezTo>
                  <a:pt x="26" y="842"/>
                  <a:pt x="28" y="846"/>
                  <a:pt x="30" y="847"/>
                </a:cubicBezTo>
                <a:cubicBezTo>
                  <a:pt x="33" y="848"/>
                  <a:pt x="52" y="850"/>
                  <a:pt x="52" y="850"/>
                </a:cubicBezTo>
                <a:cubicBezTo>
                  <a:pt x="52" y="850"/>
                  <a:pt x="52" y="875"/>
                  <a:pt x="50" y="883"/>
                </a:cubicBezTo>
                <a:cubicBezTo>
                  <a:pt x="47" y="892"/>
                  <a:pt x="52" y="965"/>
                  <a:pt x="52" y="979"/>
                </a:cubicBezTo>
                <a:cubicBezTo>
                  <a:pt x="52" y="993"/>
                  <a:pt x="52" y="1049"/>
                  <a:pt x="52" y="1053"/>
                </a:cubicBezTo>
                <a:cubicBezTo>
                  <a:pt x="52" y="1057"/>
                  <a:pt x="48" y="1117"/>
                  <a:pt x="47" y="1126"/>
                </a:cubicBezTo>
                <a:cubicBezTo>
                  <a:pt x="46" y="1134"/>
                  <a:pt x="43" y="1157"/>
                  <a:pt x="43" y="1163"/>
                </a:cubicBezTo>
                <a:cubicBezTo>
                  <a:pt x="43" y="1168"/>
                  <a:pt x="42" y="1196"/>
                  <a:pt x="42" y="1208"/>
                </a:cubicBezTo>
                <a:cubicBezTo>
                  <a:pt x="41" y="1221"/>
                  <a:pt x="38" y="1249"/>
                  <a:pt x="36" y="1257"/>
                </a:cubicBezTo>
                <a:cubicBezTo>
                  <a:pt x="33" y="1265"/>
                  <a:pt x="30" y="1298"/>
                  <a:pt x="30" y="1302"/>
                </a:cubicBezTo>
                <a:cubicBezTo>
                  <a:pt x="30" y="1306"/>
                  <a:pt x="28" y="1337"/>
                  <a:pt x="28" y="1342"/>
                </a:cubicBezTo>
                <a:cubicBezTo>
                  <a:pt x="28" y="1346"/>
                  <a:pt x="24" y="1355"/>
                  <a:pt x="26" y="1361"/>
                </a:cubicBezTo>
                <a:cubicBezTo>
                  <a:pt x="29" y="1366"/>
                  <a:pt x="30" y="1377"/>
                  <a:pt x="30" y="1387"/>
                </a:cubicBezTo>
                <a:cubicBezTo>
                  <a:pt x="30" y="1396"/>
                  <a:pt x="30" y="1416"/>
                  <a:pt x="30" y="1416"/>
                </a:cubicBezTo>
                <a:cubicBezTo>
                  <a:pt x="30" y="1416"/>
                  <a:pt x="29" y="1433"/>
                  <a:pt x="27" y="1438"/>
                </a:cubicBezTo>
                <a:cubicBezTo>
                  <a:pt x="24" y="1443"/>
                  <a:pt x="16" y="1449"/>
                  <a:pt x="12" y="1459"/>
                </a:cubicBezTo>
                <a:cubicBezTo>
                  <a:pt x="7" y="1469"/>
                  <a:pt x="2" y="1481"/>
                  <a:pt x="3" y="1487"/>
                </a:cubicBezTo>
                <a:cubicBezTo>
                  <a:pt x="4" y="1494"/>
                  <a:pt x="0" y="1506"/>
                  <a:pt x="7" y="1507"/>
                </a:cubicBezTo>
                <a:cubicBezTo>
                  <a:pt x="7" y="1507"/>
                  <a:pt x="37" y="1524"/>
                  <a:pt x="73" y="15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80">
            <a:hlinkClick r:id="" action="ppaction://noaction"/>
          </p:cNvPr>
          <p:cNvSpPr>
            <a:spLocks noEditPoints="1"/>
          </p:cNvSpPr>
          <p:nvPr/>
        </p:nvSpPr>
        <p:spPr bwMode="auto">
          <a:xfrm>
            <a:off x="6837363" y="1460500"/>
            <a:ext cx="812800" cy="3189288"/>
          </a:xfrm>
          <a:custGeom>
            <a:avLst/>
            <a:gdLst>
              <a:gd name="T0" fmla="*/ 1256075400 w 575"/>
              <a:gd name="T1" fmla="*/ 1054694738 h 2256"/>
              <a:gd name="T2" fmla="*/ 1168070514 w 575"/>
              <a:gd name="T3" fmla="*/ 362219137 h 2256"/>
              <a:gd name="T4" fmla="*/ 720042809 w 575"/>
              <a:gd name="T5" fmla="*/ 10653753 h 2256"/>
              <a:gd name="T6" fmla="*/ 472027623 w 575"/>
              <a:gd name="T7" fmla="*/ 189099177 h 2256"/>
              <a:gd name="T8" fmla="*/ 448026291 w 575"/>
              <a:gd name="T9" fmla="*/ 444783606 h 2256"/>
              <a:gd name="T10" fmla="*/ 384022737 w 575"/>
              <a:gd name="T11" fmla="*/ 793684845 h 2256"/>
              <a:gd name="T12" fmla="*/ 389357309 w 575"/>
              <a:gd name="T13" fmla="*/ 870922437 h 2256"/>
              <a:gd name="T14" fmla="*/ 434692689 w 575"/>
              <a:gd name="T15" fmla="*/ 1147912960 h 2256"/>
              <a:gd name="T16" fmla="*/ 333352786 w 575"/>
              <a:gd name="T17" fmla="*/ 1326358384 h 2256"/>
              <a:gd name="T18" fmla="*/ 229347011 w 575"/>
              <a:gd name="T19" fmla="*/ 1712547759 h 2256"/>
              <a:gd name="T20" fmla="*/ 250681057 w 575"/>
              <a:gd name="T21" fmla="*/ 1837725829 h 2256"/>
              <a:gd name="T22" fmla="*/ 266681946 w 575"/>
              <a:gd name="T23" fmla="*/ 1699231274 h 2256"/>
              <a:gd name="T24" fmla="*/ 304018295 w 575"/>
              <a:gd name="T25" fmla="*/ 1901646936 h 2256"/>
              <a:gd name="T26" fmla="*/ 248015185 w 575"/>
              <a:gd name="T27" fmla="*/ 2045469781 h 2256"/>
              <a:gd name="T28" fmla="*/ 216013408 w 575"/>
              <a:gd name="T29" fmla="*/ 2147483646 h 2256"/>
              <a:gd name="T30" fmla="*/ 200012520 w 575"/>
              <a:gd name="T31" fmla="*/ 2147483646 h 2256"/>
              <a:gd name="T32" fmla="*/ 170676615 w 575"/>
              <a:gd name="T33" fmla="*/ 2147483646 h 2256"/>
              <a:gd name="T34" fmla="*/ 125341236 w 575"/>
              <a:gd name="T35" fmla="*/ 2147483646 h 2256"/>
              <a:gd name="T36" fmla="*/ 133341680 w 575"/>
              <a:gd name="T37" fmla="*/ 2147483646 h 2256"/>
              <a:gd name="T38" fmla="*/ 26668619 w 575"/>
              <a:gd name="T39" fmla="*/ 2147483646 h 2256"/>
              <a:gd name="T40" fmla="*/ 122673950 w 575"/>
              <a:gd name="T41" fmla="*/ 2147483646 h 2256"/>
              <a:gd name="T42" fmla="*/ 194677948 w 575"/>
              <a:gd name="T43" fmla="*/ 2147483646 h 2256"/>
              <a:gd name="T44" fmla="*/ 176011187 w 575"/>
              <a:gd name="T45" fmla="*/ 2147483646 h 2256"/>
              <a:gd name="T46" fmla="*/ 200012520 w 575"/>
              <a:gd name="T47" fmla="*/ 2147483646 h 2256"/>
              <a:gd name="T48" fmla="*/ 378689579 w 575"/>
              <a:gd name="T49" fmla="*/ 2147483646 h 2256"/>
              <a:gd name="T50" fmla="*/ 666706985 w 575"/>
              <a:gd name="T51" fmla="*/ 2147483646 h 2256"/>
              <a:gd name="T52" fmla="*/ 578700685 w 575"/>
              <a:gd name="T53" fmla="*/ 2147483646 h 2256"/>
              <a:gd name="T54" fmla="*/ 221346566 w 575"/>
              <a:gd name="T55" fmla="*/ 2147483646 h 2256"/>
              <a:gd name="T56" fmla="*/ 434692689 w 575"/>
              <a:gd name="T57" fmla="*/ 2147483646 h 2256"/>
              <a:gd name="T58" fmla="*/ 754711872 w 575"/>
              <a:gd name="T59" fmla="*/ 2147483646 h 2256"/>
              <a:gd name="T60" fmla="*/ 893386710 w 575"/>
              <a:gd name="T61" fmla="*/ 2147483646 h 2256"/>
              <a:gd name="T62" fmla="*/ 912054884 w 575"/>
              <a:gd name="T63" fmla="*/ 2147483646 h 2256"/>
              <a:gd name="T64" fmla="*/ 645371525 w 575"/>
              <a:gd name="T65" fmla="*/ 2147483646 h 2256"/>
              <a:gd name="T66" fmla="*/ 672040143 w 575"/>
              <a:gd name="T67" fmla="*/ 2147483646 h 2256"/>
              <a:gd name="T68" fmla="*/ 1098732388 w 575"/>
              <a:gd name="T69" fmla="*/ 2147483646 h 2256"/>
              <a:gd name="T70" fmla="*/ 1216073179 w 575"/>
              <a:gd name="T71" fmla="*/ 2147483646 h 2256"/>
              <a:gd name="T72" fmla="*/ 1192071846 w 575"/>
              <a:gd name="T73" fmla="*/ 2147483646 h 2256"/>
              <a:gd name="T74" fmla="*/ 1173403672 w 575"/>
              <a:gd name="T75" fmla="*/ 2147483646 h 2256"/>
              <a:gd name="T76" fmla="*/ 1338747129 w 575"/>
              <a:gd name="T77" fmla="*/ 2147483646 h 2256"/>
              <a:gd name="T78" fmla="*/ 1242740384 w 575"/>
              <a:gd name="T79" fmla="*/ 2147483646 h 2256"/>
              <a:gd name="T80" fmla="*/ 1264075844 w 575"/>
              <a:gd name="T81" fmla="*/ 2147483646 h 2256"/>
              <a:gd name="T82" fmla="*/ 1376082064 w 575"/>
              <a:gd name="T83" fmla="*/ 2147483646 h 2256"/>
              <a:gd name="T84" fmla="*/ 1384082508 w 575"/>
              <a:gd name="T85" fmla="*/ 2147483646 h 2256"/>
              <a:gd name="T86" fmla="*/ 1426752015 w 575"/>
              <a:gd name="T87" fmla="*/ 2147483646 h 2256"/>
              <a:gd name="T88" fmla="*/ 1482755125 w 575"/>
              <a:gd name="T89" fmla="*/ 2147483646 h 2256"/>
              <a:gd name="T90" fmla="*/ 1514756902 w 575"/>
              <a:gd name="T91" fmla="*/ 1768479258 h 2256"/>
              <a:gd name="T92" fmla="*/ 1469421522 w 575"/>
              <a:gd name="T93" fmla="*/ 1211834068 h 2256"/>
              <a:gd name="T94" fmla="*/ 989392040 w 575"/>
              <a:gd name="T95" fmla="*/ 2147483646 h 2256"/>
              <a:gd name="T96" fmla="*/ 906720312 w 575"/>
              <a:gd name="T97" fmla="*/ 2147483646 h 2256"/>
              <a:gd name="T98" fmla="*/ 762712316 w 575"/>
              <a:gd name="T99" fmla="*/ 2147483646 h 2256"/>
              <a:gd name="T100" fmla="*/ 808047695 w 575"/>
              <a:gd name="T101" fmla="*/ 2147483646 h 2256"/>
              <a:gd name="T102" fmla="*/ 946723947 w 575"/>
              <a:gd name="T103" fmla="*/ 2147483646 h 2256"/>
              <a:gd name="T104" fmla="*/ 986726169 w 575"/>
              <a:gd name="T105" fmla="*/ 2147483646 h 225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575" h="2256">
                <a:moveTo>
                  <a:pt x="551" y="455"/>
                </a:moveTo>
                <a:cubicBezTo>
                  <a:pt x="544" y="438"/>
                  <a:pt x="471" y="396"/>
                  <a:pt x="471" y="396"/>
                </a:cubicBezTo>
                <a:cubicBezTo>
                  <a:pt x="471" y="396"/>
                  <a:pt x="460" y="337"/>
                  <a:pt x="458" y="294"/>
                </a:cubicBezTo>
                <a:cubicBezTo>
                  <a:pt x="456" y="252"/>
                  <a:pt x="451" y="191"/>
                  <a:pt x="438" y="136"/>
                </a:cubicBezTo>
                <a:cubicBezTo>
                  <a:pt x="425" y="81"/>
                  <a:pt x="381" y="43"/>
                  <a:pt x="363" y="21"/>
                </a:cubicBezTo>
                <a:cubicBezTo>
                  <a:pt x="345" y="0"/>
                  <a:pt x="291" y="3"/>
                  <a:pt x="270" y="4"/>
                </a:cubicBezTo>
                <a:cubicBezTo>
                  <a:pt x="248" y="6"/>
                  <a:pt x="217" y="34"/>
                  <a:pt x="210" y="41"/>
                </a:cubicBezTo>
                <a:cubicBezTo>
                  <a:pt x="203" y="49"/>
                  <a:pt x="192" y="54"/>
                  <a:pt x="177" y="71"/>
                </a:cubicBezTo>
                <a:cubicBezTo>
                  <a:pt x="163" y="89"/>
                  <a:pt x="157" y="110"/>
                  <a:pt x="157" y="125"/>
                </a:cubicBezTo>
                <a:cubicBezTo>
                  <a:pt x="157" y="140"/>
                  <a:pt x="164" y="151"/>
                  <a:pt x="168" y="167"/>
                </a:cubicBezTo>
                <a:cubicBezTo>
                  <a:pt x="171" y="182"/>
                  <a:pt x="157" y="250"/>
                  <a:pt x="157" y="256"/>
                </a:cubicBezTo>
                <a:cubicBezTo>
                  <a:pt x="157" y="263"/>
                  <a:pt x="150" y="287"/>
                  <a:pt x="144" y="298"/>
                </a:cubicBezTo>
                <a:cubicBezTo>
                  <a:pt x="138" y="309"/>
                  <a:pt x="142" y="317"/>
                  <a:pt x="142" y="317"/>
                </a:cubicBezTo>
                <a:cubicBezTo>
                  <a:pt x="142" y="317"/>
                  <a:pt x="149" y="311"/>
                  <a:pt x="146" y="327"/>
                </a:cubicBezTo>
                <a:cubicBezTo>
                  <a:pt x="143" y="343"/>
                  <a:pt x="156" y="364"/>
                  <a:pt x="166" y="385"/>
                </a:cubicBezTo>
                <a:cubicBezTo>
                  <a:pt x="175" y="405"/>
                  <a:pt x="163" y="431"/>
                  <a:pt x="163" y="431"/>
                </a:cubicBezTo>
                <a:cubicBezTo>
                  <a:pt x="163" y="431"/>
                  <a:pt x="151" y="441"/>
                  <a:pt x="140" y="448"/>
                </a:cubicBezTo>
                <a:cubicBezTo>
                  <a:pt x="129" y="455"/>
                  <a:pt x="128" y="471"/>
                  <a:pt x="125" y="498"/>
                </a:cubicBezTo>
                <a:cubicBezTo>
                  <a:pt x="122" y="525"/>
                  <a:pt x="125" y="537"/>
                  <a:pt x="117" y="554"/>
                </a:cubicBezTo>
                <a:cubicBezTo>
                  <a:pt x="109" y="572"/>
                  <a:pt x="92" y="594"/>
                  <a:pt x="86" y="643"/>
                </a:cubicBezTo>
                <a:cubicBezTo>
                  <a:pt x="81" y="691"/>
                  <a:pt x="98" y="722"/>
                  <a:pt x="98" y="722"/>
                </a:cubicBezTo>
                <a:cubicBezTo>
                  <a:pt x="98" y="722"/>
                  <a:pt x="97" y="701"/>
                  <a:pt x="94" y="690"/>
                </a:cubicBezTo>
                <a:cubicBezTo>
                  <a:pt x="92" y="679"/>
                  <a:pt x="96" y="664"/>
                  <a:pt x="94" y="653"/>
                </a:cubicBezTo>
                <a:cubicBezTo>
                  <a:pt x="93" y="642"/>
                  <a:pt x="100" y="638"/>
                  <a:pt x="100" y="638"/>
                </a:cubicBezTo>
                <a:cubicBezTo>
                  <a:pt x="100" y="638"/>
                  <a:pt x="108" y="647"/>
                  <a:pt x="111" y="655"/>
                </a:cubicBezTo>
                <a:cubicBezTo>
                  <a:pt x="113" y="662"/>
                  <a:pt x="114" y="706"/>
                  <a:pt x="114" y="714"/>
                </a:cubicBezTo>
                <a:cubicBezTo>
                  <a:pt x="114" y="723"/>
                  <a:pt x="104" y="748"/>
                  <a:pt x="104" y="748"/>
                </a:cubicBezTo>
                <a:cubicBezTo>
                  <a:pt x="93" y="768"/>
                  <a:pt x="93" y="768"/>
                  <a:pt x="93" y="768"/>
                </a:cubicBezTo>
                <a:cubicBezTo>
                  <a:pt x="100" y="798"/>
                  <a:pt x="100" y="798"/>
                  <a:pt x="100" y="798"/>
                </a:cubicBezTo>
                <a:cubicBezTo>
                  <a:pt x="81" y="817"/>
                  <a:pt x="81" y="817"/>
                  <a:pt x="81" y="817"/>
                </a:cubicBezTo>
                <a:cubicBezTo>
                  <a:pt x="81" y="817"/>
                  <a:pt x="74" y="832"/>
                  <a:pt x="75" y="844"/>
                </a:cubicBezTo>
                <a:cubicBezTo>
                  <a:pt x="77" y="856"/>
                  <a:pt x="76" y="875"/>
                  <a:pt x="75" y="878"/>
                </a:cubicBezTo>
                <a:cubicBezTo>
                  <a:pt x="74" y="882"/>
                  <a:pt x="65" y="934"/>
                  <a:pt x="66" y="948"/>
                </a:cubicBezTo>
                <a:cubicBezTo>
                  <a:pt x="66" y="962"/>
                  <a:pt x="64" y="988"/>
                  <a:pt x="64" y="988"/>
                </a:cubicBezTo>
                <a:cubicBezTo>
                  <a:pt x="64" y="988"/>
                  <a:pt x="54" y="1014"/>
                  <a:pt x="51" y="1025"/>
                </a:cubicBezTo>
                <a:cubicBezTo>
                  <a:pt x="48" y="1036"/>
                  <a:pt x="47" y="1056"/>
                  <a:pt x="47" y="1056"/>
                </a:cubicBezTo>
                <a:cubicBezTo>
                  <a:pt x="54" y="1058"/>
                  <a:pt x="54" y="1058"/>
                  <a:pt x="54" y="1058"/>
                </a:cubicBezTo>
                <a:cubicBezTo>
                  <a:pt x="54" y="1058"/>
                  <a:pt x="53" y="1072"/>
                  <a:pt x="50" y="1088"/>
                </a:cubicBezTo>
                <a:cubicBezTo>
                  <a:pt x="47" y="1105"/>
                  <a:pt x="43" y="1108"/>
                  <a:pt x="40" y="1124"/>
                </a:cubicBezTo>
                <a:cubicBezTo>
                  <a:pt x="37" y="1141"/>
                  <a:pt x="19" y="1170"/>
                  <a:pt x="10" y="1186"/>
                </a:cubicBezTo>
                <a:cubicBezTo>
                  <a:pt x="1" y="1201"/>
                  <a:pt x="0" y="1235"/>
                  <a:pt x="2" y="1248"/>
                </a:cubicBezTo>
                <a:cubicBezTo>
                  <a:pt x="3" y="1261"/>
                  <a:pt x="38" y="1279"/>
                  <a:pt x="46" y="1287"/>
                </a:cubicBezTo>
                <a:cubicBezTo>
                  <a:pt x="54" y="1296"/>
                  <a:pt x="58" y="1275"/>
                  <a:pt x="58" y="1275"/>
                </a:cubicBezTo>
                <a:cubicBezTo>
                  <a:pt x="73" y="1277"/>
                  <a:pt x="73" y="1277"/>
                  <a:pt x="73" y="1277"/>
                </a:cubicBezTo>
                <a:cubicBezTo>
                  <a:pt x="73" y="1277"/>
                  <a:pt x="62" y="1318"/>
                  <a:pt x="61" y="1377"/>
                </a:cubicBezTo>
                <a:cubicBezTo>
                  <a:pt x="60" y="1436"/>
                  <a:pt x="66" y="1576"/>
                  <a:pt x="66" y="1576"/>
                </a:cubicBezTo>
                <a:cubicBezTo>
                  <a:pt x="71" y="1579"/>
                  <a:pt x="71" y="1579"/>
                  <a:pt x="71" y="1579"/>
                </a:cubicBezTo>
                <a:cubicBezTo>
                  <a:pt x="71" y="1579"/>
                  <a:pt x="72" y="1595"/>
                  <a:pt x="75" y="1607"/>
                </a:cubicBezTo>
                <a:cubicBezTo>
                  <a:pt x="79" y="1619"/>
                  <a:pt x="97" y="1639"/>
                  <a:pt x="110" y="1652"/>
                </a:cubicBezTo>
                <a:cubicBezTo>
                  <a:pt x="123" y="1664"/>
                  <a:pt x="140" y="1683"/>
                  <a:pt x="142" y="1696"/>
                </a:cubicBezTo>
                <a:cubicBezTo>
                  <a:pt x="145" y="1709"/>
                  <a:pt x="178" y="1764"/>
                  <a:pt x="199" y="1799"/>
                </a:cubicBezTo>
                <a:cubicBezTo>
                  <a:pt x="219" y="1834"/>
                  <a:pt x="248" y="1897"/>
                  <a:pt x="250" y="1911"/>
                </a:cubicBezTo>
                <a:cubicBezTo>
                  <a:pt x="253" y="1925"/>
                  <a:pt x="249" y="1949"/>
                  <a:pt x="249" y="1949"/>
                </a:cubicBezTo>
                <a:cubicBezTo>
                  <a:pt x="249" y="1949"/>
                  <a:pt x="233" y="1967"/>
                  <a:pt x="217" y="1987"/>
                </a:cubicBezTo>
                <a:cubicBezTo>
                  <a:pt x="202" y="2007"/>
                  <a:pt x="150" y="2033"/>
                  <a:pt x="127" y="2044"/>
                </a:cubicBezTo>
                <a:cubicBezTo>
                  <a:pt x="103" y="2056"/>
                  <a:pt x="87" y="2065"/>
                  <a:pt x="83" y="2068"/>
                </a:cubicBezTo>
                <a:cubicBezTo>
                  <a:pt x="79" y="2072"/>
                  <a:pt x="65" y="2083"/>
                  <a:pt x="74" y="2086"/>
                </a:cubicBezTo>
                <a:cubicBezTo>
                  <a:pt x="83" y="2089"/>
                  <a:pt x="143" y="2089"/>
                  <a:pt x="163" y="2090"/>
                </a:cubicBezTo>
                <a:cubicBezTo>
                  <a:pt x="182" y="2091"/>
                  <a:pt x="243" y="2070"/>
                  <a:pt x="254" y="2066"/>
                </a:cubicBezTo>
                <a:cubicBezTo>
                  <a:pt x="265" y="2063"/>
                  <a:pt x="283" y="2039"/>
                  <a:pt x="283" y="2039"/>
                </a:cubicBezTo>
                <a:cubicBezTo>
                  <a:pt x="283" y="2039"/>
                  <a:pt x="290" y="2051"/>
                  <a:pt x="299" y="2052"/>
                </a:cubicBezTo>
                <a:cubicBezTo>
                  <a:pt x="308" y="2053"/>
                  <a:pt x="325" y="2042"/>
                  <a:pt x="335" y="2042"/>
                </a:cubicBezTo>
                <a:cubicBezTo>
                  <a:pt x="346" y="2041"/>
                  <a:pt x="351" y="2029"/>
                  <a:pt x="351" y="2029"/>
                </a:cubicBezTo>
                <a:cubicBezTo>
                  <a:pt x="351" y="2029"/>
                  <a:pt x="343" y="2052"/>
                  <a:pt x="342" y="2060"/>
                </a:cubicBezTo>
                <a:cubicBezTo>
                  <a:pt x="341" y="2067"/>
                  <a:pt x="321" y="2093"/>
                  <a:pt x="306" y="2111"/>
                </a:cubicBezTo>
                <a:cubicBezTo>
                  <a:pt x="291" y="2130"/>
                  <a:pt x="271" y="2165"/>
                  <a:pt x="242" y="2187"/>
                </a:cubicBezTo>
                <a:cubicBezTo>
                  <a:pt x="226" y="2199"/>
                  <a:pt x="201" y="2213"/>
                  <a:pt x="199" y="2227"/>
                </a:cubicBezTo>
                <a:cubicBezTo>
                  <a:pt x="197" y="2241"/>
                  <a:pt x="220" y="2244"/>
                  <a:pt x="252" y="2250"/>
                </a:cubicBezTo>
                <a:cubicBezTo>
                  <a:pt x="283" y="2256"/>
                  <a:pt x="380" y="2217"/>
                  <a:pt x="388" y="2208"/>
                </a:cubicBezTo>
                <a:cubicBezTo>
                  <a:pt x="396" y="2199"/>
                  <a:pt x="412" y="2168"/>
                  <a:pt x="412" y="2168"/>
                </a:cubicBezTo>
                <a:cubicBezTo>
                  <a:pt x="412" y="2168"/>
                  <a:pt x="426" y="2166"/>
                  <a:pt x="434" y="2162"/>
                </a:cubicBezTo>
                <a:cubicBezTo>
                  <a:pt x="443" y="2159"/>
                  <a:pt x="454" y="2145"/>
                  <a:pt x="456" y="2136"/>
                </a:cubicBezTo>
                <a:cubicBezTo>
                  <a:pt x="458" y="2127"/>
                  <a:pt x="457" y="2087"/>
                  <a:pt x="456" y="2072"/>
                </a:cubicBezTo>
                <a:cubicBezTo>
                  <a:pt x="455" y="2057"/>
                  <a:pt x="447" y="2033"/>
                  <a:pt x="447" y="2033"/>
                </a:cubicBezTo>
                <a:cubicBezTo>
                  <a:pt x="442" y="2034"/>
                  <a:pt x="442" y="2034"/>
                  <a:pt x="442" y="2034"/>
                </a:cubicBezTo>
                <a:cubicBezTo>
                  <a:pt x="442" y="2034"/>
                  <a:pt x="439" y="2027"/>
                  <a:pt x="440" y="2008"/>
                </a:cubicBezTo>
                <a:cubicBezTo>
                  <a:pt x="442" y="1988"/>
                  <a:pt x="466" y="1936"/>
                  <a:pt x="472" y="1915"/>
                </a:cubicBezTo>
                <a:cubicBezTo>
                  <a:pt x="478" y="1894"/>
                  <a:pt x="497" y="1813"/>
                  <a:pt x="502" y="1777"/>
                </a:cubicBezTo>
                <a:cubicBezTo>
                  <a:pt x="506" y="1742"/>
                  <a:pt x="485" y="1628"/>
                  <a:pt x="480" y="1605"/>
                </a:cubicBezTo>
                <a:cubicBezTo>
                  <a:pt x="475" y="1582"/>
                  <a:pt x="466" y="1561"/>
                  <a:pt x="466" y="1561"/>
                </a:cubicBezTo>
                <a:cubicBezTo>
                  <a:pt x="475" y="1555"/>
                  <a:pt x="475" y="1555"/>
                  <a:pt x="475" y="1555"/>
                </a:cubicBezTo>
                <a:cubicBezTo>
                  <a:pt x="475" y="1555"/>
                  <a:pt x="473" y="1497"/>
                  <a:pt x="474" y="1479"/>
                </a:cubicBezTo>
                <a:cubicBezTo>
                  <a:pt x="475" y="1460"/>
                  <a:pt x="475" y="1373"/>
                  <a:pt x="481" y="1321"/>
                </a:cubicBezTo>
                <a:cubicBezTo>
                  <a:pt x="488" y="1269"/>
                  <a:pt x="512" y="1252"/>
                  <a:pt x="516" y="1180"/>
                </a:cubicBezTo>
                <a:cubicBezTo>
                  <a:pt x="519" y="1129"/>
                  <a:pt x="509" y="1095"/>
                  <a:pt x="509" y="1095"/>
                </a:cubicBezTo>
                <a:cubicBezTo>
                  <a:pt x="519" y="1067"/>
                  <a:pt x="519" y="1067"/>
                  <a:pt x="519" y="1067"/>
                </a:cubicBezTo>
                <a:cubicBezTo>
                  <a:pt x="519" y="1067"/>
                  <a:pt x="527" y="1055"/>
                  <a:pt x="525" y="1032"/>
                </a:cubicBezTo>
                <a:cubicBezTo>
                  <a:pt x="524" y="1019"/>
                  <a:pt x="532" y="1009"/>
                  <a:pt x="535" y="1000"/>
                </a:cubicBezTo>
                <a:cubicBezTo>
                  <a:pt x="541" y="987"/>
                  <a:pt x="538" y="961"/>
                  <a:pt x="544" y="952"/>
                </a:cubicBezTo>
                <a:cubicBezTo>
                  <a:pt x="550" y="942"/>
                  <a:pt x="555" y="898"/>
                  <a:pt x="556" y="892"/>
                </a:cubicBezTo>
                <a:cubicBezTo>
                  <a:pt x="557" y="887"/>
                  <a:pt x="567" y="822"/>
                  <a:pt x="567" y="814"/>
                </a:cubicBezTo>
                <a:cubicBezTo>
                  <a:pt x="566" y="805"/>
                  <a:pt x="566" y="687"/>
                  <a:pt x="568" y="664"/>
                </a:cubicBezTo>
                <a:cubicBezTo>
                  <a:pt x="569" y="642"/>
                  <a:pt x="575" y="586"/>
                  <a:pt x="575" y="568"/>
                </a:cubicBezTo>
                <a:cubicBezTo>
                  <a:pt x="575" y="550"/>
                  <a:pt x="558" y="472"/>
                  <a:pt x="551" y="455"/>
                </a:cubicBezTo>
                <a:close/>
                <a:moveTo>
                  <a:pt x="370" y="1800"/>
                </a:moveTo>
                <a:cubicBezTo>
                  <a:pt x="370" y="1822"/>
                  <a:pt x="370" y="1904"/>
                  <a:pt x="371" y="1922"/>
                </a:cubicBezTo>
                <a:cubicBezTo>
                  <a:pt x="371" y="1940"/>
                  <a:pt x="368" y="1956"/>
                  <a:pt x="368" y="1956"/>
                </a:cubicBezTo>
                <a:cubicBezTo>
                  <a:pt x="368" y="1956"/>
                  <a:pt x="352" y="1929"/>
                  <a:pt x="340" y="1899"/>
                </a:cubicBezTo>
                <a:cubicBezTo>
                  <a:pt x="328" y="1869"/>
                  <a:pt x="315" y="1800"/>
                  <a:pt x="313" y="1777"/>
                </a:cubicBezTo>
                <a:cubicBezTo>
                  <a:pt x="312" y="1753"/>
                  <a:pt x="305" y="1704"/>
                  <a:pt x="286" y="1678"/>
                </a:cubicBezTo>
                <a:cubicBezTo>
                  <a:pt x="268" y="1652"/>
                  <a:pt x="248" y="1623"/>
                  <a:pt x="248" y="1623"/>
                </a:cubicBezTo>
                <a:cubicBezTo>
                  <a:pt x="248" y="1623"/>
                  <a:pt x="280" y="1628"/>
                  <a:pt x="303" y="1626"/>
                </a:cubicBezTo>
                <a:cubicBezTo>
                  <a:pt x="326" y="1624"/>
                  <a:pt x="350" y="1616"/>
                  <a:pt x="350" y="1616"/>
                </a:cubicBezTo>
                <a:cubicBezTo>
                  <a:pt x="350" y="1616"/>
                  <a:pt x="350" y="1632"/>
                  <a:pt x="355" y="1643"/>
                </a:cubicBezTo>
                <a:cubicBezTo>
                  <a:pt x="360" y="1654"/>
                  <a:pt x="370" y="1661"/>
                  <a:pt x="370" y="1671"/>
                </a:cubicBezTo>
                <a:cubicBezTo>
                  <a:pt x="370" y="1682"/>
                  <a:pt x="369" y="1778"/>
                  <a:pt x="370" y="18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81">
            <a:hlinkClick r:id="" action="ppaction://noaction"/>
          </p:cNvPr>
          <p:cNvSpPr>
            <a:spLocks noEditPoints="1"/>
          </p:cNvSpPr>
          <p:nvPr/>
        </p:nvSpPr>
        <p:spPr bwMode="auto">
          <a:xfrm>
            <a:off x="5694363" y="1666875"/>
            <a:ext cx="519112" cy="2400300"/>
          </a:xfrm>
          <a:custGeom>
            <a:avLst/>
            <a:gdLst>
              <a:gd name="T0" fmla="*/ 899000459 w 367"/>
              <a:gd name="T1" fmla="*/ 1862393901 h 1698"/>
              <a:gd name="T2" fmla="*/ 968359331 w 367"/>
              <a:gd name="T3" fmla="*/ 1555992355 h 1698"/>
              <a:gd name="T4" fmla="*/ 965691628 w 367"/>
              <a:gd name="T5" fmla="*/ 1430766809 h 1698"/>
              <a:gd name="T6" fmla="*/ 920342086 w 367"/>
              <a:gd name="T7" fmla="*/ 985816498 h 1698"/>
              <a:gd name="T8" fmla="*/ 893665053 w 367"/>
              <a:gd name="T9" fmla="*/ 804639083 h 1698"/>
              <a:gd name="T10" fmla="*/ 677585327 w 367"/>
              <a:gd name="T11" fmla="*/ 650106695 h 1698"/>
              <a:gd name="T12" fmla="*/ 608226455 w 367"/>
              <a:gd name="T13" fmla="*/ 125225545 h 1698"/>
              <a:gd name="T14" fmla="*/ 410819239 w 367"/>
              <a:gd name="T15" fmla="*/ 2664644 h 1698"/>
              <a:gd name="T16" fmla="*/ 114709828 w 367"/>
              <a:gd name="T17" fmla="*/ 663428501 h 1698"/>
              <a:gd name="T18" fmla="*/ 61355762 w 367"/>
              <a:gd name="T19" fmla="*/ 1017789399 h 1698"/>
              <a:gd name="T20" fmla="*/ 90700498 w 367"/>
              <a:gd name="T21" fmla="*/ 1396129265 h 1698"/>
              <a:gd name="T22" fmla="*/ 61355762 w 367"/>
              <a:gd name="T23" fmla="*/ 1593293130 h 1698"/>
              <a:gd name="T24" fmla="*/ 13338517 w 367"/>
              <a:gd name="T25" fmla="*/ 1750490162 h 1698"/>
              <a:gd name="T26" fmla="*/ 0 w 367"/>
              <a:gd name="T27" fmla="*/ 1987619446 h 1698"/>
              <a:gd name="T28" fmla="*/ 13338517 w 367"/>
              <a:gd name="T29" fmla="*/ 2147483646 h 1698"/>
              <a:gd name="T30" fmla="*/ 178733293 w 367"/>
              <a:gd name="T31" fmla="*/ 2147483646 h 1698"/>
              <a:gd name="T32" fmla="*/ 224082835 w 367"/>
              <a:gd name="T33" fmla="*/ 2147483646 h 1698"/>
              <a:gd name="T34" fmla="*/ 266766088 w 367"/>
              <a:gd name="T35" fmla="*/ 2147483646 h 1698"/>
              <a:gd name="T36" fmla="*/ 256095275 w 367"/>
              <a:gd name="T37" fmla="*/ 2147483646 h 1698"/>
              <a:gd name="T38" fmla="*/ 149388557 w 367"/>
              <a:gd name="T39" fmla="*/ 2147483646 h 1698"/>
              <a:gd name="T40" fmla="*/ 234753649 w 367"/>
              <a:gd name="T41" fmla="*/ 2147483646 h 1698"/>
              <a:gd name="T42" fmla="*/ 501519737 w 367"/>
              <a:gd name="T43" fmla="*/ 2147483646 h 1698"/>
              <a:gd name="T44" fmla="*/ 528196770 w 367"/>
              <a:gd name="T45" fmla="*/ 2147483646 h 1698"/>
              <a:gd name="T46" fmla="*/ 536198466 w 367"/>
              <a:gd name="T47" fmla="*/ 2147483646 h 1698"/>
              <a:gd name="T48" fmla="*/ 504187440 w 367"/>
              <a:gd name="T49" fmla="*/ 2147483646 h 1698"/>
              <a:gd name="T50" fmla="*/ 592220235 w 367"/>
              <a:gd name="T51" fmla="*/ 2147483646 h 1698"/>
              <a:gd name="T52" fmla="*/ 626898964 w 367"/>
              <a:gd name="T53" fmla="*/ 2147483646 h 1698"/>
              <a:gd name="T54" fmla="*/ 653575997 w 367"/>
              <a:gd name="T55" fmla="*/ 2147483646 h 1698"/>
              <a:gd name="T56" fmla="*/ 645572887 w 367"/>
              <a:gd name="T57" fmla="*/ 2147483646 h 1698"/>
              <a:gd name="T58" fmla="*/ 848315511 w 367"/>
              <a:gd name="T59" fmla="*/ 2147483646 h 1698"/>
              <a:gd name="T60" fmla="*/ 899000459 w 367"/>
              <a:gd name="T61" fmla="*/ 2147483646 h 1698"/>
              <a:gd name="T62" fmla="*/ 858984909 w 367"/>
              <a:gd name="T63" fmla="*/ 2147483646 h 1698"/>
              <a:gd name="T64" fmla="*/ 706928649 w 367"/>
              <a:gd name="T65" fmla="*/ 2147483646 h 1698"/>
              <a:gd name="T66" fmla="*/ 762950419 w 367"/>
              <a:gd name="T67" fmla="*/ 2147483646 h 1698"/>
              <a:gd name="T68" fmla="*/ 872323426 w 367"/>
              <a:gd name="T69" fmla="*/ 1902359320 h 1698"/>
              <a:gd name="T70" fmla="*/ 741608792 w 367"/>
              <a:gd name="T71" fmla="*/ 1753154806 h 1698"/>
              <a:gd name="T72" fmla="*/ 712264056 w 367"/>
              <a:gd name="T73" fmla="*/ 1697202937 h 1698"/>
              <a:gd name="T74" fmla="*/ 677585327 w 367"/>
              <a:gd name="T75" fmla="*/ 1486718679 h 1698"/>
              <a:gd name="T76" fmla="*/ 704260946 w 367"/>
              <a:gd name="T77" fmla="*/ 1292219458 h 1698"/>
              <a:gd name="T78" fmla="*/ 733605682 w 367"/>
              <a:gd name="T79" fmla="*/ 1409451071 h 1698"/>
              <a:gd name="T80" fmla="*/ 746944199 w 367"/>
              <a:gd name="T81" fmla="*/ 1476060103 h 1698"/>
              <a:gd name="T82" fmla="*/ 752279606 w 367"/>
              <a:gd name="T83" fmla="*/ 1555992355 h 1698"/>
              <a:gd name="T84" fmla="*/ 768285826 w 367"/>
              <a:gd name="T85" fmla="*/ 1617272098 h 169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67" h="1698">
                <a:moveTo>
                  <a:pt x="327" y="714"/>
                </a:moveTo>
                <a:cubicBezTo>
                  <a:pt x="332" y="702"/>
                  <a:pt x="332" y="702"/>
                  <a:pt x="332" y="702"/>
                </a:cubicBezTo>
                <a:cubicBezTo>
                  <a:pt x="337" y="699"/>
                  <a:pt x="337" y="699"/>
                  <a:pt x="337" y="699"/>
                </a:cubicBezTo>
                <a:cubicBezTo>
                  <a:pt x="356" y="608"/>
                  <a:pt x="356" y="608"/>
                  <a:pt x="356" y="608"/>
                </a:cubicBezTo>
                <a:cubicBezTo>
                  <a:pt x="367" y="595"/>
                  <a:pt x="367" y="595"/>
                  <a:pt x="367" y="595"/>
                </a:cubicBezTo>
                <a:cubicBezTo>
                  <a:pt x="367" y="595"/>
                  <a:pt x="365" y="591"/>
                  <a:pt x="363" y="584"/>
                </a:cubicBezTo>
                <a:cubicBezTo>
                  <a:pt x="361" y="578"/>
                  <a:pt x="363" y="566"/>
                  <a:pt x="363" y="566"/>
                </a:cubicBezTo>
                <a:cubicBezTo>
                  <a:pt x="363" y="566"/>
                  <a:pt x="367" y="558"/>
                  <a:pt x="365" y="553"/>
                </a:cubicBezTo>
                <a:cubicBezTo>
                  <a:pt x="363" y="549"/>
                  <a:pt x="362" y="537"/>
                  <a:pt x="362" y="537"/>
                </a:cubicBezTo>
                <a:cubicBezTo>
                  <a:pt x="362" y="537"/>
                  <a:pt x="359" y="528"/>
                  <a:pt x="358" y="524"/>
                </a:cubicBezTo>
                <a:cubicBezTo>
                  <a:pt x="358" y="519"/>
                  <a:pt x="355" y="483"/>
                  <a:pt x="353" y="446"/>
                </a:cubicBezTo>
                <a:cubicBezTo>
                  <a:pt x="352" y="409"/>
                  <a:pt x="350" y="388"/>
                  <a:pt x="345" y="370"/>
                </a:cubicBezTo>
                <a:cubicBezTo>
                  <a:pt x="341" y="351"/>
                  <a:pt x="340" y="344"/>
                  <a:pt x="340" y="344"/>
                </a:cubicBezTo>
                <a:cubicBezTo>
                  <a:pt x="345" y="330"/>
                  <a:pt x="345" y="330"/>
                  <a:pt x="345" y="330"/>
                </a:cubicBezTo>
                <a:cubicBezTo>
                  <a:pt x="345" y="330"/>
                  <a:pt x="345" y="318"/>
                  <a:pt x="335" y="302"/>
                </a:cubicBezTo>
                <a:cubicBezTo>
                  <a:pt x="324" y="287"/>
                  <a:pt x="311" y="273"/>
                  <a:pt x="304" y="273"/>
                </a:cubicBezTo>
                <a:cubicBezTo>
                  <a:pt x="297" y="272"/>
                  <a:pt x="284" y="267"/>
                  <a:pt x="278" y="263"/>
                </a:cubicBezTo>
                <a:cubicBezTo>
                  <a:pt x="272" y="258"/>
                  <a:pt x="256" y="245"/>
                  <a:pt x="254" y="244"/>
                </a:cubicBezTo>
                <a:cubicBezTo>
                  <a:pt x="251" y="244"/>
                  <a:pt x="246" y="208"/>
                  <a:pt x="246" y="208"/>
                </a:cubicBezTo>
                <a:cubicBezTo>
                  <a:pt x="246" y="208"/>
                  <a:pt x="253" y="166"/>
                  <a:pt x="251" y="138"/>
                </a:cubicBezTo>
                <a:cubicBezTo>
                  <a:pt x="248" y="110"/>
                  <a:pt x="246" y="75"/>
                  <a:pt x="228" y="47"/>
                </a:cubicBezTo>
                <a:cubicBezTo>
                  <a:pt x="209" y="20"/>
                  <a:pt x="183" y="8"/>
                  <a:pt x="183" y="8"/>
                </a:cubicBezTo>
                <a:cubicBezTo>
                  <a:pt x="172" y="9"/>
                  <a:pt x="172" y="9"/>
                  <a:pt x="172" y="9"/>
                </a:cubicBezTo>
                <a:cubicBezTo>
                  <a:pt x="172" y="9"/>
                  <a:pt x="163" y="2"/>
                  <a:pt x="154" y="1"/>
                </a:cubicBezTo>
                <a:cubicBezTo>
                  <a:pt x="144" y="0"/>
                  <a:pt x="105" y="2"/>
                  <a:pt x="85" y="28"/>
                </a:cubicBezTo>
                <a:cubicBezTo>
                  <a:pt x="66" y="55"/>
                  <a:pt x="42" y="114"/>
                  <a:pt x="42" y="135"/>
                </a:cubicBezTo>
                <a:cubicBezTo>
                  <a:pt x="42" y="156"/>
                  <a:pt x="47" y="231"/>
                  <a:pt x="43" y="249"/>
                </a:cubicBezTo>
                <a:cubicBezTo>
                  <a:pt x="39" y="267"/>
                  <a:pt x="39" y="283"/>
                  <a:pt x="29" y="296"/>
                </a:cubicBezTo>
                <a:cubicBezTo>
                  <a:pt x="18" y="309"/>
                  <a:pt x="12" y="329"/>
                  <a:pt x="16" y="341"/>
                </a:cubicBezTo>
                <a:cubicBezTo>
                  <a:pt x="19" y="354"/>
                  <a:pt x="24" y="374"/>
                  <a:pt x="23" y="382"/>
                </a:cubicBezTo>
                <a:cubicBezTo>
                  <a:pt x="21" y="390"/>
                  <a:pt x="21" y="433"/>
                  <a:pt x="23" y="444"/>
                </a:cubicBezTo>
                <a:cubicBezTo>
                  <a:pt x="25" y="456"/>
                  <a:pt x="26" y="477"/>
                  <a:pt x="30" y="490"/>
                </a:cubicBezTo>
                <a:cubicBezTo>
                  <a:pt x="34" y="502"/>
                  <a:pt x="37" y="519"/>
                  <a:pt x="34" y="524"/>
                </a:cubicBezTo>
                <a:cubicBezTo>
                  <a:pt x="32" y="529"/>
                  <a:pt x="29" y="542"/>
                  <a:pt x="29" y="550"/>
                </a:cubicBezTo>
                <a:cubicBezTo>
                  <a:pt x="29" y="558"/>
                  <a:pt x="32" y="570"/>
                  <a:pt x="32" y="575"/>
                </a:cubicBezTo>
                <a:cubicBezTo>
                  <a:pt x="32" y="580"/>
                  <a:pt x="24" y="595"/>
                  <a:pt x="23" y="598"/>
                </a:cubicBezTo>
                <a:cubicBezTo>
                  <a:pt x="22" y="601"/>
                  <a:pt x="24" y="615"/>
                  <a:pt x="24" y="619"/>
                </a:cubicBezTo>
                <a:cubicBezTo>
                  <a:pt x="25" y="623"/>
                  <a:pt x="21" y="633"/>
                  <a:pt x="19" y="639"/>
                </a:cubicBezTo>
                <a:cubicBezTo>
                  <a:pt x="16" y="644"/>
                  <a:pt x="4" y="655"/>
                  <a:pt x="5" y="657"/>
                </a:cubicBezTo>
                <a:cubicBezTo>
                  <a:pt x="6" y="660"/>
                  <a:pt x="11" y="675"/>
                  <a:pt x="11" y="675"/>
                </a:cubicBezTo>
                <a:cubicBezTo>
                  <a:pt x="11" y="675"/>
                  <a:pt x="7" y="712"/>
                  <a:pt x="8" y="717"/>
                </a:cubicBezTo>
                <a:cubicBezTo>
                  <a:pt x="8" y="722"/>
                  <a:pt x="0" y="741"/>
                  <a:pt x="0" y="746"/>
                </a:cubicBezTo>
                <a:cubicBezTo>
                  <a:pt x="0" y="752"/>
                  <a:pt x="0" y="762"/>
                  <a:pt x="0" y="762"/>
                </a:cubicBezTo>
                <a:cubicBezTo>
                  <a:pt x="0" y="762"/>
                  <a:pt x="0" y="818"/>
                  <a:pt x="1" y="837"/>
                </a:cubicBezTo>
                <a:cubicBezTo>
                  <a:pt x="1" y="841"/>
                  <a:pt x="3" y="849"/>
                  <a:pt x="5" y="859"/>
                </a:cubicBezTo>
                <a:cubicBezTo>
                  <a:pt x="5" y="859"/>
                  <a:pt x="13" y="921"/>
                  <a:pt x="15" y="936"/>
                </a:cubicBezTo>
                <a:cubicBezTo>
                  <a:pt x="17" y="951"/>
                  <a:pt x="40" y="1013"/>
                  <a:pt x="46" y="1030"/>
                </a:cubicBezTo>
                <a:cubicBezTo>
                  <a:pt x="53" y="1046"/>
                  <a:pt x="63" y="1086"/>
                  <a:pt x="67" y="1114"/>
                </a:cubicBezTo>
                <a:cubicBezTo>
                  <a:pt x="71" y="1142"/>
                  <a:pt x="79" y="1145"/>
                  <a:pt x="78" y="1152"/>
                </a:cubicBezTo>
                <a:cubicBezTo>
                  <a:pt x="77" y="1159"/>
                  <a:pt x="79" y="1186"/>
                  <a:pt x="83" y="1195"/>
                </a:cubicBezTo>
                <a:cubicBezTo>
                  <a:pt x="86" y="1204"/>
                  <a:pt x="84" y="1217"/>
                  <a:pt x="84" y="1219"/>
                </a:cubicBezTo>
                <a:cubicBezTo>
                  <a:pt x="83" y="1221"/>
                  <a:pt x="90" y="1273"/>
                  <a:pt x="93" y="1296"/>
                </a:cubicBezTo>
                <a:cubicBezTo>
                  <a:pt x="95" y="1318"/>
                  <a:pt x="99" y="1361"/>
                  <a:pt x="99" y="1365"/>
                </a:cubicBezTo>
                <a:cubicBezTo>
                  <a:pt x="98" y="1397"/>
                  <a:pt x="100" y="1425"/>
                  <a:pt x="100" y="1437"/>
                </a:cubicBezTo>
                <a:cubicBezTo>
                  <a:pt x="100" y="1449"/>
                  <a:pt x="99" y="1458"/>
                  <a:pt x="97" y="1465"/>
                </a:cubicBezTo>
                <a:cubicBezTo>
                  <a:pt x="95" y="1471"/>
                  <a:pt x="92" y="1482"/>
                  <a:pt x="92" y="1482"/>
                </a:cubicBezTo>
                <a:cubicBezTo>
                  <a:pt x="96" y="1483"/>
                  <a:pt x="96" y="1483"/>
                  <a:pt x="96" y="1483"/>
                </a:cubicBezTo>
                <a:cubicBezTo>
                  <a:pt x="96" y="1483"/>
                  <a:pt x="99" y="1484"/>
                  <a:pt x="96" y="1492"/>
                </a:cubicBezTo>
                <a:cubicBezTo>
                  <a:pt x="94" y="1500"/>
                  <a:pt x="94" y="1505"/>
                  <a:pt x="87" y="1513"/>
                </a:cubicBezTo>
                <a:cubicBezTo>
                  <a:pt x="80" y="1522"/>
                  <a:pt x="73" y="1532"/>
                  <a:pt x="56" y="1540"/>
                </a:cubicBezTo>
                <a:cubicBezTo>
                  <a:pt x="39" y="1548"/>
                  <a:pt x="32" y="1552"/>
                  <a:pt x="18" y="1558"/>
                </a:cubicBezTo>
                <a:cubicBezTo>
                  <a:pt x="6" y="1564"/>
                  <a:pt x="22" y="1577"/>
                  <a:pt x="39" y="1581"/>
                </a:cubicBezTo>
                <a:cubicBezTo>
                  <a:pt x="54" y="1585"/>
                  <a:pt x="79" y="1585"/>
                  <a:pt x="88" y="1581"/>
                </a:cubicBezTo>
                <a:cubicBezTo>
                  <a:pt x="107" y="1572"/>
                  <a:pt x="129" y="1544"/>
                  <a:pt x="141" y="1542"/>
                </a:cubicBezTo>
                <a:cubicBezTo>
                  <a:pt x="169" y="1537"/>
                  <a:pt x="159" y="1551"/>
                  <a:pt x="168" y="1552"/>
                </a:cubicBezTo>
                <a:cubicBezTo>
                  <a:pt x="173" y="1553"/>
                  <a:pt x="181" y="1550"/>
                  <a:pt x="188" y="1549"/>
                </a:cubicBezTo>
                <a:cubicBezTo>
                  <a:pt x="198" y="1547"/>
                  <a:pt x="194" y="1533"/>
                  <a:pt x="194" y="1526"/>
                </a:cubicBezTo>
                <a:cubicBezTo>
                  <a:pt x="195" y="1518"/>
                  <a:pt x="194" y="1516"/>
                  <a:pt x="194" y="1510"/>
                </a:cubicBezTo>
                <a:cubicBezTo>
                  <a:pt x="193" y="1503"/>
                  <a:pt x="195" y="1498"/>
                  <a:pt x="198" y="1496"/>
                </a:cubicBezTo>
                <a:cubicBezTo>
                  <a:pt x="201" y="1495"/>
                  <a:pt x="195" y="1480"/>
                  <a:pt x="195" y="1473"/>
                </a:cubicBezTo>
                <a:cubicBezTo>
                  <a:pt x="195" y="1466"/>
                  <a:pt x="196" y="1415"/>
                  <a:pt x="194" y="1404"/>
                </a:cubicBezTo>
                <a:cubicBezTo>
                  <a:pt x="192" y="1393"/>
                  <a:pt x="196" y="1384"/>
                  <a:pt x="201" y="1374"/>
                </a:cubicBezTo>
                <a:cubicBezTo>
                  <a:pt x="205" y="1363"/>
                  <a:pt x="199" y="1348"/>
                  <a:pt x="197" y="1343"/>
                </a:cubicBezTo>
                <a:cubicBezTo>
                  <a:pt x="196" y="1338"/>
                  <a:pt x="192" y="1330"/>
                  <a:pt x="192" y="1323"/>
                </a:cubicBezTo>
                <a:cubicBezTo>
                  <a:pt x="192" y="1315"/>
                  <a:pt x="189" y="1295"/>
                  <a:pt x="189" y="1295"/>
                </a:cubicBezTo>
                <a:cubicBezTo>
                  <a:pt x="189" y="1295"/>
                  <a:pt x="199" y="1323"/>
                  <a:pt x="203" y="1332"/>
                </a:cubicBezTo>
                <a:cubicBezTo>
                  <a:pt x="208" y="1342"/>
                  <a:pt x="210" y="1364"/>
                  <a:pt x="209" y="1367"/>
                </a:cubicBezTo>
                <a:cubicBezTo>
                  <a:pt x="209" y="1370"/>
                  <a:pt x="219" y="1396"/>
                  <a:pt x="222" y="1407"/>
                </a:cubicBezTo>
                <a:cubicBezTo>
                  <a:pt x="225" y="1417"/>
                  <a:pt x="222" y="1447"/>
                  <a:pt x="223" y="1453"/>
                </a:cubicBezTo>
                <a:cubicBezTo>
                  <a:pt x="225" y="1459"/>
                  <a:pt x="226" y="1470"/>
                  <a:pt x="225" y="1472"/>
                </a:cubicBezTo>
                <a:cubicBezTo>
                  <a:pt x="225" y="1475"/>
                  <a:pt x="234" y="1502"/>
                  <a:pt x="235" y="1523"/>
                </a:cubicBezTo>
                <a:cubicBezTo>
                  <a:pt x="237" y="1545"/>
                  <a:pt x="234" y="1573"/>
                  <a:pt x="234" y="1573"/>
                </a:cubicBezTo>
                <a:cubicBezTo>
                  <a:pt x="247" y="1577"/>
                  <a:pt x="247" y="1577"/>
                  <a:pt x="247" y="1577"/>
                </a:cubicBezTo>
                <a:cubicBezTo>
                  <a:pt x="247" y="1577"/>
                  <a:pt x="245" y="1592"/>
                  <a:pt x="245" y="1601"/>
                </a:cubicBezTo>
                <a:cubicBezTo>
                  <a:pt x="244" y="1610"/>
                  <a:pt x="240" y="1628"/>
                  <a:pt x="234" y="1639"/>
                </a:cubicBezTo>
                <a:cubicBezTo>
                  <a:pt x="228" y="1650"/>
                  <a:pt x="215" y="1672"/>
                  <a:pt x="217" y="1681"/>
                </a:cubicBezTo>
                <a:cubicBezTo>
                  <a:pt x="219" y="1691"/>
                  <a:pt x="223" y="1698"/>
                  <a:pt x="242" y="1696"/>
                </a:cubicBezTo>
                <a:cubicBezTo>
                  <a:pt x="252" y="1695"/>
                  <a:pt x="268" y="1688"/>
                  <a:pt x="273" y="1684"/>
                </a:cubicBezTo>
                <a:cubicBezTo>
                  <a:pt x="282" y="1676"/>
                  <a:pt x="291" y="1667"/>
                  <a:pt x="294" y="1654"/>
                </a:cubicBezTo>
                <a:cubicBezTo>
                  <a:pt x="304" y="1614"/>
                  <a:pt x="309" y="1630"/>
                  <a:pt x="318" y="1622"/>
                </a:cubicBezTo>
                <a:cubicBezTo>
                  <a:pt x="330" y="1611"/>
                  <a:pt x="326" y="1602"/>
                  <a:pt x="325" y="1588"/>
                </a:cubicBezTo>
                <a:cubicBezTo>
                  <a:pt x="325" y="1580"/>
                  <a:pt x="326" y="1578"/>
                  <a:pt x="326" y="1578"/>
                </a:cubicBezTo>
                <a:cubicBezTo>
                  <a:pt x="326" y="1578"/>
                  <a:pt x="337" y="1569"/>
                  <a:pt x="337" y="1563"/>
                </a:cubicBezTo>
                <a:cubicBezTo>
                  <a:pt x="337" y="1557"/>
                  <a:pt x="336" y="1538"/>
                  <a:pt x="338" y="1522"/>
                </a:cubicBezTo>
                <a:cubicBezTo>
                  <a:pt x="340" y="1506"/>
                  <a:pt x="332" y="1461"/>
                  <a:pt x="330" y="1454"/>
                </a:cubicBezTo>
                <a:cubicBezTo>
                  <a:pt x="328" y="1447"/>
                  <a:pt x="322" y="1423"/>
                  <a:pt x="322" y="1415"/>
                </a:cubicBezTo>
                <a:cubicBezTo>
                  <a:pt x="322" y="1405"/>
                  <a:pt x="320" y="1391"/>
                  <a:pt x="319" y="1379"/>
                </a:cubicBezTo>
                <a:cubicBezTo>
                  <a:pt x="317" y="1370"/>
                  <a:pt x="308" y="1304"/>
                  <a:pt x="298" y="1273"/>
                </a:cubicBezTo>
                <a:cubicBezTo>
                  <a:pt x="289" y="1242"/>
                  <a:pt x="271" y="1191"/>
                  <a:pt x="265" y="1173"/>
                </a:cubicBezTo>
                <a:cubicBezTo>
                  <a:pt x="259" y="1154"/>
                  <a:pt x="259" y="1109"/>
                  <a:pt x="260" y="1081"/>
                </a:cubicBezTo>
                <a:cubicBezTo>
                  <a:pt x="261" y="1052"/>
                  <a:pt x="271" y="996"/>
                  <a:pt x="276" y="957"/>
                </a:cubicBezTo>
                <a:cubicBezTo>
                  <a:pt x="282" y="919"/>
                  <a:pt x="286" y="862"/>
                  <a:pt x="286" y="862"/>
                </a:cubicBezTo>
                <a:cubicBezTo>
                  <a:pt x="286" y="849"/>
                  <a:pt x="286" y="839"/>
                  <a:pt x="286" y="839"/>
                </a:cubicBezTo>
                <a:cubicBezTo>
                  <a:pt x="286" y="839"/>
                  <a:pt x="300" y="816"/>
                  <a:pt x="304" y="797"/>
                </a:cubicBezTo>
                <a:cubicBezTo>
                  <a:pt x="309" y="777"/>
                  <a:pt x="327" y="714"/>
                  <a:pt x="327" y="714"/>
                </a:cubicBezTo>
                <a:close/>
                <a:moveTo>
                  <a:pt x="288" y="607"/>
                </a:moveTo>
                <a:cubicBezTo>
                  <a:pt x="285" y="623"/>
                  <a:pt x="285" y="623"/>
                  <a:pt x="285" y="623"/>
                </a:cubicBezTo>
                <a:cubicBezTo>
                  <a:pt x="278" y="658"/>
                  <a:pt x="278" y="658"/>
                  <a:pt x="278" y="658"/>
                </a:cubicBezTo>
                <a:cubicBezTo>
                  <a:pt x="275" y="689"/>
                  <a:pt x="275" y="689"/>
                  <a:pt x="275" y="689"/>
                </a:cubicBezTo>
                <a:cubicBezTo>
                  <a:pt x="272" y="657"/>
                  <a:pt x="272" y="657"/>
                  <a:pt x="272" y="657"/>
                </a:cubicBezTo>
                <a:cubicBezTo>
                  <a:pt x="272" y="657"/>
                  <a:pt x="267" y="641"/>
                  <a:pt x="267" y="637"/>
                </a:cubicBezTo>
                <a:cubicBezTo>
                  <a:pt x="267" y="634"/>
                  <a:pt x="265" y="605"/>
                  <a:pt x="263" y="597"/>
                </a:cubicBezTo>
                <a:cubicBezTo>
                  <a:pt x="261" y="589"/>
                  <a:pt x="251" y="579"/>
                  <a:pt x="252" y="576"/>
                </a:cubicBezTo>
                <a:cubicBezTo>
                  <a:pt x="253" y="574"/>
                  <a:pt x="254" y="562"/>
                  <a:pt x="254" y="558"/>
                </a:cubicBezTo>
                <a:cubicBezTo>
                  <a:pt x="254" y="553"/>
                  <a:pt x="248" y="539"/>
                  <a:pt x="249" y="531"/>
                </a:cubicBezTo>
                <a:cubicBezTo>
                  <a:pt x="250" y="523"/>
                  <a:pt x="265" y="516"/>
                  <a:pt x="267" y="508"/>
                </a:cubicBezTo>
                <a:cubicBezTo>
                  <a:pt x="269" y="501"/>
                  <a:pt x="264" y="485"/>
                  <a:pt x="264" y="485"/>
                </a:cubicBezTo>
                <a:cubicBezTo>
                  <a:pt x="272" y="493"/>
                  <a:pt x="272" y="493"/>
                  <a:pt x="272" y="493"/>
                </a:cubicBezTo>
                <a:cubicBezTo>
                  <a:pt x="272" y="493"/>
                  <a:pt x="280" y="500"/>
                  <a:pt x="274" y="509"/>
                </a:cubicBezTo>
                <a:cubicBezTo>
                  <a:pt x="268" y="519"/>
                  <a:pt x="275" y="527"/>
                  <a:pt x="275" y="529"/>
                </a:cubicBezTo>
                <a:cubicBezTo>
                  <a:pt x="275" y="532"/>
                  <a:pt x="279" y="534"/>
                  <a:pt x="278" y="540"/>
                </a:cubicBezTo>
                <a:cubicBezTo>
                  <a:pt x="277" y="545"/>
                  <a:pt x="277" y="547"/>
                  <a:pt x="277" y="547"/>
                </a:cubicBezTo>
                <a:cubicBezTo>
                  <a:pt x="280" y="554"/>
                  <a:pt x="280" y="554"/>
                  <a:pt x="280" y="554"/>
                </a:cubicBezTo>
                <a:cubicBezTo>
                  <a:pt x="275" y="563"/>
                  <a:pt x="275" y="563"/>
                  <a:pt x="275" y="563"/>
                </a:cubicBezTo>
                <a:cubicBezTo>
                  <a:pt x="275" y="563"/>
                  <a:pt x="275" y="572"/>
                  <a:pt x="275" y="576"/>
                </a:cubicBezTo>
                <a:cubicBezTo>
                  <a:pt x="276" y="581"/>
                  <a:pt x="282" y="584"/>
                  <a:pt x="282" y="584"/>
                </a:cubicBezTo>
                <a:cubicBezTo>
                  <a:pt x="282" y="590"/>
                  <a:pt x="282" y="590"/>
                  <a:pt x="282" y="590"/>
                </a:cubicBezTo>
                <a:cubicBezTo>
                  <a:pt x="290" y="599"/>
                  <a:pt x="290" y="599"/>
                  <a:pt x="290" y="599"/>
                </a:cubicBezTo>
                <a:lnTo>
                  <a:pt x="288" y="6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83"/>
          <p:cNvSpPr>
            <a:spLocks/>
          </p:cNvSpPr>
          <p:nvPr/>
        </p:nvSpPr>
        <p:spPr bwMode="auto">
          <a:xfrm>
            <a:off x="3825875" y="4225925"/>
            <a:ext cx="2397125" cy="180975"/>
          </a:xfrm>
          <a:custGeom>
            <a:avLst/>
            <a:gdLst>
              <a:gd name="T0" fmla="*/ 0 w 2013"/>
              <a:gd name="T1" fmla="*/ 287297813 h 152"/>
              <a:gd name="T2" fmla="*/ 2147483646 w 2013"/>
              <a:gd name="T3" fmla="*/ 287297813 h 152"/>
              <a:gd name="T4" fmla="*/ 2147483646 w 2013"/>
              <a:gd name="T5" fmla="*/ 0 h 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3" h="152">
                <a:moveTo>
                  <a:pt x="0" y="152"/>
                </a:moveTo>
                <a:lnTo>
                  <a:pt x="1861" y="152"/>
                </a:lnTo>
                <a:lnTo>
                  <a:pt x="2013" y="0"/>
                </a:ln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84"/>
          <p:cNvSpPr>
            <a:spLocks/>
          </p:cNvSpPr>
          <p:nvPr/>
        </p:nvSpPr>
        <p:spPr bwMode="auto">
          <a:xfrm>
            <a:off x="3825875" y="4516438"/>
            <a:ext cx="3246438" cy="260350"/>
          </a:xfrm>
          <a:custGeom>
            <a:avLst/>
            <a:gdLst>
              <a:gd name="T0" fmla="*/ 0 w 2727"/>
              <a:gd name="T1" fmla="*/ 413935267 h 219"/>
              <a:gd name="T2" fmla="*/ 2147483646 w 2727"/>
              <a:gd name="T3" fmla="*/ 413935267 h 219"/>
              <a:gd name="T4" fmla="*/ 2147483646 w 2727"/>
              <a:gd name="T5" fmla="*/ 0 h 2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727" h="219">
                <a:moveTo>
                  <a:pt x="0" y="219"/>
                </a:moveTo>
                <a:lnTo>
                  <a:pt x="2508" y="219"/>
                </a:lnTo>
                <a:lnTo>
                  <a:pt x="2727" y="0"/>
                </a:ln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1259632" y="2867025"/>
            <a:ext cx="288032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00" b="1" dirty="0" smtClean="0">
                <a:solidFill>
                  <a:srgbClr val="FFFFFF"/>
                </a:solidFill>
                <a:latin typeface="+mn-ea"/>
              </a:rPr>
              <a:t>单击添加标题</a:t>
            </a:r>
            <a:endParaRPr lang="en-GB" altLang="zh-CN" sz="3300" b="1" dirty="0" smtClean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9" name="Freeform 297"/>
          <p:cNvSpPr>
            <a:spLocks/>
          </p:cNvSpPr>
          <p:nvPr/>
        </p:nvSpPr>
        <p:spPr bwMode="auto">
          <a:xfrm>
            <a:off x="0" y="2500313"/>
            <a:ext cx="1164060" cy="939800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1406002"/>
      </p:ext>
    </p:extLst>
  </p:cSld>
  <p:clrMapOvr>
    <a:masterClrMapping/>
  </p:clrMapOvr>
  <p:transition spd="slow" advTm="282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0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5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5"/>
          <p:cNvSpPr>
            <a:spLocks noChangeShapeType="1"/>
          </p:cNvSpPr>
          <p:nvPr/>
        </p:nvSpPr>
        <p:spPr bwMode="auto">
          <a:xfrm>
            <a:off x="1069975" y="3877945"/>
            <a:ext cx="998538" cy="1588"/>
          </a:xfrm>
          <a:prstGeom prst="line">
            <a:avLst/>
          </a:prstGeom>
          <a:noFill/>
          <a:ln w="28575" cap="rnd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Freeform 18"/>
          <p:cNvSpPr>
            <a:spLocks/>
          </p:cNvSpPr>
          <p:nvPr/>
        </p:nvSpPr>
        <p:spPr bwMode="auto">
          <a:xfrm>
            <a:off x="1765300" y="3875088"/>
            <a:ext cx="303213" cy="1776412"/>
          </a:xfrm>
          <a:custGeom>
            <a:avLst/>
            <a:gdLst>
              <a:gd name="T0" fmla="*/ 664352837 w 185"/>
              <a:gd name="T1" fmla="*/ 0 h 1083"/>
              <a:gd name="T2" fmla="*/ 366291515 w 185"/>
              <a:gd name="T3" fmla="*/ 523748227 h 1083"/>
              <a:gd name="T4" fmla="*/ 272924055 w 185"/>
              <a:gd name="T5" fmla="*/ 807145970 h 1083"/>
              <a:gd name="T6" fmla="*/ 107732316 w 185"/>
              <a:gd name="T7" fmla="*/ 918353032 h 1083"/>
              <a:gd name="T8" fmla="*/ 0 w 185"/>
              <a:gd name="T9" fmla="*/ 1147941700 h 1083"/>
              <a:gd name="T10" fmla="*/ 93369101 w 185"/>
              <a:gd name="T11" fmla="*/ 1309370566 h 1083"/>
              <a:gd name="T12" fmla="*/ 68230193 w 185"/>
              <a:gd name="T13" fmla="*/ 2147483646 h 1083"/>
              <a:gd name="T14" fmla="*/ 312426178 w 185"/>
              <a:gd name="T15" fmla="*/ 2147483646 h 1083"/>
              <a:gd name="T16" fmla="*/ 387837979 w 185"/>
              <a:gd name="T17" fmla="*/ 2147483646 h 10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85" h="1083">
                <a:moveTo>
                  <a:pt x="185" y="0"/>
                </a:moveTo>
                <a:cubicBezTo>
                  <a:pt x="102" y="146"/>
                  <a:pt x="102" y="146"/>
                  <a:pt x="102" y="146"/>
                </a:cubicBezTo>
                <a:cubicBezTo>
                  <a:pt x="76" y="225"/>
                  <a:pt x="76" y="225"/>
                  <a:pt x="76" y="225"/>
                </a:cubicBezTo>
                <a:cubicBezTo>
                  <a:pt x="30" y="256"/>
                  <a:pt x="30" y="256"/>
                  <a:pt x="30" y="256"/>
                </a:cubicBezTo>
                <a:cubicBezTo>
                  <a:pt x="0" y="320"/>
                  <a:pt x="0" y="320"/>
                  <a:pt x="0" y="320"/>
                </a:cubicBezTo>
                <a:cubicBezTo>
                  <a:pt x="26" y="365"/>
                  <a:pt x="26" y="365"/>
                  <a:pt x="26" y="365"/>
                </a:cubicBezTo>
                <a:cubicBezTo>
                  <a:pt x="26" y="365"/>
                  <a:pt x="8" y="532"/>
                  <a:pt x="19" y="653"/>
                </a:cubicBezTo>
                <a:cubicBezTo>
                  <a:pt x="30" y="773"/>
                  <a:pt x="49" y="891"/>
                  <a:pt x="87" y="1012"/>
                </a:cubicBezTo>
                <a:cubicBezTo>
                  <a:pt x="94" y="1035"/>
                  <a:pt x="101" y="1059"/>
                  <a:pt x="108" y="1083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19"/>
          <p:cNvSpPr>
            <a:spLocks/>
          </p:cNvSpPr>
          <p:nvPr/>
        </p:nvSpPr>
        <p:spPr bwMode="auto">
          <a:xfrm>
            <a:off x="2068513" y="528638"/>
            <a:ext cx="1401762" cy="3346450"/>
          </a:xfrm>
          <a:custGeom>
            <a:avLst/>
            <a:gdLst>
              <a:gd name="T0" fmla="*/ 1915968596 w 855"/>
              <a:gd name="T1" fmla="*/ 0 h 2040"/>
              <a:gd name="T2" fmla="*/ 1894439771 w 855"/>
              <a:gd name="T3" fmla="*/ 28690640 h 2040"/>
              <a:gd name="T4" fmla="*/ 1776037798 w 855"/>
              <a:gd name="T5" fmla="*/ 1144014269 h 2040"/>
              <a:gd name="T6" fmla="*/ 1858560584 w 855"/>
              <a:gd name="T7" fmla="*/ 1685539853 h 2040"/>
              <a:gd name="T8" fmla="*/ 1980551788 w 855"/>
              <a:gd name="T9" fmla="*/ 1997543595 h 2040"/>
              <a:gd name="T10" fmla="*/ 2020018566 w 855"/>
              <a:gd name="T11" fmla="*/ 2147483646 h 2040"/>
              <a:gd name="T12" fmla="*/ 2147483646 w 855"/>
              <a:gd name="T13" fmla="*/ 2147483646 h 2040"/>
              <a:gd name="T14" fmla="*/ 2147483646 w 855"/>
              <a:gd name="T15" fmla="*/ 2147483646 h 2040"/>
              <a:gd name="T16" fmla="*/ 2147483646 w 855"/>
              <a:gd name="T17" fmla="*/ 2147483646 h 2040"/>
              <a:gd name="T18" fmla="*/ 2147483646 w 855"/>
              <a:gd name="T19" fmla="*/ 2147483646 h 2040"/>
              <a:gd name="T20" fmla="*/ 1930320598 w 855"/>
              <a:gd name="T21" fmla="*/ 2147483646 h 2040"/>
              <a:gd name="T22" fmla="*/ 1478238250 w 855"/>
              <a:gd name="T23" fmla="*/ 2147483646 h 2040"/>
              <a:gd name="T24" fmla="*/ 1223493070 w 855"/>
              <a:gd name="T25" fmla="*/ 2147483646 h 2040"/>
              <a:gd name="T26" fmla="*/ 968747890 w 855"/>
              <a:gd name="T27" fmla="*/ 2147483646 h 2040"/>
              <a:gd name="T28" fmla="*/ 735531534 w 855"/>
              <a:gd name="T29" fmla="*/ 2147483646 h 2040"/>
              <a:gd name="T30" fmla="*/ 545369547 w 855"/>
              <a:gd name="T31" fmla="*/ 2147483646 h 2040"/>
              <a:gd name="T32" fmla="*/ 154282800 w 855"/>
              <a:gd name="T33" fmla="*/ 2147483646 h 2040"/>
              <a:gd name="T34" fmla="*/ 0 w 855"/>
              <a:gd name="T35" fmla="*/ 2147483646 h 20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855" h="2040">
                <a:moveTo>
                  <a:pt x="534" y="0"/>
                </a:moveTo>
                <a:cubicBezTo>
                  <a:pt x="532" y="3"/>
                  <a:pt x="530" y="5"/>
                  <a:pt x="528" y="8"/>
                </a:cubicBezTo>
                <a:cubicBezTo>
                  <a:pt x="486" y="67"/>
                  <a:pt x="480" y="243"/>
                  <a:pt x="495" y="319"/>
                </a:cubicBezTo>
                <a:cubicBezTo>
                  <a:pt x="511" y="394"/>
                  <a:pt x="518" y="444"/>
                  <a:pt x="518" y="470"/>
                </a:cubicBezTo>
                <a:cubicBezTo>
                  <a:pt x="518" y="496"/>
                  <a:pt x="552" y="557"/>
                  <a:pt x="552" y="557"/>
                </a:cubicBezTo>
                <a:cubicBezTo>
                  <a:pt x="552" y="557"/>
                  <a:pt x="560" y="648"/>
                  <a:pt x="563" y="663"/>
                </a:cubicBezTo>
                <a:cubicBezTo>
                  <a:pt x="567" y="678"/>
                  <a:pt x="601" y="742"/>
                  <a:pt x="616" y="742"/>
                </a:cubicBezTo>
                <a:cubicBezTo>
                  <a:pt x="631" y="742"/>
                  <a:pt x="652" y="854"/>
                  <a:pt x="675" y="883"/>
                </a:cubicBezTo>
                <a:cubicBezTo>
                  <a:pt x="750" y="977"/>
                  <a:pt x="806" y="990"/>
                  <a:pt x="806" y="990"/>
                </a:cubicBezTo>
                <a:cubicBezTo>
                  <a:pt x="855" y="1125"/>
                  <a:pt x="855" y="1125"/>
                  <a:pt x="855" y="1125"/>
                </a:cubicBezTo>
                <a:cubicBezTo>
                  <a:pt x="855" y="1125"/>
                  <a:pt x="625" y="1216"/>
                  <a:pt x="538" y="1268"/>
                </a:cubicBezTo>
                <a:cubicBezTo>
                  <a:pt x="451" y="1321"/>
                  <a:pt x="424" y="1388"/>
                  <a:pt x="412" y="1392"/>
                </a:cubicBezTo>
                <a:cubicBezTo>
                  <a:pt x="401" y="1396"/>
                  <a:pt x="345" y="1401"/>
                  <a:pt x="341" y="1420"/>
                </a:cubicBezTo>
                <a:cubicBezTo>
                  <a:pt x="338" y="1439"/>
                  <a:pt x="281" y="1544"/>
                  <a:pt x="270" y="1560"/>
                </a:cubicBezTo>
                <a:cubicBezTo>
                  <a:pt x="258" y="1575"/>
                  <a:pt x="217" y="1590"/>
                  <a:pt x="205" y="1624"/>
                </a:cubicBezTo>
                <a:cubicBezTo>
                  <a:pt x="194" y="1658"/>
                  <a:pt x="152" y="1752"/>
                  <a:pt x="152" y="1752"/>
                </a:cubicBezTo>
                <a:cubicBezTo>
                  <a:pt x="43" y="1964"/>
                  <a:pt x="43" y="1964"/>
                  <a:pt x="43" y="1964"/>
                </a:cubicBezTo>
                <a:cubicBezTo>
                  <a:pt x="0" y="2040"/>
                  <a:pt x="0" y="2040"/>
                  <a:pt x="0" y="204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2943225" y="142875"/>
            <a:ext cx="1028700" cy="385763"/>
          </a:xfrm>
          <a:custGeom>
            <a:avLst/>
            <a:gdLst>
              <a:gd name="T0" fmla="*/ 2147483646 w 627"/>
              <a:gd name="T1" fmla="*/ 114972148 h 235"/>
              <a:gd name="T2" fmla="*/ 1884258469 w 627"/>
              <a:gd name="T3" fmla="*/ 114972148 h 235"/>
              <a:gd name="T4" fmla="*/ 1841189245 w 627"/>
              <a:gd name="T5" fmla="*/ 7185041 h 235"/>
              <a:gd name="T6" fmla="*/ 1094664772 w 627"/>
              <a:gd name="T7" fmla="*/ 53893553 h 235"/>
              <a:gd name="T8" fmla="*/ 0 w 627"/>
              <a:gd name="T9" fmla="*/ 844328507 h 2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7" h="235">
                <a:moveTo>
                  <a:pt x="627" y="32"/>
                </a:moveTo>
                <a:cubicBezTo>
                  <a:pt x="593" y="17"/>
                  <a:pt x="525" y="32"/>
                  <a:pt x="525" y="32"/>
                </a:cubicBezTo>
                <a:cubicBezTo>
                  <a:pt x="513" y="2"/>
                  <a:pt x="513" y="2"/>
                  <a:pt x="513" y="2"/>
                </a:cubicBezTo>
                <a:cubicBezTo>
                  <a:pt x="513" y="2"/>
                  <a:pt x="438" y="0"/>
                  <a:pt x="305" y="15"/>
                </a:cubicBezTo>
                <a:cubicBezTo>
                  <a:pt x="226" y="24"/>
                  <a:pt x="57" y="164"/>
                  <a:pt x="0" y="235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>
            <a:off x="3971925" y="195263"/>
            <a:ext cx="488950" cy="2054225"/>
          </a:xfrm>
          <a:custGeom>
            <a:avLst/>
            <a:gdLst>
              <a:gd name="T0" fmla="*/ 852095990 w 298"/>
              <a:gd name="T1" fmla="*/ 2147483646 h 1252"/>
              <a:gd name="T2" fmla="*/ 873668311 w 298"/>
              <a:gd name="T3" fmla="*/ 2147483646 h 1252"/>
              <a:gd name="T4" fmla="*/ 913216744 w 298"/>
              <a:gd name="T5" fmla="*/ 2147483646 h 1252"/>
              <a:gd name="T6" fmla="*/ 934789065 w 298"/>
              <a:gd name="T7" fmla="*/ 2147483646 h 1252"/>
              <a:gd name="T8" fmla="*/ 956361385 w 298"/>
              <a:gd name="T9" fmla="*/ 2147483646 h 1252"/>
              <a:gd name="T10" fmla="*/ 963552159 w 298"/>
              <a:gd name="T11" fmla="*/ 2147483646 h 1252"/>
              <a:gd name="T12" fmla="*/ 1046245233 w 298"/>
              <a:gd name="T13" fmla="*/ 2147483646 h 1252"/>
              <a:gd name="T14" fmla="*/ 963552159 w 298"/>
              <a:gd name="T15" fmla="*/ 1829905864 h 1252"/>
              <a:gd name="T16" fmla="*/ 826929104 w 298"/>
              <a:gd name="T17" fmla="*/ 1546449575 h 1252"/>
              <a:gd name="T18" fmla="*/ 636376068 w 298"/>
              <a:gd name="T19" fmla="*/ 814487557 h 1252"/>
              <a:gd name="T20" fmla="*/ 0 w 298"/>
              <a:gd name="T21" fmla="*/ 0 h 125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8" h="1252">
                <a:moveTo>
                  <a:pt x="237" y="1252"/>
                </a:moveTo>
                <a:cubicBezTo>
                  <a:pt x="243" y="1159"/>
                  <a:pt x="243" y="1159"/>
                  <a:pt x="243" y="1159"/>
                </a:cubicBezTo>
                <a:cubicBezTo>
                  <a:pt x="243" y="1159"/>
                  <a:pt x="239" y="1105"/>
                  <a:pt x="254" y="1086"/>
                </a:cubicBezTo>
                <a:cubicBezTo>
                  <a:pt x="269" y="1067"/>
                  <a:pt x="264" y="938"/>
                  <a:pt x="260" y="922"/>
                </a:cubicBezTo>
                <a:cubicBezTo>
                  <a:pt x="257" y="907"/>
                  <a:pt x="266" y="870"/>
                  <a:pt x="266" y="870"/>
                </a:cubicBezTo>
                <a:cubicBezTo>
                  <a:pt x="268" y="786"/>
                  <a:pt x="268" y="786"/>
                  <a:pt x="268" y="786"/>
                </a:cubicBezTo>
                <a:cubicBezTo>
                  <a:pt x="268" y="786"/>
                  <a:pt x="291" y="684"/>
                  <a:pt x="291" y="639"/>
                </a:cubicBezTo>
                <a:cubicBezTo>
                  <a:pt x="291" y="594"/>
                  <a:pt x="298" y="522"/>
                  <a:pt x="268" y="510"/>
                </a:cubicBezTo>
                <a:cubicBezTo>
                  <a:pt x="238" y="499"/>
                  <a:pt x="230" y="431"/>
                  <a:pt x="230" y="431"/>
                </a:cubicBezTo>
                <a:cubicBezTo>
                  <a:pt x="230" y="431"/>
                  <a:pt x="200" y="329"/>
                  <a:pt x="177" y="227"/>
                </a:cubicBezTo>
                <a:cubicBezTo>
                  <a:pt x="155" y="125"/>
                  <a:pt x="34" y="15"/>
                  <a:pt x="0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22"/>
          <p:cNvSpPr>
            <a:spLocks/>
          </p:cNvSpPr>
          <p:nvPr/>
        </p:nvSpPr>
        <p:spPr bwMode="auto">
          <a:xfrm>
            <a:off x="4360863" y="2249488"/>
            <a:ext cx="469900" cy="30162"/>
          </a:xfrm>
          <a:custGeom>
            <a:avLst/>
            <a:gdLst>
              <a:gd name="T0" fmla="*/ 1027546508 w 287"/>
              <a:gd name="T1" fmla="*/ 67247837 h 19"/>
              <a:gd name="T2" fmla="*/ 884333697 w 287"/>
              <a:gd name="T3" fmla="*/ 35394113 h 19"/>
              <a:gd name="T4" fmla="*/ 0 w 287"/>
              <a:gd name="T5" fmla="*/ 38932872 h 19"/>
              <a:gd name="T6" fmla="*/ 3580484 w 287"/>
              <a:gd name="T7" fmla="*/ 0 h 1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7" h="19">
                <a:moveTo>
                  <a:pt x="287" y="19"/>
                </a:moveTo>
                <a:cubicBezTo>
                  <a:pt x="269" y="14"/>
                  <a:pt x="254" y="10"/>
                  <a:pt x="247" y="10"/>
                </a:cubicBezTo>
                <a:cubicBezTo>
                  <a:pt x="225" y="10"/>
                  <a:pt x="0" y="11"/>
                  <a:pt x="0" y="11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28575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23"/>
          <p:cNvSpPr>
            <a:spLocks/>
          </p:cNvSpPr>
          <p:nvPr/>
        </p:nvSpPr>
        <p:spPr bwMode="auto">
          <a:xfrm>
            <a:off x="2424113" y="4506913"/>
            <a:ext cx="309562" cy="663575"/>
          </a:xfrm>
          <a:custGeom>
            <a:avLst/>
            <a:gdLst>
              <a:gd name="T0" fmla="*/ 3577172 w 189"/>
              <a:gd name="T1" fmla="*/ 1453122641 h 405"/>
              <a:gd name="T2" fmla="*/ 0 w 189"/>
              <a:gd name="T3" fmla="*/ 814465541 h 405"/>
              <a:gd name="T4" fmla="*/ 228924295 w 189"/>
              <a:gd name="T5" fmla="*/ 531017839 h 405"/>
              <a:gd name="T6" fmla="*/ 676043007 w 189"/>
              <a:gd name="T7" fmla="*/ 0 h 4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9" h="405">
                <a:moveTo>
                  <a:pt x="1" y="405"/>
                </a:moveTo>
                <a:cubicBezTo>
                  <a:pt x="0" y="315"/>
                  <a:pt x="0" y="227"/>
                  <a:pt x="0" y="227"/>
                </a:cubicBezTo>
                <a:cubicBezTo>
                  <a:pt x="0" y="227"/>
                  <a:pt x="18" y="185"/>
                  <a:pt x="64" y="148"/>
                </a:cubicBezTo>
                <a:cubicBezTo>
                  <a:pt x="97" y="120"/>
                  <a:pt x="158" y="41"/>
                  <a:pt x="189" y="0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24"/>
          <p:cNvSpPr>
            <a:spLocks/>
          </p:cNvSpPr>
          <p:nvPr/>
        </p:nvSpPr>
        <p:spPr bwMode="auto">
          <a:xfrm>
            <a:off x="2667000" y="4464050"/>
            <a:ext cx="98425" cy="720725"/>
          </a:xfrm>
          <a:custGeom>
            <a:avLst/>
            <a:gdLst>
              <a:gd name="T0" fmla="*/ 144742839 w 60"/>
              <a:gd name="T1" fmla="*/ 93334162 h 439"/>
              <a:gd name="T2" fmla="*/ 211818590 w 60"/>
              <a:gd name="T3" fmla="*/ 0 h 439"/>
              <a:gd name="T4" fmla="*/ 0 w 60"/>
              <a:gd name="T5" fmla="*/ 1575921784 h 4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" h="439">
                <a:moveTo>
                  <a:pt x="41" y="26"/>
                </a:moveTo>
                <a:cubicBezTo>
                  <a:pt x="52" y="10"/>
                  <a:pt x="60" y="0"/>
                  <a:pt x="60" y="0"/>
                </a:cubicBezTo>
                <a:cubicBezTo>
                  <a:pt x="60" y="0"/>
                  <a:pt x="22" y="268"/>
                  <a:pt x="0" y="439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26"/>
          <p:cNvSpPr>
            <a:spLocks/>
          </p:cNvSpPr>
          <p:nvPr/>
        </p:nvSpPr>
        <p:spPr bwMode="auto">
          <a:xfrm>
            <a:off x="7453313" y="2560638"/>
            <a:ext cx="350837" cy="2571750"/>
          </a:xfrm>
          <a:custGeom>
            <a:avLst/>
            <a:gdLst>
              <a:gd name="T0" fmla="*/ 456152505 w 214"/>
              <a:gd name="T1" fmla="*/ 0 h 1568"/>
              <a:gd name="T2" fmla="*/ 527988269 w 214"/>
              <a:gd name="T3" fmla="*/ 28694366 h 1568"/>
              <a:gd name="T4" fmla="*/ 747085051 w 214"/>
              <a:gd name="T5" fmla="*/ 473454583 h 1568"/>
              <a:gd name="T6" fmla="*/ 545947210 w 214"/>
              <a:gd name="T7" fmla="*/ 774742968 h 1568"/>
              <a:gd name="T8" fmla="*/ 373541705 w 214"/>
              <a:gd name="T9" fmla="*/ 1233851187 h 1568"/>
              <a:gd name="T10" fmla="*/ 459743637 w 214"/>
              <a:gd name="T11" fmla="*/ 2147483646 h 1568"/>
              <a:gd name="T12" fmla="*/ 574681188 w 214"/>
              <a:gd name="T13" fmla="*/ 2147483646 h 1568"/>
              <a:gd name="T14" fmla="*/ 0 w 214"/>
              <a:gd name="T15" fmla="*/ 2147483646 h 15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4" h="1568">
                <a:moveTo>
                  <a:pt x="127" y="0"/>
                </a:moveTo>
                <a:cubicBezTo>
                  <a:pt x="133" y="3"/>
                  <a:pt x="140" y="5"/>
                  <a:pt x="147" y="8"/>
                </a:cubicBezTo>
                <a:cubicBezTo>
                  <a:pt x="195" y="28"/>
                  <a:pt x="214" y="108"/>
                  <a:pt x="208" y="132"/>
                </a:cubicBezTo>
                <a:cubicBezTo>
                  <a:pt x="197" y="172"/>
                  <a:pt x="164" y="212"/>
                  <a:pt x="152" y="216"/>
                </a:cubicBezTo>
                <a:cubicBezTo>
                  <a:pt x="140" y="220"/>
                  <a:pt x="124" y="292"/>
                  <a:pt x="104" y="344"/>
                </a:cubicBezTo>
                <a:cubicBezTo>
                  <a:pt x="84" y="396"/>
                  <a:pt x="110" y="526"/>
                  <a:pt x="128" y="644"/>
                </a:cubicBezTo>
                <a:cubicBezTo>
                  <a:pt x="146" y="762"/>
                  <a:pt x="160" y="792"/>
                  <a:pt x="160" y="980"/>
                </a:cubicBezTo>
                <a:cubicBezTo>
                  <a:pt x="160" y="1168"/>
                  <a:pt x="0" y="1568"/>
                  <a:pt x="0" y="156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27"/>
          <p:cNvSpPr>
            <a:spLocks/>
          </p:cNvSpPr>
          <p:nvPr/>
        </p:nvSpPr>
        <p:spPr bwMode="auto">
          <a:xfrm>
            <a:off x="7334250" y="2532063"/>
            <a:ext cx="327025" cy="115887"/>
          </a:xfrm>
          <a:custGeom>
            <a:avLst/>
            <a:gdLst>
              <a:gd name="T0" fmla="*/ 7147622 w 200"/>
              <a:gd name="T1" fmla="*/ 177839751 h 70"/>
              <a:gd name="T2" fmla="*/ 0 w 200"/>
              <a:gd name="T3" fmla="*/ 232280087 h 70"/>
              <a:gd name="T4" fmla="*/ 107204511 w 200"/>
              <a:gd name="T5" fmla="*/ 254056552 h 70"/>
              <a:gd name="T6" fmla="*/ 260865293 w 200"/>
              <a:gd name="T7" fmla="*/ 61699708 h 70"/>
              <a:gd name="T8" fmla="*/ 714701653 w 200"/>
              <a:gd name="T9" fmla="*/ 61699708 h 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70">
                <a:moveTo>
                  <a:pt x="2" y="49"/>
                </a:moveTo>
                <a:cubicBezTo>
                  <a:pt x="1" y="58"/>
                  <a:pt x="0" y="64"/>
                  <a:pt x="0" y="64"/>
                </a:cubicBezTo>
                <a:cubicBezTo>
                  <a:pt x="30" y="70"/>
                  <a:pt x="30" y="70"/>
                  <a:pt x="30" y="70"/>
                </a:cubicBezTo>
                <a:cubicBezTo>
                  <a:pt x="30" y="70"/>
                  <a:pt x="37" y="33"/>
                  <a:pt x="73" y="17"/>
                </a:cubicBezTo>
                <a:cubicBezTo>
                  <a:pt x="111" y="0"/>
                  <a:pt x="157" y="3"/>
                  <a:pt x="200" y="17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28"/>
          <p:cNvSpPr>
            <a:spLocks/>
          </p:cNvSpPr>
          <p:nvPr/>
        </p:nvSpPr>
        <p:spPr bwMode="auto">
          <a:xfrm>
            <a:off x="7126288" y="2224088"/>
            <a:ext cx="234950" cy="388937"/>
          </a:xfrm>
          <a:custGeom>
            <a:avLst/>
            <a:gdLst>
              <a:gd name="T0" fmla="*/ 0 w 143"/>
              <a:gd name="T1" fmla="*/ 0 h 237"/>
              <a:gd name="T2" fmla="*/ 272622756 w 143"/>
              <a:gd name="T3" fmla="*/ 161920648 h 237"/>
              <a:gd name="T4" fmla="*/ 462740264 w 143"/>
              <a:gd name="T5" fmla="*/ 852779999 h 2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3" h="237">
                <a:moveTo>
                  <a:pt x="0" y="0"/>
                </a:moveTo>
                <a:cubicBezTo>
                  <a:pt x="24" y="8"/>
                  <a:pt x="50" y="22"/>
                  <a:pt x="76" y="45"/>
                </a:cubicBezTo>
                <a:cubicBezTo>
                  <a:pt x="143" y="106"/>
                  <a:pt x="135" y="201"/>
                  <a:pt x="129" y="237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29"/>
          <p:cNvSpPr>
            <a:spLocks/>
          </p:cNvSpPr>
          <p:nvPr/>
        </p:nvSpPr>
        <p:spPr bwMode="auto">
          <a:xfrm>
            <a:off x="6740525" y="2195513"/>
            <a:ext cx="385763" cy="293687"/>
          </a:xfrm>
          <a:custGeom>
            <a:avLst/>
            <a:gdLst>
              <a:gd name="T0" fmla="*/ 0 w 235"/>
              <a:gd name="T1" fmla="*/ 639007985 h 179"/>
              <a:gd name="T2" fmla="*/ 427553444 w 235"/>
              <a:gd name="T3" fmla="*/ 82106860 h 179"/>
              <a:gd name="T4" fmla="*/ 844328507 w 235"/>
              <a:gd name="T5" fmla="*/ 64258326 h 17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5" h="179">
                <a:moveTo>
                  <a:pt x="0" y="179"/>
                </a:moveTo>
                <a:cubicBezTo>
                  <a:pt x="14" y="151"/>
                  <a:pt x="67" y="54"/>
                  <a:pt x="119" y="23"/>
                </a:cubicBezTo>
                <a:cubicBezTo>
                  <a:pt x="135" y="14"/>
                  <a:pt x="181" y="0"/>
                  <a:pt x="235" y="1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30"/>
          <p:cNvSpPr>
            <a:spLocks/>
          </p:cNvSpPr>
          <p:nvPr/>
        </p:nvSpPr>
        <p:spPr bwMode="auto">
          <a:xfrm>
            <a:off x="6597650" y="2084388"/>
            <a:ext cx="142875" cy="415925"/>
          </a:xfrm>
          <a:custGeom>
            <a:avLst/>
            <a:gdLst>
              <a:gd name="T0" fmla="*/ 0 w 87"/>
              <a:gd name="T1" fmla="*/ 0 h 253"/>
              <a:gd name="T2" fmla="*/ 79110052 w 87"/>
              <a:gd name="T3" fmla="*/ 64740248 h 253"/>
              <a:gd name="T4" fmla="*/ 266098940 w 87"/>
              <a:gd name="T5" fmla="*/ 902758395 h 253"/>
              <a:gd name="T6" fmla="*/ 302059099 w 87"/>
              <a:gd name="T7" fmla="*/ 909952121 h 253"/>
              <a:gd name="T8" fmla="*/ 312846983 w 87"/>
              <a:gd name="T9" fmla="*/ 884775723 h 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" h="253">
                <a:moveTo>
                  <a:pt x="0" y="0"/>
                </a:moveTo>
                <a:cubicBezTo>
                  <a:pt x="8" y="5"/>
                  <a:pt x="15" y="11"/>
                  <a:pt x="22" y="18"/>
                </a:cubicBezTo>
                <a:cubicBezTo>
                  <a:pt x="66" y="65"/>
                  <a:pt x="83" y="209"/>
                  <a:pt x="74" y="251"/>
                </a:cubicBezTo>
                <a:cubicBezTo>
                  <a:pt x="84" y="253"/>
                  <a:pt x="84" y="253"/>
                  <a:pt x="84" y="253"/>
                </a:cubicBezTo>
                <a:cubicBezTo>
                  <a:pt x="84" y="253"/>
                  <a:pt x="85" y="250"/>
                  <a:pt x="87" y="246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Freeform 31"/>
          <p:cNvSpPr>
            <a:spLocks/>
          </p:cNvSpPr>
          <p:nvPr/>
        </p:nvSpPr>
        <p:spPr bwMode="auto">
          <a:xfrm>
            <a:off x="6094413" y="2035175"/>
            <a:ext cx="503237" cy="328613"/>
          </a:xfrm>
          <a:custGeom>
            <a:avLst/>
            <a:gdLst>
              <a:gd name="T0" fmla="*/ 0 w 306"/>
              <a:gd name="T1" fmla="*/ 709199170 h 201"/>
              <a:gd name="T2" fmla="*/ 43137937 w 306"/>
              <a:gd name="T3" fmla="*/ 716327293 h 201"/>
              <a:gd name="T4" fmla="*/ 201307637 w 306"/>
              <a:gd name="T5" fmla="*/ 416967390 h 201"/>
              <a:gd name="T6" fmla="*/ 550000489 w 306"/>
              <a:gd name="T7" fmla="*/ 57021713 h 201"/>
              <a:gd name="T8" fmla="*/ 1099999336 w 306"/>
              <a:gd name="T9" fmla="*/ 110477729 h 2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06" h="201">
                <a:moveTo>
                  <a:pt x="0" y="199"/>
                </a:moveTo>
                <a:cubicBezTo>
                  <a:pt x="12" y="201"/>
                  <a:pt x="12" y="201"/>
                  <a:pt x="12" y="201"/>
                </a:cubicBezTo>
                <a:cubicBezTo>
                  <a:pt x="12" y="201"/>
                  <a:pt x="40" y="153"/>
                  <a:pt x="56" y="117"/>
                </a:cubicBezTo>
                <a:cubicBezTo>
                  <a:pt x="72" y="81"/>
                  <a:pt x="109" y="24"/>
                  <a:pt x="153" y="16"/>
                </a:cubicBezTo>
                <a:cubicBezTo>
                  <a:pt x="191" y="9"/>
                  <a:pt x="258" y="0"/>
                  <a:pt x="306" y="31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Freeform 32"/>
          <p:cNvSpPr>
            <a:spLocks/>
          </p:cNvSpPr>
          <p:nvPr/>
        </p:nvSpPr>
        <p:spPr bwMode="auto">
          <a:xfrm>
            <a:off x="5761038" y="2001838"/>
            <a:ext cx="333375" cy="358775"/>
          </a:xfrm>
          <a:custGeom>
            <a:avLst/>
            <a:gdLst>
              <a:gd name="T0" fmla="*/ 0 w 204"/>
              <a:gd name="T1" fmla="*/ 0 h 218"/>
              <a:gd name="T2" fmla="*/ 86070384 w 204"/>
              <a:gd name="T3" fmla="*/ 18017586 h 218"/>
              <a:gd name="T4" fmla="*/ 315590860 w 204"/>
              <a:gd name="T5" fmla="*/ 234220404 h 218"/>
              <a:gd name="T6" fmla="*/ 419593325 w 204"/>
              <a:gd name="T7" fmla="*/ 720675510 h 218"/>
              <a:gd name="T8" fmla="*/ 731597440 w 204"/>
              <a:gd name="T9" fmla="*/ 785537177 h 2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" h="218">
                <a:moveTo>
                  <a:pt x="0" y="0"/>
                </a:moveTo>
                <a:cubicBezTo>
                  <a:pt x="10" y="1"/>
                  <a:pt x="18" y="3"/>
                  <a:pt x="24" y="5"/>
                </a:cubicBezTo>
                <a:cubicBezTo>
                  <a:pt x="51" y="17"/>
                  <a:pt x="75" y="28"/>
                  <a:pt x="88" y="65"/>
                </a:cubicBezTo>
                <a:cubicBezTo>
                  <a:pt x="107" y="118"/>
                  <a:pt x="117" y="200"/>
                  <a:pt x="117" y="200"/>
                </a:cubicBezTo>
                <a:cubicBezTo>
                  <a:pt x="204" y="218"/>
                  <a:pt x="204" y="218"/>
                  <a:pt x="204" y="218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>
            <a:off x="5443538" y="1997075"/>
            <a:ext cx="317500" cy="220663"/>
          </a:xfrm>
          <a:custGeom>
            <a:avLst/>
            <a:gdLst>
              <a:gd name="T0" fmla="*/ 0 w 193"/>
              <a:gd name="T1" fmla="*/ 484373484 h 135"/>
              <a:gd name="T2" fmla="*/ 118480863 w 193"/>
              <a:gd name="T3" fmla="*/ 215276557 h 135"/>
              <a:gd name="T4" fmla="*/ 376986803 w 193"/>
              <a:gd name="T5" fmla="*/ 28703978 h 135"/>
              <a:gd name="T6" fmla="*/ 692937959 w 193"/>
              <a:gd name="T7" fmla="*/ 14351989 h 1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3" h="135">
                <a:moveTo>
                  <a:pt x="0" y="135"/>
                </a:moveTo>
                <a:cubicBezTo>
                  <a:pt x="5" y="117"/>
                  <a:pt x="25" y="71"/>
                  <a:pt x="33" y="60"/>
                </a:cubicBezTo>
                <a:cubicBezTo>
                  <a:pt x="49" y="37"/>
                  <a:pt x="73" y="16"/>
                  <a:pt x="105" y="8"/>
                </a:cubicBezTo>
                <a:cubicBezTo>
                  <a:pt x="128" y="2"/>
                  <a:pt x="166" y="0"/>
                  <a:pt x="193" y="4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8" name="Freeform 34"/>
          <p:cNvSpPr>
            <a:spLocks/>
          </p:cNvSpPr>
          <p:nvPr/>
        </p:nvSpPr>
        <p:spPr bwMode="auto">
          <a:xfrm>
            <a:off x="5203825" y="4775200"/>
            <a:ext cx="415925" cy="396875"/>
          </a:xfrm>
          <a:custGeom>
            <a:avLst/>
            <a:gdLst>
              <a:gd name="T0" fmla="*/ 909952121 w 253"/>
              <a:gd name="T1" fmla="*/ 851770726 h 242"/>
              <a:gd name="T2" fmla="*/ 215798636 w 253"/>
              <a:gd name="T3" fmla="*/ 100208995 h 242"/>
              <a:gd name="T4" fmla="*/ 43159070 w 253"/>
              <a:gd name="T5" fmla="*/ 200416352 h 242"/>
              <a:gd name="T6" fmla="*/ 32370124 w 253"/>
              <a:gd name="T7" fmla="*/ 866086531 h 2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3" h="242">
                <a:moveTo>
                  <a:pt x="253" y="238"/>
                </a:moveTo>
                <a:cubicBezTo>
                  <a:pt x="253" y="238"/>
                  <a:pt x="88" y="56"/>
                  <a:pt x="60" y="28"/>
                </a:cubicBezTo>
                <a:cubicBezTo>
                  <a:pt x="32" y="0"/>
                  <a:pt x="24" y="24"/>
                  <a:pt x="12" y="56"/>
                </a:cubicBezTo>
                <a:cubicBezTo>
                  <a:pt x="0" y="88"/>
                  <a:pt x="9" y="242"/>
                  <a:pt x="9" y="242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9" name="Freeform 35"/>
          <p:cNvSpPr>
            <a:spLocks/>
          </p:cNvSpPr>
          <p:nvPr/>
        </p:nvSpPr>
        <p:spPr bwMode="auto">
          <a:xfrm>
            <a:off x="6337300" y="2173288"/>
            <a:ext cx="325438" cy="254000"/>
          </a:xfrm>
          <a:custGeom>
            <a:avLst/>
            <a:gdLst>
              <a:gd name="T0" fmla="*/ 14372349 w 198"/>
              <a:gd name="T1" fmla="*/ 494309884 h 154"/>
              <a:gd name="T2" fmla="*/ 366507224 w 198"/>
              <a:gd name="T3" fmla="*/ 415506218 h 154"/>
              <a:gd name="T4" fmla="*/ 711455103 w 198"/>
              <a:gd name="T5" fmla="*/ 551620748 h 154"/>
              <a:gd name="T6" fmla="*/ 668336413 w 198"/>
              <a:gd name="T7" fmla="*/ 265064792 h 154"/>
              <a:gd name="T8" fmla="*/ 301829189 w 198"/>
              <a:gd name="T9" fmla="*/ 0 h 154"/>
              <a:gd name="T10" fmla="*/ 0 w 198"/>
              <a:gd name="T11" fmla="*/ 193425393 h 154"/>
              <a:gd name="T12" fmla="*/ 14372349 w 198"/>
              <a:gd name="T13" fmla="*/ 494309884 h 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8" h="154">
                <a:moveTo>
                  <a:pt x="4" y="138"/>
                </a:moveTo>
                <a:cubicBezTo>
                  <a:pt x="4" y="138"/>
                  <a:pt x="72" y="116"/>
                  <a:pt x="102" y="116"/>
                </a:cubicBezTo>
                <a:cubicBezTo>
                  <a:pt x="132" y="116"/>
                  <a:pt x="198" y="154"/>
                  <a:pt x="198" y="154"/>
                </a:cubicBezTo>
                <a:cubicBezTo>
                  <a:pt x="198" y="154"/>
                  <a:pt x="196" y="96"/>
                  <a:pt x="186" y="74"/>
                </a:cubicBezTo>
                <a:cubicBezTo>
                  <a:pt x="176" y="52"/>
                  <a:pt x="143" y="0"/>
                  <a:pt x="84" y="0"/>
                </a:cubicBezTo>
                <a:cubicBezTo>
                  <a:pt x="40" y="0"/>
                  <a:pt x="0" y="34"/>
                  <a:pt x="0" y="54"/>
                </a:cubicBezTo>
                <a:cubicBezTo>
                  <a:pt x="0" y="74"/>
                  <a:pt x="4" y="138"/>
                  <a:pt x="4" y="138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0" name="Freeform 36"/>
          <p:cNvSpPr>
            <a:spLocks/>
          </p:cNvSpPr>
          <p:nvPr/>
        </p:nvSpPr>
        <p:spPr bwMode="auto">
          <a:xfrm>
            <a:off x="6989763" y="2309813"/>
            <a:ext cx="273050" cy="238125"/>
          </a:xfrm>
          <a:custGeom>
            <a:avLst/>
            <a:gdLst>
              <a:gd name="T0" fmla="*/ 0 w 167"/>
              <a:gd name="T1" fmla="*/ 435108569 h 145"/>
              <a:gd name="T2" fmla="*/ 326251510 w 167"/>
              <a:gd name="T3" fmla="*/ 377574284 h 145"/>
              <a:gd name="T4" fmla="*/ 598726290 w 167"/>
              <a:gd name="T5" fmla="*/ 521411638 h 145"/>
              <a:gd name="T6" fmla="*/ 570044821 w 167"/>
              <a:gd name="T7" fmla="*/ 197776772 h 145"/>
              <a:gd name="T8" fmla="*/ 279643918 w 167"/>
              <a:gd name="T9" fmla="*/ 0 h 145"/>
              <a:gd name="T10" fmla="*/ 25096901 w 167"/>
              <a:gd name="T11" fmla="*/ 183392379 h 145"/>
              <a:gd name="T12" fmla="*/ 0 w 167"/>
              <a:gd name="T13" fmla="*/ 435108569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145">
                <a:moveTo>
                  <a:pt x="0" y="121"/>
                </a:moveTo>
                <a:cubicBezTo>
                  <a:pt x="0" y="121"/>
                  <a:pt x="61" y="101"/>
                  <a:pt x="91" y="105"/>
                </a:cubicBezTo>
                <a:cubicBezTo>
                  <a:pt x="121" y="109"/>
                  <a:pt x="167" y="145"/>
                  <a:pt x="167" y="145"/>
                </a:cubicBezTo>
                <a:cubicBezTo>
                  <a:pt x="167" y="145"/>
                  <a:pt x="163" y="73"/>
                  <a:pt x="159" y="55"/>
                </a:cubicBezTo>
                <a:cubicBezTo>
                  <a:pt x="151" y="22"/>
                  <a:pt x="110" y="0"/>
                  <a:pt x="78" y="0"/>
                </a:cubicBezTo>
                <a:cubicBezTo>
                  <a:pt x="46" y="0"/>
                  <a:pt x="13" y="16"/>
                  <a:pt x="7" y="51"/>
                </a:cubicBezTo>
                <a:cubicBezTo>
                  <a:pt x="0" y="88"/>
                  <a:pt x="0" y="121"/>
                  <a:pt x="0" y="121"/>
                </a:cubicBez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1" name="Freeform 37"/>
          <p:cNvSpPr>
            <a:spLocks/>
          </p:cNvSpPr>
          <p:nvPr/>
        </p:nvSpPr>
        <p:spPr bwMode="auto">
          <a:xfrm>
            <a:off x="7546975" y="2597150"/>
            <a:ext cx="198438" cy="101600"/>
          </a:xfrm>
          <a:custGeom>
            <a:avLst/>
            <a:gdLst>
              <a:gd name="T0" fmla="*/ 0 w 121"/>
              <a:gd name="T1" fmla="*/ 188284917 h 62"/>
              <a:gd name="T2" fmla="*/ 252027846 w 121"/>
              <a:gd name="T3" fmla="*/ 138550172 h 62"/>
              <a:gd name="T4" fmla="*/ 435646937 w 121"/>
              <a:gd name="T5" fmla="*/ 220258536 h 62"/>
              <a:gd name="T6" fmla="*/ 262828969 w 121"/>
              <a:gd name="T7" fmla="*/ 7105430 h 62"/>
              <a:gd name="T8" fmla="*/ 39604118 w 121"/>
              <a:gd name="T9" fmla="*/ 21314658 h 62"/>
              <a:gd name="T10" fmla="*/ 0 w 121"/>
              <a:gd name="T11" fmla="*/ 188284917 h 6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1" h="62">
                <a:moveTo>
                  <a:pt x="0" y="53"/>
                </a:moveTo>
                <a:cubicBezTo>
                  <a:pt x="0" y="53"/>
                  <a:pt x="31" y="31"/>
                  <a:pt x="70" y="39"/>
                </a:cubicBezTo>
                <a:cubicBezTo>
                  <a:pt x="101" y="46"/>
                  <a:pt x="121" y="62"/>
                  <a:pt x="121" y="62"/>
                </a:cubicBezTo>
                <a:cubicBezTo>
                  <a:pt x="121" y="62"/>
                  <a:pt x="103" y="4"/>
                  <a:pt x="73" y="2"/>
                </a:cubicBezTo>
                <a:cubicBezTo>
                  <a:pt x="43" y="0"/>
                  <a:pt x="11" y="6"/>
                  <a:pt x="11" y="6"/>
                </a:cubicBezTo>
                <a:lnTo>
                  <a:pt x="0" y="53"/>
                </a:lnTo>
                <a:close/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Freeform 38"/>
          <p:cNvSpPr>
            <a:spLocks/>
          </p:cNvSpPr>
          <p:nvPr/>
        </p:nvSpPr>
        <p:spPr bwMode="auto">
          <a:xfrm>
            <a:off x="7437438" y="2862263"/>
            <a:ext cx="258762" cy="76200"/>
          </a:xfrm>
          <a:custGeom>
            <a:avLst/>
            <a:gdLst>
              <a:gd name="T0" fmla="*/ 563312555 w 158"/>
              <a:gd name="T1" fmla="*/ 120738900 h 46"/>
              <a:gd name="T2" fmla="*/ 313743412 w 158"/>
              <a:gd name="T3" fmla="*/ 146350383 h 46"/>
              <a:gd name="T4" fmla="*/ 0 w 158"/>
              <a:gd name="T5" fmla="*/ 0 h 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8" h="46">
                <a:moveTo>
                  <a:pt x="158" y="33"/>
                </a:moveTo>
                <a:cubicBezTo>
                  <a:pt x="158" y="33"/>
                  <a:pt x="136" y="46"/>
                  <a:pt x="88" y="40"/>
                </a:cubicBezTo>
                <a:cubicBezTo>
                  <a:pt x="40" y="34"/>
                  <a:pt x="0" y="0"/>
                  <a:pt x="0" y="0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Freeform 39"/>
          <p:cNvSpPr>
            <a:spLocks/>
          </p:cNvSpPr>
          <p:nvPr/>
        </p:nvSpPr>
        <p:spPr bwMode="auto">
          <a:xfrm>
            <a:off x="6843713" y="2360613"/>
            <a:ext cx="490537" cy="376237"/>
          </a:xfrm>
          <a:custGeom>
            <a:avLst/>
            <a:gdLst>
              <a:gd name="T0" fmla="*/ 43063986 w 299"/>
              <a:gd name="T1" fmla="*/ 0 h 229"/>
              <a:gd name="T2" fmla="*/ 7177605 w 299"/>
              <a:gd name="T3" fmla="*/ 157359240 h 229"/>
              <a:gd name="T4" fmla="*/ 93307218 w 299"/>
              <a:gd name="T5" fmla="*/ 593671559 h 229"/>
              <a:gd name="T6" fmla="*/ 581374482 w 299"/>
              <a:gd name="T7" fmla="*/ 793946657 h 229"/>
              <a:gd name="T8" fmla="*/ 972546545 w 299"/>
              <a:gd name="T9" fmla="*/ 722420772 h 229"/>
              <a:gd name="T10" fmla="*/ 1073031368 w 299"/>
              <a:gd name="T11" fmla="*/ 604400524 h 22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" h="229">
                <a:moveTo>
                  <a:pt x="12" y="0"/>
                </a:moveTo>
                <a:cubicBezTo>
                  <a:pt x="12" y="0"/>
                  <a:pt x="3" y="26"/>
                  <a:pt x="2" y="44"/>
                </a:cubicBezTo>
                <a:cubicBezTo>
                  <a:pt x="0" y="77"/>
                  <a:pt x="1" y="134"/>
                  <a:pt x="26" y="166"/>
                </a:cubicBezTo>
                <a:cubicBezTo>
                  <a:pt x="42" y="186"/>
                  <a:pt x="107" y="214"/>
                  <a:pt x="162" y="222"/>
                </a:cubicBezTo>
                <a:cubicBezTo>
                  <a:pt x="208" y="229"/>
                  <a:pt x="255" y="214"/>
                  <a:pt x="271" y="202"/>
                </a:cubicBezTo>
                <a:cubicBezTo>
                  <a:pt x="289" y="188"/>
                  <a:pt x="299" y="169"/>
                  <a:pt x="299" y="169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Freeform 40"/>
          <p:cNvSpPr>
            <a:spLocks/>
          </p:cNvSpPr>
          <p:nvPr/>
        </p:nvSpPr>
        <p:spPr bwMode="auto">
          <a:xfrm>
            <a:off x="6200775" y="2301875"/>
            <a:ext cx="522288" cy="338138"/>
          </a:xfrm>
          <a:custGeom>
            <a:avLst/>
            <a:gdLst>
              <a:gd name="T0" fmla="*/ 0 w 318"/>
              <a:gd name="T1" fmla="*/ 0 h 206"/>
              <a:gd name="T2" fmla="*/ 28685450 w 318"/>
              <a:gd name="T3" fmla="*/ 305358311 h 206"/>
              <a:gd name="T4" fmla="*/ 294034060 w 318"/>
              <a:gd name="T5" fmla="*/ 653827576 h 206"/>
              <a:gd name="T6" fmla="*/ 986087757 w 318"/>
              <a:gd name="T7" fmla="*/ 650234450 h 206"/>
              <a:gd name="T8" fmla="*/ 1133104787 w 318"/>
              <a:gd name="T9" fmla="*/ 427501636 h 2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206">
                <a:moveTo>
                  <a:pt x="0" y="0"/>
                </a:moveTo>
                <a:cubicBezTo>
                  <a:pt x="0" y="0"/>
                  <a:pt x="2" y="55"/>
                  <a:pt x="8" y="85"/>
                </a:cubicBezTo>
                <a:cubicBezTo>
                  <a:pt x="15" y="119"/>
                  <a:pt x="40" y="168"/>
                  <a:pt x="82" y="182"/>
                </a:cubicBezTo>
                <a:cubicBezTo>
                  <a:pt x="142" y="202"/>
                  <a:pt x="241" y="206"/>
                  <a:pt x="275" y="181"/>
                </a:cubicBezTo>
                <a:cubicBezTo>
                  <a:pt x="318" y="148"/>
                  <a:pt x="316" y="119"/>
                  <a:pt x="316" y="119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5" name="Freeform 42"/>
          <p:cNvSpPr>
            <a:spLocks/>
          </p:cNvSpPr>
          <p:nvPr/>
        </p:nvSpPr>
        <p:spPr bwMode="auto">
          <a:xfrm>
            <a:off x="4830763" y="2109788"/>
            <a:ext cx="612775" cy="173037"/>
          </a:xfrm>
          <a:custGeom>
            <a:avLst/>
            <a:gdLst>
              <a:gd name="T0" fmla="*/ 1340390713 w 374"/>
              <a:gd name="T1" fmla="*/ 241503384 h 105"/>
              <a:gd name="T2" fmla="*/ 412151593 w 374"/>
              <a:gd name="T3" fmla="*/ 36045797 h 105"/>
              <a:gd name="T4" fmla="*/ 14335765 w 374"/>
              <a:gd name="T5" fmla="*/ 302779430 h 105"/>
              <a:gd name="T6" fmla="*/ 0 w 374"/>
              <a:gd name="T7" fmla="*/ 378475110 h 10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4" h="105">
                <a:moveTo>
                  <a:pt x="374" y="67"/>
                </a:moveTo>
                <a:cubicBezTo>
                  <a:pt x="115" y="10"/>
                  <a:pt x="115" y="10"/>
                  <a:pt x="115" y="10"/>
                </a:cubicBezTo>
                <a:cubicBezTo>
                  <a:pt x="64" y="0"/>
                  <a:pt x="14" y="33"/>
                  <a:pt x="4" y="84"/>
                </a:cubicBezTo>
                <a:cubicBezTo>
                  <a:pt x="0" y="105"/>
                  <a:pt x="0" y="105"/>
                  <a:pt x="0" y="105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6" name="Freeform 43"/>
          <p:cNvSpPr>
            <a:spLocks/>
          </p:cNvSpPr>
          <p:nvPr/>
        </p:nvSpPr>
        <p:spPr bwMode="auto">
          <a:xfrm>
            <a:off x="4878388" y="3913188"/>
            <a:ext cx="1196975" cy="412750"/>
          </a:xfrm>
          <a:custGeom>
            <a:avLst/>
            <a:gdLst>
              <a:gd name="T0" fmla="*/ 0 w 730"/>
              <a:gd name="T1" fmla="*/ 334022459 h 251"/>
              <a:gd name="T2" fmla="*/ 25126897 w 730"/>
              <a:gd name="T3" fmla="*/ 222681092 h 251"/>
              <a:gd name="T4" fmla="*/ 448692471 w 730"/>
              <a:gd name="T5" fmla="*/ 10774865 h 251"/>
              <a:gd name="T6" fmla="*/ 1396331207 w 730"/>
              <a:gd name="T7" fmla="*/ 79016772 h 251"/>
              <a:gd name="T8" fmla="*/ 2147483646 w 730"/>
              <a:gd name="T9" fmla="*/ 517196807 h 251"/>
              <a:gd name="T10" fmla="*/ 2147483646 w 730"/>
              <a:gd name="T11" fmla="*/ 901502518 h 2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30" h="251">
                <a:moveTo>
                  <a:pt x="0" y="93"/>
                </a:moveTo>
                <a:cubicBezTo>
                  <a:pt x="1" y="81"/>
                  <a:pt x="3" y="70"/>
                  <a:pt x="7" y="62"/>
                </a:cubicBezTo>
                <a:cubicBezTo>
                  <a:pt x="19" y="39"/>
                  <a:pt x="50" y="8"/>
                  <a:pt x="125" y="3"/>
                </a:cubicBezTo>
                <a:cubicBezTo>
                  <a:pt x="145" y="2"/>
                  <a:pt x="295" y="0"/>
                  <a:pt x="389" y="22"/>
                </a:cubicBezTo>
                <a:cubicBezTo>
                  <a:pt x="458" y="37"/>
                  <a:pt x="610" y="96"/>
                  <a:pt x="650" y="144"/>
                </a:cubicBezTo>
                <a:cubicBezTo>
                  <a:pt x="690" y="192"/>
                  <a:pt x="730" y="251"/>
                  <a:pt x="730" y="251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7" name="Freeform 44"/>
          <p:cNvSpPr>
            <a:spLocks/>
          </p:cNvSpPr>
          <p:nvPr/>
        </p:nvSpPr>
        <p:spPr bwMode="auto">
          <a:xfrm>
            <a:off x="4872038" y="4065588"/>
            <a:ext cx="944562" cy="1125537"/>
          </a:xfrm>
          <a:custGeom>
            <a:avLst/>
            <a:gdLst>
              <a:gd name="T0" fmla="*/ 2063540360 w 576"/>
              <a:gd name="T1" fmla="*/ 2147483646 h 686"/>
              <a:gd name="T2" fmla="*/ 1891579210 w 576"/>
              <a:gd name="T3" fmla="*/ 2058807742 h 686"/>
              <a:gd name="T4" fmla="*/ 1683792205 w 576"/>
              <a:gd name="T5" fmla="*/ 1728823534 h 686"/>
              <a:gd name="T6" fmla="*/ 1440179346 w 576"/>
              <a:gd name="T7" fmla="*/ 1068858398 h 686"/>
              <a:gd name="T8" fmla="*/ 207787005 w 576"/>
              <a:gd name="T9" fmla="*/ 451933967 h 686"/>
              <a:gd name="T10" fmla="*/ 14329686 w 576"/>
              <a:gd name="T11" fmla="*/ 0 h 68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6" h="686">
                <a:moveTo>
                  <a:pt x="576" y="686"/>
                </a:moveTo>
                <a:cubicBezTo>
                  <a:pt x="576" y="686"/>
                  <a:pt x="560" y="596"/>
                  <a:pt x="528" y="574"/>
                </a:cubicBezTo>
                <a:cubicBezTo>
                  <a:pt x="509" y="561"/>
                  <a:pt x="478" y="506"/>
                  <a:pt x="470" y="482"/>
                </a:cubicBezTo>
                <a:cubicBezTo>
                  <a:pt x="462" y="458"/>
                  <a:pt x="438" y="338"/>
                  <a:pt x="402" y="298"/>
                </a:cubicBezTo>
                <a:cubicBezTo>
                  <a:pt x="366" y="258"/>
                  <a:pt x="96" y="146"/>
                  <a:pt x="58" y="126"/>
                </a:cubicBezTo>
                <a:cubicBezTo>
                  <a:pt x="17" y="105"/>
                  <a:pt x="0" y="44"/>
                  <a:pt x="4" y="0"/>
                </a:cubicBezTo>
              </a:path>
            </a:pathLst>
          </a:custGeom>
          <a:noFill/>
          <a:ln w="28575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8" name="Freeform 46"/>
          <p:cNvSpPr>
            <a:spLocks/>
          </p:cNvSpPr>
          <p:nvPr/>
        </p:nvSpPr>
        <p:spPr bwMode="auto">
          <a:xfrm>
            <a:off x="5546725" y="2032000"/>
            <a:ext cx="315913" cy="79375"/>
          </a:xfrm>
          <a:custGeom>
            <a:avLst/>
            <a:gdLst>
              <a:gd name="T0" fmla="*/ 0 w 192"/>
              <a:gd name="T1" fmla="*/ 130752820 h 49"/>
              <a:gd name="T2" fmla="*/ 352860802 w 192"/>
              <a:gd name="T3" fmla="*/ 17668684 h 49"/>
              <a:gd name="T4" fmla="*/ 691318015 w 192"/>
              <a:gd name="T5" fmla="*/ 173158964 h 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" h="49">
                <a:moveTo>
                  <a:pt x="0" y="37"/>
                </a:moveTo>
                <a:cubicBezTo>
                  <a:pt x="0" y="37"/>
                  <a:pt x="47" y="0"/>
                  <a:pt x="98" y="5"/>
                </a:cubicBezTo>
                <a:cubicBezTo>
                  <a:pt x="164" y="11"/>
                  <a:pt x="192" y="49"/>
                  <a:pt x="192" y="49"/>
                </a:cubicBezTo>
              </a:path>
            </a:pathLst>
          </a:custGeom>
          <a:noFill/>
          <a:ln w="19050" cap="flat" cmpd="sng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Rectangle 47"/>
          <p:cNvSpPr>
            <a:spLocks noChangeArrowheads="1"/>
          </p:cNvSpPr>
          <p:nvPr/>
        </p:nvSpPr>
        <p:spPr bwMode="auto">
          <a:xfrm>
            <a:off x="617314" y="3003798"/>
            <a:ext cx="172243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700" b="1" dirty="0" smtClean="0">
                <a:solidFill>
                  <a:srgbClr val="FFFFFF"/>
                </a:solidFill>
                <a:latin typeface="+mj-ea"/>
                <a:ea typeface="+mj-ea"/>
              </a:rPr>
              <a:t>添加文本</a:t>
            </a:r>
            <a:endParaRPr lang="en-GB" altLang="zh-CN" sz="2700" b="1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5116513" y="88900"/>
            <a:ext cx="24066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 smtClean="0">
                <a:solidFill>
                  <a:srgbClr val="FFFFFF"/>
                </a:solidFill>
                <a:latin typeface="+mj-ea"/>
                <a:ea typeface="+mj-ea"/>
              </a:rPr>
              <a:t>单击此处添加文本</a:t>
            </a:r>
            <a:endParaRPr lang="en-GB" altLang="zh-CN" sz="1500" dirty="0" smtClean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5116513" y="412750"/>
            <a:ext cx="2406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FFFFFF"/>
                </a:solidFill>
                <a:latin typeface="+mj-ea"/>
                <a:ea typeface="+mj-ea"/>
              </a:rPr>
              <a:t>单击此处添加文本</a:t>
            </a:r>
            <a:endParaRPr lang="en-GB" altLang="zh-CN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5116513" y="739775"/>
            <a:ext cx="24066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FFFFFF"/>
                </a:solidFill>
                <a:latin typeface="+mj-ea"/>
                <a:ea typeface="+mj-ea"/>
              </a:rPr>
              <a:t>单击此处添加文本</a:t>
            </a:r>
            <a:endParaRPr lang="en-GB" altLang="zh-CN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5116513" y="1065213"/>
            <a:ext cx="24066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FFFFFF"/>
                </a:solidFill>
                <a:latin typeface="+mj-ea"/>
                <a:ea typeface="+mj-ea"/>
              </a:rPr>
              <a:t>单击此处添加文本</a:t>
            </a:r>
            <a:endParaRPr lang="en-GB" altLang="zh-CN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5116513" y="1384489"/>
            <a:ext cx="240665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500" dirty="0">
                <a:solidFill>
                  <a:srgbClr val="FFFFFF"/>
                </a:solidFill>
                <a:latin typeface="+mj-ea"/>
                <a:ea typeface="+mj-ea"/>
              </a:rPr>
              <a:t>单击此处添加文本</a:t>
            </a:r>
            <a:endParaRPr lang="en-GB" altLang="zh-CN" sz="1500" dirty="0">
              <a:solidFill>
                <a:srgbClr val="FFFFFF"/>
              </a:solidFill>
              <a:latin typeface="+mj-ea"/>
              <a:ea typeface="+mj-ea"/>
            </a:endParaRPr>
          </a:p>
        </p:txBody>
      </p:sp>
      <p:sp>
        <p:nvSpPr>
          <p:cNvPr id="36" name="Freeform 57"/>
          <p:cNvSpPr>
            <a:spLocks/>
          </p:cNvSpPr>
          <p:nvPr/>
        </p:nvSpPr>
        <p:spPr bwMode="auto">
          <a:xfrm>
            <a:off x="4940300" y="160338"/>
            <a:ext cx="155575" cy="155575"/>
          </a:xfrm>
          <a:custGeom>
            <a:avLst/>
            <a:gdLst>
              <a:gd name="T0" fmla="*/ 21797399 w 250"/>
              <a:gd name="T1" fmla="*/ 41518499 h 250"/>
              <a:gd name="T2" fmla="*/ 80960698 w 250"/>
              <a:gd name="T3" fmla="*/ 100682422 h 250"/>
              <a:gd name="T4" fmla="*/ 0 w 250"/>
              <a:gd name="T5" fmla="*/ 100682422 h 250"/>
              <a:gd name="T6" fmla="*/ 29581650 w 250"/>
              <a:gd name="T7" fmla="*/ 129745620 h 250"/>
              <a:gd name="T8" fmla="*/ 129744996 w 250"/>
              <a:gd name="T9" fmla="*/ 129745620 h 250"/>
              <a:gd name="T10" fmla="*/ 129744996 w 250"/>
              <a:gd name="T11" fmla="*/ 28025049 h 250"/>
              <a:gd name="T12" fmla="*/ 101719947 w 250"/>
              <a:gd name="T13" fmla="*/ 0 h 250"/>
              <a:gd name="T14" fmla="*/ 101719947 w 250"/>
              <a:gd name="T15" fmla="*/ 80961322 h 250"/>
              <a:gd name="T16" fmla="*/ 43075099 w 250"/>
              <a:gd name="T17" fmla="*/ 21797399 h 250"/>
              <a:gd name="T18" fmla="*/ 21797399 w 250"/>
              <a:gd name="T19" fmla="*/ 41518499 h 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250">
                <a:moveTo>
                  <a:pt x="42" y="80"/>
                </a:moveTo>
                <a:lnTo>
                  <a:pt x="156" y="194"/>
                </a:lnTo>
                <a:lnTo>
                  <a:pt x="0" y="194"/>
                </a:lnTo>
                <a:lnTo>
                  <a:pt x="57" y="250"/>
                </a:lnTo>
                <a:lnTo>
                  <a:pt x="250" y="250"/>
                </a:lnTo>
                <a:lnTo>
                  <a:pt x="250" y="54"/>
                </a:lnTo>
                <a:lnTo>
                  <a:pt x="196" y="0"/>
                </a:lnTo>
                <a:lnTo>
                  <a:pt x="196" y="156"/>
                </a:lnTo>
                <a:lnTo>
                  <a:pt x="83" y="42"/>
                </a:lnTo>
                <a:lnTo>
                  <a:pt x="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7" name="Freeform 58"/>
          <p:cNvSpPr>
            <a:spLocks/>
          </p:cNvSpPr>
          <p:nvPr/>
        </p:nvSpPr>
        <p:spPr bwMode="auto">
          <a:xfrm>
            <a:off x="4940300" y="485775"/>
            <a:ext cx="155575" cy="155575"/>
          </a:xfrm>
          <a:custGeom>
            <a:avLst/>
            <a:gdLst>
              <a:gd name="T0" fmla="*/ 21797399 w 250"/>
              <a:gd name="T1" fmla="*/ 41518499 h 250"/>
              <a:gd name="T2" fmla="*/ 80960698 w 250"/>
              <a:gd name="T3" fmla="*/ 100682422 h 250"/>
              <a:gd name="T4" fmla="*/ 0 w 250"/>
              <a:gd name="T5" fmla="*/ 100682422 h 250"/>
              <a:gd name="T6" fmla="*/ 29581650 w 250"/>
              <a:gd name="T7" fmla="*/ 129745620 h 250"/>
              <a:gd name="T8" fmla="*/ 129744996 w 250"/>
              <a:gd name="T9" fmla="*/ 129745620 h 250"/>
              <a:gd name="T10" fmla="*/ 129744996 w 250"/>
              <a:gd name="T11" fmla="*/ 28025049 h 250"/>
              <a:gd name="T12" fmla="*/ 101719947 w 250"/>
              <a:gd name="T13" fmla="*/ 0 h 250"/>
              <a:gd name="T14" fmla="*/ 101719947 w 250"/>
              <a:gd name="T15" fmla="*/ 80961322 h 250"/>
              <a:gd name="T16" fmla="*/ 43075099 w 250"/>
              <a:gd name="T17" fmla="*/ 21797399 h 250"/>
              <a:gd name="T18" fmla="*/ 21797399 w 250"/>
              <a:gd name="T19" fmla="*/ 41518499 h 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250">
                <a:moveTo>
                  <a:pt x="42" y="80"/>
                </a:moveTo>
                <a:lnTo>
                  <a:pt x="156" y="194"/>
                </a:lnTo>
                <a:lnTo>
                  <a:pt x="0" y="194"/>
                </a:lnTo>
                <a:lnTo>
                  <a:pt x="57" y="250"/>
                </a:lnTo>
                <a:lnTo>
                  <a:pt x="250" y="250"/>
                </a:lnTo>
                <a:lnTo>
                  <a:pt x="250" y="54"/>
                </a:lnTo>
                <a:lnTo>
                  <a:pt x="196" y="0"/>
                </a:lnTo>
                <a:lnTo>
                  <a:pt x="196" y="156"/>
                </a:lnTo>
                <a:lnTo>
                  <a:pt x="83" y="42"/>
                </a:lnTo>
                <a:lnTo>
                  <a:pt x="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8" name="Freeform 59"/>
          <p:cNvSpPr>
            <a:spLocks/>
          </p:cNvSpPr>
          <p:nvPr/>
        </p:nvSpPr>
        <p:spPr bwMode="auto">
          <a:xfrm>
            <a:off x="4940300" y="812800"/>
            <a:ext cx="155575" cy="155575"/>
          </a:xfrm>
          <a:custGeom>
            <a:avLst/>
            <a:gdLst>
              <a:gd name="T0" fmla="*/ 21797399 w 250"/>
              <a:gd name="T1" fmla="*/ 41518499 h 250"/>
              <a:gd name="T2" fmla="*/ 80960698 w 250"/>
              <a:gd name="T3" fmla="*/ 100682422 h 250"/>
              <a:gd name="T4" fmla="*/ 0 w 250"/>
              <a:gd name="T5" fmla="*/ 100682422 h 250"/>
              <a:gd name="T6" fmla="*/ 29581650 w 250"/>
              <a:gd name="T7" fmla="*/ 129745620 h 250"/>
              <a:gd name="T8" fmla="*/ 129744996 w 250"/>
              <a:gd name="T9" fmla="*/ 129745620 h 250"/>
              <a:gd name="T10" fmla="*/ 129744996 w 250"/>
              <a:gd name="T11" fmla="*/ 28025049 h 250"/>
              <a:gd name="T12" fmla="*/ 101719947 w 250"/>
              <a:gd name="T13" fmla="*/ 0 h 250"/>
              <a:gd name="T14" fmla="*/ 101719947 w 250"/>
              <a:gd name="T15" fmla="*/ 80961322 h 250"/>
              <a:gd name="T16" fmla="*/ 43075099 w 250"/>
              <a:gd name="T17" fmla="*/ 21797399 h 250"/>
              <a:gd name="T18" fmla="*/ 21797399 w 250"/>
              <a:gd name="T19" fmla="*/ 41518499 h 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250">
                <a:moveTo>
                  <a:pt x="42" y="80"/>
                </a:moveTo>
                <a:lnTo>
                  <a:pt x="156" y="194"/>
                </a:lnTo>
                <a:lnTo>
                  <a:pt x="0" y="194"/>
                </a:lnTo>
                <a:lnTo>
                  <a:pt x="57" y="250"/>
                </a:lnTo>
                <a:lnTo>
                  <a:pt x="250" y="250"/>
                </a:lnTo>
                <a:lnTo>
                  <a:pt x="250" y="54"/>
                </a:lnTo>
                <a:lnTo>
                  <a:pt x="196" y="0"/>
                </a:lnTo>
                <a:lnTo>
                  <a:pt x="196" y="156"/>
                </a:lnTo>
                <a:lnTo>
                  <a:pt x="83" y="42"/>
                </a:lnTo>
                <a:lnTo>
                  <a:pt x="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9" name="Freeform 60"/>
          <p:cNvSpPr>
            <a:spLocks/>
          </p:cNvSpPr>
          <p:nvPr/>
        </p:nvSpPr>
        <p:spPr bwMode="auto">
          <a:xfrm>
            <a:off x="4940300" y="1136650"/>
            <a:ext cx="155575" cy="157163"/>
          </a:xfrm>
          <a:custGeom>
            <a:avLst/>
            <a:gdLst>
              <a:gd name="T0" fmla="*/ 21797399 w 250"/>
              <a:gd name="T1" fmla="*/ 41518499 h 250"/>
              <a:gd name="T2" fmla="*/ 80960698 w 250"/>
              <a:gd name="T3" fmla="*/ 100682422 h 250"/>
              <a:gd name="T4" fmla="*/ 0 w 250"/>
              <a:gd name="T5" fmla="*/ 100682422 h 250"/>
              <a:gd name="T6" fmla="*/ 29581650 w 250"/>
              <a:gd name="T7" fmla="*/ 129744996 h 250"/>
              <a:gd name="T8" fmla="*/ 129744996 w 250"/>
              <a:gd name="T9" fmla="*/ 129744996 h 250"/>
              <a:gd name="T10" fmla="*/ 129744996 w 250"/>
              <a:gd name="T11" fmla="*/ 28025049 h 250"/>
              <a:gd name="T12" fmla="*/ 101719947 w 250"/>
              <a:gd name="T13" fmla="*/ 0 h 250"/>
              <a:gd name="T14" fmla="*/ 101719947 w 250"/>
              <a:gd name="T15" fmla="*/ 80960698 h 250"/>
              <a:gd name="T16" fmla="*/ 43075099 w 250"/>
              <a:gd name="T17" fmla="*/ 21797399 h 250"/>
              <a:gd name="T18" fmla="*/ 21797399 w 250"/>
              <a:gd name="T19" fmla="*/ 41518499 h 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250">
                <a:moveTo>
                  <a:pt x="42" y="80"/>
                </a:moveTo>
                <a:lnTo>
                  <a:pt x="156" y="194"/>
                </a:lnTo>
                <a:lnTo>
                  <a:pt x="0" y="194"/>
                </a:lnTo>
                <a:lnTo>
                  <a:pt x="57" y="250"/>
                </a:lnTo>
                <a:lnTo>
                  <a:pt x="250" y="250"/>
                </a:lnTo>
                <a:lnTo>
                  <a:pt x="250" y="54"/>
                </a:lnTo>
                <a:lnTo>
                  <a:pt x="196" y="0"/>
                </a:lnTo>
                <a:lnTo>
                  <a:pt x="196" y="156"/>
                </a:lnTo>
                <a:lnTo>
                  <a:pt x="83" y="42"/>
                </a:lnTo>
                <a:lnTo>
                  <a:pt x="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0" name="Freeform 61"/>
          <p:cNvSpPr>
            <a:spLocks/>
          </p:cNvSpPr>
          <p:nvPr/>
        </p:nvSpPr>
        <p:spPr bwMode="auto">
          <a:xfrm>
            <a:off x="4940300" y="1476375"/>
            <a:ext cx="155575" cy="155575"/>
          </a:xfrm>
          <a:custGeom>
            <a:avLst/>
            <a:gdLst>
              <a:gd name="T0" fmla="*/ 21797399 w 250"/>
              <a:gd name="T1" fmla="*/ 41518499 h 250"/>
              <a:gd name="T2" fmla="*/ 80960698 w 250"/>
              <a:gd name="T3" fmla="*/ 100682422 h 250"/>
              <a:gd name="T4" fmla="*/ 0 w 250"/>
              <a:gd name="T5" fmla="*/ 100682422 h 250"/>
              <a:gd name="T6" fmla="*/ 29581650 w 250"/>
              <a:gd name="T7" fmla="*/ 129745620 h 250"/>
              <a:gd name="T8" fmla="*/ 129744996 w 250"/>
              <a:gd name="T9" fmla="*/ 129745620 h 250"/>
              <a:gd name="T10" fmla="*/ 129744996 w 250"/>
              <a:gd name="T11" fmla="*/ 28025049 h 250"/>
              <a:gd name="T12" fmla="*/ 101719947 w 250"/>
              <a:gd name="T13" fmla="*/ 0 h 250"/>
              <a:gd name="T14" fmla="*/ 101719947 w 250"/>
              <a:gd name="T15" fmla="*/ 80961322 h 250"/>
              <a:gd name="T16" fmla="*/ 43075099 w 250"/>
              <a:gd name="T17" fmla="*/ 21797399 h 250"/>
              <a:gd name="T18" fmla="*/ 21797399 w 250"/>
              <a:gd name="T19" fmla="*/ 41518499 h 2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50" h="250">
                <a:moveTo>
                  <a:pt x="42" y="80"/>
                </a:moveTo>
                <a:lnTo>
                  <a:pt x="156" y="194"/>
                </a:lnTo>
                <a:lnTo>
                  <a:pt x="0" y="194"/>
                </a:lnTo>
                <a:lnTo>
                  <a:pt x="57" y="250"/>
                </a:lnTo>
                <a:lnTo>
                  <a:pt x="250" y="250"/>
                </a:lnTo>
                <a:lnTo>
                  <a:pt x="250" y="54"/>
                </a:lnTo>
                <a:lnTo>
                  <a:pt x="196" y="0"/>
                </a:lnTo>
                <a:lnTo>
                  <a:pt x="196" y="156"/>
                </a:lnTo>
                <a:lnTo>
                  <a:pt x="83" y="42"/>
                </a:lnTo>
                <a:lnTo>
                  <a:pt x="42" y="8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41" name="Freeform 62"/>
          <p:cNvSpPr>
            <a:spLocks noChangeAspect="1"/>
          </p:cNvSpPr>
          <p:nvPr/>
        </p:nvSpPr>
        <p:spPr bwMode="auto">
          <a:xfrm>
            <a:off x="4518025" y="2109788"/>
            <a:ext cx="3011488" cy="2355850"/>
          </a:xfrm>
          <a:custGeom>
            <a:avLst/>
            <a:gdLst>
              <a:gd name="T0" fmla="*/ 2147483646 w 1836"/>
              <a:gd name="T1" fmla="*/ 1173868801 h 1436"/>
              <a:gd name="T2" fmla="*/ 2147483646 w 1836"/>
              <a:gd name="T3" fmla="*/ 1155919646 h 1436"/>
              <a:gd name="T4" fmla="*/ 2147483646 w 1836"/>
              <a:gd name="T5" fmla="*/ 1274383410 h 1436"/>
              <a:gd name="T6" fmla="*/ 2147483646 w 1836"/>
              <a:gd name="T7" fmla="*/ 1346178387 h 1436"/>
              <a:gd name="T8" fmla="*/ 2147483646 w 1836"/>
              <a:gd name="T9" fmla="*/ 1145149169 h 1436"/>
              <a:gd name="T10" fmla="*/ 2147483646 w 1836"/>
              <a:gd name="T11" fmla="*/ 915401960 h 1436"/>
              <a:gd name="T12" fmla="*/ 2147483646 w 1836"/>
              <a:gd name="T13" fmla="*/ 850785659 h 1436"/>
              <a:gd name="T14" fmla="*/ 2147483646 w 1836"/>
              <a:gd name="T15" fmla="*/ 1069764032 h 1436"/>
              <a:gd name="T16" fmla="*/ 2147483646 w 1836"/>
              <a:gd name="T17" fmla="*/ 1073352551 h 1436"/>
              <a:gd name="T18" fmla="*/ 2147483646 w 1836"/>
              <a:gd name="T19" fmla="*/ 725141578 h 1436"/>
              <a:gd name="T20" fmla="*/ 2147483646 w 1836"/>
              <a:gd name="T21" fmla="*/ 606677814 h 1436"/>
              <a:gd name="T22" fmla="*/ 2147483646 w 1836"/>
              <a:gd name="T23" fmla="*/ 463086218 h 1436"/>
              <a:gd name="T24" fmla="*/ 2147483646 w 1836"/>
              <a:gd name="T25" fmla="*/ 470264896 h 1436"/>
              <a:gd name="T26" fmla="*/ 2113974836 w 1836"/>
              <a:gd name="T27" fmla="*/ 258466841 h 1436"/>
              <a:gd name="T28" fmla="*/ 1098261902 w 1836"/>
              <a:gd name="T29" fmla="*/ 35898309 h 1436"/>
              <a:gd name="T30" fmla="*/ 699872974 w 1836"/>
              <a:gd name="T31" fmla="*/ 301543827 h 1436"/>
              <a:gd name="T32" fmla="*/ 35891427 w 1836"/>
              <a:gd name="T33" fmla="*/ 2147483646 h 1436"/>
              <a:gd name="T34" fmla="*/ 305072204 w 1836"/>
              <a:gd name="T35" fmla="*/ 2147483646 h 1436"/>
              <a:gd name="T36" fmla="*/ 886504782 w 1836"/>
              <a:gd name="T37" fmla="*/ 2147483646 h 1436"/>
              <a:gd name="T38" fmla="*/ 1238236169 w 1836"/>
              <a:gd name="T39" fmla="*/ 2147483646 h 1436"/>
              <a:gd name="T40" fmla="*/ 2147483646 w 1836"/>
              <a:gd name="T41" fmla="*/ 2147483646 h 1436"/>
              <a:gd name="T42" fmla="*/ 2147483646 w 1836"/>
              <a:gd name="T43" fmla="*/ 2147483646 h 1436"/>
              <a:gd name="T44" fmla="*/ 2147483646 w 1836"/>
              <a:gd name="T45" fmla="*/ 2147483646 h 1436"/>
              <a:gd name="T46" fmla="*/ 2147483646 w 1836"/>
              <a:gd name="T47" fmla="*/ 2147483646 h 1436"/>
              <a:gd name="T48" fmla="*/ 2147483646 w 1836"/>
              <a:gd name="T49" fmla="*/ 2147483646 h 1436"/>
              <a:gd name="T50" fmla="*/ 2147483646 w 1836"/>
              <a:gd name="T51" fmla="*/ 1572337078 h 1436"/>
              <a:gd name="T52" fmla="*/ 2147483646 w 1836"/>
              <a:gd name="T53" fmla="*/ 1173868801 h 14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836" h="1436">
                <a:moveTo>
                  <a:pt x="1751" y="327"/>
                </a:moveTo>
                <a:cubicBezTo>
                  <a:pt x="1717" y="322"/>
                  <a:pt x="1717" y="322"/>
                  <a:pt x="1717" y="322"/>
                </a:cubicBezTo>
                <a:cubicBezTo>
                  <a:pt x="1717" y="322"/>
                  <a:pt x="1707" y="341"/>
                  <a:pt x="1689" y="355"/>
                </a:cubicBezTo>
                <a:cubicBezTo>
                  <a:pt x="1673" y="367"/>
                  <a:pt x="1626" y="382"/>
                  <a:pt x="1580" y="375"/>
                </a:cubicBezTo>
                <a:cubicBezTo>
                  <a:pt x="1525" y="367"/>
                  <a:pt x="1460" y="339"/>
                  <a:pt x="1444" y="319"/>
                </a:cubicBezTo>
                <a:cubicBezTo>
                  <a:pt x="1431" y="302"/>
                  <a:pt x="1424" y="279"/>
                  <a:pt x="1421" y="255"/>
                </a:cubicBezTo>
                <a:cubicBezTo>
                  <a:pt x="1342" y="237"/>
                  <a:pt x="1342" y="237"/>
                  <a:pt x="1342" y="237"/>
                </a:cubicBezTo>
                <a:cubicBezTo>
                  <a:pt x="1342" y="243"/>
                  <a:pt x="1339" y="269"/>
                  <a:pt x="1301" y="298"/>
                </a:cubicBezTo>
                <a:cubicBezTo>
                  <a:pt x="1267" y="323"/>
                  <a:pt x="1168" y="319"/>
                  <a:pt x="1108" y="299"/>
                </a:cubicBezTo>
                <a:cubicBezTo>
                  <a:pt x="1066" y="285"/>
                  <a:pt x="1041" y="236"/>
                  <a:pt x="1034" y="202"/>
                </a:cubicBezTo>
                <a:cubicBezTo>
                  <a:pt x="1032" y="192"/>
                  <a:pt x="1031" y="181"/>
                  <a:pt x="1030" y="169"/>
                </a:cubicBezTo>
                <a:cubicBezTo>
                  <a:pt x="850" y="129"/>
                  <a:pt x="850" y="129"/>
                  <a:pt x="850" y="129"/>
                </a:cubicBezTo>
                <a:cubicBezTo>
                  <a:pt x="836" y="138"/>
                  <a:pt x="798" y="149"/>
                  <a:pt x="700" y="131"/>
                </a:cubicBezTo>
                <a:cubicBezTo>
                  <a:pt x="633" y="119"/>
                  <a:pt x="601" y="86"/>
                  <a:pt x="589" y="72"/>
                </a:cubicBezTo>
                <a:cubicBezTo>
                  <a:pt x="306" y="10"/>
                  <a:pt x="306" y="10"/>
                  <a:pt x="306" y="10"/>
                </a:cubicBezTo>
                <a:cubicBezTo>
                  <a:pt x="255" y="0"/>
                  <a:pt x="205" y="33"/>
                  <a:pt x="195" y="84"/>
                </a:cubicBezTo>
                <a:cubicBezTo>
                  <a:pt x="10" y="995"/>
                  <a:pt x="10" y="995"/>
                  <a:pt x="10" y="995"/>
                </a:cubicBezTo>
                <a:cubicBezTo>
                  <a:pt x="0" y="1046"/>
                  <a:pt x="33" y="1096"/>
                  <a:pt x="85" y="1106"/>
                </a:cubicBezTo>
                <a:cubicBezTo>
                  <a:pt x="247" y="1136"/>
                  <a:pt x="247" y="1136"/>
                  <a:pt x="247" y="1136"/>
                </a:cubicBezTo>
                <a:cubicBezTo>
                  <a:pt x="266" y="1121"/>
                  <a:pt x="296" y="1106"/>
                  <a:pt x="345" y="1103"/>
                </a:cubicBezTo>
                <a:cubicBezTo>
                  <a:pt x="365" y="1102"/>
                  <a:pt x="515" y="1100"/>
                  <a:pt x="609" y="1122"/>
                </a:cubicBezTo>
                <a:cubicBezTo>
                  <a:pt x="678" y="1137"/>
                  <a:pt x="830" y="1196"/>
                  <a:pt x="870" y="1244"/>
                </a:cubicBezTo>
                <a:cubicBezTo>
                  <a:pt x="873" y="1248"/>
                  <a:pt x="903" y="1285"/>
                  <a:pt x="906" y="1289"/>
                </a:cubicBezTo>
                <a:cubicBezTo>
                  <a:pt x="1547" y="1426"/>
                  <a:pt x="1547" y="1426"/>
                  <a:pt x="1547" y="1426"/>
                </a:cubicBezTo>
                <a:cubicBezTo>
                  <a:pt x="1598" y="1436"/>
                  <a:pt x="1648" y="1402"/>
                  <a:pt x="1658" y="1351"/>
                </a:cubicBezTo>
                <a:cubicBezTo>
                  <a:pt x="1826" y="438"/>
                  <a:pt x="1826" y="438"/>
                  <a:pt x="1826" y="438"/>
                </a:cubicBezTo>
                <a:cubicBezTo>
                  <a:pt x="1836" y="387"/>
                  <a:pt x="1802" y="337"/>
                  <a:pt x="1751" y="327"/>
                </a:cubicBezTo>
                <a:close/>
              </a:path>
            </a:pathLst>
          </a:custGeom>
          <a:solidFill>
            <a:srgbClr val="FFFFFF"/>
          </a:solidFill>
          <a:ln w="14351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2" name="Rectangle 63"/>
          <p:cNvSpPr>
            <a:spLocks noChangeArrowheads="1"/>
          </p:cNvSpPr>
          <p:nvPr/>
        </p:nvSpPr>
        <p:spPr bwMode="auto">
          <a:xfrm>
            <a:off x="7762875" y="5143500"/>
            <a:ext cx="95250" cy="66675"/>
          </a:xfrm>
          <a:prstGeom prst="rect">
            <a:avLst/>
          </a:prstGeom>
          <a:solidFill>
            <a:srgbClr val="0079C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43" name="Freeform 297"/>
          <p:cNvSpPr>
            <a:spLocks/>
          </p:cNvSpPr>
          <p:nvPr/>
        </p:nvSpPr>
        <p:spPr bwMode="auto">
          <a:xfrm>
            <a:off x="0" y="3440113"/>
            <a:ext cx="1164060" cy="434975"/>
          </a:xfrm>
          <a:custGeom>
            <a:avLst/>
            <a:gdLst>
              <a:gd name="T0" fmla="*/ 0 w 2454"/>
              <a:gd name="T1" fmla="*/ 0 h 1222"/>
              <a:gd name="T2" fmla="*/ 322 w 2454"/>
              <a:gd name="T3" fmla="*/ 0 h 1222"/>
              <a:gd name="T4" fmla="*/ 1544 w 2454"/>
              <a:gd name="T5" fmla="*/ 1222 h 1222"/>
              <a:gd name="T6" fmla="*/ 2454 w 2454"/>
              <a:gd name="T7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54" h="1222">
                <a:moveTo>
                  <a:pt x="0" y="0"/>
                </a:moveTo>
                <a:lnTo>
                  <a:pt x="322" y="0"/>
                </a:lnTo>
                <a:lnTo>
                  <a:pt x="1544" y="1222"/>
                </a:lnTo>
                <a:lnTo>
                  <a:pt x="2454" y="1222"/>
                </a:lnTo>
              </a:path>
            </a:pathLst>
          </a:custGeom>
          <a:noFill/>
          <a:ln w="28575" cap="flat" cmpd="sng">
            <a:solidFill>
              <a:sysClr val="window" lastClr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7704138" y="2570163"/>
            <a:ext cx="1439862" cy="0"/>
          </a:xfrm>
          <a:prstGeom prst="line">
            <a:avLst/>
          </a:prstGeom>
          <a:noFill/>
          <a:ln w="28575" cap="rnd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77616"/>
      </p:ext>
    </p:extLst>
  </p:cSld>
  <p:clrMapOvr>
    <a:masterClrMapping/>
  </p:clrMapOvr>
  <p:transition spd="slow" advTm="8891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3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3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3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6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7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7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7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7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7" presetClass="entr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47" presetClass="entr" presetSubtype="0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7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7" presetClass="entr" presetSubtype="0" fill="hold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850"/>
                            </p:stCondLst>
                            <p:childTnLst>
                              <p:par>
                                <p:cTn id="1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85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3"/>
          <p:cNvSpPr>
            <a:spLocks/>
          </p:cNvSpPr>
          <p:nvPr/>
        </p:nvSpPr>
        <p:spPr bwMode="auto">
          <a:xfrm>
            <a:off x="2979738" y="2041525"/>
            <a:ext cx="1138237" cy="927100"/>
          </a:xfrm>
          <a:custGeom>
            <a:avLst/>
            <a:gdLst>
              <a:gd name="T0" fmla="*/ 497288092 w 679"/>
              <a:gd name="T1" fmla="*/ 399878445 h 554"/>
              <a:gd name="T2" fmla="*/ 598240784 w 679"/>
              <a:gd name="T3" fmla="*/ 284026703 h 554"/>
              <a:gd name="T4" fmla="*/ 897361176 w 679"/>
              <a:gd name="T5" fmla="*/ 175646837 h 554"/>
              <a:gd name="T6" fmla="*/ 1203958616 w 679"/>
              <a:gd name="T7" fmla="*/ 67268645 h 554"/>
              <a:gd name="T8" fmla="*/ 1495601961 w 679"/>
              <a:gd name="T9" fmla="*/ 22422324 h 554"/>
              <a:gd name="T10" fmla="*/ 1794720678 w 679"/>
              <a:gd name="T11" fmla="*/ 119590191 h 554"/>
              <a:gd name="T12" fmla="*/ 2015322868 w 679"/>
              <a:gd name="T13" fmla="*/ 369980897 h 554"/>
              <a:gd name="T14" fmla="*/ 2147483646 w 679"/>
              <a:gd name="T15" fmla="*/ 597949280 h 554"/>
              <a:gd name="T16" fmla="*/ 2147483646 w 679"/>
              <a:gd name="T17" fmla="*/ 1177213011 h 554"/>
              <a:gd name="T18" fmla="*/ 1562903756 w 679"/>
              <a:gd name="T19" fmla="*/ 1962021127 h 554"/>
              <a:gd name="T20" fmla="*/ 493548731 w 679"/>
              <a:gd name="T21" fmla="*/ 1898489256 h 554"/>
              <a:gd name="T22" fmla="*/ 7478722 w 679"/>
              <a:gd name="T23" fmla="*/ 1371545397 h 554"/>
              <a:gd name="T24" fmla="*/ 0 w 679"/>
              <a:gd name="T25" fmla="*/ 1311751976 h 554"/>
              <a:gd name="T26" fmla="*/ 497288092 w 679"/>
              <a:gd name="T27" fmla="*/ 399878445 h 55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79" h="554">
                <a:moveTo>
                  <a:pt x="133" y="107"/>
                </a:moveTo>
                <a:cubicBezTo>
                  <a:pt x="142" y="96"/>
                  <a:pt x="151" y="86"/>
                  <a:pt x="160" y="76"/>
                </a:cubicBezTo>
                <a:cubicBezTo>
                  <a:pt x="185" y="62"/>
                  <a:pt x="222" y="53"/>
                  <a:pt x="240" y="47"/>
                </a:cubicBezTo>
                <a:cubicBezTo>
                  <a:pt x="268" y="39"/>
                  <a:pt x="294" y="26"/>
                  <a:pt x="322" y="18"/>
                </a:cubicBezTo>
                <a:cubicBezTo>
                  <a:pt x="344" y="12"/>
                  <a:pt x="377" y="0"/>
                  <a:pt x="400" y="6"/>
                </a:cubicBezTo>
                <a:cubicBezTo>
                  <a:pt x="426" y="12"/>
                  <a:pt x="456" y="19"/>
                  <a:pt x="480" y="32"/>
                </a:cubicBezTo>
                <a:cubicBezTo>
                  <a:pt x="505" y="44"/>
                  <a:pt x="524" y="77"/>
                  <a:pt x="539" y="99"/>
                </a:cubicBezTo>
                <a:cubicBezTo>
                  <a:pt x="553" y="120"/>
                  <a:pt x="564" y="141"/>
                  <a:pt x="581" y="160"/>
                </a:cubicBezTo>
                <a:cubicBezTo>
                  <a:pt x="621" y="205"/>
                  <a:pt x="666" y="254"/>
                  <a:pt x="679" y="315"/>
                </a:cubicBezTo>
                <a:cubicBezTo>
                  <a:pt x="601" y="402"/>
                  <a:pt x="535" y="488"/>
                  <a:pt x="418" y="525"/>
                </a:cubicBezTo>
                <a:cubicBezTo>
                  <a:pt x="328" y="553"/>
                  <a:pt x="226" y="554"/>
                  <a:pt x="132" y="508"/>
                </a:cubicBezTo>
                <a:cubicBezTo>
                  <a:pt x="52" y="469"/>
                  <a:pt x="18" y="462"/>
                  <a:pt x="2" y="367"/>
                </a:cubicBezTo>
                <a:cubicBezTo>
                  <a:pt x="1" y="362"/>
                  <a:pt x="1" y="356"/>
                  <a:pt x="0" y="351"/>
                </a:cubicBezTo>
                <a:cubicBezTo>
                  <a:pt x="7" y="260"/>
                  <a:pt x="78" y="174"/>
                  <a:pt x="133" y="107"/>
                </a:cubicBezTo>
                <a:close/>
              </a:path>
            </a:pathLst>
          </a:custGeom>
          <a:solidFill>
            <a:srgbClr val="FFFFFF"/>
          </a:solidFill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Freeform 85"/>
          <p:cNvSpPr>
            <a:spLocks/>
          </p:cNvSpPr>
          <p:nvPr/>
        </p:nvSpPr>
        <p:spPr bwMode="auto">
          <a:xfrm>
            <a:off x="2979738" y="2646363"/>
            <a:ext cx="841375" cy="322262"/>
          </a:xfrm>
          <a:custGeom>
            <a:avLst/>
            <a:gdLst>
              <a:gd name="T0" fmla="*/ 1876697550 w 502"/>
              <a:gd name="T1" fmla="*/ 463484628 h 192"/>
              <a:gd name="T2" fmla="*/ 1562668545 w 502"/>
              <a:gd name="T3" fmla="*/ 609259099 h 192"/>
              <a:gd name="T4" fmla="*/ 493474630 w 502"/>
              <a:gd name="T5" fmla="*/ 545717068 h 192"/>
              <a:gd name="T6" fmla="*/ 0 w 502"/>
              <a:gd name="T7" fmla="*/ 0 h 1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2" h="192">
                <a:moveTo>
                  <a:pt x="502" y="124"/>
                </a:moveTo>
                <a:cubicBezTo>
                  <a:pt x="476" y="140"/>
                  <a:pt x="449" y="153"/>
                  <a:pt x="418" y="163"/>
                </a:cubicBezTo>
                <a:cubicBezTo>
                  <a:pt x="328" y="191"/>
                  <a:pt x="226" y="192"/>
                  <a:pt x="132" y="146"/>
                </a:cubicBezTo>
                <a:cubicBezTo>
                  <a:pt x="52" y="107"/>
                  <a:pt x="16" y="95"/>
                  <a:pt x="0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" name="Freeform 86"/>
          <p:cNvSpPr>
            <a:spLocks/>
          </p:cNvSpPr>
          <p:nvPr/>
        </p:nvSpPr>
        <p:spPr bwMode="auto">
          <a:xfrm>
            <a:off x="3821113" y="2051050"/>
            <a:ext cx="592137" cy="803275"/>
          </a:xfrm>
          <a:custGeom>
            <a:avLst/>
            <a:gdLst>
              <a:gd name="T0" fmla="*/ 1240164669 w 353"/>
              <a:gd name="T1" fmla="*/ 0 h 479"/>
              <a:gd name="T2" fmla="*/ 685650647 w 353"/>
              <a:gd name="T3" fmla="*/ 1126428674 h 479"/>
              <a:gd name="T4" fmla="*/ 663169556 w 353"/>
              <a:gd name="T5" fmla="*/ 1152625742 h 479"/>
              <a:gd name="T6" fmla="*/ 0 w 353"/>
              <a:gd name="T7" fmla="*/ 1792556593 h 4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3" h="479">
                <a:moveTo>
                  <a:pt x="331" y="0"/>
                </a:moveTo>
                <a:cubicBezTo>
                  <a:pt x="353" y="114"/>
                  <a:pt x="260" y="215"/>
                  <a:pt x="183" y="301"/>
                </a:cubicBezTo>
                <a:cubicBezTo>
                  <a:pt x="181" y="303"/>
                  <a:pt x="179" y="305"/>
                  <a:pt x="177" y="308"/>
                </a:cubicBezTo>
                <a:cubicBezTo>
                  <a:pt x="120" y="371"/>
                  <a:pt x="69" y="435"/>
                  <a:pt x="0" y="479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Freeform 87"/>
          <p:cNvSpPr>
            <a:spLocks/>
          </p:cNvSpPr>
          <p:nvPr/>
        </p:nvSpPr>
        <p:spPr bwMode="auto">
          <a:xfrm>
            <a:off x="3170238" y="2339975"/>
            <a:ext cx="1190625" cy="739775"/>
          </a:xfrm>
          <a:custGeom>
            <a:avLst/>
            <a:gdLst>
              <a:gd name="T0" fmla="*/ 2147483646 w 711"/>
              <a:gd name="T1" fmla="*/ 0 h 442"/>
              <a:gd name="T2" fmla="*/ 2134939662 w 711"/>
              <a:gd name="T3" fmla="*/ 707436077 h 442"/>
              <a:gd name="T4" fmla="*/ 1136639953 w 711"/>
              <a:gd name="T5" fmla="*/ 1519676071 h 442"/>
              <a:gd name="T6" fmla="*/ 67301292 w 711"/>
              <a:gd name="T7" fmla="*/ 1456044104 h 442"/>
              <a:gd name="T8" fmla="*/ 0 w 711"/>
              <a:gd name="T9" fmla="*/ 1414870478 h 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11" h="442">
                <a:moveTo>
                  <a:pt x="711" y="0"/>
                </a:moveTo>
                <a:cubicBezTo>
                  <a:pt x="677" y="70"/>
                  <a:pt x="618" y="137"/>
                  <a:pt x="571" y="189"/>
                </a:cubicBezTo>
                <a:cubicBezTo>
                  <a:pt x="490" y="279"/>
                  <a:pt x="424" y="368"/>
                  <a:pt x="304" y="406"/>
                </a:cubicBezTo>
                <a:cubicBezTo>
                  <a:pt x="214" y="434"/>
                  <a:pt x="108" y="442"/>
                  <a:pt x="18" y="389"/>
                </a:cubicBezTo>
                <a:cubicBezTo>
                  <a:pt x="12" y="385"/>
                  <a:pt x="6" y="381"/>
                  <a:pt x="0" y="378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Freeform 88"/>
          <p:cNvSpPr>
            <a:spLocks/>
          </p:cNvSpPr>
          <p:nvPr/>
        </p:nvSpPr>
        <p:spPr bwMode="auto">
          <a:xfrm>
            <a:off x="4338638" y="2003425"/>
            <a:ext cx="88900" cy="336550"/>
          </a:xfrm>
          <a:custGeom>
            <a:avLst/>
            <a:gdLst>
              <a:gd name="T0" fmla="*/ 0 w 53"/>
              <a:gd name="T1" fmla="*/ 0 h 201"/>
              <a:gd name="T2" fmla="*/ 77378679 w 53"/>
              <a:gd name="T3" fmla="*/ 100451179 h 201"/>
              <a:gd name="T4" fmla="*/ 51585232 w 53"/>
              <a:gd name="T5" fmla="*/ 747808793 h 20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" h="201">
                <a:moveTo>
                  <a:pt x="0" y="0"/>
                </a:moveTo>
                <a:cubicBezTo>
                  <a:pt x="8" y="9"/>
                  <a:pt x="15" y="18"/>
                  <a:pt x="21" y="27"/>
                </a:cubicBezTo>
                <a:cubicBezTo>
                  <a:pt x="53" y="81"/>
                  <a:pt x="43" y="142"/>
                  <a:pt x="14" y="201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Freeform 89"/>
          <p:cNvSpPr>
            <a:spLocks/>
          </p:cNvSpPr>
          <p:nvPr/>
        </p:nvSpPr>
        <p:spPr bwMode="auto">
          <a:xfrm>
            <a:off x="3484563" y="1782763"/>
            <a:ext cx="854075" cy="220662"/>
          </a:xfrm>
          <a:custGeom>
            <a:avLst/>
            <a:gdLst>
              <a:gd name="T0" fmla="*/ 0 w 510"/>
              <a:gd name="T1" fmla="*/ 418421329 h 131"/>
              <a:gd name="T2" fmla="*/ 1704546766 w 510"/>
              <a:gd name="T3" fmla="*/ 331722277 h 131"/>
              <a:gd name="T4" fmla="*/ 1910590310 w 510"/>
              <a:gd name="T5" fmla="*/ 493812832 h 13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0" h="131">
                <a:moveTo>
                  <a:pt x="0" y="111"/>
                </a:moveTo>
                <a:cubicBezTo>
                  <a:pt x="137" y="26"/>
                  <a:pt x="301" y="0"/>
                  <a:pt x="455" y="88"/>
                </a:cubicBezTo>
                <a:cubicBezTo>
                  <a:pt x="478" y="102"/>
                  <a:pt x="496" y="116"/>
                  <a:pt x="510" y="131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reeform 90"/>
          <p:cNvSpPr>
            <a:spLocks/>
          </p:cNvSpPr>
          <p:nvPr/>
        </p:nvSpPr>
        <p:spPr bwMode="auto">
          <a:xfrm>
            <a:off x="2979738" y="1970088"/>
            <a:ext cx="504825" cy="900112"/>
          </a:xfrm>
          <a:custGeom>
            <a:avLst/>
            <a:gdLst>
              <a:gd name="T0" fmla="*/ 153044501 w 301"/>
              <a:gd name="T1" fmla="*/ 2007937950 h 538"/>
              <a:gd name="T2" fmla="*/ 7465830 w 301"/>
              <a:gd name="T3" fmla="*/ 1634715631 h 538"/>
              <a:gd name="T4" fmla="*/ 0 w 301"/>
              <a:gd name="T5" fmla="*/ 1463033297 h 538"/>
              <a:gd name="T6" fmla="*/ 3732915 w 301"/>
              <a:gd name="T7" fmla="*/ 1448104471 h 538"/>
              <a:gd name="T8" fmla="*/ 496464327 w 301"/>
              <a:gd name="T9" fmla="*/ 556102527 h 538"/>
              <a:gd name="T10" fmla="*/ 586050943 w 301"/>
              <a:gd name="T11" fmla="*/ 451599073 h 538"/>
              <a:gd name="T12" fmla="*/ 1123575663 w 301"/>
              <a:gd name="T13" fmla="*/ 0 h 5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1" h="538">
                <a:moveTo>
                  <a:pt x="41" y="538"/>
                </a:moveTo>
                <a:cubicBezTo>
                  <a:pt x="22" y="513"/>
                  <a:pt x="10" y="483"/>
                  <a:pt x="2" y="438"/>
                </a:cubicBezTo>
                <a:cubicBezTo>
                  <a:pt x="0" y="427"/>
                  <a:pt x="0" y="405"/>
                  <a:pt x="0" y="392"/>
                </a:cubicBezTo>
                <a:cubicBezTo>
                  <a:pt x="0" y="390"/>
                  <a:pt x="0" y="389"/>
                  <a:pt x="1" y="388"/>
                </a:cubicBezTo>
                <a:cubicBezTo>
                  <a:pt x="10" y="299"/>
                  <a:pt x="79" y="214"/>
                  <a:pt x="133" y="149"/>
                </a:cubicBezTo>
                <a:cubicBezTo>
                  <a:pt x="141" y="139"/>
                  <a:pt x="149" y="130"/>
                  <a:pt x="157" y="121"/>
                </a:cubicBezTo>
                <a:cubicBezTo>
                  <a:pt x="199" y="74"/>
                  <a:pt x="248" y="33"/>
                  <a:pt x="301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Freeform 91"/>
          <p:cNvSpPr>
            <a:spLocks/>
          </p:cNvSpPr>
          <p:nvPr/>
        </p:nvSpPr>
        <p:spPr bwMode="auto">
          <a:xfrm>
            <a:off x="3049588" y="2870200"/>
            <a:ext cx="120650" cy="103188"/>
          </a:xfrm>
          <a:custGeom>
            <a:avLst/>
            <a:gdLst>
              <a:gd name="T0" fmla="*/ 269381092 w 73"/>
              <a:gd name="T1" fmla="*/ 229169522 h 61"/>
              <a:gd name="T2" fmla="*/ 0 w 73"/>
              <a:gd name="T3" fmla="*/ 0 h 6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" h="61">
                <a:moveTo>
                  <a:pt x="73" y="61"/>
                </a:moveTo>
                <a:cubicBezTo>
                  <a:pt x="41" y="41"/>
                  <a:pt x="17" y="23"/>
                  <a:pt x="0" y="0"/>
                </a:cubicBezTo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Freeform 94"/>
          <p:cNvSpPr>
            <a:spLocks/>
          </p:cNvSpPr>
          <p:nvPr/>
        </p:nvSpPr>
        <p:spPr bwMode="auto">
          <a:xfrm>
            <a:off x="3268663" y="2133600"/>
            <a:ext cx="411162" cy="493713"/>
          </a:xfrm>
          <a:custGeom>
            <a:avLst/>
            <a:gdLst>
              <a:gd name="T0" fmla="*/ 796434870 w 246"/>
              <a:gd name="T1" fmla="*/ 74958897 h 294"/>
              <a:gd name="T2" fmla="*/ 302869716 w 246"/>
              <a:gd name="T3" fmla="*/ 397284331 h 294"/>
              <a:gd name="T4" fmla="*/ 108434857 w 246"/>
              <a:gd name="T5" fmla="*/ 1034437466 h 294"/>
              <a:gd name="T6" fmla="*/ 680521169 w 246"/>
              <a:gd name="T7" fmla="*/ 592178468 h 294"/>
              <a:gd name="T8" fmla="*/ 796434870 w 246"/>
              <a:gd name="T9" fmla="*/ 74958897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6" h="294">
                <a:moveTo>
                  <a:pt x="213" y="20"/>
                </a:moveTo>
                <a:cubicBezTo>
                  <a:pt x="186" y="0"/>
                  <a:pt x="120" y="45"/>
                  <a:pt x="81" y="106"/>
                </a:cubicBezTo>
                <a:cubicBezTo>
                  <a:pt x="42" y="168"/>
                  <a:pt x="0" y="257"/>
                  <a:pt x="29" y="276"/>
                </a:cubicBezTo>
                <a:cubicBezTo>
                  <a:pt x="58" y="294"/>
                  <a:pt x="149" y="208"/>
                  <a:pt x="182" y="158"/>
                </a:cubicBezTo>
                <a:cubicBezTo>
                  <a:pt x="216" y="109"/>
                  <a:pt x="246" y="44"/>
                  <a:pt x="213" y="20"/>
                </a:cubicBezTo>
                <a:close/>
              </a:path>
            </a:pathLst>
          </a:custGeom>
          <a:noFill/>
          <a:ln w="17463" cap="flat">
            <a:solidFill>
              <a:srgbClr val="05A1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" name="Freeform 95"/>
          <p:cNvSpPr>
            <a:spLocks/>
          </p:cNvSpPr>
          <p:nvPr/>
        </p:nvSpPr>
        <p:spPr bwMode="auto">
          <a:xfrm>
            <a:off x="3343275" y="2173288"/>
            <a:ext cx="263525" cy="420687"/>
          </a:xfrm>
          <a:custGeom>
            <a:avLst/>
            <a:gdLst>
              <a:gd name="T0" fmla="*/ 18725735 w 157"/>
              <a:gd name="T1" fmla="*/ 766381382 h 251"/>
              <a:gd name="T2" fmla="*/ 587997784 w 157"/>
              <a:gd name="T3" fmla="*/ 385060233 h 251"/>
              <a:gd name="T4" fmla="*/ 513093170 w 157"/>
              <a:gd name="T5" fmla="*/ 500951708 h 251"/>
              <a:gd name="T6" fmla="*/ 37451469 w 157"/>
              <a:gd name="T7" fmla="*/ 930874237 h 251"/>
              <a:gd name="T8" fmla="*/ 18725735 w 157"/>
              <a:gd name="T9" fmla="*/ 766381382 h 2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7" h="251">
                <a:moveTo>
                  <a:pt x="5" y="205"/>
                </a:moveTo>
                <a:cubicBezTo>
                  <a:pt x="11" y="125"/>
                  <a:pt x="138" y="0"/>
                  <a:pt x="157" y="103"/>
                </a:cubicBezTo>
                <a:cubicBezTo>
                  <a:pt x="151" y="114"/>
                  <a:pt x="144" y="124"/>
                  <a:pt x="137" y="134"/>
                </a:cubicBezTo>
                <a:cubicBezTo>
                  <a:pt x="113" y="170"/>
                  <a:pt x="50" y="228"/>
                  <a:pt x="10" y="249"/>
                </a:cubicBezTo>
                <a:cubicBezTo>
                  <a:pt x="0" y="251"/>
                  <a:pt x="4" y="229"/>
                  <a:pt x="5" y="205"/>
                </a:cubicBezTo>
                <a:close/>
              </a:path>
            </a:pathLst>
          </a:custGeom>
          <a:solidFill>
            <a:srgbClr val="05A1C6"/>
          </a:solidFill>
          <a:ln w="17463" cap="flat">
            <a:solidFill>
              <a:srgbClr val="05A1C6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Freeform 96"/>
          <p:cNvSpPr>
            <a:spLocks/>
          </p:cNvSpPr>
          <p:nvPr/>
        </p:nvSpPr>
        <p:spPr bwMode="auto">
          <a:xfrm>
            <a:off x="1312863" y="2308225"/>
            <a:ext cx="1209675" cy="273050"/>
          </a:xfrm>
          <a:custGeom>
            <a:avLst/>
            <a:gdLst>
              <a:gd name="T0" fmla="*/ 2147483646 w 722"/>
              <a:gd name="T1" fmla="*/ 317105475 h 163"/>
              <a:gd name="T2" fmla="*/ 2021135713 w 722"/>
              <a:gd name="T3" fmla="*/ 130572351 h 163"/>
              <a:gd name="T4" fmla="*/ 726111607 w 722"/>
              <a:gd name="T5" fmla="*/ 585710498 h 163"/>
              <a:gd name="T6" fmla="*/ 0 w 722"/>
              <a:gd name="T7" fmla="*/ 585710498 h 16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2" h="163">
                <a:moveTo>
                  <a:pt x="722" y="85"/>
                </a:moveTo>
                <a:cubicBezTo>
                  <a:pt x="703" y="29"/>
                  <a:pt x="653" y="0"/>
                  <a:pt x="540" y="35"/>
                </a:cubicBezTo>
                <a:cubicBezTo>
                  <a:pt x="423" y="70"/>
                  <a:pt x="321" y="157"/>
                  <a:pt x="194" y="157"/>
                </a:cubicBezTo>
                <a:cubicBezTo>
                  <a:pt x="130" y="163"/>
                  <a:pt x="64" y="157"/>
                  <a:pt x="0" y="157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Freeform 97"/>
          <p:cNvSpPr>
            <a:spLocks/>
          </p:cNvSpPr>
          <p:nvPr/>
        </p:nvSpPr>
        <p:spPr bwMode="auto">
          <a:xfrm>
            <a:off x="2449513" y="2451100"/>
            <a:ext cx="142875" cy="950913"/>
          </a:xfrm>
          <a:custGeom>
            <a:avLst/>
            <a:gdLst>
              <a:gd name="T0" fmla="*/ 320208088 w 85"/>
              <a:gd name="T1" fmla="*/ 2124390794 h 568"/>
              <a:gd name="T2" fmla="*/ 86644443 w 85"/>
              <a:gd name="T3" fmla="*/ 1043494954 h 568"/>
              <a:gd name="T4" fmla="*/ 161988313 w 85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" h="568">
                <a:moveTo>
                  <a:pt x="85" y="568"/>
                </a:moveTo>
                <a:cubicBezTo>
                  <a:pt x="19" y="509"/>
                  <a:pt x="0" y="409"/>
                  <a:pt x="23" y="279"/>
                </a:cubicBezTo>
                <a:cubicBezTo>
                  <a:pt x="37" y="196"/>
                  <a:pt x="68" y="75"/>
                  <a:pt x="43" y="0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Freeform 98"/>
          <p:cNvSpPr>
            <a:spLocks/>
          </p:cNvSpPr>
          <p:nvPr/>
        </p:nvSpPr>
        <p:spPr bwMode="auto">
          <a:xfrm>
            <a:off x="2593975" y="3265488"/>
            <a:ext cx="768350" cy="247650"/>
          </a:xfrm>
          <a:custGeom>
            <a:avLst/>
            <a:gdLst>
              <a:gd name="T0" fmla="*/ 1677283548 w 459"/>
              <a:gd name="T1" fmla="*/ 0 h 148"/>
              <a:gd name="T2" fmla="*/ 894801016 w 459"/>
              <a:gd name="T3" fmla="*/ 515193992 h 148"/>
              <a:gd name="T4" fmla="*/ 0 w 459"/>
              <a:gd name="T5" fmla="*/ 306130540 h 1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9" h="148">
                <a:moveTo>
                  <a:pt x="448" y="0"/>
                </a:moveTo>
                <a:cubicBezTo>
                  <a:pt x="459" y="75"/>
                  <a:pt x="300" y="133"/>
                  <a:pt x="239" y="138"/>
                </a:cubicBezTo>
                <a:cubicBezTo>
                  <a:pt x="130" y="148"/>
                  <a:pt x="51" y="128"/>
                  <a:pt x="0" y="82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Freeform 99"/>
          <p:cNvSpPr>
            <a:spLocks/>
          </p:cNvSpPr>
          <p:nvPr/>
        </p:nvSpPr>
        <p:spPr bwMode="auto">
          <a:xfrm>
            <a:off x="3087688" y="2940050"/>
            <a:ext cx="255587" cy="325438"/>
          </a:xfrm>
          <a:custGeom>
            <a:avLst/>
            <a:gdLst>
              <a:gd name="T0" fmla="*/ 279926033 w 153"/>
              <a:gd name="T1" fmla="*/ 0 h 194"/>
              <a:gd name="T2" fmla="*/ 216475463 w 153"/>
              <a:gd name="T3" fmla="*/ 44914161 h 194"/>
              <a:gd name="T4" fmla="*/ 429219917 w 153"/>
              <a:gd name="T5" fmla="*/ 524008042 h 194"/>
              <a:gd name="T6" fmla="*/ 571048438 w 153"/>
              <a:gd name="T7" fmla="*/ 726124281 h 1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94">
                <a:moveTo>
                  <a:pt x="75" y="0"/>
                </a:moveTo>
                <a:cubicBezTo>
                  <a:pt x="68" y="4"/>
                  <a:pt x="63" y="8"/>
                  <a:pt x="58" y="12"/>
                </a:cubicBezTo>
                <a:cubicBezTo>
                  <a:pt x="0" y="61"/>
                  <a:pt x="69" y="103"/>
                  <a:pt x="115" y="140"/>
                </a:cubicBezTo>
                <a:cubicBezTo>
                  <a:pt x="139" y="158"/>
                  <a:pt x="151" y="176"/>
                  <a:pt x="153" y="194"/>
                </a:cubicBezTo>
              </a:path>
            </a:pathLst>
          </a:custGeom>
          <a:noFill/>
          <a:ln w="25400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Line 100"/>
          <p:cNvSpPr>
            <a:spLocks noChangeShapeType="1"/>
          </p:cNvSpPr>
          <p:nvPr/>
        </p:nvSpPr>
        <p:spPr bwMode="auto">
          <a:xfrm>
            <a:off x="0" y="2573338"/>
            <a:ext cx="1354138" cy="0"/>
          </a:xfrm>
          <a:prstGeom prst="line">
            <a:avLst/>
          </a:prstGeom>
          <a:noFill/>
          <a:ln w="254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Oval 101"/>
          <p:cNvSpPr>
            <a:spLocks noChangeArrowheads="1"/>
          </p:cNvSpPr>
          <p:nvPr/>
        </p:nvSpPr>
        <p:spPr bwMode="auto">
          <a:xfrm>
            <a:off x="3184525" y="2917825"/>
            <a:ext cx="36513" cy="46038"/>
          </a:xfrm>
          <a:prstGeom prst="ellipse">
            <a:avLst/>
          </a:prstGeom>
          <a:solidFill>
            <a:srgbClr val="FFFFFF"/>
          </a:solidFill>
          <a:ln w="7938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grpSp>
        <p:nvGrpSpPr>
          <p:cNvPr id="18" name="Group 118"/>
          <p:cNvGrpSpPr>
            <a:grpSpLocks/>
          </p:cNvGrpSpPr>
          <p:nvPr/>
        </p:nvGrpSpPr>
        <p:grpSpPr bwMode="auto">
          <a:xfrm>
            <a:off x="4640263" y="3403600"/>
            <a:ext cx="1717675" cy="1449388"/>
            <a:chOff x="2937" y="2859"/>
            <a:chExt cx="1443" cy="1217"/>
          </a:xfrm>
        </p:grpSpPr>
        <p:sp>
          <p:nvSpPr>
            <p:cNvPr id="19" name="Rectangle 106"/>
            <p:cNvSpPr>
              <a:spLocks noChangeArrowheads="1"/>
            </p:cNvSpPr>
            <p:nvPr/>
          </p:nvSpPr>
          <p:spPr bwMode="auto">
            <a:xfrm>
              <a:off x="2997" y="3043"/>
              <a:ext cx="1321" cy="991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20" name="Group 116"/>
            <p:cNvGrpSpPr>
              <a:grpSpLocks/>
            </p:cNvGrpSpPr>
            <p:nvPr/>
          </p:nvGrpSpPr>
          <p:grpSpPr bwMode="auto">
            <a:xfrm>
              <a:off x="2937" y="2859"/>
              <a:ext cx="1443" cy="1217"/>
              <a:chOff x="2937" y="2859"/>
              <a:chExt cx="1443" cy="1217"/>
            </a:xfrm>
          </p:grpSpPr>
          <p:sp>
            <p:nvSpPr>
              <p:cNvPr id="21" name="Freeform 105"/>
              <p:cNvSpPr>
                <a:spLocks/>
              </p:cNvSpPr>
              <p:nvPr/>
            </p:nvSpPr>
            <p:spPr bwMode="auto">
              <a:xfrm>
                <a:off x="2937" y="2860"/>
                <a:ext cx="1443" cy="1216"/>
              </a:xfrm>
              <a:custGeom>
                <a:avLst/>
                <a:gdLst>
                  <a:gd name="T0" fmla="*/ 2029 w 1026"/>
                  <a:gd name="T1" fmla="*/ 1664 h 864"/>
                  <a:gd name="T2" fmla="*/ 2025 w 1026"/>
                  <a:gd name="T3" fmla="*/ 228 h 864"/>
                  <a:gd name="T4" fmla="*/ 2021 w 1026"/>
                  <a:gd name="T5" fmla="*/ 210 h 864"/>
                  <a:gd name="T6" fmla="*/ 2014 w 1026"/>
                  <a:gd name="T7" fmla="*/ 198 h 864"/>
                  <a:gd name="T8" fmla="*/ 2014 w 1026"/>
                  <a:gd name="T9" fmla="*/ 198 h 864"/>
                  <a:gd name="T10" fmla="*/ 1851 w 1026"/>
                  <a:gd name="T11" fmla="*/ 14 h 864"/>
                  <a:gd name="T12" fmla="*/ 1845 w 1026"/>
                  <a:gd name="T13" fmla="*/ 8 h 864"/>
                  <a:gd name="T14" fmla="*/ 1838 w 1026"/>
                  <a:gd name="T15" fmla="*/ 4 h 864"/>
                  <a:gd name="T16" fmla="*/ 1831 w 1026"/>
                  <a:gd name="T17" fmla="*/ 1 h 864"/>
                  <a:gd name="T18" fmla="*/ 1821 w 1026"/>
                  <a:gd name="T19" fmla="*/ 0 h 864"/>
                  <a:gd name="T20" fmla="*/ 201 w 1026"/>
                  <a:gd name="T21" fmla="*/ 1 h 864"/>
                  <a:gd name="T22" fmla="*/ 194 w 1026"/>
                  <a:gd name="T23" fmla="*/ 4 h 864"/>
                  <a:gd name="T24" fmla="*/ 186 w 1026"/>
                  <a:gd name="T25" fmla="*/ 6 h 864"/>
                  <a:gd name="T26" fmla="*/ 179 w 1026"/>
                  <a:gd name="T27" fmla="*/ 10 h 864"/>
                  <a:gd name="T28" fmla="*/ 174 w 1026"/>
                  <a:gd name="T29" fmla="*/ 15 h 864"/>
                  <a:gd name="T30" fmla="*/ 10 w 1026"/>
                  <a:gd name="T31" fmla="*/ 203 h 864"/>
                  <a:gd name="T32" fmla="*/ 4 w 1026"/>
                  <a:gd name="T33" fmla="*/ 214 h 864"/>
                  <a:gd name="T34" fmla="*/ 0 w 1026"/>
                  <a:gd name="T35" fmla="*/ 232 h 864"/>
                  <a:gd name="T36" fmla="*/ 0 w 1026"/>
                  <a:gd name="T37" fmla="*/ 1668 h 864"/>
                  <a:gd name="T38" fmla="*/ 4 w 1026"/>
                  <a:gd name="T39" fmla="*/ 1683 h 864"/>
                  <a:gd name="T40" fmla="*/ 14 w 1026"/>
                  <a:gd name="T41" fmla="*/ 1700 h 864"/>
                  <a:gd name="T42" fmla="*/ 28 w 1026"/>
                  <a:gd name="T43" fmla="*/ 1710 h 864"/>
                  <a:gd name="T44" fmla="*/ 45 w 1026"/>
                  <a:gd name="T45" fmla="*/ 1711 h 864"/>
                  <a:gd name="T46" fmla="*/ 1984 w 1026"/>
                  <a:gd name="T47" fmla="*/ 1710 h 864"/>
                  <a:gd name="T48" fmla="*/ 2001 w 1026"/>
                  <a:gd name="T49" fmla="*/ 1706 h 864"/>
                  <a:gd name="T50" fmla="*/ 2015 w 1026"/>
                  <a:gd name="T51" fmla="*/ 1696 h 864"/>
                  <a:gd name="T52" fmla="*/ 2025 w 1026"/>
                  <a:gd name="T53" fmla="*/ 1682 h 864"/>
                  <a:gd name="T54" fmla="*/ 2029 w 1026"/>
                  <a:gd name="T55" fmla="*/ 1664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6" y="840"/>
                    </a:moveTo>
                    <a:cubicBezTo>
                      <a:pt x="1024" y="115"/>
                      <a:pt x="1024" y="115"/>
                      <a:pt x="1024" y="115"/>
                    </a:cubicBezTo>
                    <a:cubicBezTo>
                      <a:pt x="1024" y="112"/>
                      <a:pt x="1023" y="109"/>
                      <a:pt x="1022" y="106"/>
                    </a:cubicBezTo>
                    <a:cubicBezTo>
                      <a:pt x="1021" y="104"/>
                      <a:pt x="1020" y="102"/>
                      <a:pt x="1018" y="100"/>
                    </a:cubicBezTo>
                    <a:cubicBezTo>
                      <a:pt x="1018" y="100"/>
                      <a:pt x="1018" y="100"/>
                      <a:pt x="1018" y="100"/>
                    </a:cubicBezTo>
                    <a:cubicBezTo>
                      <a:pt x="991" y="69"/>
                      <a:pt x="963" y="38"/>
                      <a:pt x="936" y="7"/>
                    </a:cubicBezTo>
                    <a:cubicBezTo>
                      <a:pt x="935" y="6"/>
                      <a:pt x="934" y="5"/>
                      <a:pt x="933" y="4"/>
                    </a:cubicBezTo>
                    <a:cubicBezTo>
                      <a:pt x="932" y="3"/>
                      <a:pt x="931" y="2"/>
                      <a:pt x="929" y="2"/>
                    </a:cubicBezTo>
                    <a:cubicBezTo>
                      <a:pt x="928" y="1"/>
                      <a:pt x="927" y="1"/>
                      <a:pt x="926" y="1"/>
                    </a:cubicBezTo>
                    <a:cubicBezTo>
                      <a:pt x="924" y="0"/>
                      <a:pt x="923" y="0"/>
                      <a:pt x="921" y="0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0" y="1"/>
                      <a:pt x="99" y="2"/>
                      <a:pt x="98" y="2"/>
                    </a:cubicBezTo>
                    <a:cubicBezTo>
                      <a:pt x="96" y="2"/>
                      <a:pt x="95" y="3"/>
                      <a:pt x="94" y="3"/>
                    </a:cubicBezTo>
                    <a:cubicBezTo>
                      <a:pt x="93" y="4"/>
                      <a:pt x="91" y="5"/>
                      <a:pt x="90" y="5"/>
                    </a:cubicBezTo>
                    <a:cubicBezTo>
                      <a:pt x="89" y="6"/>
                      <a:pt x="88" y="7"/>
                      <a:pt x="88" y="8"/>
                    </a:cubicBezTo>
                    <a:cubicBezTo>
                      <a:pt x="5" y="102"/>
                      <a:pt x="5" y="102"/>
                      <a:pt x="5" y="102"/>
                    </a:cubicBezTo>
                    <a:cubicBezTo>
                      <a:pt x="6" y="102"/>
                      <a:pt x="3" y="106"/>
                      <a:pt x="2" y="108"/>
                    </a:cubicBezTo>
                    <a:cubicBezTo>
                      <a:pt x="0" y="111"/>
                      <a:pt x="0" y="114"/>
                      <a:pt x="0" y="117"/>
                    </a:cubicBezTo>
                    <a:cubicBezTo>
                      <a:pt x="0" y="842"/>
                      <a:pt x="0" y="842"/>
                      <a:pt x="0" y="842"/>
                    </a:cubicBezTo>
                    <a:cubicBezTo>
                      <a:pt x="0" y="845"/>
                      <a:pt x="1" y="848"/>
                      <a:pt x="2" y="850"/>
                    </a:cubicBezTo>
                    <a:cubicBezTo>
                      <a:pt x="3" y="853"/>
                      <a:pt x="5" y="856"/>
                      <a:pt x="7" y="858"/>
                    </a:cubicBezTo>
                    <a:cubicBezTo>
                      <a:pt x="9" y="860"/>
                      <a:pt x="11" y="861"/>
                      <a:pt x="14" y="863"/>
                    </a:cubicBezTo>
                    <a:cubicBezTo>
                      <a:pt x="17" y="864"/>
                      <a:pt x="20" y="864"/>
                      <a:pt x="23" y="864"/>
                    </a:cubicBezTo>
                    <a:cubicBezTo>
                      <a:pt x="1003" y="863"/>
                      <a:pt x="1003" y="863"/>
                      <a:pt x="1003" y="863"/>
                    </a:cubicBezTo>
                    <a:cubicBezTo>
                      <a:pt x="1006" y="863"/>
                      <a:pt x="1009" y="862"/>
                      <a:pt x="1012" y="861"/>
                    </a:cubicBezTo>
                    <a:cubicBezTo>
                      <a:pt x="1015" y="860"/>
                      <a:pt x="1017" y="858"/>
                      <a:pt x="1019" y="856"/>
                    </a:cubicBezTo>
                    <a:cubicBezTo>
                      <a:pt x="1021" y="854"/>
                      <a:pt x="1023" y="851"/>
                      <a:pt x="1024" y="849"/>
                    </a:cubicBezTo>
                    <a:cubicBezTo>
                      <a:pt x="1025" y="846"/>
                      <a:pt x="1026" y="843"/>
                      <a:pt x="1026" y="840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107"/>
              <p:cNvSpPr>
                <a:spLocks/>
              </p:cNvSpPr>
              <p:nvPr/>
            </p:nvSpPr>
            <p:spPr bwMode="auto">
              <a:xfrm>
                <a:off x="2937" y="2991"/>
                <a:ext cx="1440" cy="48"/>
              </a:xfrm>
              <a:custGeom>
                <a:avLst/>
                <a:gdLst>
                  <a:gd name="T0" fmla="*/ 2025 w 1024"/>
                  <a:gd name="T1" fmla="*/ 62 h 34"/>
                  <a:gd name="T2" fmla="*/ 2025 w 1024"/>
                  <a:gd name="T3" fmla="*/ 44 h 34"/>
                  <a:gd name="T4" fmla="*/ 2021 w 1024"/>
                  <a:gd name="T5" fmla="*/ 25 h 34"/>
                  <a:gd name="T6" fmla="*/ 2011 w 1024"/>
                  <a:gd name="T7" fmla="*/ 11 h 34"/>
                  <a:gd name="T8" fmla="*/ 1997 w 1024"/>
                  <a:gd name="T9" fmla="*/ 1 h 34"/>
                  <a:gd name="T10" fmla="*/ 1980 w 1024"/>
                  <a:gd name="T11" fmla="*/ 0 h 34"/>
                  <a:gd name="T12" fmla="*/ 45 w 1024"/>
                  <a:gd name="T13" fmla="*/ 1 h 34"/>
                  <a:gd name="T14" fmla="*/ 28 w 1024"/>
                  <a:gd name="T15" fmla="*/ 6 h 34"/>
                  <a:gd name="T16" fmla="*/ 14 w 1024"/>
                  <a:gd name="T17" fmla="*/ 16 h 34"/>
                  <a:gd name="T18" fmla="*/ 4 w 1024"/>
                  <a:gd name="T19" fmla="*/ 30 h 34"/>
                  <a:gd name="T20" fmla="*/ 0 w 1024"/>
                  <a:gd name="T21" fmla="*/ 48 h 34"/>
                  <a:gd name="T22" fmla="*/ 0 w 1024"/>
                  <a:gd name="T23" fmla="*/ 68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1"/>
                    </a:moveTo>
                    <a:cubicBezTo>
                      <a:pt x="1024" y="22"/>
                      <a:pt x="1024" y="22"/>
                      <a:pt x="1024" y="22"/>
                    </a:cubicBezTo>
                    <a:cubicBezTo>
                      <a:pt x="1024" y="19"/>
                      <a:pt x="1023" y="16"/>
                      <a:pt x="1022" y="13"/>
                    </a:cubicBezTo>
                    <a:cubicBezTo>
                      <a:pt x="1021" y="11"/>
                      <a:pt x="1019" y="8"/>
                      <a:pt x="1017" y="6"/>
                    </a:cubicBezTo>
                    <a:cubicBezTo>
                      <a:pt x="1015" y="4"/>
                      <a:pt x="1013" y="2"/>
                      <a:pt x="1010" y="1"/>
                    </a:cubicBezTo>
                    <a:cubicBezTo>
                      <a:pt x="1007" y="0"/>
                      <a:pt x="1004" y="0"/>
                      <a:pt x="1001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19" y="1"/>
                      <a:pt x="16" y="2"/>
                      <a:pt x="14" y="3"/>
                    </a:cubicBezTo>
                    <a:cubicBezTo>
                      <a:pt x="11" y="4"/>
                      <a:pt x="9" y="6"/>
                      <a:pt x="7" y="8"/>
                    </a:cubicBezTo>
                    <a:cubicBezTo>
                      <a:pt x="4" y="10"/>
                      <a:pt x="3" y="12"/>
                      <a:pt x="2" y="15"/>
                    </a:cubicBezTo>
                    <a:cubicBezTo>
                      <a:pt x="0" y="18"/>
                      <a:pt x="0" y="21"/>
                      <a:pt x="0" y="24"/>
                    </a:cubicBezTo>
                    <a:cubicBezTo>
                      <a:pt x="0" y="34"/>
                      <a:pt x="0" y="34"/>
                      <a:pt x="0" y="34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108"/>
              <p:cNvSpPr>
                <a:spLocks/>
              </p:cNvSpPr>
              <p:nvPr/>
            </p:nvSpPr>
            <p:spPr bwMode="auto">
              <a:xfrm>
                <a:off x="2951" y="2859"/>
                <a:ext cx="1415" cy="138"/>
              </a:xfrm>
              <a:custGeom>
                <a:avLst/>
                <a:gdLst>
                  <a:gd name="T0" fmla="*/ 1990 w 1006"/>
                  <a:gd name="T1" fmla="*/ 190 h 98"/>
                  <a:gd name="T2" fmla="*/ 1972 w 1006"/>
                  <a:gd name="T3" fmla="*/ 183 h 98"/>
                  <a:gd name="T4" fmla="*/ 1965 w 1006"/>
                  <a:gd name="T5" fmla="*/ 183 h 98"/>
                  <a:gd name="T6" fmla="*/ 28 w 1006"/>
                  <a:gd name="T7" fmla="*/ 184 h 98"/>
                  <a:gd name="T8" fmla="*/ 18 w 1006"/>
                  <a:gd name="T9" fmla="*/ 186 h 98"/>
                  <a:gd name="T10" fmla="*/ 0 w 1006"/>
                  <a:gd name="T11" fmla="*/ 194 h 98"/>
                  <a:gd name="T12" fmla="*/ 156 w 1006"/>
                  <a:gd name="T13" fmla="*/ 14 h 98"/>
                  <a:gd name="T14" fmla="*/ 162 w 1006"/>
                  <a:gd name="T15" fmla="*/ 10 h 98"/>
                  <a:gd name="T16" fmla="*/ 169 w 1006"/>
                  <a:gd name="T17" fmla="*/ 6 h 98"/>
                  <a:gd name="T18" fmla="*/ 176 w 1006"/>
                  <a:gd name="T19" fmla="*/ 1 h 98"/>
                  <a:gd name="T20" fmla="*/ 184 w 1006"/>
                  <a:gd name="T21" fmla="*/ 1 h 98"/>
                  <a:gd name="T22" fmla="*/ 1806 w 1006"/>
                  <a:gd name="T23" fmla="*/ 0 h 98"/>
                  <a:gd name="T24" fmla="*/ 1814 w 1006"/>
                  <a:gd name="T25" fmla="*/ 0 h 98"/>
                  <a:gd name="T26" fmla="*/ 1821 w 1006"/>
                  <a:gd name="T27" fmla="*/ 1 h 98"/>
                  <a:gd name="T28" fmla="*/ 1829 w 1006"/>
                  <a:gd name="T29" fmla="*/ 6 h 98"/>
                  <a:gd name="T30" fmla="*/ 1834 w 1006"/>
                  <a:gd name="T31" fmla="*/ 11 h 98"/>
                  <a:gd name="T32" fmla="*/ 1990 w 1006"/>
                  <a:gd name="T33" fmla="*/ 190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96"/>
                    </a:moveTo>
                    <a:cubicBezTo>
                      <a:pt x="1006" y="96"/>
                      <a:pt x="999" y="93"/>
                      <a:pt x="997" y="92"/>
                    </a:cubicBezTo>
                    <a:cubicBezTo>
                      <a:pt x="996" y="92"/>
                      <a:pt x="994" y="92"/>
                      <a:pt x="99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3"/>
                      <a:pt x="11" y="94"/>
                      <a:pt x="9" y="94"/>
                    </a:cubicBezTo>
                    <a:cubicBezTo>
                      <a:pt x="7" y="94"/>
                      <a:pt x="0" y="98"/>
                      <a:pt x="0" y="9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80" y="6"/>
                      <a:pt x="81" y="5"/>
                      <a:pt x="82" y="5"/>
                    </a:cubicBezTo>
                    <a:cubicBezTo>
                      <a:pt x="83" y="4"/>
                      <a:pt x="84" y="3"/>
                      <a:pt x="85" y="3"/>
                    </a:cubicBezTo>
                    <a:cubicBezTo>
                      <a:pt x="86" y="2"/>
                      <a:pt x="88" y="2"/>
                      <a:pt x="89" y="1"/>
                    </a:cubicBezTo>
                    <a:cubicBezTo>
                      <a:pt x="90" y="1"/>
                      <a:pt x="92" y="1"/>
                      <a:pt x="93" y="1"/>
                    </a:cubicBezTo>
                    <a:cubicBezTo>
                      <a:pt x="913" y="0"/>
                      <a:pt x="913" y="0"/>
                      <a:pt x="913" y="0"/>
                    </a:cubicBezTo>
                    <a:cubicBezTo>
                      <a:pt x="914" y="0"/>
                      <a:pt x="916" y="0"/>
                      <a:pt x="917" y="0"/>
                    </a:cubicBezTo>
                    <a:cubicBezTo>
                      <a:pt x="918" y="0"/>
                      <a:pt x="920" y="1"/>
                      <a:pt x="921" y="1"/>
                    </a:cubicBezTo>
                    <a:cubicBezTo>
                      <a:pt x="922" y="2"/>
                      <a:pt x="923" y="3"/>
                      <a:pt x="924" y="3"/>
                    </a:cubicBezTo>
                    <a:cubicBezTo>
                      <a:pt x="925" y="4"/>
                      <a:pt x="926" y="5"/>
                      <a:pt x="927" y="6"/>
                    </a:cubicBezTo>
                    <a:cubicBezTo>
                      <a:pt x="955" y="37"/>
                      <a:pt x="1006" y="96"/>
                      <a:pt x="1006" y="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4" name="Group 117"/>
          <p:cNvGrpSpPr>
            <a:grpSpLocks/>
          </p:cNvGrpSpPr>
          <p:nvPr/>
        </p:nvGrpSpPr>
        <p:grpSpPr bwMode="auto">
          <a:xfrm>
            <a:off x="4640263" y="315913"/>
            <a:ext cx="1717675" cy="1447800"/>
            <a:chOff x="2937" y="265"/>
            <a:chExt cx="1443" cy="1216"/>
          </a:xfrm>
        </p:grpSpPr>
        <p:sp>
          <p:nvSpPr>
            <p:cNvPr id="25" name="Rectangle 110"/>
            <p:cNvSpPr>
              <a:spLocks noChangeArrowheads="1"/>
            </p:cNvSpPr>
            <p:nvPr/>
          </p:nvSpPr>
          <p:spPr bwMode="auto">
            <a:xfrm>
              <a:off x="2997" y="307"/>
              <a:ext cx="1321" cy="990"/>
            </a:xfrm>
            <a:prstGeom prst="rect">
              <a:avLst/>
            </a:prstGeom>
            <a:noFill/>
            <a:ln w="17463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grpSp>
          <p:nvGrpSpPr>
            <p:cNvPr id="26" name="Group 115"/>
            <p:cNvGrpSpPr>
              <a:grpSpLocks/>
            </p:cNvGrpSpPr>
            <p:nvPr/>
          </p:nvGrpSpPr>
          <p:grpSpPr bwMode="auto">
            <a:xfrm>
              <a:off x="2937" y="265"/>
              <a:ext cx="1443" cy="1216"/>
              <a:chOff x="2937" y="265"/>
              <a:chExt cx="1443" cy="1216"/>
            </a:xfrm>
          </p:grpSpPr>
          <p:sp>
            <p:nvSpPr>
              <p:cNvPr id="27" name="Freeform 109"/>
              <p:cNvSpPr>
                <a:spLocks/>
              </p:cNvSpPr>
              <p:nvPr/>
            </p:nvSpPr>
            <p:spPr bwMode="auto">
              <a:xfrm>
                <a:off x="2937" y="265"/>
                <a:ext cx="1443" cy="1215"/>
              </a:xfrm>
              <a:custGeom>
                <a:avLst/>
                <a:gdLst>
                  <a:gd name="T0" fmla="*/ 2025 w 1026"/>
                  <a:gd name="T1" fmla="*/ 30 h 864"/>
                  <a:gd name="T2" fmla="*/ 2015 w 1026"/>
                  <a:gd name="T3" fmla="*/ 15 h 864"/>
                  <a:gd name="T4" fmla="*/ 2001 w 1026"/>
                  <a:gd name="T5" fmla="*/ 6 h 864"/>
                  <a:gd name="T6" fmla="*/ 1984 w 1026"/>
                  <a:gd name="T7" fmla="*/ 1 h 864"/>
                  <a:gd name="T8" fmla="*/ 45 w 1026"/>
                  <a:gd name="T9" fmla="*/ 0 h 864"/>
                  <a:gd name="T10" fmla="*/ 28 w 1026"/>
                  <a:gd name="T11" fmla="*/ 1 h 864"/>
                  <a:gd name="T12" fmla="*/ 14 w 1026"/>
                  <a:gd name="T13" fmla="*/ 11 h 864"/>
                  <a:gd name="T14" fmla="*/ 4 w 1026"/>
                  <a:gd name="T15" fmla="*/ 25 h 864"/>
                  <a:gd name="T16" fmla="*/ 0 w 1026"/>
                  <a:gd name="T17" fmla="*/ 44 h 864"/>
                  <a:gd name="T18" fmla="*/ 0 w 1026"/>
                  <a:gd name="T19" fmla="*/ 1477 h 864"/>
                  <a:gd name="T20" fmla="*/ 4 w 1026"/>
                  <a:gd name="T21" fmla="*/ 1495 h 864"/>
                  <a:gd name="T22" fmla="*/ 10 w 1026"/>
                  <a:gd name="T23" fmla="*/ 1508 h 864"/>
                  <a:gd name="T24" fmla="*/ 174 w 1026"/>
                  <a:gd name="T25" fmla="*/ 1693 h 864"/>
                  <a:gd name="T26" fmla="*/ 179 w 1026"/>
                  <a:gd name="T27" fmla="*/ 1699 h 864"/>
                  <a:gd name="T28" fmla="*/ 186 w 1026"/>
                  <a:gd name="T29" fmla="*/ 1703 h 864"/>
                  <a:gd name="T30" fmla="*/ 194 w 1026"/>
                  <a:gd name="T31" fmla="*/ 1704 h 864"/>
                  <a:gd name="T32" fmla="*/ 201 w 1026"/>
                  <a:gd name="T33" fmla="*/ 1704 h 864"/>
                  <a:gd name="T34" fmla="*/ 1821 w 1026"/>
                  <a:gd name="T35" fmla="*/ 1709 h 864"/>
                  <a:gd name="T36" fmla="*/ 1831 w 1026"/>
                  <a:gd name="T37" fmla="*/ 1707 h 864"/>
                  <a:gd name="T38" fmla="*/ 1838 w 1026"/>
                  <a:gd name="T39" fmla="*/ 1704 h 864"/>
                  <a:gd name="T40" fmla="*/ 1845 w 1026"/>
                  <a:gd name="T41" fmla="*/ 1700 h 864"/>
                  <a:gd name="T42" fmla="*/ 1851 w 1026"/>
                  <a:gd name="T43" fmla="*/ 1695 h 864"/>
                  <a:gd name="T44" fmla="*/ 2014 w 1026"/>
                  <a:gd name="T45" fmla="*/ 1510 h 864"/>
                  <a:gd name="T46" fmla="*/ 2014 w 1026"/>
                  <a:gd name="T47" fmla="*/ 1510 h 864"/>
                  <a:gd name="T48" fmla="*/ 2021 w 1026"/>
                  <a:gd name="T49" fmla="*/ 1498 h 864"/>
                  <a:gd name="T50" fmla="*/ 2025 w 1026"/>
                  <a:gd name="T51" fmla="*/ 1481 h 864"/>
                  <a:gd name="T52" fmla="*/ 2029 w 1026"/>
                  <a:gd name="T53" fmla="*/ 48 h 864"/>
                  <a:gd name="T54" fmla="*/ 2025 w 1026"/>
                  <a:gd name="T55" fmla="*/ 30 h 8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1026" h="864">
                    <a:moveTo>
                      <a:pt x="1024" y="15"/>
                    </a:moveTo>
                    <a:cubicBezTo>
                      <a:pt x="1023" y="12"/>
                      <a:pt x="1021" y="10"/>
                      <a:pt x="1019" y="8"/>
                    </a:cubicBezTo>
                    <a:cubicBezTo>
                      <a:pt x="1017" y="6"/>
                      <a:pt x="1015" y="4"/>
                      <a:pt x="1012" y="3"/>
                    </a:cubicBezTo>
                    <a:cubicBezTo>
                      <a:pt x="1009" y="2"/>
                      <a:pt x="1006" y="1"/>
                      <a:pt x="1003" y="1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0" y="0"/>
                      <a:pt x="17" y="0"/>
                      <a:pt x="14" y="1"/>
                    </a:cubicBezTo>
                    <a:cubicBezTo>
                      <a:pt x="11" y="2"/>
                      <a:pt x="9" y="4"/>
                      <a:pt x="7" y="6"/>
                    </a:cubicBezTo>
                    <a:cubicBezTo>
                      <a:pt x="5" y="8"/>
                      <a:pt x="3" y="11"/>
                      <a:pt x="2" y="13"/>
                    </a:cubicBezTo>
                    <a:cubicBezTo>
                      <a:pt x="1" y="16"/>
                      <a:pt x="0" y="19"/>
                      <a:pt x="0" y="22"/>
                    </a:cubicBezTo>
                    <a:cubicBezTo>
                      <a:pt x="0" y="747"/>
                      <a:pt x="0" y="747"/>
                      <a:pt x="0" y="747"/>
                    </a:cubicBezTo>
                    <a:cubicBezTo>
                      <a:pt x="0" y="750"/>
                      <a:pt x="0" y="753"/>
                      <a:pt x="2" y="756"/>
                    </a:cubicBezTo>
                    <a:cubicBezTo>
                      <a:pt x="3" y="758"/>
                      <a:pt x="6" y="762"/>
                      <a:pt x="5" y="762"/>
                    </a:cubicBezTo>
                    <a:cubicBezTo>
                      <a:pt x="88" y="856"/>
                      <a:pt x="88" y="856"/>
                      <a:pt x="88" y="856"/>
                    </a:cubicBezTo>
                    <a:cubicBezTo>
                      <a:pt x="88" y="857"/>
                      <a:pt x="89" y="858"/>
                      <a:pt x="90" y="859"/>
                    </a:cubicBezTo>
                    <a:cubicBezTo>
                      <a:pt x="91" y="859"/>
                      <a:pt x="93" y="860"/>
                      <a:pt x="94" y="861"/>
                    </a:cubicBezTo>
                    <a:cubicBezTo>
                      <a:pt x="95" y="861"/>
                      <a:pt x="96" y="862"/>
                      <a:pt x="98" y="862"/>
                    </a:cubicBezTo>
                    <a:cubicBezTo>
                      <a:pt x="99" y="862"/>
                      <a:pt x="100" y="862"/>
                      <a:pt x="102" y="862"/>
                    </a:cubicBezTo>
                    <a:cubicBezTo>
                      <a:pt x="921" y="864"/>
                      <a:pt x="921" y="864"/>
                      <a:pt x="921" y="864"/>
                    </a:cubicBezTo>
                    <a:cubicBezTo>
                      <a:pt x="923" y="864"/>
                      <a:pt x="924" y="864"/>
                      <a:pt x="926" y="863"/>
                    </a:cubicBezTo>
                    <a:cubicBezTo>
                      <a:pt x="927" y="863"/>
                      <a:pt x="928" y="862"/>
                      <a:pt x="929" y="862"/>
                    </a:cubicBezTo>
                    <a:cubicBezTo>
                      <a:pt x="931" y="861"/>
                      <a:pt x="932" y="861"/>
                      <a:pt x="933" y="860"/>
                    </a:cubicBezTo>
                    <a:cubicBezTo>
                      <a:pt x="934" y="859"/>
                      <a:pt x="935" y="858"/>
                      <a:pt x="936" y="857"/>
                    </a:cubicBezTo>
                    <a:cubicBezTo>
                      <a:pt x="963" y="826"/>
                      <a:pt x="991" y="795"/>
                      <a:pt x="1018" y="764"/>
                    </a:cubicBezTo>
                    <a:cubicBezTo>
                      <a:pt x="1018" y="764"/>
                      <a:pt x="1018" y="764"/>
                      <a:pt x="1018" y="764"/>
                    </a:cubicBezTo>
                    <a:cubicBezTo>
                      <a:pt x="1020" y="762"/>
                      <a:pt x="1021" y="760"/>
                      <a:pt x="1022" y="757"/>
                    </a:cubicBezTo>
                    <a:cubicBezTo>
                      <a:pt x="1023" y="755"/>
                      <a:pt x="1024" y="752"/>
                      <a:pt x="1024" y="749"/>
                    </a:cubicBezTo>
                    <a:cubicBezTo>
                      <a:pt x="1026" y="24"/>
                      <a:pt x="1026" y="24"/>
                      <a:pt x="1026" y="24"/>
                    </a:cubicBezTo>
                    <a:cubicBezTo>
                      <a:pt x="1026" y="21"/>
                      <a:pt x="1025" y="18"/>
                      <a:pt x="1024" y="15"/>
                    </a:cubicBezTo>
                    <a:close/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11"/>
              <p:cNvSpPr>
                <a:spLocks/>
              </p:cNvSpPr>
              <p:nvPr/>
            </p:nvSpPr>
            <p:spPr bwMode="auto">
              <a:xfrm>
                <a:off x="2937" y="1301"/>
                <a:ext cx="1440" cy="48"/>
              </a:xfrm>
              <a:custGeom>
                <a:avLst/>
                <a:gdLst>
                  <a:gd name="T0" fmla="*/ 2025 w 1024"/>
                  <a:gd name="T1" fmla="*/ 6 h 34"/>
                  <a:gd name="T2" fmla="*/ 2025 w 1024"/>
                  <a:gd name="T3" fmla="*/ 24 h 34"/>
                  <a:gd name="T4" fmla="*/ 2021 w 1024"/>
                  <a:gd name="T5" fmla="*/ 40 h 34"/>
                  <a:gd name="T6" fmla="*/ 2011 w 1024"/>
                  <a:gd name="T7" fmla="*/ 56 h 34"/>
                  <a:gd name="T8" fmla="*/ 1997 w 1024"/>
                  <a:gd name="T9" fmla="*/ 66 h 34"/>
                  <a:gd name="T10" fmla="*/ 1980 w 1024"/>
                  <a:gd name="T11" fmla="*/ 68 h 34"/>
                  <a:gd name="T12" fmla="*/ 45 w 1024"/>
                  <a:gd name="T13" fmla="*/ 66 h 34"/>
                  <a:gd name="T14" fmla="*/ 28 w 1024"/>
                  <a:gd name="T15" fmla="*/ 62 h 34"/>
                  <a:gd name="T16" fmla="*/ 14 w 1024"/>
                  <a:gd name="T17" fmla="*/ 52 h 34"/>
                  <a:gd name="T18" fmla="*/ 4 w 1024"/>
                  <a:gd name="T19" fmla="*/ 38 h 34"/>
                  <a:gd name="T20" fmla="*/ 0 w 1024"/>
                  <a:gd name="T21" fmla="*/ 20 h 34"/>
                  <a:gd name="T22" fmla="*/ 0 w 1024"/>
                  <a:gd name="T23" fmla="*/ 0 h 3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24" h="34">
                    <a:moveTo>
                      <a:pt x="1024" y="3"/>
                    </a:moveTo>
                    <a:cubicBezTo>
                      <a:pt x="1024" y="12"/>
                      <a:pt x="1024" y="12"/>
                      <a:pt x="1024" y="12"/>
                    </a:cubicBezTo>
                    <a:cubicBezTo>
                      <a:pt x="1024" y="15"/>
                      <a:pt x="1023" y="18"/>
                      <a:pt x="1022" y="20"/>
                    </a:cubicBezTo>
                    <a:cubicBezTo>
                      <a:pt x="1021" y="23"/>
                      <a:pt x="1019" y="26"/>
                      <a:pt x="1017" y="28"/>
                    </a:cubicBezTo>
                    <a:cubicBezTo>
                      <a:pt x="1015" y="30"/>
                      <a:pt x="1013" y="31"/>
                      <a:pt x="1010" y="33"/>
                    </a:cubicBezTo>
                    <a:cubicBezTo>
                      <a:pt x="1007" y="34"/>
                      <a:pt x="1004" y="34"/>
                      <a:pt x="1001" y="34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9" y="33"/>
                      <a:pt x="16" y="32"/>
                      <a:pt x="14" y="31"/>
                    </a:cubicBezTo>
                    <a:cubicBezTo>
                      <a:pt x="11" y="30"/>
                      <a:pt x="9" y="28"/>
                      <a:pt x="7" y="26"/>
                    </a:cubicBezTo>
                    <a:cubicBezTo>
                      <a:pt x="4" y="24"/>
                      <a:pt x="3" y="22"/>
                      <a:pt x="2" y="19"/>
                    </a:cubicBezTo>
                    <a:cubicBezTo>
                      <a:pt x="0" y="16"/>
                      <a:pt x="0" y="13"/>
                      <a:pt x="0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7463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12"/>
              <p:cNvSpPr>
                <a:spLocks/>
              </p:cNvSpPr>
              <p:nvPr/>
            </p:nvSpPr>
            <p:spPr bwMode="auto">
              <a:xfrm>
                <a:off x="2951" y="1344"/>
                <a:ext cx="1415" cy="137"/>
              </a:xfrm>
              <a:custGeom>
                <a:avLst/>
                <a:gdLst>
                  <a:gd name="T0" fmla="*/ 1990 w 1006"/>
                  <a:gd name="T1" fmla="*/ 1 h 98"/>
                  <a:gd name="T2" fmla="*/ 1972 w 1006"/>
                  <a:gd name="T3" fmla="*/ 10 h 98"/>
                  <a:gd name="T4" fmla="*/ 1965 w 1006"/>
                  <a:gd name="T5" fmla="*/ 11 h 98"/>
                  <a:gd name="T6" fmla="*/ 28 w 1006"/>
                  <a:gd name="T7" fmla="*/ 8 h 98"/>
                  <a:gd name="T8" fmla="*/ 18 w 1006"/>
                  <a:gd name="T9" fmla="*/ 8 h 98"/>
                  <a:gd name="T10" fmla="*/ 0 w 1006"/>
                  <a:gd name="T11" fmla="*/ 0 h 98"/>
                  <a:gd name="T12" fmla="*/ 156 w 1006"/>
                  <a:gd name="T13" fmla="*/ 178 h 98"/>
                  <a:gd name="T14" fmla="*/ 162 w 1006"/>
                  <a:gd name="T15" fmla="*/ 182 h 98"/>
                  <a:gd name="T16" fmla="*/ 169 w 1006"/>
                  <a:gd name="T17" fmla="*/ 186 h 98"/>
                  <a:gd name="T18" fmla="*/ 176 w 1006"/>
                  <a:gd name="T19" fmla="*/ 190 h 98"/>
                  <a:gd name="T20" fmla="*/ 184 w 1006"/>
                  <a:gd name="T21" fmla="*/ 190 h 98"/>
                  <a:gd name="T22" fmla="*/ 1806 w 1006"/>
                  <a:gd name="T23" fmla="*/ 192 h 98"/>
                  <a:gd name="T24" fmla="*/ 1814 w 1006"/>
                  <a:gd name="T25" fmla="*/ 192 h 98"/>
                  <a:gd name="T26" fmla="*/ 1821 w 1006"/>
                  <a:gd name="T27" fmla="*/ 190 h 98"/>
                  <a:gd name="T28" fmla="*/ 1829 w 1006"/>
                  <a:gd name="T29" fmla="*/ 186 h 98"/>
                  <a:gd name="T30" fmla="*/ 1834 w 1006"/>
                  <a:gd name="T31" fmla="*/ 180 h 98"/>
                  <a:gd name="T32" fmla="*/ 1990 w 1006"/>
                  <a:gd name="T33" fmla="*/ 1 h 9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006" h="98">
                    <a:moveTo>
                      <a:pt x="1006" y="1"/>
                    </a:moveTo>
                    <a:cubicBezTo>
                      <a:pt x="1006" y="1"/>
                      <a:pt x="999" y="5"/>
                      <a:pt x="997" y="5"/>
                    </a:cubicBezTo>
                    <a:cubicBezTo>
                      <a:pt x="996" y="6"/>
                      <a:pt x="994" y="6"/>
                      <a:pt x="993" y="6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2" y="4"/>
                      <a:pt x="11" y="4"/>
                      <a:pt x="9" y="4"/>
                    </a:cubicBezTo>
                    <a:cubicBezTo>
                      <a:pt x="7" y="4"/>
                      <a:pt x="0" y="0"/>
                      <a:pt x="0" y="0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2"/>
                      <a:pt x="81" y="92"/>
                      <a:pt x="82" y="93"/>
                    </a:cubicBezTo>
                    <a:cubicBezTo>
                      <a:pt x="83" y="94"/>
                      <a:pt x="84" y="95"/>
                      <a:pt x="85" y="95"/>
                    </a:cubicBezTo>
                    <a:cubicBezTo>
                      <a:pt x="86" y="96"/>
                      <a:pt x="88" y="96"/>
                      <a:pt x="89" y="97"/>
                    </a:cubicBezTo>
                    <a:cubicBezTo>
                      <a:pt x="90" y="97"/>
                      <a:pt x="92" y="97"/>
                      <a:pt x="93" y="97"/>
                    </a:cubicBezTo>
                    <a:cubicBezTo>
                      <a:pt x="913" y="98"/>
                      <a:pt x="913" y="98"/>
                      <a:pt x="913" y="98"/>
                    </a:cubicBezTo>
                    <a:cubicBezTo>
                      <a:pt x="914" y="98"/>
                      <a:pt x="916" y="98"/>
                      <a:pt x="917" y="98"/>
                    </a:cubicBezTo>
                    <a:cubicBezTo>
                      <a:pt x="918" y="98"/>
                      <a:pt x="920" y="97"/>
                      <a:pt x="921" y="97"/>
                    </a:cubicBezTo>
                    <a:cubicBezTo>
                      <a:pt x="922" y="96"/>
                      <a:pt x="923" y="95"/>
                      <a:pt x="924" y="95"/>
                    </a:cubicBezTo>
                    <a:cubicBezTo>
                      <a:pt x="925" y="94"/>
                      <a:pt x="926" y="93"/>
                      <a:pt x="927" y="92"/>
                    </a:cubicBezTo>
                    <a:cubicBezTo>
                      <a:pt x="955" y="61"/>
                      <a:pt x="1006" y="1"/>
                      <a:pt x="10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0" name="Freeform 114"/>
          <p:cNvSpPr>
            <a:spLocks/>
          </p:cNvSpPr>
          <p:nvPr/>
        </p:nvSpPr>
        <p:spPr bwMode="auto">
          <a:xfrm>
            <a:off x="3222625" y="2054225"/>
            <a:ext cx="492125" cy="844550"/>
          </a:xfrm>
          <a:custGeom>
            <a:avLst/>
            <a:gdLst>
              <a:gd name="T0" fmla="*/ 1098165050 w 295"/>
              <a:gd name="T1" fmla="*/ 0 h 505"/>
              <a:gd name="T2" fmla="*/ 878532040 w 295"/>
              <a:gd name="T3" fmla="*/ 257793093 h 505"/>
              <a:gd name="T4" fmla="*/ 781744470 w 295"/>
              <a:gd name="T5" fmla="*/ 481961582 h 505"/>
              <a:gd name="T6" fmla="*/ 249413672 w 295"/>
              <a:gd name="T7" fmla="*/ 1217980005 h 505"/>
              <a:gd name="T8" fmla="*/ 134013815 w 295"/>
              <a:gd name="T9" fmla="*/ 1408523890 h 505"/>
              <a:gd name="T10" fmla="*/ 22335079 w 295"/>
              <a:gd name="T11" fmla="*/ 1886749220 h 5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5" h="505">
                <a:moveTo>
                  <a:pt x="295" y="0"/>
                </a:moveTo>
                <a:cubicBezTo>
                  <a:pt x="236" y="69"/>
                  <a:pt x="236" y="69"/>
                  <a:pt x="236" y="6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67" y="326"/>
                  <a:pt x="67" y="326"/>
                  <a:pt x="67" y="326"/>
                </a:cubicBezTo>
                <a:cubicBezTo>
                  <a:pt x="67" y="326"/>
                  <a:pt x="54" y="339"/>
                  <a:pt x="36" y="377"/>
                </a:cubicBezTo>
                <a:cubicBezTo>
                  <a:pt x="16" y="421"/>
                  <a:pt x="0" y="456"/>
                  <a:pt x="6" y="505"/>
                </a:cubicBezTo>
              </a:path>
            </a:pathLst>
          </a:custGeom>
          <a:noFill/>
          <a:ln w="17463" cap="flat">
            <a:solidFill>
              <a:srgbClr val="05A1C6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1" name="Freeform 103"/>
          <p:cNvSpPr>
            <a:spLocks/>
          </p:cNvSpPr>
          <p:nvPr/>
        </p:nvSpPr>
        <p:spPr bwMode="auto">
          <a:xfrm>
            <a:off x="4638675" y="1943100"/>
            <a:ext cx="1714500" cy="1289050"/>
          </a:xfrm>
          <a:custGeom>
            <a:avLst/>
            <a:gdLst>
              <a:gd name="T0" fmla="*/ 2147483646 w 1024"/>
              <a:gd name="T1" fmla="*/ 7483276 h 769"/>
              <a:gd name="T2" fmla="*/ 2147483646 w 1024"/>
              <a:gd name="T3" fmla="*/ 11225752 h 769"/>
              <a:gd name="T4" fmla="*/ 2147483646 w 1024"/>
              <a:gd name="T5" fmla="*/ 29934781 h 769"/>
              <a:gd name="T6" fmla="*/ 2147483646 w 1024"/>
              <a:gd name="T7" fmla="*/ 59869562 h 769"/>
              <a:gd name="T8" fmla="*/ 2147483646 w 1024"/>
              <a:gd name="T9" fmla="*/ 89806018 h 769"/>
              <a:gd name="T10" fmla="*/ 2147483646 w 1024"/>
              <a:gd name="T11" fmla="*/ 2147483646 h 769"/>
              <a:gd name="T12" fmla="*/ 2147483646 w 1024"/>
              <a:gd name="T13" fmla="*/ 2147483646 h 769"/>
              <a:gd name="T14" fmla="*/ 2147483646 w 1024"/>
              <a:gd name="T15" fmla="*/ 2147483646 h 769"/>
              <a:gd name="T16" fmla="*/ 2147483646 w 1024"/>
              <a:gd name="T17" fmla="*/ 2147483646 h 769"/>
              <a:gd name="T18" fmla="*/ 2147483646 w 1024"/>
              <a:gd name="T19" fmla="*/ 2147483646 h 769"/>
              <a:gd name="T20" fmla="*/ 85969450 w 1024"/>
              <a:gd name="T21" fmla="*/ 2147483646 h 769"/>
              <a:gd name="T22" fmla="*/ 52329085 w 1024"/>
              <a:gd name="T23" fmla="*/ 2147483646 h 769"/>
              <a:gd name="T24" fmla="*/ 26164542 w 1024"/>
              <a:gd name="T25" fmla="*/ 2147483646 h 769"/>
              <a:gd name="T26" fmla="*/ 7475823 w 1024"/>
              <a:gd name="T27" fmla="*/ 2147483646 h 769"/>
              <a:gd name="T28" fmla="*/ 0 w 1024"/>
              <a:gd name="T29" fmla="*/ 2147483646 h 769"/>
              <a:gd name="T30" fmla="*/ 3737074 w 1024"/>
              <a:gd name="T31" fmla="*/ 86063542 h 769"/>
              <a:gd name="T32" fmla="*/ 11212897 w 1024"/>
              <a:gd name="T33" fmla="*/ 52386285 h 769"/>
              <a:gd name="T34" fmla="*/ 26164542 w 1024"/>
              <a:gd name="T35" fmla="*/ 26193980 h 769"/>
              <a:gd name="T36" fmla="*/ 56066159 w 1024"/>
              <a:gd name="T37" fmla="*/ 7483276 h 769"/>
              <a:gd name="T38" fmla="*/ 85969450 w 1024"/>
              <a:gd name="T39" fmla="*/ 0 h 769"/>
              <a:gd name="T40" fmla="*/ 2147483646 w 1024"/>
              <a:gd name="T41" fmla="*/ 7483276 h 76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024" h="769">
                <a:moveTo>
                  <a:pt x="1002" y="2"/>
                </a:moveTo>
                <a:cubicBezTo>
                  <a:pt x="1005" y="2"/>
                  <a:pt x="1008" y="2"/>
                  <a:pt x="1010" y="3"/>
                </a:cubicBezTo>
                <a:cubicBezTo>
                  <a:pt x="1013" y="5"/>
                  <a:pt x="1016" y="6"/>
                  <a:pt x="1018" y="8"/>
                </a:cubicBezTo>
                <a:cubicBezTo>
                  <a:pt x="1020" y="10"/>
                  <a:pt x="1021" y="13"/>
                  <a:pt x="1023" y="16"/>
                </a:cubicBezTo>
                <a:cubicBezTo>
                  <a:pt x="1024" y="18"/>
                  <a:pt x="1024" y="21"/>
                  <a:pt x="1024" y="24"/>
                </a:cubicBezTo>
                <a:cubicBezTo>
                  <a:pt x="1022" y="746"/>
                  <a:pt x="1022" y="746"/>
                  <a:pt x="1022" y="746"/>
                </a:cubicBezTo>
                <a:cubicBezTo>
                  <a:pt x="1022" y="749"/>
                  <a:pt x="1022" y="752"/>
                  <a:pt x="1021" y="755"/>
                </a:cubicBezTo>
                <a:cubicBezTo>
                  <a:pt x="1019" y="758"/>
                  <a:pt x="1018" y="760"/>
                  <a:pt x="1016" y="762"/>
                </a:cubicBezTo>
                <a:cubicBezTo>
                  <a:pt x="1014" y="764"/>
                  <a:pt x="1011" y="766"/>
                  <a:pt x="1008" y="767"/>
                </a:cubicBezTo>
                <a:cubicBezTo>
                  <a:pt x="1006" y="768"/>
                  <a:pt x="1003" y="769"/>
                  <a:pt x="1000" y="769"/>
                </a:cubicBezTo>
                <a:cubicBezTo>
                  <a:pt x="23" y="767"/>
                  <a:pt x="23" y="767"/>
                  <a:pt x="23" y="767"/>
                </a:cubicBezTo>
                <a:cubicBezTo>
                  <a:pt x="20" y="767"/>
                  <a:pt x="17" y="767"/>
                  <a:pt x="14" y="765"/>
                </a:cubicBezTo>
                <a:cubicBezTo>
                  <a:pt x="12" y="764"/>
                  <a:pt x="9" y="763"/>
                  <a:pt x="7" y="760"/>
                </a:cubicBezTo>
                <a:cubicBezTo>
                  <a:pt x="5" y="758"/>
                  <a:pt x="3" y="756"/>
                  <a:pt x="2" y="753"/>
                </a:cubicBezTo>
                <a:cubicBezTo>
                  <a:pt x="1" y="751"/>
                  <a:pt x="0" y="748"/>
                  <a:pt x="0" y="745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0"/>
                  <a:pt x="1" y="17"/>
                  <a:pt x="3" y="14"/>
                </a:cubicBezTo>
                <a:cubicBezTo>
                  <a:pt x="4" y="11"/>
                  <a:pt x="5" y="9"/>
                  <a:pt x="7" y="7"/>
                </a:cubicBezTo>
                <a:cubicBezTo>
                  <a:pt x="9" y="5"/>
                  <a:pt x="12" y="3"/>
                  <a:pt x="15" y="2"/>
                </a:cubicBezTo>
                <a:cubicBezTo>
                  <a:pt x="17" y="1"/>
                  <a:pt x="20" y="0"/>
                  <a:pt x="23" y="0"/>
                </a:cubicBezTo>
                <a:lnTo>
                  <a:pt x="1002" y="2"/>
                </a:lnTo>
                <a:close/>
              </a:path>
            </a:pathLst>
          </a:custGeom>
          <a:noFill/>
          <a:ln w="17463" cap="flat">
            <a:solidFill>
              <a:srgbClr val="FFFF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2" name="Rectangle 104"/>
          <p:cNvSpPr>
            <a:spLocks noChangeArrowheads="1"/>
          </p:cNvSpPr>
          <p:nvPr/>
        </p:nvSpPr>
        <p:spPr bwMode="auto">
          <a:xfrm>
            <a:off x="4711700" y="2000250"/>
            <a:ext cx="1573213" cy="1179513"/>
          </a:xfrm>
          <a:prstGeom prst="rect">
            <a:avLst/>
          </a:prstGeom>
          <a:noFill/>
          <a:ln w="17463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3" name="Rectangle 135"/>
          <p:cNvSpPr>
            <a:spLocks noChangeArrowheads="1"/>
          </p:cNvSpPr>
          <p:nvPr/>
        </p:nvSpPr>
        <p:spPr bwMode="auto">
          <a:xfrm>
            <a:off x="4711700" y="3622675"/>
            <a:ext cx="1573213" cy="1179513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4" name="Rectangle 136"/>
          <p:cNvSpPr>
            <a:spLocks noChangeArrowheads="1"/>
          </p:cNvSpPr>
          <p:nvPr/>
        </p:nvSpPr>
        <p:spPr bwMode="auto">
          <a:xfrm>
            <a:off x="4711700" y="365125"/>
            <a:ext cx="1573213" cy="1177925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5" name="Rectangle 137"/>
          <p:cNvSpPr>
            <a:spLocks noChangeArrowheads="1"/>
          </p:cNvSpPr>
          <p:nvPr/>
        </p:nvSpPr>
        <p:spPr bwMode="auto">
          <a:xfrm>
            <a:off x="4711700" y="1992313"/>
            <a:ext cx="1573213" cy="1177925"/>
          </a:xfrm>
          <a:prstGeom prst="rect">
            <a:avLst/>
          </a:prstGeom>
          <a:solidFill>
            <a:srgbClr val="FFFFFF"/>
          </a:solidFill>
          <a:ln w="17463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36" name="Freeform 5"/>
          <p:cNvSpPr>
            <a:spLocks/>
          </p:cNvSpPr>
          <p:nvPr/>
        </p:nvSpPr>
        <p:spPr bwMode="auto">
          <a:xfrm>
            <a:off x="6371679" y="1005681"/>
            <a:ext cx="2772321" cy="1755775"/>
          </a:xfrm>
          <a:custGeom>
            <a:avLst/>
            <a:gdLst>
              <a:gd name="T0" fmla="*/ 0 w 1372"/>
              <a:gd name="T1" fmla="*/ 0 h 748"/>
              <a:gd name="T2" fmla="*/ 2147483646 w 1372"/>
              <a:gd name="T3" fmla="*/ 0 h 748"/>
              <a:gd name="T4" fmla="*/ 2147483646 w 1372"/>
              <a:gd name="T5" fmla="*/ 154343571 h 748"/>
              <a:gd name="T6" fmla="*/ 2147483646 w 1372"/>
              <a:gd name="T7" fmla="*/ 2147483646 h 748"/>
              <a:gd name="T8" fmla="*/ 2147483646 w 1372"/>
              <a:gd name="T9" fmla="*/ 2147483646 h 748"/>
              <a:gd name="T10" fmla="*/ 2147483646 w 1372"/>
              <a:gd name="T11" fmla="*/ 2147483646 h 7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72" h="748">
                <a:moveTo>
                  <a:pt x="0" y="0"/>
                </a:moveTo>
                <a:cubicBezTo>
                  <a:pt x="774" y="0"/>
                  <a:pt x="774" y="0"/>
                  <a:pt x="774" y="0"/>
                </a:cubicBezTo>
                <a:cubicBezTo>
                  <a:pt x="787" y="0"/>
                  <a:pt x="803" y="10"/>
                  <a:pt x="810" y="21"/>
                </a:cubicBezTo>
                <a:cubicBezTo>
                  <a:pt x="1209" y="727"/>
                  <a:pt x="1209" y="727"/>
                  <a:pt x="1209" y="727"/>
                </a:cubicBezTo>
                <a:cubicBezTo>
                  <a:pt x="1216" y="738"/>
                  <a:pt x="1232" y="748"/>
                  <a:pt x="1245" y="748"/>
                </a:cubicBezTo>
                <a:cubicBezTo>
                  <a:pt x="1372" y="748"/>
                  <a:pt x="1372" y="748"/>
                  <a:pt x="1372" y="748"/>
                </a:cubicBezTo>
              </a:path>
            </a:pathLst>
          </a:custGeom>
          <a:noFill/>
          <a:ln w="19050" cap="rnd" cmpd="sng">
            <a:solidFill>
              <a:schemeClr val="bg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50064"/>
      </p:ext>
    </p:extLst>
  </p:cSld>
  <p:clrMapOvr>
    <a:masterClrMapping/>
  </p:clrMapOvr>
  <p:transition spd="slow" advTm="6418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9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9091 L -1.38889E-6 3.17141E-6 " pathEditMode="relative" ptsTypes="AA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08837 L -1.11111E-6 -5.24636E-6 " pathEditMode="relative" ptsTypes="AA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4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4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7|1.6|1.7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336</Words>
  <Application>Microsoft Office PowerPoint</Application>
  <PresentationFormat>全屏显示(16:9)</PresentationFormat>
  <Paragraphs>110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微软用户</cp:lastModifiedBy>
  <cp:revision>50</cp:revision>
  <dcterms:created xsi:type="dcterms:W3CDTF">2013-04-04T07:32:16Z</dcterms:created>
  <dcterms:modified xsi:type="dcterms:W3CDTF">2013-07-18T04:43:24Z</dcterms:modified>
</cp:coreProperties>
</file>