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产品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季度 1</c:v>
                </c:pt>
                <c:pt idx="1">
                  <c:v>季度 2</c:v>
                </c:pt>
                <c:pt idx="2">
                  <c:v>季度 3</c:v>
                </c:pt>
                <c:pt idx="3">
                  <c:v>季度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69784064"/>
        <c:axId val="169785600"/>
        <c:axId val="0"/>
      </c:bar3DChart>
      <c:catAx>
        <c:axId val="16978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9785600"/>
        <c:crosses val="autoZero"/>
        <c:auto val="1"/>
        <c:lblAlgn val="ctr"/>
        <c:lblOffset val="100"/>
        <c:noMultiLvlLbl val="0"/>
      </c:catAx>
      <c:valAx>
        <c:axId val="169785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784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xVal>
            <c:numRef>
              <c:f>Sheet1!$A$2:$A$5</c:f>
              <c:numCache>
                <c:formatCode>General</c:formatCode>
                <c:ptCount val="4"/>
                <c:pt idx="0">
                  <c:v>0.70000000000000029</c:v>
                </c:pt>
                <c:pt idx="1">
                  <c:v>1.8</c:v>
                </c:pt>
                <c:pt idx="2">
                  <c:v>2.6</c:v>
                </c:pt>
                <c:pt idx="3">
                  <c:v>4.8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3.2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 值</c:v>
                </c:pt>
              </c:strCache>
            </c:strRef>
          </c:tx>
          <c:xVal>
            <c:numRef>
              <c:f>Sheet1!$A$2:$A$5</c:f>
              <c:numCache>
                <c:formatCode>General</c:formatCode>
                <c:ptCount val="4"/>
                <c:pt idx="0">
                  <c:v>0.70000000000000029</c:v>
                </c:pt>
                <c:pt idx="1">
                  <c:v>1.8</c:v>
                </c:pt>
                <c:pt idx="2">
                  <c:v>2.6</c:v>
                </c:pt>
                <c:pt idx="3">
                  <c:v>4.8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4.0999999999999996</c:v>
                </c:pt>
                <c:pt idx="2">
                  <c:v>1.2</c:v>
                </c:pt>
                <c:pt idx="3">
                  <c:v>4.8</c:v>
                </c:pt>
              </c:numCache>
            </c:numRef>
          </c:yVal>
          <c:smooth val="0"/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237291008"/>
        <c:axId val="237292544"/>
      </c:scatterChart>
      <c:valAx>
        <c:axId val="2372910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37292544"/>
        <c:crosses val="autoZero"/>
        <c:crossBetween val="midCat"/>
      </c:valAx>
      <c:valAx>
        <c:axId val="23729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72910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numRef>
              <c:f>Sheet1!$A$2:$A$6</c:f>
              <c:numCache>
                <c:formatCode>yyyy/m/d</c:formatCode>
                <c:ptCount val="5"/>
                <c:pt idx="0">
                  <c:v>40179</c:v>
                </c:pt>
                <c:pt idx="1">
                  <c:v>40238</c:v>
                </c:pt>
                <c:pt idx="2">
                  <c:v>40299</c:v>
                </c:pt>
                <c:pt idx="3">
                  <c:v>40360</c:v>
                </c:pt>
                <c:pt idx="4">
                  <c:v>40422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numRef>
              <c:f>Sheet1!$A$2:$A$6</c:f>
              <c:numCache>
                <c:formatCode>yyyy/m/d</c:formatCode>
                <c:ptCount val="5"/>
                <c:pt idx="0">
                  <c:v>40179</c:v>
                </c:pt>
                <c:pt idx="1">
                  <c:v>40238</c:v>
                </c:pt>
                <c:pt idx="2">
                  <c:v>40299</c:v>
                </c:pt>
                <c:pt idx="3">
                  <c:v>40360</c:v>
                </c:pt>
                <c:pt idx="4">
                  <c:v>40422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52869504"/>
        <c:axId val="152871296"/>
      </c:radarChart>
      <c:catAx>
        <c:axId val="152869504"/>
        <c:scaling>
          <c:orientation val="minMax"/>
        </c:scaling>
        <c:delete val="0"/>
        <c:axPos val="b"/>
        <c:majorGridlines/>
        <c:numFmt formatCode="yyyy/m/d" sourceLinked="1"/>
        <c:majorTickMark val="none"/>
        <c:minorTickMark val="none"/>
        <c:tickLblPos val="nextTo"/>
        <c:spPr>
          <a:ln w="9525">
            <a:noFill/>
          </a:ln>
        </c:spPr>
        <c:crossAx val="152871296"/>
        <c:crosses val="autoZero"/>
        <c:auto val="1"/>
        <c:lblAlgn val="ctr"/>
        <c:lblOffset val="100"/>
        <c:noMultiLvlLbl val="0"/>
      </c:catAx>
      <c:valAx>
        <c:axId val="152871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28695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>
        <c:manualLayout>
          <c:xMode val="edge"/>
          <c:yMode val="edge"/>
          <c:x val="0.76140108267716566"/>
          <c:y val="2.6981424457747732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190387139107611E-2"/>
          <c:y val="0.29515405118652405"/>
          <c:w val="0.61915583989501344"/>
          <c:h val="0.6832608092472776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38"/>
          <c:dLbls>
            <c:dLbl>
              <c:idx val="2"/>
              <c:layout>
                <c:manualLayout>
                  <c:x val="8.6435285433070885E-2"/>
                  <c:y val="3.229478346456696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3.9992125984251975E-2"/>
                  <c:y val="7.19131397637794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>
        <c:manualLayout>
          <c:xMode val="edge"/>
          <c:yMode val="edge"/>
          <c:x val="0.81973441601049934"/>
          <c:y val="0.19062499999999993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5949F-6EF7-4DF7-A6B8-81DC641978F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3BBCD7A-820F-4343-8838-D788E1A28B7A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D10A57ED-1D9D-4DE5-AA53-FD0A04149E06}" type="parTrans" cxnId="{804E5929-70F3-46B9-AC5D-049ACB0BC64F}">
      <dgm:prSet/>
      <dgm:spPr/>
      <dgm:t>
        <a:bodyPr/>
        <a:lstStyle/>
        <a:p>
          <a:endParaRPr lang="zh-CN" altLang="en-US"/>
        </a:p>
      </dgm:t>
    </dgm:pt>
    <dgm:pt modelId="{568A47A3-4883-47AF-8C08-556C8294ACE5}" type="sibTrans" cxnId="{804E5929-70F3-46B9-AC5D-049ACB0BC64F}">
      <dgm:prSet/>
      <dgm:spPr/>
      <dgm:t>
        <a:bodyPr/>
        <a:lstStyle/>
        <a:p>
          <a:endParaRPr lang="zh-CN" altLang="en-US"/>
        </a:p>
      </dgm:t>
    </dgm:pt>
    <dgm:pt modelId="{48BE4C15-84C9-48BB-9423-8B84B97D9AA8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4D9A5560-96FC-407D-B278-13916BA9769A}" type="parTrans" cxnId="{CFA9105F-A7AF-4527-B094-20437B1A93A3}">
      <dgm:prSet/>
      <dgm:spPr/>
      <dgm:t>
        <a:bodyPr/>
        <a:lstStyle/>
        <a:p>
          <a:endParaRPr lang="zh-CN" altLang="en-US"/>
        </a:p>
      </dgm:t>
    </dgm:pt>
    <dgm:pt modelId="{59F3C1BB-0A30-4D0C-98B9-9AF3BB85F0AA}" type="sibTrans" cxnId="{CFA9105F-A7AF-4527-B094-20437B1A93A3}">
      <dgm:prSet/>
      <dgm:spPr/>
      <dgm:t>
        <a:bodyPr/>
        <a:lstStyle/>
        <a:p>
          <a:endParaRPr lang="zh-CN" altLang="en-US"/>
        </a:p>
      </dgm:t>
    </dgm:pt>
    <dgm:pt modelId="{33816A89-7F62-42E5-A179-D33262A657B1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F436AEBB-BCF1-4C81-844B-A696AB3CF0CB}" type="parTrans" cxnId="{A115C9DB-A8B2-441B-8D75-1DD4A886CFDE}">
      <dgm:prSet/>
      <dgm:spPr/>
      <dgm:t>
        <a:bodyPr/>
        <a:lstStyle/>
        <a:p>
          <a:endParaRPr lang="zh-CN" altLang="en-US"/>
        </a:p>
      </dgm:t>
    </dgm:pt>
    <dgm:pt modelId="{2661E2B0-E238-4423-8CB6-751091FEDC22}" type="sibTrans" cxnId="{A115C9DB-A8B2-441B-8D75-1DD4A886CFDE}">
      <dgm:prSet/>
      <dgm:spPr/>
      <dgm:t>
        <a:bodyPr/>
        <a:lstStyle/>
        <a:p>
          <a:endParaRPr lang="zh-CN" altLang="en-US"/>
        </a:p>
      </dgm:t>
    </dgm:pt>
    <dgm:pt modelId="{2E06B7D7-E9EB-4C26-AAAC-55A302D6C6DB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8ED56528-5A10-4FF3-8355-87F7F87267D3}" type="parTrans" cxnId="{9FDFBB3F-289D-4B24-9C49-8B90B3E7F7DE}">
      <dgm:prSet/>
      <dgm:spPr/>
      <dgm:t>
        <a:bodyPr/>
        <a:lstStyle/>
        <a:p>
          <a:endParaRPr lang="zh-CN" altLang="en-US"/>
        </a:p>
      </dgm:t>
    </dgm:pt>
    <dgm:pt modelId="{096CB8C2-6EA9-4C76-95F1-D6AEE29B8428}" type="sibTrans" cxnId="{9FDFBB3F-289D-4B24-9C49-8B90B3E7F7DE}">
      <dgm:prSet/>
      <dgm:spPr/>
      <dgm:t>
        <a:bodyPr/>
        <a:lstStyle/>
        <a:p>
          <a:endParaRPr lang="zh-CN" altLang="en-US"/>
        </a:p>
      </dgm:t>
    </dgm:pt>
    <dgm:pt modelId="{D1EE2C3C-F496-4447-A1CC-AD14F7F38CB2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2D357419-A51C-4689-9C87-F2DB2A794D86}" type="parTrans" cxnId="{36D474DD-7CDF-4DA7-9317-9158CEF4A0A5}">
      <dgm:prSet/>
      <dgm:spPr/>
      <dgm:t>
        <a:bodyPr/>
        <a:lstStyle/>
        <a:p>
          <a:endParaRPr lang="zh-CN" altLang="en-US"/>
        </a:p>
      </dgm:t>
    </dgm:pt>
    <dgm:pt modelId="{AF94CDE7-8738-4F9E-AB23-593A09DCB8C8}" type="sibTrans" cxnId="{36D474DD-7CDF-4DA7-9317-9158CEF4A0A5}">
      <dgm:prSet/>
      <dgm:spPr/>
      <dgm:t>
        <a:bodyPr/>
        <a:lstStyle/>
        <a:p>
          <a:endParaRPr lang="zh-CN" altLang="en-US"/>
        </a:p>
      </dgm:t>
    </dgm:pt>
    <dgm:pt modelId="{168D8D58-55A5-4927-ABD3-472FD548DCF1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EE3C6315-695C-4BD7-9887-0001E86BB1FA}" type="parTrans" cxnId="{745002C2-6A37-4B79-A3A4-AF4B3E34C281}">
      <dgm:prSet/>
      <dgm:spPr/>
      <dgm:t>
        <a:bodyPr/>
        <a:lstStyle/>
        <a:p>
          <a:endParaRPr lang="zh-CN" altLang="en-US"/>
        </a:p>
      </dgm:t>
    </dgm:pt>
    <dgm:pt modelId="{64A5C40C-77B2-4F87-B439-40B11F920CC8}" type="sibTrans" cxnId="{745002C2-6A37-4B79-A3A4-AF4B3E34C281}">
      <dgm:prSet/>
      <dgm:spPr/>
      <dgm:t>
        <a:bodyPr/>
        <a:lstStyle/>
        <a:p>
          <a:endParaRPr lang="zh-CN" altLang="en-US"/>
        </a:p>
      </dgm:t>
    </dgm:pt>
    <dgm:pt modelId="{EE543D98-A3E0-482A-8BAB-24F795AF883B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75058FD7-1EE6-4115-AB8A-D6B05F9F4A8D}" type="parTrans" cxnId="{06FA7CDA-1A2D-4579-8C18-F1002801F341}">
      <dgm:prSet/>
      <dgm:spPr/>
      <dgm:t>
        <a:bodyPr/>
        <a:lstStyle/>
        <a:p>
          <a:endParaRPr lang="zh-CN" altLang="en-US"/>
        </a:p>
      </dgm:t>
    </dgm:pt>
    <dgm:pt modelId="{4162AB3B-41B4-4013-88A2-4FE6CD82D679}" type="sibTrans" cxnId="{06FA7CDA-1A2D-4579-8C18-F1002801F341}">
      <dgm:prSet/>
      <dgm:spPr/>
      <dgm:t>
        <a:bodyPr/>
        <a:lstStyle/>
        <a:p>
          <a:endParaRPr lang="zh-CN" altLang="en-US"/>
        </a:p>
      </dgm:t>
    </dgm:pt>
    <dgm:pt modelId="{B64BB6D7-ECDD-4B45-B703-E0635A909380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166F96F5-7867-4D13-AD63-2DFFE0BDE359}" type="parTrans" cxnId="{535C14E7-4DEB-4FDB-AFA5-FD1505F5C2FA}">
      <dgm:prSet/>
      <dgm:spPr/>
      <dgm:t>
        <a:bodyPr/>
        <a:lstStyle/>
        <a:p>
          <a:endParaRPr lang="zh-CN" altLang="en-US"/>
        </a:p>
      </dgm:t>
    </dgm:pt>
    <dgm:pt modelId="{E4BFB266-C1DD-4CFF-878E-FBA648369C7E}" type="sibTrans" cxnId="{535C14E7-4DEB-4FDB-AFA5-FD1505F5C2FA}">
      <dgm:prSet/>
      <dgm:spPr/>
      <dgm:t>
        <a:bodyPr/>
        <a:lstStyle/>
        <a:p>
          <a:endParaRPr lang="zh-CN" altLang="en-US"/>
        </a:p>
      </dgm:t>
    </dgm:pt>
    <dgm:pt modelId="{470C2275-4971-4B60-9232-D42FB4B29BA4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FFA318F0-EEB1-4257-8116-D6EB60FAF6A9}" type="parTrans" cxnId="{CD63AB32-0B24-46BE-99EF-0AB84CF40DCF}">
      <dgm:prSet/>
      <dgm:spPr/>
      <dgm:t>
        <a:bodyPr/>
        <a:lstStyle/>
        <a:p>
          <a:endParaRPr lang="zh-CN" altLang="en-US"/>
        </a:p>
      </dgm:t>
    </dgm:pt>
    <dgm:pt modelId="{54D5B643-0F45-436A-A439-52A1DBBA08A3}" type="sibTrans" cxnId="{CD63AB32-0B24-46BE-99EF-0AB84CF40DCF}">
      <dgm:prSet/>
      <dgm:spPr/>
      <dgm:t>
        <a:bodyPr/>
        <a:lstStyle/>
        <a:p>
          <a:endParaRPr lang="zh-CN" altLang="en-US"/>
        </a:p>
      </dgm:t>
    </dgm:pt>
    <dgm:pt modelId="{A3563557-10ED-4FD4-B142-E276E7633FA8}" type="pres">
      <dgm:prSet presAssocID="{99A5949F-6EF7-4DF7-A6B8-81DC641978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D8B6BA6-5433-40BD-97B4-85006C3D2569}" type="pres">
      <dgm:prSet presAssocID="{33BBCD7A-820F-4343-8838-D788E1A28B7A}" presName="hierRoot1" presStyleCnt="0"/>
      <dgm:spPr/>
    </dgm:pt>
    <dgm:pt modelId="{0E0F924F-B33A-4D0E-AFF4-635EBDFCC7CF}" type="pres">
      <dgm:prSet presAssocID="{33BBCD7A-820F-4343-8838-D788E1A28B7A}" presName="composite" presStyleCnt="0"/>
      <dgm:spPr/>
    </dgm:pt>
    <dgm:pt modelId="{7F8181F3-C701-46E0-943A-A28AB6E3D124}" type="pres">
      <dgm:prSet presAssocID="{33BBCD7A-820F-4343-8838-D788E1A28B7A}" presName="background" presStyleLbl="node0" presStyleIdx="0" presStyleCnt="1"/>
      <dgm:spPr/>
    </dgm:pt>
    <dgm:pt modelId="{74710338-A28F-4527-8490-D158F656633A}" type="pres">
      <dgm:prSet presAssocID="{33BBCD7A-820F-4343-8838-D788E1A28B7A}" presName="text" presStyleLbl="fgAcc0" presStyleIdx="0" presStyleCnt="1" custScaleX="127626" custScaleY="132144" custLinFactNeighborX="5285" custLinFactNeighborY="-550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F02F82-7109-4DE0-9DFB-3BA86E532552}" type="pres">
      <dgm:prSet presAssocID="{33BBCD7A-820F-4343-8838-D788E1A28B7A}" presName="hierChild2" presStyleCnt="0"/>
      <dgm:spPr/>
    </dgm:pt>
    <dgm:pt modelId="{1E5B7A69-93DB-43D8-8E87-5C5B9170AE29}" type="pres">
      <dgm:prSet presAssocID="{4D9A5560-96FC-407D-B278-13916BA9769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C28D669C-A082-4C70-BFC2-3461FED0D5E1}" type="pres">
      <dgm:prSet presAssocID="{48BE4C15-84C9-48BB-9423-8B84B97D9AA8}" presName="hierRoot2" presStyleCnt="0"/>
      <dgm:spPr/>
    </dgm:pt>
    <dgm:pt modelId="{38D43997-D4F3-4010-BDA8-F799E2BFA4DE}" type="pres">
      <dgm:prSet presAssocID="{48BE4C15-84C9-48BB-9423-8B84B97D9AA8}" presName="composite2" presStyleCnt="0"/>
      <dgm:spPr/>
    </dgm:pt>
    <dgm:pt modelId="{99439613-57BA-4362-AC52-A5528958D627}" type="pres">
      <dgm:prSet presAssocID="{48BE4C15-84C9-48BB-9423-8B84B97D9AA8}" presName="background2" presStyleLbl="node2" presStyleIdx="0" presStyleCnt="2"/>
      <dgm:spPr/>
    </dgm:pt>
    <dgm:pt modelId="{DCA70638-07C9-43FE-A6F1-BE0A9DEEAE72}" type="pres">
      <dgm:prSet presAssocID="{48BE4C15-84C9-48BB-9423-8B84B97D9AA8}" presName="text2" presStyleLbl="fgAcc2" presStyleIdx="0" presStyleCnt="2" custLinFactNeighborX="390" custLinFactNeighborY="-40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F0BB0C-8A01-4A2D-8AD4-6160A8367AD4}" type="pres">
      <dgm:prSet presAssocID="{48BE4C15-84C9-48BB-9423-8B84B97D9AA8}" presName="hierChild3" presStyleCnt="0"/>
      <dgm:spPr/>
    </dgm:pt>
    <dgm:pt modelId="{002E66A4-3E85-485B-BF01-C9AAB3C1A1A2}" type="pres">
      <dgm:prSet presAssocID="{F436AEBB-BCF1-4C81-844B-A696AB3CF0C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8D2FE2E-B117-4A91-862A-92083D965E43}" type="pres">
      <dgm:prSet presAssocID="{33816A89-7F62-42E5-A179-D33262A657B1}" presName="hierRoot3" presStyleCnt="0"/>
      <dgm:spPr/>
    </dgm:pt>
    <dgm:pt modelId="{48015921-D65B-409E-AC73-C751FAB9101C}" type="pres">
      <dgm:prSet presAssocID="{33816A89-7F62-42E5-A179-D33262A657B1}" presName="composite3" presStyleCnt="0"/>
      <dgm:spPr/>
    </dgm:pt>
    <dgm:pt modelId="{F52EB5BF-0488-424C-9566-0B01268C5009}" type="pres">
      <dgm:prSet presAssocID="{33816A89-7F62-42E5-A179-D33262A657B1}" presName="background3" presStyleLbl="node3" presStyleIdx="0" presStyleCnt="6"/>
      <dgm:spPr/>
    </dgm:pt>
    <dgm:pt modelId="{A29A5CF4-D7E3-4136-A377-5D60390BEF77}" type="pres">
      <dgm:prSet presAssocID="{33816A89-7F62-42E5-A179-D33262A657B1}" presName="text3" presStyleLbl="fgAcc3" presStyleIdx="0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6AF8F-9494-4488-911D-059D785273F2}" type="pres">
      <dgm:prSet presAssocID="{33816A89-7F62-42E5-A179-D33262A657B1}" presName="hierChild4" presStyleCnt="0"/>
      <dgm:spPr/>
    </dgm:pt>
    <dgm:pt modelId="{FDF08F98-5857-471F-8D68-AA39557822A8}" type="pres">
      <dgm:prSet presAssocID="{FFA318F0-EEB1-4257-8116-D6EB60FAF6A9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812C02B8-2B5D-45F6-98C6-87341FB9C0A3}" type="pres">
      <dgm:prSet presAssocID="{470C2275-4971-4B60-9232-D42FB4B29BA4}" presName="hierRoot3" presStyleCnt="0"/>
      <dgm:spPr/>
    </dgm:pt>
    <dgm:pt modelId="{69D7A521-2560-42CF-B6A4-3535C86611AA}" type="pres">
      <dgm:prSet presAssocID="{470C2275-4971-4B60-9232-D42FB4B29BA4}" presName="composite3" presStyleCnt="0"/>
      <dgm:spPr/>
    </dgm:pt>
    <dgm:pt modelId="{62BE3465-8CCF-4AA6-8587-0A5A73BA6115}" type="pres">
      <dgm:prSet presAssocID="{470C2275-4971-4B60-9232-D42FB4B29BA4}" presName="background3" presStyleLbl="node3" presStyleIdx="1" presStyleCnt="6"/>
      <dgm:spPr/>
    </dgm:pt>
    <dgm:pt modelId="{53B9BFBF-B633-43A8-BF5A-C8D76C4B142F}" type="pres">
      <dgm:prSet presAssocID="{470C2275-4971-4B60-9232-D42FB4B29BA4}" presName="text3" presStyleLbl="fgAcc3" presStyleIdx="1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6DC560-6E0E-44D2-96FA-4B1A4C8E5B4A}" type="pres">
      <dgm:prSet presAssocID="{470C2275-4971-4B60-9232-D42FB4B29BA4}" presName="hierChild4" presStyleCnt="0"/>
      <dgm:spPr/>
    </dgm:pt>
    <dgm:pt modelId="{B33770C3-995C-4D60-B001-EC708A1F1128}" type="pres">
      <dgm:prSet presAssocID="{8ED56528-5A10-4FF3-8355-87F7F87267D3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4CB83B5E-9B39-4D7D-9FD3-136A649C2FC4}" type="pres">
      <dgm:prSet presAssocID="{2E06B7D7-E9EB-4C26-AAAC-55A302D6C6DB}" presName="hierRoot3" presStyleCnt="0"/>
      <dgm:spPr/>
    </dgm:pt>
    <dgm:pt modelId="{D44A8448-099A-403A-9CC8-43DF5E66D9FC}" type="pres">
      <dgm:prSet presAssocID="{2E06B7D7-E9EB-4C26-AAAC-55A302D6C6DB}" presName="composite3" presStyleCnt="0"/>
      <dgm:spPr/>
    </dgm:pt>
    <dgm:pt modelId="{C4B3BB7B-F38C-4B9B-9DCF-BB7433B54A02}" type="pres">
      <dgm:prSet presAssocID="{2E06B7D7-E9EB-4C26-AAAC-55A302D6C6DB}" presName="background3" presStyleLbl="node3" presStyleIdx="2" presStyleCnt="6"/>
      <dgm:spPr/>
    </dgm:pt>
    <dgm:pt modelId="{9B23DFE4-68F8-44EB-96E7-B4D28D6322E3}" type="pres">
      <dgm:prSet presAssocID="{2E06B7D7-E9EB-4C26-AAAC-55A302D6C6DB}" presName="text3" presStyleLbl="fgAcc3" presStyleIdx="2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4E7021-0DEA-44BF-859C-9F268A860393}" type="pres">
      <dgm:prSet presAssocID="{2E06B7D7-E9EB-4C26-AAAC-55A302D6C6DB}" presName="hierChild4" presStyleCnt="0"/>
      <dgm:spPr/>
    </dgm:pt>
    <dgm:pt modelId="{D125D3AF-32D6-4F99-9A66-A3B2C2A6EAC5}" type="pres">
      <dgm:prSet presAssocID="{2D357419-A51C-4689-9C87-F2DB2A794D86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CACB33CB-9914-4FAD-9FF0-1CA18D599B2C}" type="pres">
      <dgm:prSet presAssocID="{D1EE2C3C-F496-4447-A1CC-AD14F7F38CB2}" presName="hierRoot2" presStyleCnt="0"/>
      <dgm:spPr/>
    </dgm:pt>
    <dgm:pt modelId="{1C78840A-AF8A-4AD9-9C05-73D5E5401826}" type="pres">
      <dgm:prSet presAssocID="{D1EE2C3C-F496-4447-A1CC-AD14F7F38CB2}" presName="composite2" presStyleCnt="0"/>
      <dgm:spPr/>
    </dgm:pt>
    <dgm:pt modelId="{9DBD2350-4642-43D6-B864-42FC80494A5F}" type="pres">
      <dgm:prSet presAssocID="{D1EE2C3C-F496-4447-A1CC-AD14F7F38CB2}" presName="background2" presStyleLbl="node2" presStyleIdx="1" presStyleCnt="2"/>
      <dgm:spPr/>
    </dgm:pt>
    <dgm:pt modelId="{1BBC8F50-AA39-49B5-9D71-687E7B2B00A5}" type="pres">
      <dgm:prSet presAssocID="{D1EE2C3C-F496-4447-A1CC-AD14F7F38CB2}" presName="text2" presStyleLbl="fgAcc2" presStyleIdx="1" presStyleCnt="2" custLinFactNeighborX="390" custLinFactNeighborY="-40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AE4F9-34E8-4E1C-9967-03B9AE475C4A}" type="pres">
      <dgm:prSet presAssocID="{D1EE2C3C-F496-4447-A1CC-AD14F7F38CB2}" presName="hierChild3" presStyleCnt="0"/>
      <dgm:spPr/>
    </dgm:pt>
    <dgm:pt modelId="{C36E08B2-55F1-49DD-BF74-24A3EB065822}" type="pres">
      <dgm:prSet presAssocID="{EE3C6315-695C-4BD7-9887-0001E86BB1FA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ED0E6E8B-994F-46A4-83C2-03A48F4CFD01}" type="pres">
      <dgm:prSet presAssocID="{168D8D58-55A5-4927-ABD3-472FD548DCF1}" presName="hierRoot3" presStyleCnt="0"/>
      <dgm:spPr/>
    </dgm:pt>
    <dgm:pt modelId="{68E8D0CC-69B5-4178-B148-BFBF79C77280}" type="pres">
      <dgm:prSet presAssocID="{168D8D58-55A5-4927-ABD3-472FD548DCF1}" presName="composite3" presStyleCnt="0"/>
      <dgm:spPr/>
    </dgm:pt>
    <dgm:pt modelId="{DE9C375E-A19E-4470-B236-CB83E639A212}" type="pres">
      <dgm:prSet presAssocID="{168D8D58-55A5-4927-ABD3-472FD548DCF1}" presName="background3" presStyleLbl="node3" presStyleIdx="3" presStyleCnt="6"/>
      <dgm:spPr/>
    </dgm:pt>
    <dgm:pt modelId="{7167E3B3-E8F2-41C2-ABC3-BE978DF1BD4E}" type="pres">
      <dgm:prSet presAssocID="{168D8D58-55A5-4927-ABD3-472FD548DCF1}" presName="text3" presStyleLbl="fgAcc3" presStyleIdx="3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304BCD-211E-4CB0-8D1D-558B8B9264C8}" type="pres">
      <dgm:prSet presAssocID="{168D8D58-55A5-4927-ABD3-472FD548DCF1}" presName="hierChild4" presStyleCnt="0"/>
      <dgm:spPr/>
    </dgm:pt>
    <dgm:pt modelId="{3460E8AA-297F-4A97-A9E3-2CC68CE1287D}" type="pres">
      <dgm:prSet presAssocID="{75058FD7-1EE6-4115-AB8A-D6B05F9F4A8D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0DC7C45F-15EF-400E-ADFC-CCAEBB846A58}" type="pres">
      <dgm:prSet presAssocID="{EE543D98-A3E0-482A-8BAB-24F795AF883B}" presName="hierRoot3" presStyleCnt="0"/>
      <dgm:spPr/>
    </dgm:pt>
    <dgm:pt modelId="{1DC607D3-9C20-4294-89C9-67F05D8A5289}" type="pres">
      <dgm:prSet presAssocID="{EE543D98-A3E0-482A-8BAB-24F795AF883B}" presName="composite3" presStyleCnt="0"/>
      <dgm:spPr/>
    </dgm:pt>
    <dgm:pt modelId="{E92DF68B-B1D0-4004-970D-4990D2DA7B84}" type="pres">
      <dgm:prSet presAssocID="{EE543D98-A3E0-482A-8BAB-24F795AF883B}" presName="background3" presStyleLbl="node3" presStyleIdx="4" presStyleCnt="6"/>
      <dgm:spPr/>
    </dgm:pt>
    <dgm:pt modelId="{008192F4-A98F-4556-80FB-A1F16C62C2FF}" type="pres">
      <dgm:prSet presAssocID="{EE543D98-A3E0-482A-8BAB-24F795AF883B}" presName="text3" presStyleLbl="fgAcc3" presStyleIdx="4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9ACDA-8415-4979-BAA7-70F1DE6C5817}" type="pres">
      <dgm:prSet presAssocID="{EE543D98-A3E0-482A-8BAB-24F795AF883B}" presName="hierChild4" presStyleCnt="0"/>
      <dgm:spPr/>
    </dgm:pt>
    <dgm:pt modelId="{1113EFBD-416E-460B-B99E-E796C2439AD8}" type="pres">
      <dgm:prSet presAssocID="{166F96F5-7867-4D13-AD63-2DFFE0BDE359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8E871477-FD67-4DB9-8A05-623DB1765AB1}" type="pres">
      <dgm:prSet presAssocID="{B64BB6D7-ECDD-4B45-B703-E0635A909380}" presName="hierRoot3" presStyleCnt="0"/>
      <dgm:spPr/>
    </dgm:pt>
    <dgm:pt modelId="{3BB2D27A-CE1D-4849-93AD-AC084B8C69C6}" type="pres">
      <dgm:prSet presAssocID="{B64BB6D7-ECDD-4B45-B703-E0635A909380}" presName="composite3" presStyleCnt="0"/>
      <dgm:spPr/>
    </dgm:pt>
    <dgm:pt modelId="{9CD5F5FB-B25A-4286-8F03-7A4A600260FA}" type="pres">
      <dgm:prSet presAssocID="{B64BB6D7-ECDD-4B45-B703-E0635A909380}" presName="background3" presStyleLbl="node3" presStyleIdx="5" presStyleCnt="6"/>
      <dgm:spPr/>
    </dgm:pt>
    <dgm:pt modelId="{1ABDD03E-4D0D-4480-8FA5-41CAFA2D49FF}" type="pres">
      <dgm:prSet presAssocID="{B64BB6D7-ECDD-4B45-B703-E0635A909380}" presName="text3" presStyleLbl="fgAcc3" presStyleIdx="5" presStyleCnt="6" custLinFactNeighborX="1050" custLinFactNeighborY="266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019AF1-FE4E-4937-A2B5-56658B303D36}" type="pres">
      <dgm:prSet presAssocID="{B64BB6D7-ECDD-4B45-B703-E0635A909380}" presName="hierChild4" presStyleCnt="0"/>
      <dgm:spPr/>
    </dgm:pt>
  </dgm:ptLst>
  <dgm:cxnLst>
    <dgm:cxn modelId="{77D6BC86-5129-4F64-A239-B0EC601845BD}" type="presOf" srcId="{4D9A5560-96FC-407D-B278-13916BA9769A}" destId="{1E5B7A69-93DB-43D8-8E87-5C5B9170AE29}" srcOrd="0" destOrd="0" presId="urn:microsoft.com/office/officeart/2005/8/layout/hierarchy1"/>
    <dgm:cxn modelId="{97D55DA1-3245-4DE5-94F7-BE8A0A6C794C}" type="presOf" srcId="{2D357419-A51C-4689-9C87-F2DB2A794D86}" destId="{D125D3AF-32D6-4F99-9A66-A3B2C2A6EAC5}" srcOrd="0" destOrd="0" presId="urn:microsoft.com/office/officeart/2005/8/layout/hierarchy1"/>
    <dgm:cxn modelId="{745002C2-6A37-4B79-A3A4-AF4B3E34C281}" srcId="{D1EE2C3C-F496-4447-A1CC-AD14F7F38CB2}" destId="{168D8D58-55A5-4927-ABD3-472FD548DCF1}" srcOrd="0" destOrd="0" parTransId="{EE3C6315-695C-4BD7-9887-0001E86BB1FA}" sibTransId="{64A5C40C-77B2-4F87-B439-40B11F920CC8}"/>
    <dgm:cxn modelId="{A1BB4459-2A77-4A9D-829B-EA00D1AC12D3}" type="presOf" srcId="{99A5949F-6EF7-4DF7-A6B8-81DC641978FE}" destId="{A3563557-10ED-4FD4-B142-E276E7633FA8}" srcOrd="0" destOrd="0" presId="urn:microsoft.com/office/officeart/2005/8/layout/hierarchy1"/>
    <dgm:cxn modelId="{8A9CB591-3316-49D9-BFE1-53D526620DAF}" type="presOf" srcId="{2E06B7D7-E9EB-4C26-AAAC-55A302D6C6DB}" destId="{9B23DFE4-68F8-44EB-96E7-B4D28D6322E3}" srcOrd="0" destOrd="0" presId="urn:microsoft.com/office/officeart/2005/8/layout/hierarchy1"/>
    <dgm:cxn modelId="{CFA9105F-A7AF-4527-B094-20437B1A93A3}" srcId="{33BBCD7A-820F-4343-8838-D788E1A28B7A}" destId="{48BE4C15-84C9-48BB-9423-8B84B97D9AA8}" srcOrd="0" destOrd="0" parTransId="{4D9A5560-96FC-407D-B278-13916BA9769A}" sibTransId="{59F3C1BB-0A30-4D0C-98B9-9AF3BB85F0AA}"/>
    <dgm:cxn modelId="{A669ED29-36DD-41F7-BD18-A33FA3769523}" type="presOf" srcId="{F436AEBB-BCF1-4C81-844B-A696AB3CF0CB}" destId="{002E66A4-3E85-485B-BF01-C9AAB3C1A1A2}" srcOrd="0" destOrd="0" presId="urn:microsoft.com/office/officeart/2005/8/layout/hierarchy1"/>
    <dgm:cxn modelId="{804E5929-70F3-46B9-AC5D-049ACB0BC64F}" srcId="{99A5949F-6EF7-4DF7-A6B8-81DC641978FE}" destId="{33BBCD7A-820F-4343-8838-D788E1A28B7A}" srcOrd="0" destOrd="0" parTransId="{D10A57ED-1D9D-4DE5-AA53-FD0A04149E06}" sibTransId="{568A47A3-4883-47AF-8C08-556C8294ACE5}"/>
    <dgm:cxn modelId="{859AC0E9-77D6-404E-A674-8163F4A19571}" type="presOf" srcId="{33816A89-7F62-42E5-A179-D33262A657B1}" destId="{A29A5CF4-D7E3-4136-A377-5D60390BEF77}" srcOrd="0" destOrd="0" presId="urn:microsoft.com/office/officeart/2005/8/layout/hierarchy1"/>
    <dgm:cxn modelId="{F21FDE3D-0E1C-4254-B188-086E28D2BEA6}" type="presOf" srcId="{168D8D58-55A5-4927-ABD3-472FD548DCF1}" destId="{7167E3B3-E8F2-41C2-ABC3-BE978DF1BD4E}" srcOrd="0" destOrd="0" presId="urn:microsoft.com/office/officeart/2005/8/layout/hierarchy1"/>
    <dgm:cxn modelId="{C3771E55-B789-4219-9EE0-AEA5241E99DF}" type="presOf" srcId="{8ED56528-5A10-4FF3-8355-87F7F87267D3}" destId="{B33770C3-995C-4D60-B001-EC708A1F1128}" srcOrd="0" destOrd="0" presId="urn:microsoft.com/office/officeart/2005/8/layout/hierarchy1"/>
    <dgm:cxn modelId="{F4C60B49-35B3-4C81-A1D7-AEB9799B3BEA}" type="presOf" srcId="{166F96F5-7867-4D13-AD63-2DFFE0BDE359}" destId="{1113EFBD-416E-460B-B99E-E796C2439AD8}" srcOrd="0" destOrd="0" presId="urn:microsoft.com/office/officeart/2005/8/layout/hierarchy1"/>
    <dgm:cxn modelId="{0FA84A4C-94F2-4896-93EF-686EC451D6AB}" type="presOf" srcId="{D1EE2C3C-F496-4447-A1CC-AD14F7F38CB2}" destId="{1BBC8F50-AA39-49B5-9D71-687E7B2B00A5}" srcOrd="0" destOrd="0" presId="urn:microsoft.com/office/officeart/2005/8/layout/hierarchy1"/>
    <dgm:cxn modelId="{7192BB6F-D6FF-4444-9C2E-6FE36FC1039D}" type="presOf" srcId="{75058FD7-1EE6-4115-AB8A-D6B05F9F4A8D}" destId="{3460E8AA-297F-4A97-A9E3-2CC68CE1287D}" srcOrd="0" destOrd="0" presId="urn:microsoft.com/office/officeart/2005/8/layout/hierarchy1"/>
    <dgm:cxn modelId="{9FDFBB3F-289D-4B24-9C49-8B90B3E7F7DE}" srcId="{48BE4C15-84C9-48BB-9423-8B84B97D9AA8}" destId="{2E06B7D7-E9EB-4C26-AAAC-55A302D6C6DB}" srcOrd="2" destOrd="0" parTransId="{8ED56528-5A10-4FF3-8355-87F7F87267D3}" sibTransId="{096CB8C2-6EA9-4C76-95F1-D6AEE29B8428}"/>
    <dgm:cxn modelId="{A115C9DB-A8B2-441B-8D75-1DD4A886CFDE}" srcId="{48BE4C15-84C9-48BB-9423-8B84B97D9AA8}" destId="{33816A89-7F62-42E5-A179-D33262A657B1}" srcOrd="0" destOrd="0" parTransId="{F436AEBB-BCF1-4C81-844B-A696AB3CF0CB}" sibTransId="{2661E2B0-E238-4423-8CB6-751091FEDC22}"/>
    <dgm:cxn modelId="{06FA7CDA-1A2D-4579-8C18-F1002801F341}" srcId="{D1EE2C3C-F496-4447-A1CC-AD14F7F38CB2}" destId="{EE543D98-A3E0-482A-8BAB-24F795AF883B}" srcOrd="1" destOrd="0" parTransId="{75058FD7-1EE6-4115-AB8A-D6B05F9F4A8D}" sibTransId="{4162AB3B-41B4-4013-88A2-4FE6CD82D679}"/>
    <dgm:cxn modelId="{CD63AB32-0B24-46BE-99EF-0AB84CF40DCF}" srcId="{48BE4C15-84C9-48BB-9423-8B84B97D9AA8}" destId="{470C2275-4971-4B60-9232-D42FB4B29BA4}" srcOrd="1" destOrd="0" parTransId="{FFA318F0-EEB1-4257-8116-D6EB60FAF6A9}" sibTransId="{54D5B643-0F45-436A-A439-52A1DBBA08A3}"/>
    <dgm:cxn modelId="{69AB676B-3DC7-4DF0-B90F-B83979FB0EB4}" type="presOf" srcId="{FFA318F0-EEB1-4257-8116-D6EB60FAF6A9}" destId="{FDF08F98-5857-471F-8D68-AA39557822A8}" srcOrd="0" destOrd="0" presId="urn:microsoft.com/office/officeart/2005/8/layout/hierarchy1"/>
    <dgm:cxn modelId="{762D06F0-374C-418A-9188-6BEA5A6FDA36}" type="presOf" srcId="{B64BB6D7-ECDD-4B45-B703-E0635A909380}" destId="{1ABDD03E-4D0D-4480-8FA5-41CAFA2D49FF}" srcOrd="0" destOrd="0" presId="urn:microsoft.com/office/officeart/2005/8/layout/hierarchy1"/>
    <dgm:cxn modelId="{B07F5EFF-BB1C-4CDE-9DEB-A34A66DB53E1}" type="presOf" srcId="{EE543D98-A3E0-482A-8BAB-24F795AF883B}" destId="{008192F4-A98F-4556-80FB-A1F16C62C2FF}" srcOrd="0" destOrd="0" presId="urn:microsoft.com/office/officeart/2005/8/layout/hierarchy1"/>
    <dgm:cxn modelId="{9B599C15-FE6A-4182-BB64-842566506BA4}" type="presOf" srcId="{EE3C6315-695C-4BD7-9887-0001E86BB1FA}" destId="{C36E08B2-55F1-49DD-BF74-24A3EB065822}" srcOrd="0" destOrd="0" presId="urn:microsoft.com/office/officeart/2005/8/layout/hierarchy1"/>
    <dgm:cxn modelId="{93A26B21-64CE-4BF0-8A28-0FB4141108F4}" type="presOf" srcId="{470C2275-4971-4B60-9232-D42FB4B29BA4}" destId="{53B9BFBF-B633-43A8-BF5A-C8D76C4B142F}" srcOrd="0" destOrd="0" presId="urn:microsoft.com/office/officeart/2005/8/layout/hierarchy1"/>
    <dgm:cxn modelId="{74F59E58-F035-4889-BAC0-E0DC7A533FC9}" type="presOf" srcId="{33BBCD7A-820F-4343-8838-D788E1A28B7A}" destId="{74710338-A28F-4527-8490-D158F656633A}" srcOrd="0" destOrd="0" presId="urn:microsoft.com/office/officeart/2005/8/layout/hierarchy1"/>
    <dgm:cxn modelId="{36D474DD-7CDF-4DA7-9317-9158CEF4A0A5}" srcId="{33BBCD7A-820F-4343-8838-D788E1A28B7A}" destId="{D1EE2C3C-F496-4447-A1CC-AD14F7F38CB2}" srcOrd="1" destOrd="0" parTransId="{2D357419-A51C-4689-9C87-F2DB2A794D86}" sibTransId="{AF94CDE7-8738-4F9E-AB23-593A09DCB8C8}"/>
    <dgm:cxn modelId="{A0B29D34-7751-4CAE-91D9-82494ED5E3C0}" type="presOf" srcId="{48BE4C15-84C9-48BB-9423-8B84B97D9AA8}" destId="{DCA70638-07C9-43FE-A6F1-BE0A9DEEAE72}" srcOrd="0" destOrd="0" presId="urn:microsoft.com/office/officeart/2005/8/layout/hierarchy1"/>
    <dgm:cxn modelId="{535C14E7-4DEB-4FDB-AFA5-FD1505F5C2FA}" srcId="{D1EE2C3C-F496-4447-A1CC-AD14F7F38CB2}" destId="{B64BB6D7-ECDD-4B45-B703-E0635A909380}" srcOrd="2" destOrd="0" parTransId="{166F96F5-7867-4D13-AD63-2DFFE0BDE359}" sibTransId="{E4BFB266-C1DD-4CFF-878E-FBA648369C7E}"/>
    <dgm:cxn modelId="{6050571A-03B9-4FBB-82EB-B7CE88C7CE88}" type="presParOf" srcId="{A3563557-10ED-4FD4-B142-E276E7633FA8}" destId="{ED8B6BA6-5433-40BD-97B4-85006C3D2569}" srcOrd="0" destOrd="0" presId="urn:microsoft.com/office/officeart/2005/8/layout/hierarchy1"/>
    <dgm:cxn modelId="{2F8F5A2E-EEF9-421C-AE34-2482898E3841}" type="presParOf" srcId="{ED8B6BA6-5433-40BD-97B4-85006C3D2569}" destId="{0E0F924F-B33A-4D0E-AFF4-635EBDFCC7CF}" srcOrd="0" destOrd="0" presId="urn:microsoft.com/office/officeart/2005/8/layout/hierarchy1"/>
    <dgm:cxn modelId="{71E1FFF8-22AD-40D8-A7F2-B7A487278494}" type="presParOf" srcId="{0E0F924F-B33A-4D0E-AFF4-635EBDFCC7CF}" destId="{7F8181F3-C701-46E0-943A-A28AB6E3D124}" srcOrd="0" destOrd="0" presId="urn:microsoft.com/office/officeart/2005/8/layout/hierarchy1"/>
    <dgm:cxn modelId="{19FDF41C-C303-4453-8E5F-311AAF7BF5C5}" type="presParOf" srcId="{0E0F924F-B33A-4D0E-AFF4-635EBDFCC7CF}" destId="{74710338-A28F-4527-8490-D158F656633A}" srcOrd="1" destOrd="0" presId="urn:microsoft.com/office/officeart/2005/8/layout/hierarchy1"/>
    <dgm:cxn modelId="{7514E9D8-8FEC-4A92-A139-2AFBDC5FBCD8}" type="presParOf" srcId="{ED8B6BA6-5433-40BD-97B4-85006C3D2569}" destId="{5BF02F82-7109-4DE0-9DFB-3BA86E532552}" srcOrd="1" destOrd="0" presId="urn:microsoft.com/office/officeart/2005/8/layout/hierarchy1"/>
    <dgm:cxn modelId="{4DE8216A-72AC-4665-8438-4023FA8DE7A2}" type="presParOf" srcId="{5BF02F82-7109-4DE0-9DFB-3BA86E532552}" destId="{1E5B7A69-93DB-43D8-8E87-5C5B9170AE29}" srcOrd="0" destOrd="0" presId="urn:microsoft.com/office/officeart/2005/8/layout/hierarchy1"/>
    <dgm:cxn modelId="{2E31056F-1E92-42A0-9D86-C0F9D021180A}" type="presParOf" srcId="{5BF02F82-7109-4DE0-9DFB-3BA86E532552}" destId="{C28D669C-A082-4C70-BFC2-3461FED0D5E1}" srcOrd="1" destOrd="0" presId="urn:microsoft.com/office/officeart/2005/8/layout/hierarchy1"/>
    <dgm:cxn modelId="{7057554E-6B33-481C-8C71-9DC051F8121D}" type="presParOf" srcId="{C28D669C-A082-4C70-BFC2-3461FED0D5E1}" destId="{38D43997-D4F3-4010-BDA8-F799E2BFA4DE}" srcOrd="0" destOrd="0" presId="urn:microsoft.com/office/officeart/2005/8/layout/hierarchy1"/>
    <dgm:cxn modelId="{8FA0D674-AC2C-4428-8B9A-9D7383BC7194}" type="presParOf" srcId="{38D43997-D4F3-4010-BDA8-F799E2BFA4DE}" destId="{99439613-57BA-4362-AC52-A5528958D627}" srcOrd="0" destOrd="0" presId="urn:microsoft.com/office/officeart/2005/8/layout/hierarchy1"/>
    <dgm:cxn modelId="{FF5DBFB9-062B-4FB9-A08F-642A3C037373}" type="presParOf" srcId="{38D43997-D4F3-4010-BDA8-F799E2BFA4DE}" destId="{DCA70638-07C9-43FE-A6F1-BE0A9DEEAE72}" srcOrd="1" destOrd="0" presId="urn:microsoft.com/office/officeart/2005/8/layout/hierarchy1"/>
    <dgm:cxn modelId="{091A6175-6E5E-472E-8A08-2F235E6FB142}" type="presParOf" srcId="{C28D669C-A082-4C70-BFC2-3461FED0D5E1}" destId="{06F0BB0C-8A01-4A2D-8AD4-6160A8367AD4}" srcOrd="1" destOrd="0" presId="urn:microsoft.com/office/officeart/2005/8/layout/hierarchy1"/>
    <dgm:cxn modelId="{97869E93-7281-47EE-B129-9B05C224D298}" type="presParOf" srcId="{06F0BB0C-8A01-4A2D-8AD4-6160A8367AD4}" destId="{002E66A4-3E85-485B-BF01-C9AAB3C1A1A2}" srcOrd="0" destOrd="0" presId="urn:microsoft.com/office/officeart/2005/8/layout/hierarchy1"/>
    <dgm:cxn modelId="{F8C51A02-EF1E-4B39-A8EA-526A65C89CF6}" type="presParOf" srcId="{06F0BB0C-8A01-4A2D-8AD4-6160A8367AD4}" destId="{78D2FE2E-B117-4A91-862A-92083D965E43}" srcOrd="1" destOrd="0" presId="urn:microsoft.com/office/officeart/2005/8/layout/hierarchy1"/>
    <dgm:cxn modelId="{D03D02F2-38E6-464E-A12E-9C619C5D2EB9}" type="presParOf" srcId="{78D2FE2E-B117-4A91-862A-92083D965E43}" destId="{48015921-D65B-409E-AC73-C751FAB9101C}" srcOrd="0" destOrd="0" presId="urn:microsoft.com/office/officeart/2005/8/layout/hierarchy1"/>
    <dgm:cxn modelId="{EC4B278A-4837-4AE9-AB82-D74EB14B46F3}" type="presParOf" srcId="{48015921-D65B-409E-AC73-C751FAB9101C}" destId="{F52EB5BF-0488-424C-9566-0B01268C5009}" srcOrd="0" destOrd="0" presId="urn:microsoft.com/office/officeart/2005/8/layout/hierarchy1"/>
    <dgm:cxn modelId="{C9DE4E28-6995-45F3-A676-0874CE86964A}" type="presParOf" srcId="{48015921-D65B-409E-AC73-C751FAB9101C}" destId="{A29A5CF4-D7E3-4136-A377-5D60390BEF77}" srcOrd="1" destOrd="0" presId="urn:microsoft.com/office/officeart/2005/8/layout/hierarchy1"/>
    <dgm:cxn modelId="{B5D5A798-2DFE-4CC3-851D-EE5723366E95}" type="presParOf" srcId="{78D2FE2E-B117-4A91-862A-92083D965E43}" destId="{0226AF8F-9494-4488-911D-059D785273F2}" srcOrd="1" destOrd="0" presId="urn:microsoft.com/office/officeart/2005/8/layout/hierarchy1"/>
    <dgm:cxn modelId="{F9AE3E54-42A0-4A28-B22C-2CD16B340DC9}" type="presParOf" srcId="{06F0BB0C-8A01-4A2D-8AD4-6160A8367AD4}" destId="{FDF08F98-5857-471F-8D68-AA39557822A8}" srcOrd="2" destOrd="0" presId="urn:microsoft.com/office/officeart/2005/8/layout/hierarchy1"/>
    <dgm:cxn modelId="{B2F1F389-33E3-4A7A-87BC-C68A9B0840AD}" type="presParOf" srcId="{06F0BB0C-8A01-4A2D-8AD4-6160A8367AD4}" destId="{812C02B8-2B5D-45F6-98C6-87341FB9C0A3}" srcOrd="3" destOrd="0" presId="urn:microsoft.com/office/officeart/2005/8/layout/hierarchy1"/>
    <dgm:cxn modelId="{1F2434E7-38C3-4F91-9F4A-0113D5F426EF}" type="presParOf" srcId="{812C02B8-2B5D-45F6-98C6-87341FB9C0A3}" destId="{69D7A521-2560-42CF-B6A4-3535C86611AA}" srcOrd="0" destOrd="0" presId="urn:microsoft.com/office/officeart/2005/8/layout/hierarchy1"/>
    <dgm:cxn modelId="{3E6C374F-8D7C-4BD3-879D-1A40DB6F6840}" type="presParOf" srcId="{69D7A521-2560-42CF-B6A4-3535C86611AA}" destId="{62BE3465-8CCF-4AA6-8587-0A5A73BA6115}" srcOrd="0" destOrd="0" presId="urn:microsoft.com/office/officeart/2005/8/layout/hierarchy1"/>
    <dgm:cxn modelId="{28D6E26C-F0B7-4091-8B61-DE64ED04D4E8}" type="presParOf" srcId="{69D7A521-2560-42CF-B6A4-3535C86611AA}" destId="{53B9BFBF-B633-43A8-BF5A-C8D76C4B142F}" srcOrd="1" destOrd="0" presId="urn:microsoft.com/office/officeart/2005/8/layout/hierarchy1"/>
    <dgm:cxn modelId="{0651A4C5-8111-4BE6-973F-23BE806166A8}" type="presParOf" srcId="{812C02B8-2B5D-45F6-98C6-87341FB9C0A3}" destId="{F16DC560-6E0E-44D2-96FA-4B1A4C8E5B4A}" srcOrd="1" destOrd="0" presId="urn:microsoft.com/office/officeart/2005/8/layout/hierarchy1"/>
    <dgm:cxn modelId="{FD9CB29D-1216-422D-BF2F-0F3C18F787B5}" type="presParOf" srcId="{06F0BB0C-8A01-4A2D-8AD4-6160A8367AD4}" destId="{B33770C3-995C-4D60-B001-EC708A1F1128}" srcOrd="4" destOrd="0" presId="urn:microsoft.com/office/officeart/2005/8/layout/hierarchy1"/>
    <dgm:cxn modelId="{90032FF4-756D-49AE-B05B-E0567C6DD31F}" type="presParOf" srcId="{06F0BB0C-8A01-4A2D-8AD4-6160A8367AD4}" destId="{4CB83B5E-9B39-4D7D-9FD3-136A649C2FC4}" srcOrd="5" destOrd="0" presId="urn:microsoft.com/office/officeart/2005/8/layout/hierarchy1"/>
    <dgm:cxn modelId="{E3854AD2-2AAC-4E39-A647-F750B4E15FA7}" type="presParOf" srcId="{4CB83B5E-9B39-4D7D-9FD3-136A649C2FC4}" destId="{D44A8448-099A-403A-9CC8-43DF5E66D9FC}" srcOrd="0" destOrd="0" presId="urn:microsoft.com/office/officeart/2005/8/layout/hierarchy1"/>
    <dgm:cxn modelId="{8F9A0E61-B986-4453-8550-A11312B5B8A0}" type="presParOf" srcId="{D44A8448-099A-403A-9CC8-43DF5E66D9FC}" destId="{C4B3BB7B-F38C-4B9B-9DCF-BB7433B54A02}" srcOrd="0" destOrd="0" presId="urn:microsoft.com/office/officeart/2005/8/layout/hierarchy1"/>
    <dgm:cxn modelId="{790C32B3-4758-48B2-8D29-128D7838FD26}" type="presParOf" srcId="{D44A8448-099A-403A-9CC8-43DF5E66D9FC}" destId="{9B23DFE4-68F8-44EB-96E7-B4D28D6322E3}" srcOrd="1" destOrd="0" presId="urn:microsoft.com/office/officeart/2005/8/layout/hierarchy1"/>
    <dgm:cxn modelId="{F2A56888-48C1-402A-B7D4-80E6E8E3EE9A}" type="presParOf" srcId="{4CB83B5E-9B39-4D7D-9FD3-136A649C2FC4}" destId="{4C4E7021-0DEA-44BF-859C-9F268A860393}" srcOrd="1" destOrd="0" presId="urn:microsoft.com/office/officeart/2005/8/layout/hierarchy1"/>
    <dgm:cxn modelId="{2EB14A95-44C9-4718-A988-F8748DE80972}" type="presParOf" srcId="{5BF02F82-7109-4DE0-9DFB-3BA86E532552}" destId="{D125D3AF-32D6-4F99-9A66-A3B2C2A6EAC5}" srcOrd="2" destOrd="0" presId="urn:microsoft.com/office/officeart/2005/8/layout/hierarchy1"/>
    <dgm:cxn modelId="{19F92C5F-F55C-48FE-93FC-B41EFB4758CA}" type="presParOf" srcId="{5BF02F82-7109-4DE0-9DFB-3BA86E532552}" destId="{CACB33CB-9914-4FAD-9FF0-1CA18D599B2C}" srcOrd="3" destOrd="0" presId="urn:microsoft.com/office/officeart/2005/8/layout/hierarchy1"/>
    <dgm:cxn modelId="{40261980-F85A-43CB-9998-3C547C2172BD}" type="presParOf" srcId="{CACB33CB-9914-4FAD-9FF0-1CA18D599B2C}" destId="{1C78840A-AF8A-4AD9-9C05-73D5E5401826}" srcOrd="0" destOrd="0" presId="urn:microsoft.com/office/officeart/2005/8/layout/hierarchy1"/>
    <dgm:cxn modelId="{9B3851C6-DECF-44A5-8102-827ABFA32EEC}" type="presParOf" srcId="{1C78840A-AF8A-4AD9-9C05-73D5E5401826}" destId="{9DBD2350-4642-43D6-B864-42FC80494A5F}" srcOrd="0" destOrd="0" presId="urn:microsoft.com/office/officeart/2005/8/layout/hierarchy1"/>
    <dgm:cxn modelId="{BCB8389B-EFA6-408B-B688-C3D820C6A737}" type="presParOf" srcId="{1C78840A-AF8A-4AD9-9C05-73D5E5401826}" destId="{1BBC8F50-AA39-49B5-9D71-687E7B2B00A5}" srcOrd="1" destOrd="0" presId="urn:microsoft.com/office/officeart/2005/8/layout/hierarchy1"/>
    <dgm:cxn modelId="{5C118211-DBB5-4CAD-B5FD-A93D73FBB63F}" type="presParOf" srcId="{CACB33CB-9914-4FAD-9FF0-1CA18D599B2C}" destId="{030AE4F9-34E8-4E1C-9967-03B9AE475C4A}" srcOrd="1" destOrd="0" presId="urn:microsoft.com/office/officeart/2005/8/layout/hierarchy1"/>
    <dgm:cxn modelId="{589C79A1-10AE-48BB-B142-85E2483FAF5D}" type="presParOf" srcId="{030AE4F9-34E8-4E1C-9967-03B9AE475C4A}" destId="{C36E08B2-55F1-49DD-BF74-24A3EB065822}" srcOrd="0" destOrd="0" presId="urn:microsoft.com/office/officeart/2005/8/layout/hierarchy1"/>
    <dgm:cxn modelId="{0AB9D3D4-C576-46F1-A91A-FBA234B9327F}" type="presParOf" srcId="{030AE4F9-34E8-4E1C-9967-03B9AE475C4A}" destId="{ED0E6E8B-994F-46A4-83C2-03A48F4CFD01}" srcOrd="1" destOrd="0" presId="urn:microsoft.com/office/officeart/2005/8/layout/hierarchy1"/>
    <dgm:cxn modelId="{C98C0E02-AC34-4283-95CD-B81E828529AE}" type="presParOf" srcId="{ED0E6E8B-994F-46A4-83C2-03A48F4CFD01}" destId="{68E8D0CC-69B5-4178-B148-BFBF79C77280}" srcOrd="0" destOrd="0" presId="urn:microsoft.com/office/officeart/2005/8/layout/hierarchy1"/>
    <dgm:cxn modelId="{583D2378-69B1-468C-8DF3-E2BF62B19AB7}" type="presParOf" srcId="{68E8D0CC-69B5-4178-B148-BFBF79C77280}" destId="{DE9C375E-A19E-4470-B236-CB83E639A212}" srcOrd="0" destOrd="0" presId="urn:microsoft.com/office/officeart/2005/8/layout/hierarchy1"/>
    <dgm:cxn modelId="{A0A70222-1DD5-464D-A61C-AFD8515263D8}" type="presParOf" srcId="{68E8D0CC-69B5-4178-B148-BFBF79C77280}" destId="{7167E3B3-E8F2-41C2-ABC3-BE978DF1BD4E}" srcOrd="1" destOrd="0" presId="urn:microsoft.com/office/officeart/2005/8/layout/hierarchy1"/>
    <dgm:cxn modelId="{AD8ED3B7-4064-4A88-93EA-FA7E4D34A5C8}" type="presParOf" srcId="{ED0E6E8B-994F-46A4-83C2-03A48F4CFD01}" destId="{18304BCD-211E-4CB0-8D1D-558B8B9264C8}" srcOrd="1" destOrd="0" presId="urn:microsoft.com/office/officeart/2005/8/layout/hierarchy1"/>
    <dgm:cxn modelId="{B11536C1-AF60-4A41-A5F9-D88B151B5EF6}" type="presParOf" srcId="{030AE4F9-34E8-4E1C-9967-03B9AE475C4A}" destId="{3460E8AA-297F-4A97-A9E3-2CC68CE1287D}" srcOrd="2" destOrd="0" presId="urn:microsoft.com/office/officeart/2005/8/layout/hierarchy1"/>
    <dgm:cxn modelId="{5BBCD37A-3210-4563-9871-BE2A969D3781}" type="presParOf" srcId="{030AE4F9-34E8-4E1C-9967-03B9AE475C4A}" destId="{0DC7C45F-15EF-400E-ADFC-CCAEBB846A58}" srcOrd="3" destOrd="0" presId="urn:microsoft.com/office/officeart/2005/8/layout/hierarchy1"/>
    <dgm:cxn modelId="{97BE5C30-11C6-4B75-A7FD-43E84662DDDA}" type="presParOf" srcId="{0DC7C45F-15EF-400E-ADFC-CCAEBB846A58}" destId="{1DC607D3-9C20-4294-89C9-67F05D8A5289}" srcOrd="0" destOrd="0" presId="urn:microsoft.com/office/officeart/2005/8/layout/hierarchy1"/>
    <dgm:cxn modelId="{B238D576-1818-4059-847E-DE632A6F4022}" type="presParOf" srcId="{1DC607D3-9C20-4294-89C9-67F05D8A5289}" destId="{E92DF68B-B1D0-4004-970D-4990D2DA7B84}" srcOrd="0" destOrd="0" presId="urn:microsoft.com/office/officeart/2005/8/layout/hierarchy1"/>
    <dgm:cxn modelId="{B022DBC8-A49A-446D-B0B6-2488DFC3110E}" type="presParOf" srcId="{1DC607D3-9C20-4294-89C9-67F05D8A5289}" destId="{008192F4-A98F-4556-80FB-A1F16C62C2FF}" srcOrd="1" destOrd="0" presId="urn:microsoft.com/office/officeart/2005/8/layout/hierarchy1"/>
    <dgm:cxn modelId="{FF4FF16A-F3F0-4DF6-A81D-A63FC4755B1F}" type="presParOf" srcId="{0DC7C45F-15EF-400E-ADFC-CCAEBB846A58}" destId="{2019ACDA-8415-4979-BAA7-70F1DE6C5817}" srcOrd="1" destOrd="0" presId="urn:microsoft.com/office/officeart/2005/8/layout/hierarchy1"/>
    <dgm:cxn modelId="{FCC366DD-1089-42A9-9707-73EB95943626}" type="presParOf" srcId="{030AE4F9-34E8-4E1C-9967-03B9AE475C4A}" destId="{1113EFBD-416E-460B-B99E-E796C2439AD8}" srcOrd="4" destOrd="0" presId="urn:microsoft.com/office/officeart/2005/8/layout/hierarchy1"/>
    <dgm:cxn modelId="{C3C86160-6321-46B0-A887-AB19892C7C3B}" type="presParOf" srcId="{030AE4F9-34E8-4E1C-9967-03B9AE475C4A}" destId="{8E871477-FD67-4DB9-8A05-623DB1765AB1}" srcOrd="5" destOrd="0" presId="urn:microsoft.com/office/officeart/2005/8/layout/hierarchy1"/>
    <dgm:cxn modelId="{5F849F45-C403-4A7F-BA7D-51F844902CB6}" type="presParOf" srcId="{8E871477-FD67-4DB9-8A05-623DB1765AB1}" destId="{3BB2D27A-CE1D-4849-93AD-AC084B8C69C6}" srcOrd="0" destOrd="0" presId="urn:microsoft.com/office/officeart/2005/8/layout/hierarchy1"/>
    <dgm:cxn modelId="{AD065537-559D-4BD3-A401-319272A4D191}" type="presParOf" srcId="{3BB2D27A-CE1D-4849-93AD-AC084B8C69C6}" destId="{9CD5F5FB-B25A-4286-8F03-7A4A600260FA}" srcOrd="0" destOrd="0" presId="urn:microsoft.com/office/officeart/2005/8/layout/hierarchy1"/>
    <dgm:cxn modelId="{8F7F6D63-C9DD-40E0-8330-154C82294FED}" type="presParOf" srcId="{3BB2D27A-CE1D-4849-93AD-AC084B8C69C6}" destId="{1ABDD03E-4D0D-4480-8FA5-41CAFA2D49FF}" srcOrd="1" destOrd="0" presId="urn:microsoft.com/office/officeart/2005/8/layout/hierarchy1"/>
    <dgm:cxn modelId="{6178F960-DB0C-483D-9F55-116E897892AC}" type="presParOf" srcId="{8E871477-FD67-4DB9-8A05-623DB1765AB1}" destId="{20019AF1-FE4E-4937-A2B5-56658B303D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E8617-1850-4A4D-84FE-51DCF88FC227}" type="doc">
      <dgm:prSet loTypeId="urn:microsoft.com/office/officeart/2005/8/layout/gear1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ED6D44E-A8A0-4821-B7E3-C61D663F0C31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1F18326E-4FFA-4A67-B805-0E123B17B704}" type="parTrans" cxnId="{4729F248-5680-4F71-A48F-88B32FF47749}">
      <dgm:prSet/>
      <dgm:spPr/>
      <dgm:t>
        <a:bodyPr/>
        <a:lstStyle/>
        <a:p>
          <a:endParaRPr lang="zh-CN" altLang="en-US"/>
        </a:p>
      </dgm:t>
    </dgm:pt>
    <dgm:pt modelId="{DF427971-D292-48A3-8140-88BA869D078D}" type="sibTrans" cxnId="{4729F248-5680-4F71-A48F-88B32FF47749}">
      <dgm:prSet/>
      <dgm:spPr/>
      <dgm:t>
        <a:bodyPr/>
        <a:lstStyle/>
        <a:p>
          <a:endParaRPr lang="zh-CN" altLang="en-US"/>
        </a:p>
      </dgm:t>
    </dgm:pt>
    <dgm:pt modelId="{5ED37D6C-25D7-4A3C-BB5D-7F2A9AB3AC79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89145479-5C7D-4C2C-8A8C-35A2440F2167}" type="parTrans" cxnId="{D346FE67-AD48-4142-8851-9CDE21783697}">
      <dgm:prSet/>
      <dgm:spPr/>
      <dgm:t>
        <a:bodyPr/>
        <a:lstStyle/>
        <a:p>
          <a:endParaRPr lang="zh-CN" altLang="en-US"/>
        </a:p>
      </dgm:t>
    </dgm:pt>
    <dgm:pt modelId="{2052CDE3-2425-4AEB-B644-92C12FF75EC0}" type="sibTrans" cxnId="{D346FE67-AD48-4142-8851-9CDE21783697}">
      <dgm:prSet/>
      <dgm:spPr/>
      <dgm:t>
        <a:bodyPr/>
        <a:lstStyle/>
        <a:p>
          <a:endParaRPr lang="zh-CN" altLang="en-US"/>
        </a:p>
      </dgm:t>
    </dgm:pt>
    <dgm:pt modelId="{FD83D940-5C24-42DB-BCF3-B9E4E79A6D5A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0A64B9AD-56C6-4B9D-A590-62B18C58E12F}" type="parTrans" cxnId="{DB1EBE3D-1ADD-4913-8917-000095F942AB}">
      <dgm:prSet/>
      <dgm:spPr/>
      <dgm:t>
        <a:bodyPr/>
        <a:lstStyle/>
        <a:p>
          <a:endParaRPr lang="zh-CN" altLang="en-US"/>
        </a:p>
      </dgm:t>
    </dgm:pt>
    <dgm:pt modelId="{76D0A99F-395A-4C41-82FA-4BD676C16C1B}" type="sibTrans" cxnId="{DB1EBE3D-1ADD-4913-8917-000095F942AB}">
      <dgm:prSet/>
      <dgm:spPr/>
      <dgm:t>
        <a:bodyPr/>
        <a:lstStyle/>
        <a:p>
          <a:endParaRPr lang="zh-CN" altLang="en-US"/>
        </a:p>
      </dgm:t>
    </dgm:pt>
    <dgm:pt modelId="{D4064FA4-248F-4DD8-B254-35126E1F6CBA}" type="pres">
      <dgm:prSet presAssocID="{0F4E8617-1850-4A4D-84FE-51DCF88FC227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475352-292C-4B2E-82B9-C4112F0099A8}" type="pres">
      <dgm:prSet presAssocID="{EED6D44E-A8A0-4821-B7E3-C61D663F0C3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BBACF-6A08-456A-BA2E-4D7ACC39DFE9}" type="pres">
      <dgm:prSet presAssocID="{EED6D44E-A8A0-4821-B7E3-C61D663F0C3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579CB851-1010-4117-94A8-988B326B132D}" type="pres">
      <dgm:prSet presAssocID="{EED6D44E-A8A0-4821-B7E3-C61D663F0C3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D255894-F039-4019-BA2D-FCDE263F8026}" type="pres">
      <dgm:prSet presAssocID="{5ED37D6C-25D7-4A3C-BB5D-7F2A9AB3AC7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9A10A-E539-46FA-91A2-35937371561D}" type="pres">
      <dgm:prSet presAssocID="{5ED37D6C-25D7-4A3C-BB5D-7F2A9AB3AC79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5B2D3FCE-12CC-42A4-AE11-966E9E83DBD0}" type="pres">
      <dgm:prSet presAssocID="{5ED37D6C-25D7-4A3C-BB5D-7F2A9AB3AC79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113E218C-2EF9-4138-A8E0-5985BB269E91}" type="pres">
      <dgm:prSet presAssocID="{FD83D940-5C24-42DB-BCF3-B9E4E79A6D5A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4D7203DF-8BEC-4BAD-B43F-20B12EBBE8F9}" type="pres">
      <dgm:prSet presAssocID="{FD83D940-5C24-42DB-BCF3-B9E4E79A6D5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D3402-3E1E-4588-9E0D-469729B257CF}" type="pres">
      <dgm:prSet presAssocID="{FD83D940-5C24-42DB-BCF3-B9E4E79A6D5A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CBFF216C-F521-4D7A-8845-05A0E32C96C3}" type="pres">
      <dgm:prSet presAssocID="{FD83D940-5C24-42DB-BCF3-B9E4E79A6D5A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36C29FD-C64E-4EB2-957D-2C1755FBB544}" type="pres">
      <dgm:prSet presAssocID="{DF427971-D292-48A3-8140-88BA869D078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EB37D79A-01E3-40F8-95E2-EFE470EBCD96}" type="pres">
      <dgm:prSet presAssocID="{2052CDE3-2425-4AEB-B644-92C12FF75EC0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A903F06F-F493-49E4-A182-9DE92AC00426}" type="pres">
      <dgm:prSet presAssocID="{76D0A99F-395A-4C41-82FA-4BD676C16C1B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47348DE-EDEC-4420-B55F-05A6F3C370A6}" type="presOf" srcId="{76D0A99F-395A-4C41-82FA-4BD676C16C1B}" destId="{A903F06F-F493-49E4-A182-9DE92AC00426}" srcOrd="0" destOrd="0" presId="urn:microsoft.com/office/officeart/2005/8/layout/gear1"/>
    <dgm:cxn modelId="{68A61C54-884B-4CA7-BD79-74486BF9FC84}" type="presOf" srcId="{EED6D44E-A8A0-4821-B7E3-C61D663F0C31}" destId="{E0BBBACF-6A08-456A-BA2E-4D7ACC39DFE9}" srcOrd="1" destOrd="0" presId="urn:microsoft.com/office/officeart/2005/8/layout/gear1"/>
    <dgm:cxn modelId="{1E74CA26-D21E-4F42-B777-0E8EB4F2390E}" type="presOf" srcId="{DF427971-D292-48A3-8140-88BA869D078D}" destId="{336C29FD-C64E-4EB2-957D-2C1755FBB544}" srcOrd="0" destOrd="0" presId="urn:microsoft.com/office/officeart/2005/8/layout/gear1"/>
    <dgm:cxn modelId="{235826F3-008E-42B5-AD37-64AC6831285D}" type="presOf" srcId="{5ED37D6C-25D7-4A3C-BB5D-7F2A9AB3AC79}" destId="{CD255894-F039-4019-BA2D-FCDE263F8026}" srcOrd="0" destOrd="0" presId="urn:microsoft.com/office/officeart/2005/8/layout/gear1"/>
    <dgm:cxn modelId="{71FA4787-119C-45F5-9538-A55185B593BE}" type="presOf" srcId="{2052CDE3-2425-4AEB-B644-92C12FF75EC0}" destId="{EB37D79A-01E3-40F8-95E2-EFE470EBCD96}" srcOrd="0" destOrd="0" presId="urn:microsoft.com/office/officeart/2005/8/layout/gear1"/>
    <dgm:cxn modelId="{7ADF4017-3576-4DDB-90B0-6050B74679C4}" type="presOf" srcId="{0F4E8617-1850-4A4D-84FE-51DCF88FC227}" destId="{D4064FA4-248F-4DD8-B254-35126E1F6CBA}" srcOrd="0" destOrd="0" presId="urn:microsoft.com/office/officeart/2005/8/layout/gear1"/>
    <dgm:cxn modelId="{4729F248-5680-4F71-A48F-88B32FF47749}" srcId="{0F4E8617-1850-4A4D-84FE-51DCF88FC227}" destId="{EED6D44E-A8A0-4821-B7E3-C61D663F0C31}" srcOrd="0" destOrd="0" parTransId="{1F18326E-4FFA-4A67-B805-0E123B17B704}" sibTransId="{DF427971-D292-48A3-8140-88BA869D078D}"/>
    <dgm:cxn modelId="{112AB5C6-8050-40D4-B698-F204604F6B4F}" type="presOf" srcId="{EED6D44E-A8A0-4821-B7E3-C61D663F0C31}" destId="{61475352-292C-4B2E-82B9-C4112F0099A8}" srcOrd="0" destOrd="0" presId="urn:microsoft.com/office/officeart/2005/8/layout/gear1"/>
    <dgm:cxn modelId="{DB1EBE3D-1ADD-4913-8917-000095F942AB}" srcId="{0F4E8617-1850-4A4D-84FE-51DCF88FC227}" destId="{FD83D940-5C24-42DB-BCF3-B9E4E79A6D5A}" srcOrd="2" destOrd="0" parTransId="{0A64B9AD-56C6-4B9D-A590-62B18C58E12F}" sibTransId="{76D0A99F-395A-4C41-82FA-4BD676C16C1B}"/>
    <dgm:cxn modelId="{23E44B0B-243C-4EC5-B8B3-E4A818975909}" type="presOf" srcId="{5ED37D6C-25D7-4A3C-BB5D-7F2A9AB3AC79}" destId="{7609A10A-E539-46FA-91A2-35937371561D}" srcOrd="1" destOrd="0" presId="urn:microsoft.com/office/officeart/2005/8/layout/gear1"/>
    <dgm:cxn modelId="{D346FE67-AD48-4142-8851-9CDE21783697}" srcId="{0F4E8617-1850-4A4D-84FE-51DCF88FC227}" destId="{5ED37D6C-25D7-4A3C-BB5D-7F2A9AB3AC79}" srcOrd="1" destOrd="0" parTransId="{89145479-5C7D-4C2C-8A8C-35A2440F2167}" sibTransId="{2052CDE3-2425-4AEB-B644-92C12FF75EC0}"/>
    <dgm:cxn modelId="{F2B0EE92-A0BB-4611-9CCC-BA0C8F648B0F}" type="presOf" srcId="{EED6D44E-A8A0-4821-B7E3-C61D663F0C31}" destId="{579CB851-1010-4117-94A8-988B326B132D}" srcOrd="2" destOrd="0" presId="urn:microsoft.com/office/officeart/2005/8/layout/gear1"/>
    <dgm:cxn modelId="{95DE5B7A-6578-4AF8-82D1-89E6530B2260}" type="presOf" srcId="{FD83D940-5C24-42DB-BCF3-B9E4E79A6D5A}" destId="{113E218C-2EF9-4138-A8E0-5985BB269E91}" srcOrd="0" destOrd="0" presId="urn:microsoft.com/office/officeart/2005/8/layout/gear1"/>
    <dgm:cxn modelId="{22FBA9B7-31CA-4C49-A6C9-6B68696E509B}" type="presOf" srcId="{FD83D940-5C24-42DB-BCF3-B9E4E79A6D5A}" destId="{4D7203DF-8BEC-4BAD-B43F-20B12EBBE8F9}" srcOrd="1" destOrd="0" presId="urn:microsoft.com/office/officeart/2005/8/layout/gear1"/>
    <dgm:cxn modelId="{8AD4A3C5-EB22-4F2F-94B8-1FEC348606E2}" type="presOf" srcId="{FD83D940-5C24-42DB-BCF3-B9E4E79A6D5A}" destId="{9A8D3402-3E1E-4588-9E0D-469729B257CF}" srcOrd="2" destOrd="0" presId="urn:microsoft.com/office/officeart/2005/8/layout/gear1"/>
    <dgm:cxn modelId="{A70B4C02-1DB4-437E-9894-B5ECE667A170}" type="presOf" srcId="{5ED37D6C-25D7-4A3C-BB5D-7F2A9AB3AC79}" destId="{5B2D3FCE-12CC-42A4-AE11-966E9E83DBD0}" srcOrd="2" destOrd="0" presId="urn:microsoft.com/office/officeart/2005/8/layout/gear1"/>
    <dgm:cxn modelId="{DDBEDBF0-FFE0-42D3-B890-0EA4E309BA56}" type="presOf" srcId="{FD83D940-5C24-42DB-BCF3-B9E4E79A6D5A}" destId="{CBFF216C-F521-4D7A-8845-05A0E32C96C3}" srcOrd="3" destOrd="0" presId="urn:microsoft.com/office/officeart/2005/8/layout/gear1"/>
    <dgm:cxn modelId="{3FD9C16B-7CFA-4F54-919C-51172096B3D0}" type="presParOf" srcId="{D4064FA4-248F-4DD8-B254-35126E1F6CBA}" destId="{61475352-292C-4B2E-82B9-C4112F0099A8}" srcOrd="0" destOrd="0" presId="urn:microsoft.com/office/officeart/2005/8/layout/gear1"/>
    <dgm:cxn modelId="{4823EA54-D6CE-461C-B68C-2956AB4ADB19}" type="presParOf" srcId="{D4064FA4-248F-4DD8-B254-35126E1F6CBA}" destId="{E0BBBACF-6A08-456A-BA2E-4D7ACC39DFE9}" srcOrd="1" destOrd="0" presId="urn:microsoft.com/office/officeart/2005/8/layout/gear1"/>
    <dgm:cxn modelId="{6419DC7F-8B99-4FB2-94B2-30486B55875B}" type="presParOf" srcId="{D4064FA4-248F-4DD8-B254-35126E1F6CBA}" destId="{579CB851-1010-4117-94A8-988B326B132D}" srcOrd="2" destOrd="0" presId="urn:microsoft.com/office/officeart/2005/8/layout/gear1"/>
    <dgm:cxn modelId="{770C5FBF-925D-481C-B7F2-859160707132}" type="presParOf" srcId="{D4064FA4-248F-4DD8-B254-35126E1F6CBA}" destId="{CD255894-F039-4019-BA2D-FCDE263F8026}" srcOrd="3" destOrd="0" presId="urn:microsoft.com/office/officeart/2005/8/layout/gear1"/>
    <dgm:cxn modelId="{7BA65E1D-91FD-433E-A344-8BFCDBD4D5E4}" type="presParOf" srcId="{D4064FA4-248F-4DD8-B254-35126E1F6CBA}" destId="{7609A10A-E539-46FA-91A2-35937371561D}" srcOrd="4" destOrd="0" presId="urn:microsoft.com/office/officeart/2005/8/layout/gear1"/>
    <dgm:cxn modelId="{6A8ACE08-2ABE-4B35-8BA4-11F08343D42C}" type="presParOf" srcId="{D4064FA4-248F-4DD8-B254-35126E1F6CBA}" destId="{5B2D3FCE-12CC-42A4-AE11-966E9E83DBD0}" srcOrd="5" destOrd="0" presId="urn:microsoft.com/office/officeart/2005/8/layout/gear1"/>
    <dgm:cxn modelId="{C0A36499-3CBA-443A-ABD2-3C86E5D8E9FE}" type="presParOf" srcId="{D4064FA4-248F-4DD8-B254-35126E1F6CBA}" destId="{113E218C-2EF9-4138-A8E0-5985BB269E91}" srcOrd="6" destOrd="0" presId="urn:microsoft.com/office/officeart/2005/8/layout/gear1"/>
    <dgm:cxn modelId="{C02F8197-7DA1-4C94-B692-AD7758403905}" type="presParOf" srcId="{D4064FA4-248F-4DD8-B254-35126E1F6CBA}" destId="{4D7203DF-8BEC-4BAD-B43F-20B12EBBE8F9}" srcOrd="7" destOrd="0" presId="urn:microsoft.com/office/officeart/2005/8/layout/gear1"/>
    <dgm:cxn modelId="{18CC788A-05AA-49E4-94D1-4608FE4EDBA2}" type="presParOf" srcId="{D4064FA4-248F-4DD8-B254-35126E1F6CBA}" destId="{9A8D3402-3E1E-4588-9E0D-469729B257CF}" srcOrd="8" destOrd="0" presId="urn:microsoft.com/office/officeart/2005/8/layout/gear1"/>
    <dgm:cxn modelId="{B34216B6-4CEF-43EA-9DA2-5481F1F53052}" type="presParOf" srcId="{D4064FA4-248F-4DD8-B254-35126E1F6CBA}" destId="{CBFF216C-F521-4D7A-8845-05A0E32C96C3}" srcOrd="9" destOrd="0" presId="urn:microsoft.com/office/officeart/2005/8/layout/gear1"/>
    <dgm:cxn modelId="{24B4FFB5-FDDB-45D1-B657-389891DA2552}" type="presParOf" srcId="{D4064FA4-248F-4DD8-B254-35126E1F6CBA}" destId="{336C29FD-C64E-4EB2-957D-2C1755FBB544}" srcOrd="10" destOrd="0" presId="urn:microsoft.com/office/officeart/2005/8/layout/gear1"/>
    <dgm:cxn modelId="{8A7B38C9-56B6-4091-AB8A-1AAB87E4D7A5}" type="presParOf" srcId="{D4064FA4-248F-4DD8-B254-35126E1F6CBA}" destId="{EB37D79A-01E3-40F8-95E2-EFE470EBCD96}" srcOrd="11" destOrd="0" presId="urn:microsoft.com/office/officeart/2005/8/layout/gear1"/>
    <dgm:cxn modelId="{5EE993D7-1E95-487B-96B3-20379946EBEF}" type="presParOf" srcId="{D4064FA4-248F-4DD8-B254-35126E1F6CBA}" destId="{A903F06F-F493-49E4-A182-9DE92AC0042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ED2E4C-77FA-46B8-A172-7F4D83A403CF}" type="doc">
      <dgm:prSet loTypeId="urn:microsoft.com/office/officeart/2005/8/layout/cycle2" loCatId="cycl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E34FB41-B189-4027-A44A-434A739C242B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0F930DB0-B81A-4340-B9A6-AA97330B595E}" type="parTrans" cxnId="{FDE4F26C-4F90-41E3-AE85-15812817746F}">
      <dgm:prSet/>
      <dgm:spPr/>
      <dgm:t>
        <a:bodyPr/>
        <a:lstStyle/>
        <a:p>
          <a:endParaRPr lang="zh-CN" altLang="en-US"/>
        </a:p>
      </dgm:t>
    </dgm:pt>
    <dgm:pt modelId="{7123E539-5704-4E99-879A-9F4B8074E262}" type="sibTrans" cxnId="{FDE4F26C-4F90-41E3-AE85-15812817746F}">
      <dgm:prSet/>
      <dgm:spPr/>
      <dgm:t>
        <a:bodyPr/>
        <a:lstStyle/>
        <a:p>
          <a:endParaRPr lang="zh-CN" altLang="en-US"/>
        </a:p>
      </dgm:t>
    </dgm:pt>
    <dgm:pt modelId="{6E06C72C-DE39-453D-9205-B9A648C56563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2BBAEA46-48E7-4999-AE23-C2B3D9C22349}" type="parTrans" cxnId="{9AA1470A-5F81-4EE7-9083-F1C893E5CB7D}">
      <dgm:prSet/>
      <dgm:spPr/>
      <dgm:t>
        <a:bodyPr/>
        <a:lstStyle/>
        <a:p>
          <a:endParaRPr lang="zh-CN" altLang="en-US"/>
        </a:p>
      </dgm:t>
    </dgm:pt>
    <dgm:pt modelId="{1F7D674D-1814-4FD3-B41D-0DCA298694A5}" type="sibTrans" cxnId="{9AA1470A-5F81-4EE7-9083-F1C893E5CB7D}">
      <dgm:prSet/>
      <dgm:spPr/>
      <dgm:t>
        <a:bodyPr/>
        <a:lstStyle/>
        <a:p>
          <a:endParaRPr lang="zh-CN" altLang="en-US"/>
        </a:p>
      </dgm:t>
    </dgm:pt>
    <dgm:pt modelId="{FAF6FD99-A8FC-4EC5-B8A9-C9FBE0ECAF6D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BDB46FFA-5450-409B-814C-BDAB6F67E380}" type="parTrans" cxnId="{4C8D7F07-5E26-493F-8B79-CD08BE653A92}">
      <dgm:prSet/>
      <dgm:spPr/>
      <dgm:t>
        <a:bodyPr/>
        <a:lstStyle/>
        <a:p>
          <a:endParaRPr lang="zh-CN" altLang="en-US"/>
        </a:p>
      </dgm:t>
    </dgm:pt>
    <dgm:pt modelId="{DBDB3627-45D4-4444-AC05-6F8AC2BAB3B8}" type="sibTrans" cxnId="{4C8D7F07-5E26-493F-8B79-CD08BE653A92}">
      <dgm:prSet/>
      <dgm:spPr/>
      <dgm:t>
        <a:bodyPr/>
        <a:lstStyle/>
        <a:p>
          <a:endParaRPr lang="zh-CN" altLang="en-US"/>
        </a:p>
      </dgm:t>
    </dgm:pt>
    <dgm:pt modelId="{43A07B3E-D008-4F2D-B574-C294E8101C8E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D138070C-A491-4BF9-B29C-14358C71E8E5}" type="parTrans" cxnId="{47A39DD5-B0D2-4958-B5AB-E7108DA9D346}">
      <dgm:prSet/>
      <dgm:spPr/>
      <dgm:t>
        <a:bodyPr/>
        <a:lstStyle/>
        <a:p>
          <a:endParaRPr lang="zh-CN" altLang="en-US"/>
        </a:p>
      </dgm:t>
    </dgm:pt>
    <dgm:pt modelId="{289D91DD-9908-4BD6-85E4-61BEAB19CA56}" type="sibTrans" cxnId="{47A39DD5-B0D2-4958-B5AB-E7108DA9D346}">
      <dgm:prSet/>
      <dgm:spPr/>
      <dgm:t>
        <a:bodyPr/>
        <a:lstStyle/>
        <a:p>
          <a:endParaRPr lang="zh-CN" altLang="en-US"/>
        </a:p>
      </dgm:t>
    </dgm:pt>
    <dgm:pt modelId="{012B4687-9501-4091-8A85-2F5F9D49BCF1}">
      <dgm:prSet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87FB1A47-7B30-4EE6-ACE5-69CBE2202918}" type="parTrans" cxnId="{C071247C-02C8-478E-BAC2-C1A3394CADE4}">
      <dgm:prSet/>
      <dgm:spPr/>
      <dgm:t>
        <a:bodyPr/>
        <a:lstStyle/>
        <a:p>
          <a:endParaRPr lang="zh-CN" altLang="en-US"/>
        </a:p>
      </dgm:t>
    </dgm:pt>
    <dgm:pt modelId="{828F6FA7-0786-4F21-A9AC-6F28A83B3B43}" type="sibTrans" cxnId="{C071247C-02C8-478E-BAC2-C1A3394CADE4}">
      <dgm:prSet/>
      <dgm:spPr/>
      <dgm:t>
        <a:bodyPr/>
        <a:lstStyle/>
        <a:p>
          <a:endParaRPr lang="zh-CN" altLang="en-US"/>
        </a:p>
      </dgm:t>
    </dgm:pt>
    <dgm:pt modelId="{5C3D7ABF-2BCB-4AD6-B0FD-587DE0A2447D}" type="pres">
      <dgm:prSet presAssocID="{EBED2E4C-77FA-46B8-A172-7F4D83A403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B24EE1-3741-47E5-ADF0-7CAADC023FEE}" type="pres">
      <dgm:prSet presAssocID="{012B4687-9501-4091-8A85-2F5F9D49BCF1}" presName="node" presStyleLbl="node1" presStyleIdx="0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241F3554-09D0-47FD-8F59-4B55FF32914D}" type="pres">
      <dgm:prSet presAssocID="{828F6FA7-0786-4F21-A9AC-6F28A83B3B4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D8CD9F7-215B-40F9-8A2D-5AD66E4F663C}" type="pres">
      <dgm:prSet presAssocID="{828F6FA7-0786-4F21-A9AC-6F28A83B3B4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DB84ECB-A2D5-4DF0-A826-1815A7516130}" type="pres">
      <dgm:prSet presAssocID="{CE34FB41-B189-4027-A44A-434A739C242B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8F72175E-5E91-4630-9515-7D6C95470DF6}" type="pres">
      <dgm:prSet presAssocID="{7123E539-5704-4E99-879A-9F4B8074E26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202DD4DA-7B8E-4F4F-A5DF-68F1AC1083CF}" type="pres">
      <dgm:prSet presAssocID="{7123E539-5704-4E99-879A-9F4B8074E262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33EEDB2-4FA0-4FF8-A715-E9D8A5961A57}" type="pres">
      <dgm:prSet presAssocID="{6E06C72C-DE39-453D-9205-B9A648C56563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F344FDEE-D50B-4450-8CB2-3C7C30494AB2}" type="pres">
      <dgm:prSet presAssocID="{1F7D674D-1814-4FD3-B41D-0DCA298694A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B20747-82F4-4304-A3A2-BC4965A848C2}" type="pres">
      <dgm:prSet presAssocID="{1F7D674D-1814-4FD3-B41D-0DCA298694A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1BA21CEA-77B9-4202-917A-482389D2EADE}" type="pres">
      <dgm:prSet presAssocID="{FAF6FD99-A8FC-4EC5-B8A9-C9FBE0ECAF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B86B4583-228E-42F4-92F1-D6DEEDA49F58}" type="pres">
      <dgm:prSet presAssocID="{DBDB3627-45D4-4444-AC05-6F8AC2BAB3B8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647D697-9C26-40FF-9CB8-E76A4A899106}" type="pres">
      <dgm:prSet presAssocID="{DBDB3627-45D4-4444-AC05-6F8AC2BAB3B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A698648-49DD-4545-B936-2F9B5C337BEA}" type="pres">
      <dgm:prSet presAssocID="{43A07B3E-D008-4F2D-B574-C294E8101C8E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D34F4157-2EE2-4DE0-B86F-876E008792C9}" type="pres">
      <dgm:prSet presAssocID="{289D91DD-9908-4BD6-85E4-61BEAB19CA5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25BF4DE-2E32-4311-85E6-C712FF08A2AB}" type="pres">
      <dgm:prSet presAssocID="{289D91DD-9908-4BD6-85E4-61BEAB19CA5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C15332E-56AA-40C4-A9C8-27AF8A2FE5DE}" type="presOf" srcId="{1F7D674D-1814-4FD3-B41D-0DCA298694A5}" destId="{89B20747-82F4-4304-A3A2-BC4965A848C2}" srcOrd="1" destOrd="0" presId="urn:microsoft.com/office/officeart/2005/8/layout/cycle2"/>
    <dgm:cxn modelId="{C071247C-02C8-478E-BAC2-C1A3394CADE4}" srcId="{EBED2E4C-77FA-46B8-A172-7F4D83A403CF}" destId="{012B4687-9501-4091-8A85-2F5F9D49BCF1}" srcOrd="0" destOrd="0" parTransId="{87FB1A47-7B30-4EE6-ACE5-69CBE2202918}" sibTransId="{828F6FA7-0786-4F21-A9AC-6F28A83B3B43}"/>
    <dgm:cxn modelId="{20AE44CA-7E43-4BFF-B4D3-8A55EA9B31CE}" type="presOf" srcId="{012B4687-9501-4091-8A85-2F5F9D49BCF1}" destId="{F4B24EE1-3741-47E5-ADF0-7CAADC023FEE}" srcOrd="0" destOrd="0" presId="urn:microsoft.com/office/officeart/2005/8/layout/cycle2"/>
    <dgm:cxn modelId="{B30D3FA1-F077-4C61-B663-C7C1FAFD6C5D}" type="presOf" srcId="{828F6FA7-0786-4F21-A9AC-6F28A83B3B43}" destId="{241F3554-09D0-47FD-8F59-4B55FF32914D}" srcOrd="0" destOrd="0" presId="urn:microsoft.com/office/officeart/2005/8/layout/cycle2"/>
    <dgm:cxn modelId="{06180CD5-677D-4F85-A928-183518F53F9F}" type="presOf" srcId="{289D91DD-9908-4BD6-85E4-61BEAB19CA56}" destId="{F25BF4DE-2E32-4311-85E6-C712FF08A2AB}" srcOrd="1" destOrd="0" presId="urn:microsoft.com/office/officeart/2005/8/layout/cycle2"/>
    <dgm:cxn modelId="{5BCE7491-C161-46E1-8B12-737B951574EA}" type="presOf" srcId="{7123E539-5704-4E99-879A-9F4B8074E262}" destId="{202DD4DA-7B8E-4F4F-A5DF-68F1AC1083CF}" srcOrd="1" destOrd="0" presId="urn:microsoft.com/office/officeart/2005/8/layout/cycle2"/>
    <dgm:cxn modelId="{A0E40478-8B39-4CFF-841B-19BB303EE38E}" type="presOf" srcId="{1F7D674D-1814-4FD3-B41D-0DCA298694A5}" destId="{F344FDEE-D50B-4450-8CB2-3C7C30494AB2}" srcOrd="0" destOrd="0" presId="urn:microsoft.com/office/officeart/2005/8/layout/cycle2"/>
    <dgm:cxn modelId="{2A702A00-8FBF-4414-A025-8D1AF5247FE6}" type="presOf" srcId="{DBDB3627-45D4-4444-AC05-6F8AC2BAB3B8}" destId="{B86B4583-228E-42F4-92F1-D6DEEDA49F58}" srcOrd="0" destOrd="0" presId="urn:microsoft.com/office/officeart/2005/8/layout/cycle2"/>
    <dgm:cxn modelId="{D9ED2A6C-B18F-41A4-8624-8F09E86A6B60}" type="presOf" srcId="{43A07B3E-D008-4F2D-B574-C294E8101C8E}" destId="{8A698648-49DD-4545-B936-2F9B5C337BEA}" srcOrd="0" destOrd="0" presId="urn:microsoft.com/office/officeart/2005/8/layout/cycle2"/>
    <dgm:cxn modelId="{18C50B46-9F6E-4976-8B94-22A8D0203BB6}" type="presOf" srcId="{EBED2E4C-77FA-46B8-A172-7F4D83A403CF}" destId="{5C3D7ABF-2BCB-4AD6-B0FD-587DE0A2447D}" srcOrd="0" destOrd="0" presId="urn:microsoft.com/office/officeart/2005/8/layout/cycle2"/>
    <dgm:cxn modelId="{FDE4F26C-4F90-41E3-AE85-15812817746F}" srcId="{EBED2E4C-77FA-46B8-A172-7F4D83A403CF}" destId="{CE34FB41-B189-4027-A44A-434A739C242B}" srcOrd="1" destOrd="0" parTransId="{0F930DB0-B81A-4340-B9A6-AA97330B595E}" sibTransId="{7123E539-5704-4E99-879A-9F4B8074E262}"/>
    <dgm:cxn modelId="{93C98633-A66E-4532-A622-D1DEC9A84CBD}" type="presOf" srcId="{CE34FB41-B189-4027-A44A-434A739C242B}" destId="{BDB84ECB-A2D5-4DF0-A826-1815A7516130}" srcOrd="0" destOrd="0" presId="urn:microsoft.com/office/officeart/2005/8/layout/cycle2"/>
    <dgm:cxn modelId="{99B55C68-B3C6-4DB9-BA5A-C2357B69B025}" type="presOf" srcId="{6E06C72C-DE39-453D-9205-B9A648C56563}" destId="{C33EEDB2-4FA0-4FF8-A715-E9D8A5961A57}" srcOrd="0" destOrd="0" presId="urn:microsoft.com/office/officeart/2005/8/layout/cycle2"/>
    <dgm:cxn modelId="{9DF6441E-8678-4D75-841A-2B64E8E1AF60}" type="presOf" srcId="{289D91DD-9908-4BD6-85E4-61BEAB19CA56}" destId="{D34F4157-2EE2-4DE0-B86F-876E008792C9}" srcOrd="0" destOrd="0" presId="urn:microsoft.com/office/officeart/2005/8/layout/cycle2"/>
    <dgm:cxn modelId="{5AEAFC55-F154-416C-A3CD-3B3BB6B71908}" type="presOf" srcId="{828F6FA7-0786-4F21-A9AC-6F28A83B3B43}" destId="{ED8CD9F7-215B-40F9-8A2D-5AD66E4F663C}" srcOrd="1" destOrd="0" presId="urn:microsoft.com/office/officeart/2005/8/layout/cycle2"/>
    <dgm:cxn modelId="{4C8D7F07-5E26-493F-8B79-CD08BE653A92}" srcId="{EBED2E4C-77FA-46B8-A172-7F4D83A403CF}" destId="{FAF6FD99-A8FC-4EC5-B8A9-C9FBE0ECAF6D}" srcOrd="3" destOrd="0" parTransId="{BDB46FFA-5450-409B-814C-BDAB6F67E380}" sibTransId="{DBDB3627-45D4-4444-AC05-6F8AC2BAB3B8}"/>
    <dgm:cxn modelId="{47A39DD5-B0D2-4958-B5AB-E7108DA9D346}" srcId="{EBED2E4C-77FA-46B8-A172-7F4D83A403CF}" destId="{43A07B3E-D008-4F2D-B574-C294E8101C8E}" srcOrd="4" destOrd="0" parTransId="{D138070C-A491-4BF9-B29C-14358C71E8E5}" sibTransId="{289D91DD-9908-4BD6-85E4-61BEAB19CA56}"/>
    <dgm:cxn modelId="{1CDCF01F-67DC-42F9-BC0B-4F5755E59D09}" type="presOf" srcId="{DBDB3627-45D4-4444-AC05-6F8AC2BAB3B8}" destId="{3647D697-9C26-40FF-9CB8-E76A4A899106}" srcOrd="1" destOrd="0" presId="urn:microsoft.com/office/officeart/2005/8/layout/cycle2"/>
    <dgm:cxn modelId="{9AA1470A-5F81-4EE7-9083-F1C893E5CB7D}" srcId="{EBED2E4C-77FA-46B8-A172-7F4D83A403CF}" destId="{6E06C72C-DE39-453D-9205-B9A648C56563}" srcOrd="2" destOrd="0" parTransId="{2BBAEA46-48E7-4999-AE23-C2B3D9C22349}" sibTransId="{1F7D674D-1814-4FD3-B41D-0DCA298694A5}"/>
    <dgm:cxn modelId="{EBB08177-F40C-4A1F-AD32-2062E87397C5}" type="presOf" srcId="{FAF6FD99-A8FC-4EC5-B8A9-C9FBE0ECAF6D}" destId="{1BA21CEA-77B9-4202-917A-482389D2EADE}" srcOrd="0" destOrd="0" presId="urn:microsoft.com/office/officeart/2005/8/layout/cycle2"/>
    <dgm:cxn modelId="{6FC6268A-B59D-4710-BF55-1A13089157FF}" type="presOf" srcId="{7123E539-5704-4E99-879A-9F4B8074E262}" destId="{8F72175E-5E91-4630-9515-7D6C95470DF6}" srcOrd="0" destOrd="0" presId="urn:microsoft.com/office/officeart/2005/8/layout/cycle2"/>
    <dgm:cxn modelId="{76F14F2A-3F35-4E2E-8D26-A5912408269F}" type="presParOf" srcId="{5C3D7ABF-2BCB-4AD6-B0FD-587DE0A2447D}" destId="{F4B24EE1-3741-47E5-ADF0-7CAADC023FEE}" srcOrd="0" destOrd="0" presId="urn:microsoft.com/office/officeart/2005/8/layout/cycle2"/>
    <dgm:cxn modelId="{852EE2A7-2737-4725-85AE-55AF082D0380}" type="presParOf" srcId="{5C3D7ABF-2BCB-4AD6-B0FD-587DE0A2447D}" destId="{241F3554-09D0-47FD-8F59-4B55FF32914D}" srcOrd="1" destOrd="0" presId="urn:microsoft.com/office/officeart/2005/8/layout/cycle2"/>
    <dgm:cxn modelId="{E248E4EF-A9FF-4F38-ACAA-80197EA98898}" type="presParOf" srcId="{241F3554-09D0-47FD-8F59-4B55FF32914D}" destId="{ED8CD9F7-215B-40F9-8A2D-5AD66E4F663C}" srcOrd="0" destOrd="0" presId="urn:microsoft.com/office/officeart/2005/8/layout/cycle2"/>
    <dgm:cxn modelId="{8D48BCBF-B8DC-4601-A03E-68B48240644E}" type="presParOf" srcId="{5C3D7ABF-2BCB-4AD6-B0FD-587DE0A2447D}" destId="{BDB84ECB-A2D5-4DF0-A826-1815A7516130}" srcOrd="2" destOrd="0" presId="urn:microsoft.com/office/officeart/2005/8/layout/cycle2"/>
    <dgm:cxn modelId="{7760AE08-6CFB-4DE6-A774-8FD5B36BAF4A}" type="presParOf" srcId="{5C3D7ABF-2BCB-4AD6-B0FD-587DE0A2447D}" destId="{8F72175E-5E91-4630-9515-7D6C95470DF6}" srcOrd="3" destOrd="0" presId="urn:microsoft.com/office/officeart/2005/8/layout/cycle2"/>
    <dgm:cxn modelId="{0548400D-AA22-4085-80C6-3DE99B455F5A}" type="presParOf" srcId="{8F72175E-5E91-4630-9515-7D6C95470DF6}" destId="{202DD4DA-7B8E-4F4F-A5DF-68F1AC1083CF}" srcOrd="0" destOrd="0" presId="urn:microsoft.com/office/officeart/2005/8/layout/cycle2"/>
    <dgm:cxn modelId="{0F1B46EF-B43C-4E06-817A-6E910586D983}" type="presParOf" srcId="{5C3D7ABF-2BCB-4AD6-B0FD-587DE0A2447D}" destId="{C33EEDB2-4FA0-4FF8-A715-E9D8A5961A57}" srcOrd="4" destOrd="0" presId="urn:microsoft.com/office/officeart/2005/8/layout/cycle2"/>
    <dgm:cxn modelId="{D9F7A375-DEE8-4BFA-95C1-4CB8D0418561}" type="presParOf" srcId="{5C3D7ABF-2BCB-4AD6-B0FD-587DE0A2447D}" destId="{F344FDEE-D50B-4450-8CB2-3C7C30494AB2}" srcOrd="5" destOrd="0" presId="urn:microsoft.com/office/officeart/2005/8/layout/cycle2"/>
    <dgm:cxn modelId="{B6DCB2C1-B91A-4D0B-9764-615F43F059E3}" type="presParOf" srcId="{F344FDEE-D50B-4450-8CB2-3C7C30494AB2}" destId="{89B20747-82F4-4304-A3A2-BC4965A848C2}" srcOrd="0" destOrd="0" presId="urn:microsoft.com/office/officeart/2005/8/layout/cycle2"/>
    <dgm:cxn modelId="{C8C7AFBF-5643-4AA9-99C3-A796FC9E14AD}" type="presParOf" srcId="{5C3D7ABF-2BCB-4AD6-B0FD-587DE0A2447D}" destId="{1BA21CEA-77B9-4202-917A-482389D2EADE}" srcOrd="6" destOrd="0" presId="urn:microsoft.com/office/officeart/2005/8/layout/cycle2"/>
    <dgm:cxn modelId="{BB4B3C50-A2CB-49C6-82EA-BAC603E9449B}" type="presParOf" srcId="{5C3D7ABF-2BCB-4AD6-B0FD-587DE0A2447D}" destId="{B86B4583-228E-42F4-92F1-D6DEEDA49F58}" srcOrd="7" destOrd="0" presId="urn:microsoft.com/office/officeart/2005/8/layout/cycle2"/>
    <dgm:cxn modelId="{CB19715D-C3A1-47B7-B792-27BDF924F8DB}" type="presParOf" srcId="{B86B4583-228E-42F4-92F1-D6DEEDA49F58}" destId="{3647D697-9C26-40FF-9CB8-E76A4A899106}" srcOrd="0" destOrd="0" presId="urn:microsoft.com/office/officeart/2005/8/layout/cycle2"/>
    <dgm:cxn modelId="{A429C659-B1A3-45A1-B871-F1C9A340B241}" type="presParOf" srcId="{5C3D7ABF-2BCB-4AD6-B0FD-587DE0A2447D}" destId="{8A698648-49DD-4545-B936-2F9B5C337BEA}" srcOrd="8" destOrd="0" presId="urn:microsoft.com/office/officeart/2005/8/layout/cycle2"/>
    <dgm:cxn modelId="{D3E755E1-205A-492D-BFE4-5398587C8C6D}" type="presParOf" srcId="{5C3D7ABF-2BCB-4AD6-B0FD-587DE0A2447D}" destId="{D34F4157-2EE2-4DE0-B86F-876E008792C9}" srcOrd="9" destOrd="0" presId="urn:microsoft.com/office/officeart/2005/8/layout/cycle2"/>
    <dgm:cxn modelId="{E23B6CB2-5B6A-4050-9DBF-8B94D284B7A5}" type="presParOf" srcId="{D34F4157-2EE2-4DE0-B86F-876E008792C9}" destId="{F25BF4DE-2E32-4311-85E6-C712FF08A2A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ED2E4C-77FA-46B8-A172-7F4D83A403CF}" type="doc">
      <dgm:prSet loTypeId="urn:microsoft.com/office/officeart/2005/8/layout/cycle2" loCatId="cycle" qsTypeId="urn:microsoft.com/office/officeart/2005/8/quickstyle/3d6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CE34FB41-B189-4027-A44A-434A739C242B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0F930DB0-B81A-4340-B9A6-AA97330B595E}" type="parTrans" cxnId="{FDE4F26C-4F90-41E3-AE85-15812817746F}">
      <dgm:prSet/>
      <dgm:spPr/>
      <dgm:t>
        <a:bodyPr/>
        <a:lstStyle/>
        <a:p>
          <a:endParaRPr lang="zh-CN" altLang="en-US"/>
        </a:p>
      </dgm:t>
    </dgm:pt>
    <dgm:pt modelId="{7123E539-5704-4E99-879A-9F4B8074E262}" type="sibTrans" cxnId="{FDE4F26C-4F90-41E3-AE85-15812817746F}">
      <dgm:prSet/>
      <dgm:spPr/>
      <dgm:t>
        <a:bodyPr/>
        <a:lstStyle/>
        <a:p>
          <a:endParaRPr lang="zh-CN" altLang="en-US"/>
        </a:p>
      </dgm:t>
    </dgm:pt>
    <dgm:pt modelId="{6E06C72C-DE39-453D-9205-B9A648C56563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2BBAEA46-48E7-4999-AE23-C2B3D9C22349}" type="parTrans" cxnId="{9AA1470A-5F81-4EE7-9083-F1C893E5CB7D}">
      <dgm:prSet/>
      <dgm:spPr/>
      <dgm:t>
        <a:bodyPr/>
        <a:lstStyle/>
        <a:p>
          <a:endParaRPr lang="zh-CN" altLang="en-US"/>
        </a:p>
      </dgm:t>
    </dgm:pt>
    <dgm:pt modelId="{1F7D674D-1814-4FD3-B41D-0DCA298694A5}" type="sibTrans" cxnId="{9AA1470A-5F81-4EE7-9083-F1C893E5CB7D}">
      <dgm:prSet/>
      <dgm:spPr/>
      <dgm:t>
        <a:bodyPr/>
        <a:lstStyle/>
        <a:p>
          <a:endParaRPr lang="zh-CN" altLang="en-US"/>
        </a:p>
      </dgm:t>
    </dgm:pt>
    <dgm:pt modelId="{FAF6FD99-A8FC-4EC5-B8A9-C9FBE0ECAF6D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BDB46FFA-5450-409B-814C-BDAB6F67E380}" type="parTrans" cxnId="{4C8D7F07-5E26-493F-8B79-CD08BE653A92}">
      <dgm:prSet/>
      <dgm:spPr/>
      <dgm:t>
        <a:bodyPr/>
        <a:lstStyle/>
        <a:p>
          <a:endParaRPr lang="zh-CN" altLang="en-US"/>
        </a:p>
      </dgm:t>
    </dgm:pt>
    <dgm:pt modelId="{DBDB3627-45D4-4444-AC05-6F8AC2BAB3B8}" type="sibTrans" cxnId="{4C8D7F07-5E26-493F-8B79-CD08BE653A92}">
      <dgm:prSet/>
      <dgm:spPr/>
      <dgm:t>
        <a:bodyPr/>
        <a:lstStyle/>
        <a:p>
          <a:endParaRPr lang="zh-CN" altLang="en-US"/>
        </a:p>
      </dgm:t>
    </dgm:pt>
    <dgm:pt modelId="{43A07B3E-D008-4F2D-B574-C294E8101C8E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D138070C-A491-4BF9-B29C-14358C71E8E5}" type="parTrans" cxnId="{47A39DD5-B0D2-4958-B5AB-E7108DA9D346}">
      <dgm:prSet/>
      <dgm:spPr/>
      <dgm:t>
        <a:bodyPr/>
        <a:lstStyle/>
        <a:p>
          <a:endParaRPr lang="zh-CN" altLang="en-US"/>
        </a:p>
      </dgm:t>
    </dgm:pt>
    <dgm:pt modelId="{289D91DD-9908-4BD6-85E4-61BEAB19CA56}" type="sibTrans" cxnId="{47A39DD5-B0D2-4958-B5AB-E7108DA9D346}">
      <dgm:prSet/>
      <dgm:spPr/>
      <dgm:t>
        <a:bodyPr/>
        <a:lstStyle/>
        <a:p>
          <a:endParaRPr lang="zh-CN" altLang="en-US"/>
        </a:p>
      </dgm:t>
    </dgm:pt>
    <dgm:pt modelId="{012B4687-9501-4091-8A85-2F5F9D49BCF1}">
      <dgm:prSet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87FB1A47-7B30-4EE6-ACE5-69CBE2202918}" type="parTrans" cxnId="{C071247C-02C8-478E-BAC2-C1A3394CADE4}">
      <dgm:prSet/>
      <dgm:spPr/>
      <dgm:t>
        <a:bodyPr/>
        <a:lstStyle/>
        <a:p>
          <a:endParaRPr lang="zh-CN" altLang="en-US"/>
        </a:p>
      </dgm:t>
    </dgm:pt>
    <dgm:pt modelId="{828F6FA7-0786-4F21-A9AC-6F28A83B3B43}" type="sibTrans" cxnId="{C071247C-02C8-478E-BAC2-C1A3394CADE4}">
      <dgm:prSet/>
      <dgm:spPr/>
      <dgm:t>
        <a:bodyPr/>
        <a:lstStyle/>
        <a:p>
          <a:endParaRPr lang="zh-CN" altLang="en-US"/>
        </a:p>
      </dgm:t>
    </dgm:pt>
    <dgm:pt modelId="{5C3D7ABF-2BCB-4AD6-B0FD-587DE0A2447D}" type="pres">
      <dgm:prSet presAssocID="{EBED2E4C-77FA-46B8-A172-7F4D83A403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B24EE1-3741-47E5-ADF0-7CAADC023FEE}" type="pres">
      <dgm:prSet presAssocID="{012B4687-9501-4091-8A85-2F5F9D49BCF1}" presName="node" presStyleLbl="node1" presStyleIdx="0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241F3554-09D0-47FD-8F59-4B55FF32914D}" type="pres">
      <dgm:prSet presAssocID="{828F6FA7-0786-4F21-A9AC-6F28A83B3B4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D8CD9F7-215B-40F9-8A2D-5AD66E4F663C}" type="pres">
      <dgm:prSet presAssocID="{828F6FA7-0786-4F21-A9AC-6F28A83B3B4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DB84ECB-A2D5-4DF0-A826-1815A7516130}" type="pres">
      <dgm:prSet presAssocID="{CE34FB41-B189-4027-A44A-434A739C242B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8F72175E-5E91-4630-9515-7D6C95470DF6}" type="pres">
      <dgm:prSet presAssocID="{7123E539-5704-4E99-879A-9F4B8074E26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202DD4DA-7B8E-4F4F-A5DF-68F1AC1083CF}" type="pres">
      <dgm:prSet presAssocID="{7123E539-5704-4E99-879A-9F4B8074E262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33EEDB2-4FA0-4FF8-A715-E9D8A5961A57}" type="pres">
      <dgm:prSet presAssocID="{6E06C72C-DE39-453D-9205-B9A648C56563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F344FDEE-D50B-4450-8CB2-3C7C30494AB2}" type="pres">
      <dgm:prSet presAssocID="{1F7D674D-1814-4FD3-B41D-0DCA298694A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B20747-82F4-4304-A3A2-BC4965A848C2}" type="pres">
      <dgm:prSet presAssocID="{1F7D674D-1814-4FD3-B41D-0DCA298694A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1BA21CEA-77B9-4202-917A-482389D2EADE}" type="pres">
      <dgm:prSet presAssocID="{FAF6FD99-A8FC-4EC5-B8A9-C9FBE0ECAF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B86B4583-228E-42F4-92F1-D6DEEDA49F58}" type="pres">
      <dgm:prSet presAssocID="{DBDB3627-45D4-4444-AC05-6F8AC2BAB3B8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647D697-9C26-40FF-9CB8-E76A4A899106}" type="pres">
      <dgm:prSet presAssocID="{DBDB3627-45D4-4444-AC05-6F8AC2BAB3B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A698648-49DD-4545-B936-2F9B5C337BEA}" type="pres">
      <dgm:prSet presAssocID="{43A07B3E-D008-4F2D-B574-C294E8101C8E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D34F4157-2EE2-4DE0-B86F-876E008792C9}" type="pres">
      <dgm:prSet presAssocID="{289D91DD-9908-4BD6-85E4-61BEAB19CA5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25BF4DE-2E32-4311-85E6-C712FF08A2AB}" type="pres">
      <dgm:prSet presAssocID="{289D91DD-9908-4BD6-85E4-61BEAB19CA5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071247C-02C8-478E-BAC2-C1A3394CADE4}" srcId="{EBED2E4C-77FA-46B8-A172-7F4D83A403CF}" destId="{012B4687-9501-4091-8A85-2F5F9D49BCF1}" srcOrd="0" destOrd="0" parTransId="{87FB1A47-7B30-4EE6-ACE5-69CBE2202918}" sibTransId="{828F6FA7-0786-4F21-A9AC-6F28A83B3B43}"/>
    <dgm:cxn modelId="{0581CB40-7252-4ABC-854E-BDBD1FE98172}" type="presOf" srcId="{43A07B3E-D008-4F2D-B574-C294E8101C8E}" destId="{8A698648-49DD-4545-B936-2F9B5C337BEA}" srcOrd="0" destOrd="0" presId="urn:microsoft.com/office/officeart/2005/8/layout/cycle2"/>
    <dgm:cxn modelId="{0446D25C-0356-49B6-84BD-B28A93D0580D}" type="presOf" srcId="{1F7D674D-1814-4FD3-B41D-0DCA298694A5}" destId="{89B20747-82F4-4304-A3A2-BC4965A848C2}" srcOrd="1" destOrd="0" presId="urn:microsoft.com/office/officeart/2005/8/layout/cycle2"/>
    <dgm:cxn modelId="{6BAC616E-DB43-474F-9ED3-FAB2B73B9365}" type="presOf" srcId="{6E06C72C-DE39-453D-9205-B9A648C56563}" destId="{C33EEDB2-4FA0-4FF8-A715-E9D8A5961A57}" srcOrd="0" destOrd="0" presId="urn:microsoft.com/office/officeart/2005/8/layout/cycle2"/>
    <dgm:cxn modelId="{82B6528C-CFEE-46A2-B4DC-5D41034A9661}" type="presOf" srcId="{289D91DD-9908-4BD6-85E4-61BEAB19CA56}" destId="{F25BF4DE-2E32-4311-85E6-C712FF08A2AB}" srcOrd="1" destOrd="0" presId="urn:microsoft.com/office/officeart/2005/8/layout/cycle2"/>
    <dgm:cxn modelId="{4C8D7F07-5E26-493F-8B79-CD08BE653A92}" srcId="{EBED2E4C-77FA-46B8-A172-7F4D83A403CF}" destId="{FAF6FD99-A8FC-4EC5-B8A9-C9FBE0ECAF6D}" srcOrd="3" destOrd="0" parTransId="{BDB46FFA-5450-409B-814C-BDAB6F67E380}" sibTransId="{DBDB3627-45D4-4444-AC05-6F8AC2BAB3B8}"/>
    <dgm:cxn modelId="{5C9C1FB8-23B7-41AF-BCF6-4913A69D1F20}" type="presOf" srcId="{CE34FB41-B189-4027-A44A-434A739C242B}" destId="{BDB84ECB-A2D5-4DF0-A826-1815A7516130}" srcOrd="0" destOrd="0" presId="urn:microsoft.com/office/officeart/2005/8/layout/cycle2"/>
    <dgm:cxn modelId="{9AA1470A-5F81-4EE7-9083-F1C893E5CB7D}" srcId="{EBED2E4C-77FA-46B8-A172-7F4D83A403CF}" destId="{6E06C72C-DE39-453D-9205-B9A648C56563}" srcOrd="2" destOrd="0" parTransId="{2BBAEA46-48E7-4999-AE23-C2B3D9C22349}" sibTransId="{1F7D674D-1814-4FD3-B41D-0DCA298694A5}"/>
    <dgm:cxn modelId="{402BEB07-F8B1-4B6B-94A5-9E02DA58B6AF}" type="presOf" srcId="{828F6FA7-0786-4F21-A9AC-6F28A83B3B43}" destId="{241F3554-09D0-47FD-8F59-4B55FF32914D}" srcOrd="0" destOrd="0" presId="urn:microsoft.com/office/officeart/2005/8/layout/cycle2"/>
    <dgm:cxn modelId="{2B95D160-D449-42D1-A22B-25FF72E75F26}" type="presOf" srcId="{828F6FA7-0786-4F21-A9AC-6F28A83B3B43}" destId="{ED8CD9F7-215B-40F9-8A2D-5AD66E4F663C}" srcOrd="1" destOrd="0" presId="urn:microsoft.com/office/officeart/2005/8/layout/cycle2"/>
    <dgm:cxn modelId="{FDE4F26C-4F90-41E3-AE85-15812817746F}" srcId="{EBED2E4C-77FA-46B8-A172-7F4D83A403CF}" destId="{CE34FB41-B189-4027-A44A-434A739C242B}" srcOrd="1" destOrd="0" parTransId="{0F930DB0-B81A-4340-B9A6-AA97330B595E}" sibTransId="{7123E539-5704-4E99-879A-9F4B8074E262}"/>
    <dgm:cxn modelId="{80D5680B-04CF-438F-B164-E1D1114F7F1B}" type="presOf" srcId="{012B4687-9501-4091-8A85-2F5F9D49BCF1}" destId="{F4B24EE1-3741-47E5-ADF0-7CAADC023FEE}" srcOrd="0" destOrd="0" presId="urn:microsoft.com/office/officeart/2005/8/layout/cycle2"/>
    <dgm:cxn modelId="{59B19C4C-20F6-4E9D-87CC-8019A6CA6DB0}" type="presOf" srcId="{1F7D674D-1814-4FD3-B41D-0DCA298694A5}" destId="{F344FDEE-D50B-4450-8CB2-3C7C30494AB2}" srcOrd="0" destOrd="0" presId="urn:microsoft.com/office/officeart/2005/8/layout/cycle2"/>
    <dgm:cxn modelId="{D7D5ACC8-7373-4D46-89A3-FDD590A31AA6}" type="presOf" srcId="{7123E539-5704-4E99-879A-9F4B8074E262}" destId="{8F72175E-5E91-4630-9515-7D6C95470DF6}" srcOrd="0" destOrd="0" presId="urn:microsoft.com/office/officeart/2005/8/layout/cycle2"/>
    <dgm:cxn modelId="{F43EC335-69C7-4C22-B1CA-8F110990D501}" type="presOf" srcId="{DBDB3627-45D4-4444-AC05-6F8AC2BAB3B8}" destId="{B86B4583-228E-42F4-92F1-D6DEEDA49F58}" srcOrd="0" destOrd="0" presId="urn:microsoft.com/office/officeart/2005/8/layout/cycle2"/>
    <dgm:cxn modelId="{39B483ED-DD4B-4418-8FF3-149C0F98F29B}" type="presOf" srcId="{FAF6FD99-A8FC-4EC5-B8A9-C9FBE0ECAF6D}" destId="{1BA21CEA-77B9-4202-917A-482389D2EADE}" srcOrd="0" destOrd="0" presId="urn:microsoft.com/office/officeart/2005/8/layout/cycle2"/>
    <dgm:cxn modelId="{F4429B84-04A0-4083-8EAB-8AAD4ECD8D64}" type="presOf" srcId="{7123E539-5704-4E99-879A-9F4B8074E262}" destId="{202DD4DA-7B8E-4F4F-A5DF-68F1AC1083CF}" srcOrd="1" destOrd="0" presId="urn:microsoft.com/office/officeart/2005/8/layout/cycle2"/>
    <dgm:cxn modelId="{8F06E1DC-10A1-4F32-ABD3-0BA0EED97440}" type="presOf" srcId="{DBDB3627-45D4-4444-AC05-6F8AC2BAB3B8}" destId="{3647D697-9C26-40FF-9CB8-E76A4A899106}" srcOrd="1" destOrd="0" presId="urn:microsoft.com/office/officeart/2005/8/layout/cycle2"/>
    <dgm:cxn modelId="{47A39DD5-B0D2-4958-B5AB-E7108DA9D346}" srcId="{EBED2E4C-77FA-46B8-A172-7F4D83A403CF}" destId="{43A07B3E-D008-4F2D-B574-C294E8101C8E}" srcOrd="4" destOrd="0" parTransId="{D138070C-A491-4BF9-B29C-14358C71E8E5}" sibTransId="{289D91DD-9908-4BD6-85E4-61BEAB19CA56}"/>
    <dgm:cxn modelId="{579D242A-8E80-4A25-B4DE-A920B10D1EE4}" type="presOf" srcId="{EBED2E4C-77FA-46B8-A172-7F4D83A403CF}" destId="{5C3D7ABF-2BCB-4AD6-B0FD-587DE0A2447D}" srcOrd="0" destOrd="0" presId="urn:microsoft.com/office/officeart/2005/8/layout/cycle2"/>
    <dgm:cxn modelId="{B8A722B3-6A0C-4F73-97BD-1CE088FDFF57}" type="presOf" srcId="{289D91DD-9908-4BD6-85E4-61BEAB19CA56}" destId="{D34F4157-2EE2-4DE0-B86F-876E008792C9}" srcOrd="0" destOrd="0" presId="urn:microsoft.com/office/officeart/2005/8/layout/cycle2"/>
    <dgm:cxn modelId="{54F93CBF-E6C4-40E7-8F78-8BBE53A3E137}" type="presParOf" srcId="{5C3D7ABF-2BCB-4AD6-B0FD-587DE0A2447D}" destId="{F4B24EE1-3741-47E5-ADF0-7CAADC023FEE}" srcOrd="0" destOrd="0" presId="urn:microsoft.com/office/officeart/2005/8/layout/cycle2"/>
    <dgm:cxn modelId="{6B63EDD1-5159-4AC1-9EAA-D87FCE93A790}" type="presParOf" srcId="{5C3D7ABF-2BCB-4AD6-B0FD-587DE0A2447D}" destId="{241F3554-09D0-47FD-8F59-4B55FF32914D}" srcOrd="1" destOrd="0" presId="urn:microsoft.com/office/officeart/2005/8/layout/cycle2"/>
    <dgm:cxn modelId="{FF55C055-8DCF-4FD0-838D-8CCA5B761642}" type="presParOf" srcId="{241F3554-09D0-47FD-8F59-4B55FF32914D}" destId="{ED8CD9F7-215B-40F9-8A2D-5AD66E4F663C}" srcOrd="0" destOrd="0" presId="urn:microsoft.com/office/officeart/2005/8/layout/cycle2"/>
    <dgm:cxn modelId="{36CE2538-3F68-4F47-A046-F2758D6752C1}" type="presParOf" srcId="{5C3D7ABF-2BCB-4AD6-B0FD-587DE0A2447D}" destId="{BDB84ECB-A2D5-4DF0-A826-1815A7516130}" srcOrd="2" destOrd="0" presId="urn:microsoft.com/office/officeart/2005/8/layout/cycle2"/>
    <dgm:cxn modelId="{9ADDB79F-9656-408C-9A62-1F183CE51F06}" type="presParOf" srcId="{5C3D7ABF-2BCB-4AD6-B0FD-587DE0A2447D}" destId="{8F72175E-5E91-4630-9515-7D6C95470DF6}" srcOrd="3" destOrd="0" presId="urn:microsoft.com/office/officeart/2005/8/layout/cycle2"/>
    <dgm:cxn modelId="{7E7C3DE2-1AFB-4391-83BF-81F6CD2D55F8}" type="presParOf" srcId="{8F72175E-5E91-4630-9515-7D6C95470DF6}" destId="{202DD4DA-7B8E-4F4F-A5DF-68F1AC1083CF}" srcOrd="0" destOrd="0" presId="urn:microsoft.com/office/officeart/2005/8/layout/cycle2"/>
    <dgm:cxn modelId="{7ACD31C5-7347-483F-BDE3-D91ED409DEDC}" type="presParOf" srcId="{5C3D7ABF-2BCB-4AD6-B0FD-587DE0A2447D}" destId="{C33EEDB2-4FA0-4FF8-A715-E9D8A5961A57}" srcOrd="4" destOrd="0" presId="urn:microsoft.com/office/officeart/2005/8/layout/cycle2"/>
    <dgm:cxn modelId="{128A241D-EB7C-4D5A-9619-F83AAD33416C}" type="presParOf" srcId="{5C3D7ABF-2BCB-4AD6-B0FD-587DE0A2447D}" destId="{F344FDEE-D50B-4450-8CB2-3C7C30494AB2}" srcOrd="5" destOrd="0" presId="urn:microsoft.com/office/officeart/2005/8/layout/cycle2"/>
    <dgm:cxn modelId="{76A66E93-D243-46B3-A579-DFB1E5A936AD}" type="presParOf" srcId="{F344FDEE-D50B-4450-8CB2-3C7C30494AB2}" destId="{89B20747-82F4-4304-A3A2-BC4965A848C2}" srcOrd="0" destOrd="0" presId="urn:microsoft.com/office/officeart/2005/8/layout/cycle2"/>
    <dgm:cxn modelId="{E4EE81A8-79FF-4795-9B57-09F5B8EEAE4E}" type="presParOf" srcId="{5C3D7ABF-2BCB-4AD6-B0FD-587DE0A2447D}" destId="{1BA21CEA-77B9-4202-917A-482389D2EADE}" srcOrd="6" destOrd="0" presId="urn:microsoft.com/office/officeart/2005/8/layout/cycle2"/>
    <dgm:cxn modelId="{DE7C4E37-F79A-49D6-9ECB-FEA316FCD105}" type="presParOf" srcId="{5C3D7ABF-2BCB-4AD6-B0FD-587DE0A2447D}" destId="{B86B4583-228E-42F4-92F1-D6DEEDA49F58}" srcOrd="7" destOrd="0" presId="urn:microsoft.com/office/officeart/2005/8/layout/cycle2"/>
    <dgm:cxn modelId="{76B844CD-D28E-4CED-8133-5BF9F5842DB9}" type="presParOf" srcId="{B86B4583-228E-42F4-92F1-D6DEEDA49F58}" destId="{3647D697-9C26-40FF-9CB8-E76A4A899106}" srcOrd="0" destOrd="0" presId="urn:microsoft.com/office/officeart/2005/8/layout/cycle2"/>
    <dgm:cxn modelId="{BB89D0FC-BA36-4F6B-9F48-251955DA0716}" type="presParOf" srcId="{5C3D7ABF-2BCB-4AD6-B0FD-587DE0A2447D}" destId="{8A698648-49DD-4545-B936-2F9B5C337BEA}" srcOrd="8" destOrd="0" presId="urn:microsoft.com/office/officeart/2005/8/layout/cycle2"/>
    <dgm:cxn modelId="{FB431F71-C090-4193-AC9F-650944B37804}" type="presParOf" srcId="{5C3D7ABF-2BCB-4AD6-B0FD-587DE0A2447D}" destId="{D34F4157-2EE2-4DE0-B86F-876E008792C9}" srcOrd="9" destOrd="0" presId="urn:microsoft.com/office/officeart/2005/8/layout/cycle2"/>
    <dgm:cxn modelId="{D36A90F4-5DB3-4999-A44E-BD2EAC8CE534}" type="presParOf" srcId="{D34F4157-2EE2-4DE0-B86F-876E008792C9}" destId="{F25BF4DE-2E32-4311-85E6-C712FF08A2A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B217BE-5E38-45CC-9622-77AA7B06C946}" type="doc">
      <dgm:prSet loTypeId="urn:microsoft.com/office/officeart/2005/8/layout/arrow2" loCatId="process" qsTypeId="urn:microsoft.com/office/officeart/2005/8/quickstyle/3d1" qsCatId="3D" csTypeId="urn:microsoft.com/office/officeart/2005/8/colors/accent1_3" csCatId="accent1" phldr="1"/>
      <dgm:spPr/>
    </dgm:pt>
    <dgm:pt modelId="{B2231988-5070-4388-9019-E52F43014829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bg1"/>
              </a:solidFill>
            </a:rPr>
            <a:t>1.</a:t>
          </a:r>
          <a:r>
            <a:rPr lang="zh-CN" altLang="en-US" sz="1400" dirty="0" smtClean="0">
              <a:solidFill>
                <a:schemeClr val="bg1"/>
              </a:solidFill>
            </a:rPr>
            <a:t>双击添加文字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EBBBDC48-3728-4E6D-B4F8-D5E9845E060E}" type="parTrans" cxnId="{1601219B-1742-4EA1-A0C6-B004E31FFD64}">
      <dgm:prSet/>
      <dgm:spPr/>
      <dgm:t>
        <a:bodyPr/>
        <a:lstStyle/>
        <a:p>
          <a:endParaRPr lang="zh-CN" altLang="en-US"/>
        </a:p>
      </dgm:t>
    </dgm:pt>
    <dgm:pt modelId="{7C4511A1-6865-433C-95A9-7569EF3F13A8}" type="sibTrans" cxnId="{1601219B-1742-4EA1-A0C6-B004E31FFD64}">
      <dgm:prSet/>
      <dgm:spPr/>
      <dgm:t>
        <a:bodyPr/>
        <a:lstStyle/>
        <a:p>
          <a:endParaRPr lang="zh-CN" altLang="en-US"/>
        </a:p>
      </dgm:t>
    </dgm:pt>
    <dgm:pt modelId="{D21AC0C9-02C5-4408-BB2F-477FCBA5F6FE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bg1"/>
              </a:solidFill>
            </a:rPr>
            <a:t>2.</a:t>
          </a:r>
          <a:r>
            <a:rPr lang="zh-CN" altLang="en-US" sz="1400" dirty="0" smtClean="0">
              <a:solidFill>
                <a:schemeClr val="bg1"/>
              </a:solidFill>
            </a:rPr>
            <a:t>双击添加文字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B59052C1-56B8-4906-9014-199DD701679A}" type="parTrans" cxnId="{1E4BC50F-1936-4A9D-99ED-081E94F9C704}">
      <dgm:prSet/>
      <dgm:spPr/>
      <dgm:t>
        <a:bodyPr/>
        <a:lstStyle/>
        <a:p>
          <a:endParaRPr lang="zh-CN" altLang="en-US"/>
        </a:p>
      </dgm:t>
    </dgm:pt>
    <dgm:pt modelId="{AAD7B321-9409-4A4F-AEC5-E54C0E1DD29E}" type="sibTrans" cxnId="{1E4BC50F-1936-4A9D-99ED-081E94F9C704}">
      <dgm:prSet/>
      <dgm:spPr/>
      <dgm:t>
        <a:bodyPr/>
        <a:lstStyle/>
        <a:p>
          <a:endParaRPr lang="zh-CN" altLang="en-US"/>
        </a:p>
      </dgm:t>
    </dgm:pt>
    <dgm:pt modelId="{DB4D46B7-4B16-48FE-8C31-08D554C3FD32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bg1"/>
              </a:solidFill>
            </a:rPr>
            <a:t>3.</a:t>
          </a:r>
          <a:r>
            <a:rPr lang="zh-CN" altLang="en-US" sz="1400" dirty="0" smtClean="0">
              <a:solidFill>
                <a:schemeClr val="bg1"/>
              </a:solidFill>
            </a:rPr>
            <a:t>双击</a:t>
          </a:r>
          <a:r>
            <a:rPr lang="zh-CN" altLang="en-US" sz="1400" dirty="0">
              <a:solidFill>
                <a:schemeClr val="bg1"/>
              </a:solidFill>
            </a:rPr>
            <a:t>添加文字</a:t>
          </a:r>
        </a:p>
      </dgm:t>
    </dgm:pt>
    <dgm:pt modelId="{EEA97241-7EBF-428C-9F21-52C2A697D287}" type="parTrans" cxnId="{B014385D-A967-43C0-A853-C57E9B36C393}">
      <dgm:prSet/>
      <dgm:spPr/>
      <dgm:t>
        <a:bodyPr/>
        <a:lstStyle/>
        <a:p>
          <a:endParaRPr lang="zh-CN" altLang="en-US"/>
        </a:p>
      </dgm:t>
    </dgm:pt>
    <dgm:pt modelId="{16F7EA9E-8A56-4001-BA5A-CABD2A83D602}" type="sibTrans" cxnId="{B014385D-A967-43C0-A853-C57E9B36C393}">
      <dgm:prSet/>
      <dgm:spPr/>
      <dgm:t>
        <a:bodyPr/>
        <a:lstStyle/>
        <a:p>
          <a:endParaRPr lang="zh-CN" altLang="en-US"/>
        </a:p>
      </dgm:t>
    </dgm:pt>
    <dgm:pt modelId="{D88D0870-6E80-4E1A-B27C-67EA1ECDEBCF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bg1"/>
              </a:solidFill>
            </a:rPr>
            <a:t>4.</a:t>
          </a:r>
          <a:r>
            <a:rPr lang="zh-CN" altLang="en-US" sz="1400" dirty="0" smtClean="0">
              <a:solidFill>
                <a:schemeClr val="bg1"/>
              </a:solidFill>
            </a:rPr>
            <a:t>双击</a:t>
          </a:r>
          <a:r>
            <a:rPr lang="zh-CN" altLang="en-US" sz="1400" dirty="0">
              <a:solidFill>
                <a:schemeClr val="bg1"/>
              </a:solidFill>
            </a:rPr>
            <a:t>添加文字</a:t>
          </a:r>
        </a:p>
      </dgm:t>
    </dgm:pt>
    <dgm:pt modelId="{47ED1CE1-6184-4B21-A867-CD72F84E71E0}" type="parTrans" cxnId="{24C94BEF-5341-4C3F-9FC6-C66FFD9A5722}">
      <dgm:prSet/>
      <dgm:spPr/>
      <dgm:t>
        <a:bodyPr/>
        <a:lstStyle/>
        <a:p>
          <a:endParaRPr lang="zh-CN" altLang="en-US"/>
        </a:p>
      </dgm:t>
    </dgm:pt>
    <dgm:pt modelId="{3AC0C68C-292A-4425-9641-F8DCE47D5DAC}" type="sibTrans" cxnId="{24C94BEF-5341-4C3F-9FC6-C66FFD9A5722}">
      <dgm:prSet/>
      <dgm:spPr/>
      <dgm:t>
        <a:bodyPr/>
        <a:lstStyle/>
        <a:p>
          <a:endParaRPr lang="zh-CN" altLang="en-US"/>
        </a:p>
      </dgm:t>
    </dgm:pt>
    <dgm:pt modelId="{4AD2CB6E-4CD1-473D-B0B9-81D6017E3DF1}" type="pres">
      <dgm:prSet presAssocID="{ABB217BE-5E38-45CC-9622-77AA7B06C946}" presName="arrowDiagram" presStyleCnt="0">
        <dgm:presLayoutVars>
          <dgm:chMax val="5"/>
          <dgm:dir/>
          <dgm:resizeHandles val="exact"/>
        </dgm:presLayoutVars>
      </dgm:prSet>
      <dgm:spPr/>
    </dgm:pt>
    <dgm:pt modelId="{6A92207E-C31D-4B39-8271-08240960FD3A}" type="pres">
      <dgm:prSet presAssocID="{ABB217BE-5E38-45CC-9622-77AA7B06C946}" presName="arrow" presStyleLbl="bgShp" presStyleIdx="0" presStyleCnt="1" custLinFactNeighborX="-3636" custLinFactNeighborY="2000"/>
      <dgm:spPr/>
    </dgm:pt>
    <dgm:pt modelId="{421D9200-5503-45B3-A9CD-1D30D4662CC5}" type="pres">
      <dgm:prSet presAssocID="{ABB217BE-5E38-45CC-9622-77AA7B06C946}" presName="arrowDiagram4" presStyleCnt="0"/>
      <dgm:spPr/>
    </dgm:pt>
    <dgm:pt modelId="{A38097E7-E5F4-4C9B-8D46-99760A935F8B}" type="pres">
      <dgm:prSet presAssocID="{B2231988-5070-4388-9019-E52F43014829}" presName="bullet4a" presStyleLbl="node1" presStyleIdx="0" presStyleCnt="4"/>
      <dgm:spPr/>
    </dgm:pt>
    <dgm:pt modelId="{97CF1D1F-6D58-428D-8E5A-FB11CDD2B7A1}" type="pres">
      <dgm:prSet presAssocID="{B2231988-5070-4388-9019-E52F43014829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E4F11-1CA3-4A88-BE08-5871CEE644FD}" type="pres">
      <dgm:prSet presAssocID="{D21AC0C9-02C5-4408-BB2F-477FCBA5F6FE}" presName="bullet4b" presStyleLbl="node1" presStyleIdx="1" presStyleCnt="4"/>
      <dgm:spPr/>
    </dgm:pt>
    <dgm:pt modelId="{F9B5CC6F-483F-49C9-972D-A04BD46076C6}" type="pres">
      <dgm:prSet presAssocID="{D21AC0C9-02C5-4408-BB2F-477FCBA5F6FE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ECEFF-1C6E-4EB5-BF56-15D3B8B3EC78}" type="pres">
      <dgm:prSet presAssocID="{DB4D46B7-4B16-48FE-8C31-08D554C3FD32}" presName="bullet4c" presStyleLbl="node1" presStyleIdx="2" presStyleCnt="4" custLinFactX="77359" custLinFactNeighborX="100000" custLinFactNeighborY="-63544"/>
      <dgm:spPr/>
    </dgm:pt>
    <dgm:pt modelId="{701C0DB7-8EDC-45ED-9BE5-EA57AD043ED8}" type="pres">
      <dgm:prSet presAssocID="{DB4D46B7-4B16-48FE-8C31-08D554C3FD32}" presName="textBox4c" presStyleLbl="revTx" presStyleIdx="2" presStyleCnt="4" custLinFactNeighborX="15136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A005DF-D901-494B-866C-F29849B1FF5C}" type="pres">
      <dgm:prSet presAssocID="{D88D0870-6E80-4E1A-B27C-67EA1ECDEBCF}" presName="bullet4d" presStyleLbl="node1" presStyleIdx="3" presStyleCnt="4" custLinFactX="100000" custLinFactNeighborX="116499" custLinFactNeighborY="-73365"/>
      <dgm:spPr/>
    </dgm:pt>
    <dgm:pt modelId="{0799216D-6E68-4D3B-9B20-955B061886BE}" type="pres">
      <dgm:prSet presAssocID="{D88D0870-6E80-4E1A-B27C-67EA1ECDEBCF}" presName="textBox4d" presStyleLbl="revTx" presStyleIdx="3" presStyleCnt="4" custLinFactNeighborX="56293" custLinFactNeighborY="-75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14385D-A967-43C0-A853-C57E9B36C393}" srcId="{ABB217BE-5E38-45CC-9622-77AA7B06C946}" destId="{DB4D46B7-4B16-48FE-8C31-08D554C3FD32}" srcOrd="2" destOrd="0" parTransId="{EEA97241-7EBF-428C-9F21-52C2A697D287}" sibTransId="{16F7EA9E-8A56-4001-BA5A-CABD2A83D602}"/>
    <dgm:cxn modelId="{5B3C6FE5-9C84-4F0E-BE2B-3AC1231B4833}" type="presOf" srcId="{B2231988-5070-4388-9019-E52F43014829}" destId="{97CF1D1F-6D58-428D-8E5A-FB11CDD2B7A1}" srcOrd="0" destOrd="0" presId="urn:microsoft.com/office/officeart/2005/8/layout/arrow2"/>
    <dgm:cxn modelId="{84799E22-322B-4A14-8445-25B45DBE959A}" type="presOf" srcId="{D88D0870-6E80-4E1A-B27C-67EA1ECDEBCF}" destId="{0799216D-6E68-4D3B-9B20-955B061886BE}" srcOrd="0" destOrd="0" presId="urn:microsoft.com/office/officeart/2005/8/layout/arrow2"/>
    <dgm:cxn modelId="{24C94BEF-5341-4C3F-9FC6-C66FFD9A5722}" srcId="{ABB217BE-5E38-45CC-9622-77AA7B06C946}" destId="{D88D0870-6E80-4E1A-B27C-67EA1ECDEBCF}" srcOrd="3" destOrd="0" parTransId="{47ED1CE1-6184-4B21-A867-CD72F84E71E0}" sibTransId="{3AC0C68C-292A-4425-9641-F8DCE47D5DAC}"/>
    <dgm:cxn modelId="{85FA517C-A54C-4945-9320-CBE2417B3A18}" type="presOf" srcId="{D21AC0C9-02C5-4408-BB2F-477FCBA5F6FE}" destId="{F9B5CC6F-483F-49C9-972D-A04BD46076C6}" srcOrd="0" destOrd="0" presId="urn:microsoft.com/office/officeart/2005/8/layout/arrow2"/>
    <dgm:cxn modelId="{1601219B-1742-4EA1-A0C6-B004E31FFD64}" srcId="{ABB217BE-5E38-45CC-9622-77AA7B06C946}" destId="{B2231988-5070-4388-9019-E52F43014829}" srcOrd="0" destOrd="0" parTransId="{EBBBDC48-3728-4E6D-B4F8-D5E9845E060E}" sibTransId="{7C4511A1-6865-433C-95A9-7569EF3F13A8}"/>
    <dgm:cxn modelId="{24F8F7DE-E320-4BC3-AB21-081BF7965BD6}" type="presOf" srcId="{DB4D46B7-4B16-48FE-8C31-08D554C3FD32}" destId="{701C0DB7-8EDC-45ED-9BE5-EA57AD043ED8}" srcOrd="0" destOrd="0" presId="urn:microsoft.com/office/officeart/2005/8/layout/arrow2"/>
    <dgm:cxn modelId="{FADA72EC-0644-4890-BE72-ADE561CC629B}" type="presOf" srcId="{ABB217BE-5E38-45CC-9622-77AA7B06C946}" destId="{4AD2CB6E-4CD1-473D-B0B9-81D6017E3DF1}" srcOrd="0" destOrd="0" presId="urn:microsoft.com/office/officeart/2005/8/layout/arrow2"/>
    <dgm:cxn modelId="{1E4BC50F-1936-4A9D-99ED-081E94F9C704}" srcId="{ABB217BE-5E38-45CC-9622-77AA7B06C946}" destId="{D21AC0C9-02C5-4408-BB2F-477FCBA5F6FE}" srcOrd="1" destOrd="0" parTransId="{B59052C1-56B8-4906-9014-199DD701679A}" sibTransId="{AAD7B321-9409-4A4F-AEC5-E54C0E1DD29E}"/>
    <dgm:cxn modelId="{A3AE3B7F-D3F9-40C4-A65C-E2D317CCED2B}" type="presParOf" srcId="{4AD2CB6E-4CD1-473D-B0B9-81D6017E3DF1}" destId="{6A92207E-C31D-4B39-8271-08240960FD3A}" srcOrd="0" destOrd="0" presId="urn:microsoft.com/office/officeart/2005/8/layout/arrow2"/>
    <dgm:cxn modelId="{7A870654-FD22-45FB-B894-DD22CF2806BE}" type="presParOf" srcId="{4AD2CB6E-4CD1-473D-B0B9-81D6017E3DF1}" destId="{421D9200-5503-45B3-A9CD-1D30D4662CC5}" srcOrd="1" destOrd="0" presId="urn:microsoft.com/office/officeart/2005/8/layout/arrow2"/>
    <dgm:cxn modelId="{4E977202-423F-4207-9B93-6450303AD39A}" type="presParOf" srcId="{421D9200-5503-45B3-A9CD-1D30D4662CC5}" destId="{A38097E7-E5F4-4C9B-8D46-99760A935F8B}" srcOrd="0" destOrd="0" presId="urn:microsoft.com/office/officeart/2005/8/layout/arrow2"/>
    <dgm:cxn modelId="{DDE76ABE-BF80-414C-81EE-92436B6F419C}" type="presParOf" srcId="{421D9200-5503-45B3-A9CD-1D30D4662CC5}" destId="{97CF1D1F-6D58-428D-8E5A-FB11CDD2B7A1}" srcOrd="1" destOrd="0" presId="urn:microsoft.com/office/officeart/2005/8/layout/arrow2"/>
    <dgm:cxn modelId="{AF80A6F7-E954-458C-B874-135541099DEF}" type="presParOf" srcId="{421D9200-5503-45B3-A9CD-1D30D4662CC5}" destId="{1B4E4F11-1CA3-4A88-BE08-5871CEE644FD}" srcOrd="2" destOrd="0" presId="urn:microsoft.com/office/officeart/2005/8/layout/arrow2"/>
    <dgm:cxn modelId="{76520BAC-D1CF-463E-A123-061FC9733AF5}" type="presParOf" srcId="{421D9200-5503-45B3-A9CD-1D30D4662CC5}" destId="{F9B5CC6F-483F-49C9-972D-A04BD46076C6}" srcOrd="3" destOrd="0" presId="urn:microsoft.com/office/officeart/2005/8/layout/arrow2"/>
    <dgm:cxn modelId="{0A6EBE75-5E6B-416A-8542-05D037D53BEC}" type="presParOf" srcId="{421D9200-5503-45B3-A9CD-1D30D4662CC5}" destId="{184ECEFF-1C6E-4EB5-BF56-15D3B8B3EC78}" srcOrd="4" destOrd="0" presId="urn:microsoft.com/office/officeart/2005/8/layout/arrow2"/>
    <dgm:cxn modelId="{F1C44B1A-8E6F-452C-8340-6D74A17BF331}" type="presParOf" srcId="{421D9200-5503-45B3-A9CD-1D30D4662CC5}" destId="{701C0DB7-8EDC-45ED-9BE5-EA57AD043ED8}" srcOrd="5" destOrd="0" presId="urn:microsoft.com/office/officeart/2005/8/layout/arrow2"/>
    <dgm:cxn modelId="{2BE67556-15EF-41E0-81AB-1D6A3FF8F617}" type="presParOf" srcId="{421D9200-5503-45B3-A9CD-1D30D4662CC5}" destId="{1BA005DF-D901-494B-866C-F29849B1FF5C}" srcOrd="6" destOrd="0" presId="urn:microsoft.com/office/officeart/2005/8/layout/arrow2"/>
    <dgm:cxn modelId="{38C5EA19-8C72-4D20-A8CA-FE8EFED6E755}" type="presParOf" srcId="{421D9200-5503-45B3-A9CD-1D30D4662CC5}" destId="{0799216D-6E68-4D3B-9B20-955B061886B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249D9-9D56-4EAA-AA3E-A325797E2EF4}" type="doc">
      <dgm:prSet loTypeId="urn:microsoft.com/office/officeart/2005/8/layout/chevron2" loCatId="list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D240D4F4-91F6-4B7C-9EA6-575FFFBF3D97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632FE27C-E00A-4FE1-BAA3-9CA65B21AF15}" type="parTrans" cxnId="{49CDE724-EEDE-4279-B9C1-7364FBAFAEF1}">
      <dgm:prSet/>
      <dgm:spPr/>
      <dgm:t>
        <a:bodyPr/>
        <a:lstStyle/>
        <a:p>
          <a:endParaRPr lang="zh-CN" altLang="en-US"/>
        </a:p>
      </dgm:t>
    </dgm:pt>
    <dgm:pt modelId="{1BA30C97-22DB-4458-AB16-8C762C7666A9}" type="sibTrans" cxnId="{49CDE724-EEDE-4279-B9C1-7364FBAFAEF1}">
      <dgm:prSet/>
      <dgm:spPr/>
      <dgm:t>
        <a:bodyPr/>
        <a:lstStyle/>
        <a:p>
          <a:endParaRPr lang="zh-CN" altLang="en-US"/>
        </a:p>
      </dgm:t>
    </dgm:pt>
    <dgm:pt modelId="{8A3792A9-A5D8-4F03-B3AB-3D90D794C1BC}">
      <dgm:prSet phldrT="[文本]"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43E09DE5-C7E1-450B-B78D-EA32BCFA79E8}" type="parTrans" cxnId="{63AA6EFB-8068-4196-A331-EC85355E4DE8}">
      <dgm:prSet/>
      <dgm:spPr/>
      <dgm:t>
        <a:bodyPr/>
        <a:lstStyle/>
        <a:p>
          <a:endParaRPr lang="zh-CN" altLang="en-US"/>
        </a:p>
      </dgm:t>
    </dgm:pt>
    <dgm:pt modelId="{2F938BCF-5176-44CB-B624-1858FAE1FB02}" type="sibTrans" cxnId="{63AA6EFB-8068-4196-A331-EC85355E4DE8}">
      <dgm:prSet/>
      <dgm:spPr/>
      <dgm:t>
        <a:bodyPr/>
        <a:lstStyle/>
        <a:p>
          <a:endParaRPr lang="zh-CN" altLang="en-US"/>
        </a:p>
      </dgm:t>
    </dgm:pt>
    <dgm:pt modelId="{9A8DEFB3-B011-4EEC-AE59-F2157B0D6694}">
      <dgm:prSet phldrT="[文本]"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04C5C06D-2879-4B97-AD27-7EF41B39C61A}" type="parTrans" cxnId="{4D702385-83EF-4B4E-89F1-6A196E49A3AA}">
      <dgm:prSet/>
      <dgm:spPr/>
      <dgm:t>
        <a:bodyPr/>
        <a:lstStyle/>
        <a:p>
          <a:endParaRPr lang="zh-CN" altLang="en-US"/>
        </a:p>
      </dgm:t>
    </dgm:pt>
    <dgm:pt modelId="{27544C21-1A2D-4F1C-8B9D-B9369AEA713A}" type="sibTrans" cxnId="{4D702385-83EF-4B4E-89F1-6A196E49A3AA}">
      <dgm:prSet/>
      <dgm:spPr/>
      <dgm:t>
        <a:bodyPr/>
        <a:lstStyle/>
        <a:p>
          <a:endParaRPr lang="zh-CN" altLang="en-US"/>
        </a:p>
      </dgm:t>
    </dgm:pt>
    <dgm:pt modelId="{B02183EF-0E04-48BD-849E-D680CEF56CAE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EB9E57C0-9E27-42FD-9945-8FF17357B974}" type="parTrans" cxnId="{28085E31-2017-4435-A259-E1D7B8B63FB6}">
      <dgm:prSet/>
      <dgm:spPr/>
      <dgm:t>
        <a:bodyPr/>
        <a:lstStyle/>
        <a:p>
          <a:endParaRPr lang="zh-CN" altLang="en-US"/>
        </a:p>
      </dgm:t>
    </dgm:pt>
    <dgm:pt modelId="{236CEB0F-9748-4AF0-9C63-79D224FC8407}" type="sibTrans" cxnId="{28085E31-2017-4435-A259-E1D7B8B63FB6}">
      <dgm:prSet/>
      <dgm:spPr/>
      <dgm:t>
        <a:bodyPr/>
        <a:lstStyle/>
        <a:p>
          <a:endParaRPr lang="zh-CN" altLang="en-US"/>
        </a:p>
      </dgm:t>
    </dgm:pt>
    <dgm:pt modelId="{5424C481-10B8-4584-BAEE-B5899F259CC6}">
      <dgm:prSet phldrT="[文本]"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1E359798-5C49-4111-ABEA-DB44D8A8D90B}" type="parTrans" cxnId="{0D1AE97B-4090-4800-894F-C4B42181675E}">
      <dgm:prSet/>
      <dgm:spPr/>
      <dgm:t>
        <a:bodyPr/>
        <a:lstStyle/>
        <a:p>
          <a:endParaRPr lang="zh-CN" altLang="en-US"/>
        </a:p>
      </dgm:t>
    </dgm:pt>
    <dgm:pt modelId="{C53FD2F4-9EAA-48D7-8EEF-773B3CC83BB9}" type="sibTrans" cxnId="{0D1AE97B-4090-4800-894F-C4B42181675E}">
      <dgm:prSet/>
      <dgm:spPr/>
      <dgm:t>
        <a:bodyPr/>
        <a:lstStyle/>
        <a:p>
          <a:endParaRPr lang="zh-CN" altLang="en-US"/>
        </a:p>
      </dgm:t>
    </dgm:pt>
    <dgm:pt modelId="{F7B0433B-25A0-48D3-9368-81ACB5C302F5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3FCFA180-995C-4DC6-BF55-5069A798B334}" type="parTrans" cxnId="{E10B3C1A-1F7C-46E3-B877-4494F0F2F06C}">
      <dgm:prSet/>
      <dgm:spPr/>
      <dgm:t>
        <a:bodyPr/>
        <a:lstStyle/>
        <a:p>
          <a:endParaRPr lang="zh-CN" altLang="en-US"/>
        </a:p>
      </dgm:t>
    </dgm:pt>
    <dgm:pt modelId="{EA3962D2-F2D2-43E6-B4C8-8538C0DF8E4B}" type="sibTrans" cxnId="{E10B3C1A-1F7C-46E3-B877-4494F0F2F06C}">
      <dgm:prSet/>
      <dgm:spPr/>
      <dgm:t>
        <a:bodyPr/>
        <a:lstStyle/>
        <a:p>
          <a:endParaRPr lang="zh-CN" altLang="en-US"/>
        </a:p>
      </dgm:t>
    </dgm:pt>
    <dgm:pt modelId="{A58E34C5-BEBE-42C9-99D8-A51224A7BEBE}">
      <dgm:prSet phldrT="[文本]"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C9F34BA9-CF04-4284-8A43-D819F4E3B74A}" type="parTrans" cxnId="{84DBCCC4-E87F-4FBE-A9FE-3ADA59B85441}">
      <dgm:prSet/>
      <dgm:spPr/>
      <dgm:t>
        <a:bodyPr/>
        <a:lstStyle/>
        <a:p>
          <a:endParaRPr lang="zh-CN" altLang="en-US"/>
        </a:p>
      </dgm:t>
    </dgm:pt>
    <dgm:pt modelId="{13B40AF9-D31E-476B-A65D-551005FEF121}" type="sibTrans" cxnId="{84DBCCC4-E87F-4FBE-A9FE-3ADA59B85441}">
      <dgm:prSet/>
      <dgm:spPr/>
      <dgm:t>
        <a:bodyPr/>
        <a:lstStyle/>
        <a:p>
          <a:endParaRPr lang="zh-CN" altLang="en-US"/>
        </a:p>
      </dgm:t>
    </dgm:pt>
    <dgm:pt modelId="{9183C550-9979-4620-A237-81E0ECA0A1D4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31F14B5E-1761-4A12-9BBC-EB1B87C6B54B}" type="parTrans" cxnId="{D9911BEF-9E6A-4971-8DFC-9DC7BD2C05A2}">
      <dgm:prSet/>
      <dgm:spPr/>
      <dgm:t>
        <a:bodyPr/>
        <a:lstStyle/>
        <a:p>
          <a:endParaRPr lang="zh-CN" altLang="en-US"/>
        </a:p>
      </dgm:t>
    </dgm:pt>
    <dgm:pt modelId="{EF3E01AC-DF84-4C2D-B805-8258702036DF}" type="sibTrans" cxnId="{D9911BEF-9E6A-4971-8DFC-9DC7BD2C05A2}">
      <dgm:prSet/>
      <dgm:spPr/>
      <dgm:t>
        <a:bodyPr/>
        <a:lstStyle/>
        <a:p>
          <a:endParaRPr lang="zh-CN" altLang="en-US"/>
        </a:p>
      </dgm:t>
    </dgm:pt>
    <dgm:pt modelId="{8CF7A758-321C-4509-99D7-02D4095CC95F}">
      <dgm:prSet phldrT="[文本]"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AC8C2B51-36DF-41D8-A9AD-635111D1CE3F}" type="parTrans" cxnId="{4D4BD5D8-DC68-4934-8827-D3DBF0199DAB}">
      <dgm:prSet/>
      <dgm:spPr/>
      <dgm:t>
        <a:bodyPr/>
        <a:lstStyle/>
        <a:p>
          <a:endParaRPr lang="zh-CN" altLang="en-US"/>
        </a:p>
      </dgm:t>
    </dgm:pt>
    <dgm:pt modelId="{1E7A0BEF-0989-4B63-B025-1BFA38AF982D}" type="sibTrans" cxnId="{4D4BD5D8-DC68-4934-8827-D3DBF0199DAB}">
      <dgm:prSet/>
      <dgm:spPr/>
      <dgm:t>
        <a:bodyPr/>
        <a:lstStyle/>
        <a:p>
          <a:endParaRPr lang="zh-CN" altLang="en-US"/>
        </a:p>
      </dgm:t>
    </dgm:pt>
    <dgm:pt modelId="{437414CB-C9D8-446D-A5E9-1DC2510016C5}">
      <dgm:prSet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61C73EF1-B602-4B8A-8529-9AA2EE2E6766}" type="parTrans" cxnId="{A8C8E85B-AFAF-45AF-81C0-4E6526BB5FD9}">
      <dgm:prSet/>
      <dgm:spPr/>
      <dgm:t>
        <a:bodyPr/>
        <a:lstStyle/>
        <a:p>
          <a:endParaRPr lang="zh-CN" altLang="en-US"/>
        </a:p>
      </dgm:t>
    </dgm:pt>
    <dgm:pt modelId="{DE46A579-6052-4403-ADCC-8F5F1334F308}" type="sibTrans" cxnId="{A8C8E85B-AFAF-45AF-81C0-4E6526BB5FD9}">
      <dgm:prSet/>
      <dgm:spPr/>
      <dgm:t>
        <a:bodyPr/>
        <a:lstStyle/>
        <a:p>
          <a:endParaRPr lang="zh-CN" altLang="en-US"/>
        </a:p>
      </dgm:t>
    </dgm:pt>
    <dgm:pt modelId="{9EE8C33B-265B-4051-88C5-03F33E90EAAA}">
      <dgm:prSet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7EC4E5D3-F231-4F02-B667-A9D63C8227D1}" type="parTrans" cxnId="{C47236AA-A4DB-4067-81A2-5A551F5432FD}">
      <dgm:prSet/>
      <dgm:spPr/>
      <dgm:t>
        <a:bodyPr/>
        <a:lstStyle/>
        <a:p>
          <a:endParaRPr lang="zh-CN" altLang="en-US"/>
        </a:p>
      </dgm:t>
    </dgm:pt>
    <dgm:pt modelId="{52D0D32F-E580-4798-A098-36064CA42329}" type="sibTrans" cxnId="{C47236AA-A4DB-4067-81A2-5A551F5432FD}">
      <dgm:prSet/>
      <dgm:spPr/>
      <dgm:t>
        <a:bodyPr/>
        <a:lstStyle/>
        <a:p>
          <a:endParaRPr lang="zh-CN" altLang="en-US"/>
        </a:p>
      </dgm:t>
    </dgm:pt>
    <dgm:pt modelId="{D9086C50-DC0A-496D-ADFE-82A42E1C0270}">
      <dgm:prSet/>
      <dgm:spPr/>
      <dgm:t>
        <a:bodyPr/>
        <a:lstStyle/>
        <a:p>
          <a:r>
            <a:rPr lang="zh-CN" altLang="en-US" dirty="0" smtClean="0"/>
            <a:t>文本内容</a:t>
          </a:r>
          <a:endParaRPr lang="zh-CN" altLang="en-US" dirty="0"/>
        </a:p>
      </dgm:t>
    </dgm:pt>
    <dgm:pt modelId="{E5B900F8-8E2E-4C8E-9281-8DF25139AE29}" type="parTrans" cxnId="{6B5E8491-C5D8-47EC-8A19-F02D9987A14E}">
      <dgm:prSet/>
      <dgm:spPr/>
      <dgm:t>
        <a:bodyPr/>
        <a:lstStyle/>
        <a:p>
          <a:endParaRPr lang="zh-CN" altLang="en-US"/>
        </a:p>
      </dgm:t>
    </dgm:pt>
    <dgm:pt modelId="{02D0D659-41A5-4BE5-BD2F-53BF786711E2}" type="sibTrans" cxnId="{6B5E8491-C5D8-47EC-8A19-F02D9987A14E}">
      <dgm:prSet/>
      <dgm:spPr/>
      <dgm:t>
        <a:bodyPr/>
        <a:lstStyle/>
        <a:p>
          <a:endParaRPr lang="zh-CN" altLang="en-US"/>
        </a:p>
      </dgm:t>
    </dgm:pt>
    <dgm:pt modelId="{1CCA405F-8907-4672-9355-B87688BBD990}" type="pres">
      <dgm:prSet presAssocID="{6DD249D9-9D56-4EAA-AA3E-A325797E2E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8513E0-0DC5-43C4-96FD-5524B565E4F0}" type="pres">
      <dgm:prSet presAssocID="{D240D4F4-91F6-4B7C-9EA6-575FFFBF3D97}" presName="composite" presStyleCnt="0"/>
      <dgm:spPr/>
    </dgm:pt>
    <dgm:pt modelId="{9853ABAF-96E7-4C27-973F-9748BAA13EB3}" type="pres">
      <dgm:prSet presAssocID="{D240D4F4-91F6-4B7C-9EA6-575FFFBF3D9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DF8F8-6123-4BDE-A0AF-C3342979CF71}" type="pres">
      <dgm:prSet presAssocID="{D240D4F4-91F6-4B7C-9EA6-575FFFBF3D9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85F7E-C670-4325-A47E-C5BE15C29443}" type="pres">
      <dgm:prSet presAssocID="{1BA30C97-22DB-4458-AB16-8C762C7666A9}" presName="sp" presStyleCnt="0"/>
      <dgm:spPr/>
    </dgm:pt>
    <dgm:pt modelId="{A5A6C214-5ED5-422D-80CF-7AEA77161D26}" type="pres">
      <dgm:prSet presAssocID="{B02183EF-0E04-48BD-849E-D680CEF56CAE}" presName="composite" presStyleCnt="0"/>
      <dgm:spPr/>
    </dgm:pt>
    <dgm:pt modelId="{3E06A2E3-49C6-49F5-A9D4-3AB3EEF8C02F}" type="pres">
      <dgm:prSet presAssocID="{B02183EF-0E04-48BD-849E-D680CEF56CA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EF0339-30C9-4D98-B41D-514E4BEC51A9}" type="pres">
      <dgm:prSet presAssocID="{B02183EF-0E04-48BD-849E-D680CEF56CA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118E1D-23BF-4930-9EF2-D55DCE9D4251}" type="pres">
      <dgm:prSet presAssocID="{236CEB0F-9748-4AF0-9C63-79D224FC8407}" presName="sp" presStyleCnt="0"/>
      <dgm:spPr/>
    </dgm:pt>
    <dgm:pt modelId="{88FBD66C-AB0F-4794-82AC-E2FCA55C14F6}" type="pres">
      <dgm:prSet presAssocID="{F7B0433B-25A0-48D3-9368-81ACB5C302F5}" presName="composite" presStyleCnt="0"/>
      <dgm:spPr/>
    </dgm:pt>
    <dgm:pt modelId="{D86D3BF8-16CB-4973-A024-10F017051927}" type="pres">
      <dgm:prSet presAssocID="{F7B0433B-25A0-48D3-9368-81ACB5C302F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9CB6E-0976-4B1F-9CDF-D1A9A1FD546C}" type="pres">
      <dgm:prSet presAssocID="{F7B0433B-25A0-48D3-9368-81ACB5C302F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93AE2-5410-4B62-AAC2-9F75BF25BA84}" type="pres">
      <dgm:prSet presAssocID="{EA3962D2-F2D2-43E6-B4C8-8538C0DF8E4B}" presName="sp" presStyleCnt="0"/>
      <dgm:spPr/>
    </dgm:pt>
    <dgm:pt modelId="{79462D30-FDA6-4188-BC07-8172B507D804}" type="pres">
      <dgm:prSet presAssocID="{9183C550-9979-4620-A237-81E0ECA0A1D4}" presName="composite" presStyleCnt="0"/>
      <dgm:spPr/>
    </dgm:pt>
    <dgm:pt modelId="{82D04A24-1DF2-4DB4-936B-DCEE74B5A0AA}" type="pres">
      <dgm:prSet presAssocID="{9183C550-9979-4620-A237-81E0ECA0A1D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4E6F5-16EB-4D8B-BC1C-192250F01B8C}" type="pres">
      <dgm:prSet presAssocID="{9183C550-9979-4620-A237-81E0ECA0A1D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085E31-2017-4435-A259-E1D7B8B63FB6}" srcId="{6DD249D9-9D56-4EAA-AA3E-A325797E2EF4}" destId="{B02183EF-0E04-48BD-849E-D680CEF56CAE}" srcOrd="1" destOrd="0" parTransId="{EB9E57C0-9E27-42FD-9945-8FF17357B974}" sibTransId="{236CEB0F-9748-4AF0-9C63-79D224FC8407}"/>
    <dgm:cxn modelId="{6971E267-BCD9-48D1-8FAB-8AA20ABA8F84}" type="presOf" srcId="{D240D4F4-91F6-4B7C-9EA6-575FFFBF3D97}" destId="{9853ABAF-96E7-4C27-973F-9748BAA13EB3}" srcOrd="0" destOrd="0" presId="urn:microsoft.com/office/officeart/2005/8/layout/chevron2"/>
    <dgm:cxn modelId="{960AFD31-15BE-4BED-81FD-8EF936077650}" type="presOf" srcId="{9EE8C33B-265B-4051-88C5-03F33E90EAAA}" destId="{ED49CB6E-0976-4B1F-9CDF-D1A9A1FD546C}" srcOrd="0" destOrd="1" presId="urn:microsoft.com/office/officeart/2005/8/layout/chevron2"/>
    <dgm:cxn modelId="{3823C720-2FA0-409A-8D2F-0DA165730C5E}" type="presOf" srcId="{A58E34C5-BEBE-42C9-99D8-A51224A7BEBE}" destId="{ED49CB6E-0976-4B1F-9CDF-D1A9A1FD546C}" srcOrd="0" destOrd="0" presId="urn:microsoft.com/office/officeart/2005/8/layout/chevron2"/>
    <dgm:cxn modelId="{84DBCCC4-E87F-4FBE-A9FE-3ADA59B85441}" srcId="{F7B0433B-25A0-48D3-9368-81ACB5C302F5}" destId="{A58E34C5-BEBE-42C9-99D8-A51224A7BEBE}" srcOrd="0" destOrd="0" parTransId="{C9F34BA9-CF04-4284-8A43-D819F4E3B74A}" sibTransId="{13B40AF9-D31E-476B-A65D-551005FEF121}"/>
    <dgm:cxn modelId="{63AA6EFB-8068-4196-A331-EC85355E4DE8}" srcId="{D240D4F4-91F6-4B7C-9EA6-575FFFBF3D97}" destId="{8A3792A9-A5D8-4F03-B3AB-3D90D794C1BC}" srcOrd="0" destOrd="0" parTransId="{43E09DE5-C7E1-450B-B78D-EA32BCFA79E8}" sibTransId="{2F938BCF-5176-44CB-B624-1858FAE1FB02}"/>
    <dgm:cxn modelId="{16987D59-4FA8-48BF-999B-63EE45B410FC}" type="presOf" srcId="{8CF7A758-321C-4509-99D7-02D4095CC95F}" destId="{5524E6F5-16EB-4D8B-BC1C-192250F01B8C}" srcOrd="0" destOrd="0" presId="urn:microsoft.com/office/officeart/2005/8/layout/chevron2"/>
    <dgm:cxn modelId="{A8C8E85B-AFAF-45AF-81C0-4E6526BB5FD9}" srcId="{B02183EF-0E04-48BD-849E-D680CEF56CAE}" destId="{437414CB-C9D8-446D-A5E9-1DC2510016C5}" srcOrd="1" destOrd="0" parTransId="{61C73EF1-B602-4B8A-8529-9AA2EE2E6766}" sibTransId="{DE46A579-6052-4403-ADCC-8F5F1334F308}"/>
    <dgm:cxn modelId="{6B5E8491-C5D8-47EC-8A19-F02D9987A14E}" srcId="{9183C550-9979-4620-A237-81E0ECA0A1D4}" destId="{D9086C50-DC0A-496D-ADFE-82A42E1C0270}" srcOrd="1" destOrd="0" parTransId="{E5B900F8-8E2E-4C8E-9281-8DF25139AE29}" sibTransId="{02D0D659-41A5-4BE5-BD2F-53BF786711E2}"/>
    <dgm:cxn modelId="{2D8AA122-4EDE-45FB-A823-CCF898ABF4A0}" type="presOf" srcId="{F7B0433B-25A0-48D3-9368-81ACB5C302F5}" destId="{D86D3BF8-16CB-4973-A024-10F017051927}" srcOrd="0" destOrd="0" presId="urn:microsoft.com/office/officeart/2005/8/layout/chevron2"/>
    <dgm:cxn modelId="{E10B3C1A-1F7C-46E3-B877-4494F0F2F06C}" srcId="{6DD249D9-9D56-4EAA-AA3E-A325797E2EF4}" destId="{F7B0433B-25A0-48D3-9368-81ACB5C302F5}" srcOrd="2" destOrd="0" parTransId="{3FCFA180-995C-4DC6-BF55-5069A798B334}" sibTransId="{EA3962D2-F2D2-43E6-B4C8-8538C0DF8E4B}"/>
    <dgm:cxn modelId="{CEACA280-B9F0-4039-9B62-697E5EA19248}" type="presOf" srcId="{9183C550-9979-4620-A237-81E0ECA0A1D4}" destId="{82D04A24-1DF2-4DB4-936B-DCEE74B5A0AA}" srcOrd="0" destOrd="0" presId="urn:microsoft.com/office/officeart/2005/8/layout/chevron2"/>
    <dgm:cxn modelId="{C47236AA-A4DB-4067-81A2-5A551F5432FD}" srcId="{F7B0433B-25A0-48D3-9368-81ACB5C302F5}" destId="{9EE8C33B-265B-4051-88C5-03F33E90EAAA}" srcOrd="1" destOrd="0" parTransId="{7EC4E5D3-F231-4F02-B667-A9D63C8227D1}" sibTransId="{52D0D32F-E580-4798-A098-36064CA42329}"/>
    <dgm:cxn modelId="{40853938-D32C-47C2-9B8A-7CEAC993C584}" type="presOf" srcId="{437414CB-C9D8-446D-A5E9-1DC2510016C5}" destId="{2EEF0339-30C9-4D98-B41D-514E4BEC51A9}" srcOrd="0" destOrd="1" presId="urn:microsoft.com/office/officeart/2005/8/layout/chevron2"/>
    <dgm:cxn modelId="{4D4BD5D8-DC68-4934-8827-D3DBF0199DAB}" srcId="{9183C550-9979-4620-A237-81E0ECA0A1D4}" destId="{8CF7A758-321C-4509-99D7-02D4095CC95F}" srcOrd="0" destOrd="0" parTransId="{AC8C2B51-36DF-41D8-A9AD-635111D1CE3F}" sibTransId="{1E7A0BEF-0989-4B63-B025-1BFA38AF982D}"/>
    <dgm:cxn modelId="{4D702385-83EF-4B4E-89F1-6A196E49A3AA}" srcId="{D240D4F4-91F6-4B7C-9EA6-575FFFBF3D97}" destId="{9A8DEFB3-B011-4EEC-AE59-F2157B0D6694}" srcOrd="1" destOrd="0" parTransId="{04C5C06D-2879-4B97-AD27-7EF41B39C61A}" sibTransId="{27544C21-1A2D-4F1C-8B9D-B9369AEA713A}"/>
    <dgm:cxn modelId="{49CDE724-EEDE-4279-B9C1-7364FBAFAEF1}" srcId="{6DD249D9-9D56-4EAA-AA3E-A325797E2EF4}" destId="{D240D4F4-91F6-4B7C-9EA6-575FFFBF3D97}" srcOrd="0" destOrd="0" parTransId="{632FE27C-E00A-4FE1-BAA3-9CA65B21AF15}" sibTransId="{1BA30C97-22DB-4458-AB16-8C762C7666A9}"/>
    <dgm:cxn modelId="{0D1AE97B-4090-4800-894F-C4B42181675E}" srcId="{B02183EF-0E04-48BD-849E-D680CEF56CAE}" destId="{5424C481-10B8-4584-BAEE-B5899F259CC6}" srcOrd="0" destOrd="0" parTransId="{1E359798-5C49-4111-ABEA-DB44D8A8D90B}" sibTransId="{C53FD2F4-9EAA-48D7-8EEF-773B3CC83BB9}"/>
    <dgm:cxn modelId="{A2DE8543-996B-4231-B533-6189D5F4E46B}" type="presOf" srcId="{5424C481-10B8-4584-BAEE-B5899F259CC6}" destId="{2EEF0339-30C9-4D98-B41D-514E4BEC51A9}" srcOrd="0" destOrd="0" presId="urn:microsoft.com/office/officeart/2005/8/layout/chevron2"/>
    <dgm:cxn modelId="{2F50F3AA-EB22-4528-898C-D95C601032C5}" type="presOf" srcId="{D9086C50-DC0A-496D-ADFE-82A42E1C0270}" destId="{5524E6F5-16EB-4D8B-BC1C-192250F01B8C}" srcOrd="0" destOrd="1" presId="urn:microsoft.com/office/officeart/2005/8/layout/chevron2"/>
    <dgm:cxn modelId="{D9911BEF-9E6A-4971-8DFC-9DC7BD2C05A2}" srcId="{6DD249D9-9D56-4EAA-AA3E-A325797E2EF4}" destId="{9183C550-9979-4620-A237-81E0ECA0A1D4}" srcOrd="3" destOrd="0" parTransId="{31F14B5E-1761-4A12-9BBC-EB1B87C6B54B}" sibTransId="{EF3E01AC-DF84-4C2D-B805-8258702036DF}"/>
    <dgm:cxn modelId="{1ADBB3A6-0140-42ED-8FEE-35CE7E623274}" type="presOf" srcId="{9A8DEFB3-B011-4EEC-AE59-F2157B0D6694}" destId="{785DF8F8-6123-4BDE-A0AF-C3342979CF71}" srcOrd="0" destOrd="1" presId="urn:microsoft.com/office/officeart/2005/8/layout/chevron2"/>
    <dgm:cxn modelId="{637F4649-F27D-4A43-82E7-EC6E343BBD75}" type="presOf" srcId="{6DD249D9-9D56-4EAA-AA3E-A325797E2EF4}" destId="{1CCA405F-8907-4672-9355-B87688BBD990}" srcOrd="0" destOrd="0" presId="urn:microsoft.com/office/officeart/2005/8/layout/chevron2"/>
    <dgm:cxn modelId="{6DFCDD1E-0FED-46B0-AC55-C79B620946EE}" type="presOf" srcId="{B02183EF-0E04-48BD-849E-D680CEF56CAE}" destId="{3E06A2E3-49C6-49F5-A9D4-3AB3EEF8C02F}" srcOrd="0" destOrd="0" presId="urn:microsoft.com/office/officeart/2005/8/layout/chevron2"/>
    <dgm:cxn modelId="{34571211-17D9-432A-9083-E325DE03485C}" type="presOf" srcId="{8A3792A9-A5D8-4F03-B3AB-3D90D794C1BC}" destId="{785DF8F8-6123-4BDE-A0AF-C3342979CF71}" srcOrd="0" destOrd="0" presId="urn:microsoft.com/office/officeart/2005/8/layout/chevron2"/>
    <dgm:cxn modelId="{6CDACD65-0CC8-4781-AA35-BB6EB46BCDB0}" type="presParOf" srcId="{1CCA405F-8907-4672-9355-B87688BBD990}" destId="{C28513E0-0DC5-43C4-96FD-5524B565E4F0}" srcOrd="0" destOrd="0" presId="urn:microsoft.com/office/officeart/2005/8/layout/chevron2"/>
    <dgm:cxn modelId="{BE201525-C31C-46CE-A11E-CD783CA01554}" type="presParOf" srcId="{C28513E0-0DC5-43C4-96FD-5524B565E4F0}" destId="{9853ABAF-96E7-4C27-973F-9748BAA13EB3}" srcOrd="0" destOrd="0" presId="urn:microsoft.com/office/officeart/2005/8/layout/chevron2"/>
    <dgm:cxn modelId="{5C9CB278-FFAC-49A3-AA21-581E5744586C}" type="presParOf" srcId="{C28513E0-0DC5-43C4-96FD-5524B565E4F0}" destId="{785DF8F8-6123-4BDE-A0AF-C3342979CF71}" srcOrd="1" destOrd="0" presId="urn:microsoft.com/office/officeart/2005/8/layout/chevron2"/>
    <dgm:cxn modelId="{8336893C-202F-49C2-B203-A87701AE4340}" type="presParOf" srcId="{1CCA405F-8907-4672-9355-B87688BBD990}" destId="{14185F7E-C670-4325-A47E-C5BE15C29443}" srcOrd="1" destOrd="0" presId="urn:microsoft.com/office/officeart/2005/8/layout/chevron2"/>
    <dgm:cxn modelId="{B575604C-8E56-4F53-BE24-601996B87035}" type="presParOf" srcId="{1CCA405F-8907-4672-9355-B87688BBD990}" destId="{A5A6C214-5ED5-422D-80CF-7AEA77161D26}" srcOrd="2" destOrd="0" presId="urn:microsoft.com/office/officeart/2005/8/layout/chevron2"/>
    <dgm:cxn modelId="{59E65E79-622D-45F3-A1AF-339B7A99876B}" type="presParOf" srcId="{A5A6C214-5ED5-422D-80CF-7AEA77161D26}" destId="{3E06A2E3-49C6-49F5-A9D4-3AB3EEF8C02F}" srcOrd="0" destOrd="0" presId="urn:microsoft.com/office/officeart/2005/8/layout/chevron2"/>
    <dgm:cxn modelId="{AE57BB39-BFC8-4DB5-B439-09C366DB86EA}" type="presParOf" srcId="{A5A6C214-5ED5-422D-80CF-7AEA77161D26}" destId="{2EEF0339-30C9-4D98-B41D-514E4BEC51A9}" srcOrd="1" destOrd="0" presId="urn:microsoft.com/office/officeart/2005/8/layout/chevron2"/>
    <dgm:cxn modelId="{248FAE48-B56B-496B-84A6-48C8DEA67353}" type="presParOf" srcId="{1CCA405F-8907-4672-9355-B87688BBD990}" destId="{87118E1D-23BF-4930-9EF2-D55DCE9D4251}" srcOrd="3" destOrd="0" presId="urn:microsoft.com/office/officeart/2005/8/layout/chevron2"/>
    <dgm:cxn modelId="{424BE8BE-C549-45EE-A47F-D5C694918C3F}" type="presParOf" srcId="{1CCA405F-8907-4672-9355-B87688BBD990}" destId="{88FBD66C-AB0F-4794-82AC-E2FCA55C14F6}" srcOrd="4" destOrd="0" presId="urn:microsoft.com/office/officeart/2005/8/layout/chevron2"/>
    <dgm:cxn modelId="{1E2250D7-CCEC-4E25-B859-DD67DF194538}" type="presParOf" srcId="{88FBD66C-AB0F-4794-82AC-E2FCA55C14F6}" destId="{D86D3BF8-16CB-4973-A024-10F017051927}" srcOrd="0" destOrd="0" presId="urn:microsoft.com/office/officeart/2005/8/layout/chevron2"/>
    <dgm:cxn modelId="{104EA367-BC1F-48F5-9B1D-F45948A5CD8F}" type="presParOf" srcId="{88FBD66C-AB0F-4794-82AC-E2FCA55C14F6}" destId="{ED49CB6E-0976-4B1F-9CDF-D1A9A1FD546C}" srcOrd="1" destOrd="0" presId="urn:microsoft.com/office/officeart/2005/8/layout/chevron2"/>
    <dgm:cxn modelId="{26D0DF0E-1B1A-408F-BFE8-40B26069C844}" type="presParOf" srcId="{1CCA405F-8907-4672-9355-B87688BBD990}" destId="{D9993AE2-5410-4B62-AAC2-9F75BF25BA84}" srcOrd="5" destOrd="0" presId="urn:microsoft.com/office/officeart/2005/8/layout/chevron2"/>
    <dgm:cxn modelId="{6273CA9F-619F-4CDF-A02D-29932288CBD3}" type="presParOf" srcId="{1CCA405F-8907-4672-9355-B87688BBD990}" destId="{79462D30-FDA6-4188-BC07-8172B507D804}" srcOrd="6" destOrd="0" presId="urn:microsoft.com/office/officeart/2005/8/layout/chevron2"/>
    <dgm:cxn modelId="{6D8539A6-CC2E-4190-B297-63B85F843CD5}" type="presParOf" srcId="{79462D30-FDA6-4188-BC07-8172B507D804}" destId="{82D04A24-1DF2-4DB4-936B-DCEE74B5A0AA}" srcOrd="0" destOrd="0" presId="urn:microsoft.com/office/officeart/2005/8/layout/chevron2"/>
    <dgm:cxn modelId="{D253404C-F83D-42CA-A241-1444D8563CFB}" type="presParOf" srcId="{79462D30-FDA6-4188-BC07-8172B507D804}" destId="{5524E6F5-16EB-4D8B-BC1C-192250F01B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F7B6C2-9878-4B79-AAB8-ACA661C3D0EC}" type="doc">
      <dgm:prSet loTypeId="urn:microsoft.com/office/officeart/2005/8/layout/hList2#1" loCatId="list" qsTypeId="urn:microsoft.com/office/officeart/2005/8/quickstyle/simple5" qsCatId="simple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AD1F1377-B1A3-4760-B8A1-B6810907C892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265BC424-7126-4543-A967-9713122236B9}" type="parTrans" cxnId="{E78AE116-EE15-40C6-8F81-86A0AFC0D83B}">
      <dgm:prSet/>
      <dgm:spPr/>
      <dgm:t>
        <a:bodyPr/>
        <a:lstStyle/>
        <a:p>
          <a:endParaRPr lang="zh-CN" altLang="en-US"/>
        </a:p>
      </dgm:t>
    </dgm:pt>
    <dgm:pt modelId="{F373831A-DA0D-4D37-9CDE-2A1A7C48189D}" type="sibTrans" cxnId="{E78AE116-EE15-40C6-8F81-86A0AFC0D83B}">
      <dgm:prSet/>
      <dgm:spPr/>
      <dgm:t>
        <a:bodyPr/>
        <a:lstStyle/>
        <a:p>
          <a:endParaRPr lang="zh-CN" altLang="en-US"/>
        </a:p>
      </dgm:t>
    </dgm:pt>
    <dgm:pt modelId="{232C6697-D5F9-48DB-960F-A7D20C96D8FE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29C49E19-8A7B-46F7-AEB0-C0770F4FA6E9}" type="parTrans" cxnId="{9ECF586E-E663-4A31-9C21-42ECF85BFC3B}">
      <dgm:prSet/>
      <dgm:spPr/>
      <dgm:t>
        <a:bodyPr/>
        <a:lstStyle/>
        <a:p>
          <a:endParaRPr lang="zh-CN" altLang="en-US"/>
        </a:p>
      </dgm:t>
    </dgm:pt>
    <dgm:pt modelId="{75DC4754-107B-43C0-91B4-448C1F1CB0E7}" type="sibTrans" cxnId="{9ECF586E-E663-4A31-9C21-42ECF85BFC3B}">
      <dgm:prSet/>
      <dgm:spPr/>
      <dgm:t>
        <a:bodyPr/>
        <a:lstStyle/>
        <a:p>
          <a:endParaRPr lang="zh-CN" altLang="en-US"/>
        </a:p>
      </dgm:t>
    </dgm:pt>
    <dgm:pt modelId="{D15411A1-F622-4A6F-BB8D-5976C19CB455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139A055C-2E42-459B-9058-6E8DC20DF485}" type="parTrans" cxnId="{D332B36E-A1C6-4E74-8E5C-4FCF23E3C492}">
      <dgm:prSet/>
      <dgm:spPr/>
      <dgm:t>
        <a:bodyPr/>
        <a:lstStyle/>
        <a:p>
          <a:endParaRPr lang="zh-CN" altLang="en-US"/>
        </a:p>
      </dgm:t>
    </dgm:pt>
    <dgm:pt modelId="{EE04D87F-33B9-4673-9F92-01ED8154449A}" type="sibTrans" cxnId="{D332B36E-A1C6-4E74-8E5C-4FCF23E3C492}">
      <dgm:prSet/>
      <dgm:spPr/>
      <dgm:t>
        <a:bodyPr/>
        <a:lstStyle/>
        <a:p>
          <a:endParaRPr lang="zh-CN" altLang="en-US"/>
        </a:p>
      </dgm:t>
    </dgm:pt>
    <dgm:pt modelId="{270EF4F4-80E1-4C27-882C-41C7B33E5CE9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69CB5AE1-E2A6-4FD7-A1D0-4A7E38CDF9E8}" type="parTrans" cxnId="{2593611E-D258-41C4-9BD5-0C75669A0DCF}">
      <dgm:prSet/>
      <dgm:spPr/>
      <dgm:t>
        <a:bodyPr/>
        <a:lstStyle/>
        <a:p>
          <a:endParaRPr lang="zh-CN" altLang="en-US"/>
        </a:p>
      </dgm:t>
    </dgm:pt>
    <dgm:pt modelId="{D35C910A-675B-4D82-A385-6903AA78066E}" type="sibTrans" cxnId="{2593611E-D258-41C4-9BD5-0C75669A0DCF}">
      <dgm:prSet/>
      <dgm:spPr/>
      <dgm:t>
        <a:bodyPr/>
        <a:lstStyle/>
        <a:p>
          <a:endParaRPr lang="zh-CN" altLang="en-US"/>
        </a:p>
      </dgm:t>
    </dgm:pt>
    <dgm:pt modelId="{8E8F862B-C47B-4C70-B0F9-27AD392D4714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38E094E1-2F00-4732-B84E-850A41C1A6FF}" type="parTrans" cxnId="{7312843B-20C2-4ABD-BBC9-C202A7665F6E}">
      <dgm:prSet/>
      <dgm:spPr/>
      <dgm:t>
        <a:bodyPr/>
        <a:lstStyle/>
        <a:p>
          <a:endParaRPr lang="zh-CN" altLang="en-US"/>
        </a:p>
      </dgm:t>
    </dgm:pt>
    <dgm:pt modelId="{67648C46-4308-4CD4-97E9-6DD1E4B63F7C}" type="sibTrans" cxnId="{7312843B-20C2-4ABD-BBC9-C202A7665F6E}">
      <dgm:prSet/>
      <dgm:spPr/>
      <dgm:t>
        <a:bodyPr/>
        <a:lstStyle/>
        <a:p>
          <a:endParaRPr lang="zh-CN" altLang="en-US"/>
        </a:p>
      </dgm:t>
    </dgm:pt>
    <dgm:pt modelId="{69EA33B5-C815-4335-82B8-A33C58DB0A03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D452417E-4230-4200-90D3-DEE5BAF95180}" type="parTrans" cxnId="{67736633-D691-4D83-A75F-48FC82BE8E4C}">
      <dgm:prSet/>
      <dgm:spPr/>
      <dgm:t>
        <a:bodyPr/>
        <a:lstStyle/>
        <a:p>
          <a:endParaRPr lang="zh-CN" altLang="en-US"/>
        </a:p>
      </dgm:t>
    </dgm:pt>
    <dgm:pt modelId="{F8849663-E642-48FB-94CF-09539C974C19}" type="sibTrans" cxnId="{67736633-D691-4D83-A75F-48FC82BE8E4C}">
      <dgm:prSet/>
      <dgm:spPr/>
      <dgm:t>
        <a:bodyPr/>
        <a:lstStyle/>
        <a:p>
          <a:endParaRPr lang="zh-CN" altLang="en-US"/>
        </a:p>
      </dgm:t>
    </dgm:pt>
    <dgm:pt modelId="{921B8783-C5DF-41AF-8190-524A1D2E77CC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78CCAAFD-60E4-4781-9134-BC88C063BF93}" type="parTrans" cxnId="{81543EBF-F7B1-44F8-B95B-2F90183B4ECD}">
      <dgm:prSet/>
      <dgm:spPr/>
      <dgm:t>
        <a:bodyPr/>
        <a:lstStyle/>
        <a:p>
          <a:endParaRPr lang="zh-CN" altLang="en-US"/>
        </a:p>
      </dgm:t>
    </dgm:pt>
    <dgm:pt modelId="{F6963995-13EB-41FF-8F4C-E9F065FA49D9}" type="sibTrans" cxnId="{81543EBF-F7B1-44F8-B95B-2F90183B4ECD}">
      <dgm:prSet/>
      <dgm:spPr/>
      <dgm:t>
        <a:bodyPr/>
        <a:lstStyle/>
        <a:p>
          <a:endParaRPr lang="zh-CN" altLang="en-US"/>
        </a:p>
      </dgm:t>
    </dgm:pt>
    <dgm:pt modelId="{70D70444-0E6F-4844-91F3-250E8578640B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AB2AB997-0C54-4798-846D-61EA37B24AAB}" type="parTrans" cxnId="{12CCD81C-0F05-4722-AB39-037E408A330B}">
      <dgm:prSet/>
      <dgm:spPr/>
      <dgm:t>
        <a:bodyPr/>
        <a:lstStyle/>
        <a:p>
          <a:endParaRPr lang="zh-CN" altLang="en-US"/>
        </a:p>
      </dgm:t>
    </dgm:pt>
    <dgm:pt modelId="{44E44467-4FD1-4287-97F3-8BC50F750919}" type="sibTrans" cxnId="{12CCD81C-0F05-4722-AB39-037E408A330B}">
      <dgm:prSet/>
      <dgm:spPr/>
      <dgm:t>
        <a:bodyPr/>
        <a:lstStyle/>
        <a:p>
          <a:endParaRPr lang="zh-CN" altLang="en-US"/>
        </a:p>
      </dgm:t>
    </dgm:pt>
    <dgm:pt modelId="{82F38A48-FFD3-4284-B03B-C4E690E69B1C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60AA5D6A-4F2E-4F89-8247-8828040DA6F7}" type="parTrans" cxnId="{05EF8D97-65D5-4762-8E9D-EE8EEF1BCCEB}">
      <dgm:prSet/>
      <dgm:spPr/>
      <dgm:t>
        <a:bodyPr/>
        <a:lstStyle/>
        <a:p>
          <a:endParaRPr lang="zh-CN" altLang="en-US"/>
        </a:p>
      </dgm:t>
    </dgm:pt>
    <dgm:pt modelId="{93088ECD-16F2-4FD4-80BB-0D953E384659}" type="sibTrans" cxnId="{05EF8D97-65D5-4762-8E9D-EE8EEF1BCCEB}">
      <dgm:prSet/>
      <dgm:spPr/>
      <dgm:t>
        <a:bodyPr/>
        <a:lstStyle/>
        <a:p>
          <a:endParaRPr lang="zh-CN" altLang="en-US"/>
        </a:p>
      </dgm:t>
    </dgm:pt>
    <dgm:pt modelId="{203D156E-6763-40BA-A0B4-6AA83E982C95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409D8898-127A-480B-BF94-5AD525413814}" type="parTrans" cxnId="{DCABD4C4-1AC1-4CC6-A94F-1954500625D0}">
      <dgm:prSet/>
      <dgm:spPr/>
      <dgm:t>
        <a:bodyPr/>
        <a:lstStyle/>
        <a:p>
          <a:endParaRPr lang="zh-CN" altLang="en-US"/>
        </a:p>
      </dgm:t>
    </dgm:pt>
    <dgm:pt modelId="{38EECD8E-7C7B-4360-96D8-2E765EDB279D}" type="sibTrans" cxnId="{DCABD4C4-1AC1-4CC6-A94F-1954500625D0}">
      <dgm:prSet/>
      <dgm:spPr/>
      <dgm:t>
        <a:bodyPr/>
        <a:lstStyle/>
        <a:p>
          <a:endParaRPr lang="zh-CN" altLang="en-US"/>
        </a:p>
      </dgm:t>
    </dgm:pt>
    <dgm:pt modelId="{AA797CD5-30F3-4F75-A526-1B0B145A3B7A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B2496276-F4F0-4A88-95FF-1C1DE4B617E7}" type="parTrans" cxnId="{81CD007A-B990-4659-9D5B-32EE6898E7FA}">
      <dgm:prSet/>
      <dgm:spPr/>
      <dgm:t>
        <a:bodyPr/>
        <a:lstStyle/>
        <a:p>
          <a:endParaRPr lang="zh-CN" altLang="en-US"/>
        </a:p>
      </dgm:t>
    </dgm:pt>
    <dgm:pt modelId="{71468775-9C03-4B3C-8F24-E8113335D5F8}" type="sibTrans" cxnId="{81CD007A-B990-4659-9D5B-32EE6898E7FA}">
      <dgm:prSet/>
      <dgm:spPr/>
      <dgm:t>
        <a:bodyPr/>
        <a:lstStyle/>
        <a:p>
          <a:endParaRPr lang="zh-CN" altLang="en-US"/>
        </a:p>
      </dgm:t>
    </dgm:pt>
    <dgm:pt modelId="{25E2DFCF-3D2A-4C8F-B668-B94B36770535}">
      <dgm:prSet phldrT="[文本]"/>
      <dgm:spPr/>
      <dgm:t>
        <a:bodyPr/>
        <a:lstStyle/>
        <a:p>
          <a:r>
            <a:rPr lang="zh-CN" altLang="en-US" dirty="0" smtClean="0"/>
            <a:t>标题</a:t>
          </a:r>
          <a:endParaRPr lang="zh-CN" altLang="en-US" dirty="0"/>
        </a:p>
      </dgm:t>
    </dgm:pt>
    <dgm:pt modelId="{111C62C4-31DF-49CC-99B9-3393B45F1050}" type="parTrans" cxnId="{AE86063B-1838-4765-B9F5-E0E62876BF74}">
      <dgm:prSet/>
      <dgm:spPr/>
      <dgm:t>
        <a:bodyPr/>
        <a:lstStyle/>
        <a:p>
          <a:endParaRPr lang="zh-CN" altLang="en-US"/>
        </a:p>
      </dgm:t>
    </dgm:pt>
    <dgm:pt modelId="{E92AC8E9-B3AD-4026-AB29-BCD32DFC76D6}" type="sibTrans" cxnId="{AE86063B-1838-4765-B9F5-E0E62876BF74}">
      <dgm:prSet/>
      <dgm:spPr/>
      <dgm:t>
        <a:bodyPr/>
        <a:lstStyle/>
        <a:p>
          <a:endParaRPr lang="zh-CN" altLang="en-US"/>
        </a:p>
      </dgm:t>
    </dgm:pt>
    <dgm:pt modelId="{D809909E-D270-41DA-AB44-9E36BA11B6E5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C125BBF0-0934-458B-9491-75F7A286722B}" type="parTrans" cxnId="{7BF78B50-A6BC-472F-9AB1-24CF55796461}">
      <dgm:prSet/>
      <dgm:spPr/>
      <dgm:t>
        <a:bodyPr/>
        <a:lstStyle/>
        <a:p>
          <a:endParaRPr lang="zh-CN" altLang="en-US"/>
        </a:p>
      </dgm:t>
    </dgm:pt>
    <dgm:pt modelId="{7C1C22F0-EBEB-479F-B394-32F8DDC149FE}" type="sibTrans" cxnId="{7BF78B50-A6BC-472F-9AB1-24CF55796461}">
      <dgm:prSet/>
      <dgm:spPr/>
      <dgm:t>
        <a:bodyPr/>
        <a:lstStyle/>
        <a:p>
          <a:endParaRPr lang="zh-CN" altLang="en-US"/>
        </a:p>
      </dgm:t>
    </dgm:pt>
    <dgm:pt modelId="{10CC98A2-754F-4AAA-A048-CDC2DF5B257D}">
      <dgm:prSet/>
      <dgm:spPr/>
      <dgm:t>
        <a:bodyPr/>
        <a:lstStyle/>
        <a:p>
          <a:endParaRPr lang="zh-CN" altLang="en-US" dirty="0"/>
        </a:p>
      </dgm:t>
    </dgm:pt>
    <dgm:pt modelId="{4FC45774-8957-47C0-9056-DFD411E19D58}" type="parTrans" cxnId="{8B6C63E7-FEE7-400F-953C-8F265A556BAD}">
      <dgm:prSet/>
      <dgm:spPr/>
      <dgm:t>
        <a:bodyPr/>
        <a:lstStyle/>
        <a:p>
          <a:endParaRPr lang="zh-CN" altLang="en-US"/>
        </a:p>
      </dgm:t>
    </dgm:pt>
    <dgm:pt modelId="{F52E0645-0884-4871-B065-D8F3FA5AA0B3}" type="sibTrans" cxnId="{8B6C63E7-FEE7-400F-953C-8F265A556BAD}">
      <dgm:prSet/>
      <dgm:spPr/>
      <dgm:t>
        <a:bodyPr/>
        <a:lstStyle/>
        <a:p>
          <a:endParaRPr lang="zh-CN" altLang="en-US"/>
        </a:p>
      </dgm:t>
    </dgm:pt>
    <dgm:pt modelId="{F013B20F-E0F7-4170-A16D-868D328F8B04}">
      <dgm:prSet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C783A9A7-2027-4069-84CF-E15F1D0C1527}" type="parTrans" cxnId="{36CD1B39-BE1C-4C62-80CC-1226F619D379}">
      <dgm:prSet/>
      <dgm:spPr/>
      <dgm:t>
        <a:bodyPr/>
        <a:lstStyle/>
        <a:p>
          <a:endParaRPr lang="zh-CN" altLang="en-US"/>
        </a:p>
      </dgm:t>
    </dgm:pt>
    <dgm:pt modelId="{B344ADC5-CF28-4906-8AF7-B954440827DE}" type="sibTrans" cxnId="{36CD1B39-BE1C-4C62-80CC-1226F619D379}">
      <dgm:prSet/>
      <dgm:spPr/>
      <dgm:t>
        <a:bodyPr/>
        <a:lstStyle/>
        <a:p>
          <a:endParaRPr lang="zh-CN" altLang="en-US"/>
        </a:p>
      </dgm:t>
    </dgm:pt>
    <dgm:pt modelId="{972AC012-5FA3-475C-8E1A-ED171C72E144}">
      <dgm:prSet/>
      <dgm:spPr/>
      <dgm:t>
        <a:bodyPr/>
        <a:lstStyle/>
        <a:p>
          <a:r>
            <a:rPr lang="zh-CN" altLang="en-US" dirty="0" smtClean="0"/>
            <a:t>内容</a:t>
          </a:r>
          <a:endParaRPr lang="zh-CN" altLang="en-US" dirty="0"/>
        </a:p>
      </dgm:t>
    </dgm:pt>
    <dgm:pt modelId="{490D1294-C475-46C2-97F5-59FFC9060CE3}" type="parTrans" cxnId="{3A6AE427-2690-4950-B304-690B65CB5940}">
      <dgm:prSet/>
      <dgm:spPr/>
      <dgm:t>
        <a:bodyPr/>
        <a:lstStyle/>
        <a:p>
          <a:endParaRPr lang="zh-CN" altLang="en-US"/>
        </a:p>
      </dgm:t>
    </dgm:pt>
    <dgm:pt modelId="{506A6D69-5BB1-4ED6-9E27-192EADB54413}" type="sibTrans" cxnId="{3A6AE427-2690-4950-B304-690B65CB5940}">
      <dgm:prSet/>
      <dgm:spPr/>
      <dgm:t>
        <a:bodyPr/>
        <a:lstStyle/>
        <a:p>
          <a:endParaRPr lang="zh-CN" altLang="en-US"/>
        </a:p>
      </dgm:t>
    </dgm:pt>
    <dgm:pt modelId="{13485A89-334B-48E0-A0B3-7C929D0B9F32}">
      <dgm:prSet/>
      <dgm:spPr/>
      <dgm:t>
        <a:bodyPr/>
        <a:lstStyle/>
        <a:p>
          <a:endParaRPr lang="zh-CN" altLang="en-US" dirty="0"/>
        </a:p>
      </dgm:t>
    </dgm:pt>
    <dgm:pt modelId="{50EBE6A5-3F0C-4E0D-9496-90B18892E5FC}" type="parTrans" cxnId="{A350C379-FE3A-45AB-AFE4-174D68E48879}">
      <dgm:prSet/>
      <dgm:spPr/>
      <dgm:t>
        <a:bodyPr/>
        <a:lstStyle/>
        <a:p>
          <a:endParaRPr lang="zh-CN" altLang="en-US"/>
        </a:p>
      </dgm:t>
    </dgm:pt>
    <dgm:pt modelId="{1492D176-B586-4A52-AB48-2CE6326723C9}" type="sibTrans" cxnId="{A350C379-FE3A-45AB-AFE4-174D68E48879}">
      <dgm:prSet/>
      <dgm:spPr/>
      <dgm:t>
        <a:bodyPr/>
        <a:lstStyle/>
        <a:p>
          <a:endParaRPr lang="zh-CN" altLang="en-US"/>
        </a:p>
      </dgm:t>
    </dgm:pt>
    <dgm:pt modelId="{0E9411CE-7BA0-4903-8BD3-0376A79F29BC}">
      <dgm:prSet/>
      <dgm:spPr/>
      <dgm:t>
        <a:bodyPr/>
        <a:lstStyle/>
        <a:p>
          <a:endParaRPr lang="zh-CN" altLang="en-US" dirty="0"/>
        </a:p>
      </dgm:t>
    </dgm:pt>
    <dgm:pt modelId="{1D11BC44-B2DB-4EAF-980B-F03398EB44E3}" type="parTrans" cxnId="{53BFBF7F-B8D4-4E03-9801-05AC82EA0477}">
      <dgm:prSet/>
      <dgm:spPr/>
      <dgm:t>
        <a:bodyPr/>
        <a:lstStyle/>
        <a:p>
          <a:endParaRPr lang="zh-CN" altLang="en-US"/>
        </a:p>
      </dgm:t>
    </dgm:pt>
    <dgm:pt modelId="{5CE3FE35-778C-4EBA-BC33-77B2550F02DC}" type="sibTrans" cxnId="{53BFBF7F-B8D4-4E03-9801-05AC82EA0477}">
      <dgm:prSet/>
      <dgm:spPr/>
      <dgm:t>
        <a:bodyPr/>
        <a:lstStyle/>
        <a:p>
          <a:endParaRPr lang="zh-CN" altLang="en-US"/>
        </a:p>
      </dgm:t>
    </dgm:pt>
    <dgm:pt modelId="{29E201DB-2979-4EBF-BF81-A2EC7193EE27}">
      <dgm:prSet/>
      <dgm:spPr/>
      <dgm:t>
        <a:bodyPr/>
        <a:lstStyle/>
        <a:p>
          <a:endParaRPr lang="zh-CN" altLang="en-US" dirty="0"/>
        </a:p>
      </dgm:t>
    </dgm:pt>
    <dgm:pt modelId="{E0CCEF25-DF94-4355-87D9-24BE69CBB6BC}" type="parTrans" cxnId="{2F17FBE8-7C85-4663-8FC5-EB070CFAAAFC}">
      <dgm:prSet/>
      <dgm:spPr/>
      <dgm:t>
        <a:bodyPr/>
        <a:lstStyle/>
        <a:p>
          <a:endParaRPr lang="zh-CN" altLang="en-US"/>
        </a:p>
      </dgm:t>
    </dgm:pt>
    <dgm:pt modelId="{EED40866-E7F4-4E7F-A19F-4F1926784C96}" type="sibTrans" cxnId="{2F17FBE8-7C85-4663-8FC5-EB070CFAAAFC}">
      <dgm:prSet/>
      <dgm:spPr/>
      <dgm:t>
        <a:bodyPr/>
        <a:lstStyle/>
        <a:p>
          <a:endParaRPr lang="zh-CN" altLang="en-US"/>
        </a:p>
      </dgm:t>
    </dgm:pt>
    <dgm:pt modelId="{9C1A823A-ADDC-416C-B62C-E805651D10C0}">
      <dgm:prSet/>
      <dgm:spPr/>
      <dgm:t>
        <a:bodyPr/>
        <a:lstStyle/>
        <a:p>
          <a:endParaRPr lang="zh-CN" altLang="en-US" dirty="0"/>
        </a:p>
      </dgm:t>
    </dgm:pt>
    <dgm:pt modelId="{51E265CD-CA8A-45BA-895B-932D6E129E77}" type="parTrans" cxnId="{57260784-0A38-4C2B-962C-C19D1775AEB6}">
      <dgm:prSet/>
      <dgm:spPr/>
      <dgm:t>
        <a:bodyPr/>
        <a:lstStyle/>
        <a:p>
          <a:endParaRPr lang="zh-CN" altLang="en-US"/>
        </a:p>
      </dgm:t>
    </dgm:pt>
    <dgm:pt modelId="{EAB330B9-177E-4156-B88C-6933CBC34E13}" type="sibTrans" cxnId="{57260784-0A38-4C2B-962C-C19D1775AEB6}">
      <dgm:prSet/>
      <dgm:spPr/>
      <dgm:t>
        <a:bodyPr/>
        <a:lstStyle/>
        <a:p>
          <a:endParaRPr lang="zh-CN" altLang="en-US"/>
        </a:p>
      </dgm:t>
    </dgm:pt>
    <dgm:pt modelId="{91BAA057-B5D5-4CFF-A873-0BD07D814C45}" type="pres">
      <dgm:prSet presAssocID="{7EF7B6C2-9878-4B79-AAB8-ACA661C3D0E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624CEBA-FFA7-489D-B46B-4B6D41E72BD4}" type="pres">
      <dgm:prSet presAssocID="{AD1F1377-B1A3-4760-B8A1-B6810907C892}" presName="compositeNode" presStyleCnt="0">
        <dgm:presLayoutVars>
          <dgm:bulletEnabled val="1"/>
        </dgm:presLayoutVars>
      </dgm:prSet>
      <dgm:spPr/>
    </dgm:pt>
    <dgm:pt modelId="{ADE40890-7D6C-4B2E-978D-2E91381F700B}" type="pres">
      <dgm:prSet presAssocID="{AD1F1377-B1A3-4760-B8A1-B6810907C892}" presName="image" presStyleLbl="fgImgPlace1" presStyleIdx="0" presStyleCnt="5"/>
      <dgm:spPr/>
    </dgm:pt>
    <dgm:pt modelId="{5DDA12DC-BC15-4DDC-BCEB-A743303A074B}" type="pres">
      <dgm:prSet presAssocID="{AD1F1377-B1A3-4760-B8A1-B6810907C892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9CC55-BD75-42B8-BDC9-B702DF3FF595}" type="pres">
      <dgm:prSet presAssocID="{AD1F1377-B1A3-4760-B8A1-B6810907C892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BC009-8DAA-44C4-8315-6545D0272C21}" type="pres">
      <dgm:prSet presAssocID="{F373831A-DA0D-4D37-9CDE-2A1A7C48189D}" presName="sibTrans" presStyleCnt="0"/>
      <dgm:spPr/>
    </dgm:pt>
    <dgm:pt modelId="{A68F4D1A-4B1D-4131-9DCE-C5CE09AE8D28}" type="pres">
      <dgm:prSet presAssocID="{270EF4F4-80E1-4C27-882C-41C7B33E5CE9}" presName="compositeNode" presStyleCnt="0">
        <dgm:presLayoutVars>
          <dgm:bulletEnabled val="1"/>
        </dgm:presLayoutVars>
      </dgm:prSet>
      <dgm:spPr/>
    </dgm:pt>
    <dgm:pt modelId="{20F8EED9-FB68-454D-A945-762D18D6DC8C}" type="pres">
      <dgm:prSet presAssocID="{270EF4F4-80E1-4C27-882C-41C7B33E5CE9}" presName="image" presStyleLbl="fgImgPlace1" presStyleIdx="1" presStyleCnt="5"/>
      <dgm:spPr/>
    </dgm:pt>
    <dgm:pt modelId="{FCC9844D-32F3-4276-AEDA-F5A587C1D3C7}" type="pres">
      <dgm:prSet presAssocID="{270EF4F4-80E1-4C27-882C-41C7B33E5CE9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8CD6C-1C71-42B0-82F5-18956870A117}" type="pres">
      <dgm:prSet presAssocID="{270EF4F4-80E1-4C27-882C-41C7B33E5CE9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3D537-9FEF-4612-BF2A-F72C80FCF6AB}" type="pres">
      <dgm:prSet presAssocID="{D35C910A-675B-4D82-A385-6903AA78066E}" presName="sibTrans" presStyleCnt="0"/>
      <dgm:spPr/>
    </dgm:pt>
    <dgm:pt modelId="{474F05BB-1116-48A5-BAD8-175A96BDFFBF}" type="pres">
      <dgm:prSet presAssocID="{921B8783-C5DF-41AF-8190-524A1D2E77CC}" presName="compositeNode" presStyleCnt="0">
        <dgm:presLayoutVars>
          <dgm:bulletEnabled val="1"/>
        </dgm:presLayoutVars>
      </dgm:prSet>
      <dgm:spPr/>
    </dgm:pt>
    <dgm:pt modelId="{5C2B8597-D07B-4E37-8264-34B3B35ACCF1}" type="pres">
      <dgm:prSet presAssocID="{921B8783-C5DF-41AF-8190-524A1D2E77CC}" presName="image" presStyleLbl="fgImgPlace1" presStyleIdx="2" presStyleCnt="5"/>
      <dgm:spPr/>
    </dgm:pt>
    <dgm:pt modelId="{93EE06E0-9354-4A29-9FB7-C3A3F7E8CDCE}" type="pres">
      <dgm:prSet presAssocID="{921B8783-C5DF-41AF-8190-524A1D2E77C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10F38-2554-4E53-B29D-81B359C0DB94}" type="pres">
      <dgm:prSet presAssocID="{921B8783-C5DF-41AF-8190-524A1D2E77CC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C0388-63AE-4387-8958-FF35BA8EFE57}" type="pres">
      <dgm:prSet presAssocID="{F6963995-13EB-41FF-8F4C-E9F065FA49D9}" presName="sibTrans" presStyleCnt="0"/>
      <dgm:spPr/>
    </dgm:pt>
    <dgm:pt modelId="{F037FE6C-706E-4DA4-BFA1-73DCC8EC6A2B}" type="pres">
      <dgm:prSet presAssocID="{203D156E-6763-40BA-A0B4-6AA83E982C95}" presName="compositeNode" presStyleCnt="0">
        <dgm:presLayoutVars>
          <dgm:bulletEnabled val="1"/>
        </dgm:presLayoutVars>
      </dgm:prSet>
      <dgm:spPr/>
    </dgm:pt>
    <dgm:pt modelId="{77EDD9C0-7C4A-4264-A9C6-FEBC4A6AFB8A}" type="pres">
      <dgm:prSet presAssocID="{203D156E-6763-40BA-A0B4-6AA83E982C95}" presName="image" presStyleLbl="fgImgPlace1" presStyleIdx="3" presStyleCnt="5"/>
      <dgm:spPr/>
    </dgm:pt>
    <dgm:pt modelId="{40C1AC8A-F485-4A68-84BC-8A0AD0EB17B4}" type="pres">
      <dgm:prSet presAssocID="{203D156E-6763-40BA-A0B4-6AA83E982C95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84DAA-0757-4D30-B177-D14FFDEC0070}" type="pres">
      <dgm:prSet presAssocID="{203D156E-6763-40BA-A0B4-6AA83E982C95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DF7EF-D883-4575-BC1A-92CFD3809C2F}" type="pres">
      <dgm:prSet presAssocID="{38EECD8E-7C7B-4360-96D8-2E765EDB279D}" presName="sibTrans" presStyleCnt="0"/>
      <dgm:spPr/>
    </dgm:pt>
    <dgm:pt modelId="{3B58850C-965D-4C20-A25B-661D38330139}" type="pres">
      <dgm:prSet presAssocID="{25E2DFCF-3D2A-4C8F-B668-B94B36770535}" presName="compositeNode" presStyleCnt="0">
        <dgm:presLayoutVars>
          <dgm:bulletEnabled val="1"/>
        </dgm:presLayoutVars>
      </dgm:prSet>
      <dgm:spPr/>
    </dgm:pt>
    <dgm:pt modelId="{46DE197E-5553-4303-BABD-D5F3C932B6F3}" type="pres">
      <dgm:prSet presAssocID="{25E2DFCF-3D2A-4C8F-B668-B94B36770535}" presName="image" presStyleLbl="fgImgPlace1" presStyleIdx="4" presStyleCnt="5"/>
      <dgm:spPr/>
    </dgm:pt>
    <dgm:pt modelId="{F0E9C1B9-445A-4EE5-AC77-95FDEC4E948E}" type="pres">
      <dgm:prSet presAssocID="{25E2DFCF-3D2A-4C8F-B668-B94B367705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A8AB7-6DBA-4E60-B26C-2733AC5D17C6}" type="pres">
      <dgm:prSet presAssocID="{25E2DFCF-3D2A-4C8F-B668-B94B36770535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FA5C69-87C9-4AED-97A2-701DD8903D29}" type="presOf" srcId="{D809909E-D270-41DA-AB44-9E36BA11B6E5}" destId="{F0E9C1B9-445A-4EE5-AC77-95FDEC4E948E}" srcOrd="0" destOrd="0" presId="urn:microsoft.com/office/officeart/2005/8/layout/hList2#1"/>
    <dgm:cxn modelId="{14CA7440-0DB0-440E-BAE1-115EA1189D7A}" type="presOf" srcId="{9C1A823A-ADDC-416C-B62C-E805651D10C0}" destId="{F0E9C1B9-445A-4EE5-AC77-95FDEC4E948E}" srcOrd="0" destOrd="2" presId="urn:microsoft.com/office/officeart/2005/8/layout/hList2#1"/>
    <dgm:cxn modelId="{A21B6373-F74F-4848-B0BD-AAD1A8BB6E9D}" type="presOf" srcId="{8E8F862B-C47B-4C70-B0F9-27AD392D4714}" destId="{FCC9844D-32F3-4276-AEDA-F5A587C1D3C7}" srcOrd="0" destOrd="0" presId="urn:microsoft.com/office/officeart/2005/8/layout/hList2#1"/>
    <dgm:cxn modelId="{DCABD4C4-1AC1-4CC6-A94F-1954500625D0}" srcId="{7EF7B6C2-9878-4B79-AAB8-ACA661C3D0EC}" destId="{203D156E-6763-40BA-A0B4-6AA83E982C95}" srcOrd="3" destOrd="0" parTransId="{409D8898-127A-480B-BF94-5AD525413814}" sibTransId="{38EECD8E-7C7B-4360-96D8-2E765EDB279D}"/>
    <dgm:cxn modelId="{E78AE116-EE15-40C6-8F81-86A0AFC0D83B}" srcId="{7EF7B6C2-9878-4B79-AAB8-ACA661C3D0EC}" destId="{AD1F1377-B1A3-4760-B8A1-B6810907C892}" srcOrd="0" destOrd="0" parTransId="{265BC424-7126-4543-A967-9713122236B9}" sibTransId="{F373831A-DA0D-4D37-9CDE-2A1A7C48189D}"/>
    <dgm:cxn modelId="{C9C8865E-E390-4996-B11D-F7956D51D4E5}" type="presOf" srcId="{232C6697-D5F9-48DB-960F-A7D20C96D8FE}" destId="{5DDA12DC-BC15-4DDC-BCEB-A743303A074B}" srcOrd="0" destOrd="0" presId="urn:microsoft.com/office/officeart/2005/8/layout/hList2#1"/>
    <dgm:cxn modelId="{4E7BB3CA-F569-4646-85FB-A88AE49DA94D}" type="presOf" srcId="{70D70444-0E6F-4844-91F3-250E8578640B}" destId="{93EE06E0-9354-4A29-9FB7-C3A3F7E8CDCE}" srcOrd="0" destOrd="0" presId="urn:microsoft.com/office/officeart/2005/8/layout/hList2#1"/>
    <dgm:cxn modelId="{81543EBF-F7B1-44F8-B95B-2F90183B4ECD}" srcId="{7EF7B6C2-9878-4B79-AAB8-ACA661C3D0EC}" destId="{921B8783-C5DF-41AF-8190-524A1D2E77CC}" srcOrd="2" destOrd="0" parTransId="{78CCAAFD-60E4-4781-9134-BC88C063BF93}" sibTransId="{F6963995-13EB-41FF-8F4C-E9F065FA49D9}"/>
    <dgm:cxn modelId="{7BF78B50-A6BC-472F-9AB1-24CF55796461}" srcId="{25E2DFCF-3D2A-4C8F-B668-B94B36770535}" destId="{D809909E-D270-41DA-AB44-9E36BA11B6E5}" srcOrd="0" destOrd="0" parTransId="{C125BBF0-0934-458B-9491-75F7A286722B}" sibTransId="{7C1C22F0-EBEB-479F-B394-32F8DDC149FE}"/>
    <dgm:cxn modelId="{AE86063B-1838-4765-B9F5-E0E62876BF74}" srcId="{7EF7B6C2-9878-4B79-AAB8-ACA661C3D0EC}" destId="{25E2DFCF-3D2A-4C8F-B668-B94B36770535}" srcOrd="4" destOrd="0" parTransId="{111C62C4-31DF-49CC-99B9-3393B45F1050}" sibTransId="{E92AC8E9-B3AD-4026-AB29-BCD32DFC76D6}"/>
    <dgm:cxn modelId="{040B8168-E7F8-4793-952A-F87E6C529F23}" type="presOf" srcId="{10CC98A2-754F-4AAA-A048-CDC2DF5B257D}" destId="{5DDA12DC-BC15-4DDC-BCEB-A743303A074B}" srcOrd="0" destOrd="2" presId="urn:microsoft.com/office/officeart/2005/8/layout/hList2#1"/>
    <dgm:cxn modelId="{8B6C63E7-FEE7-400F-953C-8F265A556BAD}" srcId="{AD1F1377-B1A3-4760-B8A1-B6810907C892}" destId="{10CC98A2-754F-4AAA-A048-CDC2DF5B257D}" srcOrd="2" destOrd="0" parTransId="{4FC45774-8957-47C0-9056-DFD411E19D58}" sibTransId="{F52E0645-0884-4871-B065-D8F3FA5AA0B3}"/>
    <dgm:cxn modelId="{3C1687BA-29E1-4E52-815E-40D9ACAAFBAF}" type="presOf" srcId="{972AC012-5FA3-475C-8E1A-ED171C72E144}" destId="{F0E9C1B9-445A-4EE5-AC77-95FDEC4E948E}" srcOrd="0" destOrd="1" presId="urn:microsoft.com/office/officeart/2005/8/layout/hList2#1"/>
    <dgm:cxn modelId="{53BFBF7F-B8D4-4E03-9801-05AC82EA0477}" srcId="{270EF4F4-80E1-4C27-882C-41C7B33E5CE9}" destId="{0E9411CE-7BA0-4903-8BD3-0376A79F29BC}" srcOrd="2" destOrd="0" parTransId="{1D11BC44-B2DB-4EAF-980B-F03398EB44E3}" sibTransId="{5CE3FE35-778C-4EBA-BC33-77B2550F02DC}"/>
    <dgm:cxn modelId="{A350C379-FE3A-45AB-AFE4-174D68E48879}" srcId="{921B8783-C5DF-41AF-8190-524A1D2E77CC}" destId="{13485A89-334B-48E0-A0B3-7C929D0B9F32}" srcOrd="2" destOrd="0" parTransId="{50EBE6A5-3F0C-4E0D-9496-90B18892E5FC}" sibTransId="{1492D176-B586-4A52-AB48-2CE6326723C9}"/>
    <dgm:cxn modelId="{ABCBF0C3-6D89-41EF-9BF1-DEA8233F1E4D}" type="presOf" srcId="{13485A89-334B-48E0-A0B3-7C929D0B9F32}" destId="{93EE06E0-9354-4A29-9FB7-C3A3F7E8CDCE}" srcOrd="0" destOrd="2" presId="urn:microsoft.com/office/officeart/2005/8/layout/hList2#1"/>
    <dgm:cxn modelId="{EC7AA452-6B17-405D-BCEC-66280777ECBE}" type="presOf" srcId="{25E2DFCF-3D2A-4C8F-B668-B94B36770535}" destId="{4ABA8AB7-6DBA-4E60-B26C-2733AC5D17C6}" srcOrd="0" destOrd="0" presId="urn:microsoft.com/office/officeart/2005/8/layout/hList2#1"/>
    <dgm:cxn modelId="{D332B36E-A1C6-4E74-8E5C-4FCF23E3C492}" srcId="{AD1F1377-B1A3-4760-B8A1-B6810907C892}" destId="{D15411A1-F622-4A6F-BB8D-5976C19CB455}" srcOrd="1" destOrd="0" parTransId="{139A055C-2E42-459B-9058-6E8DC20DF485}" sibTransId="{EE04D87F-33B9-4673-9F92-01ED8154449A}"/>
    <dgm:cxn modelId="{7312843B-20C2-4ABD-BBC9-C202A7665F6E}" srcId="{270EF4F4-80E1-4C27-882C-41C7B33E5CE9}" destId="{8E8F862B-C47B-4C70-B0F9-27AD392D4714}" srcOrd="0" destOrd="0" parTransId="{38E094E1-2F00-4732-B84E-850A41C1A6FF}" sibTransId="{67648C46-4308-4CD4-97E9-6DD1E4B63F7C}"/>
    <dgm:cxn modelId="{3A6AE427-2690-4950-B304-690B65CB5940}" srcId="{25E2DFCF-3D2A-4C8F-B668-B94B36770535}" destId="{972AC012-5FA3-475C-8E1A-ED171C72E144}" srcOrd="1" destOrd="0" parTransId="{490D1294-C475-46C2-97F5-59FFC9060CE3}" sibTransId="{506A6D69-5BB1-4ED6-9E27-192EADB54413}"/>
    <dgm:cxn modelId="{67736633-D691-4D83-A75F-48FC82BE8E4C}" srcId="{270EF4F4-80E1-4C27-882C-41C7B33E5CE9}" destId="{69EA33B5-C815-4335-82B8-A33C58DB0A03}" srcOrd="1" destOrd="0" parTransId="{D452417E-4230-4200-90D3-DEE5BAF95180}" sibTransId="{F8849663-E642-48FB-94CF-09539C974C19}"/>
    <dgm:cxn modelId="{A7C7B121-31A5-4070-8B08-FAA84305D6E5}" type="presOf" srcId="{921B8783-C5DF-41AF-8190-524A1D2E77CC}" destId="{8BF10F38-2554-4E53-B29D-81B359C0DB94}" srcOrd="0" destOrd="0" presId="urn:microsoft.com/office/officeart/2005/8/layout/hList2#1"/>
    <dgm:cxn modelId="{12CCD81C-0F05-4722-AB39-037E408A330B}" srcId="{921B8783-C5DF-41AF-8190-524A1D2E77CC}" destId="{70D70444-0E6F-4844-91F3-250E8578640B}" srcOrd="0" destOrd="0" parTransId="{AB2AB997-0C54-4798-846D-61EA37B24AAB}" sibTransId="{44E44467-4FD1-4287-97F3-8BC50F750919}"/>
    <dgm:cxn modelId="{A7D2CD95-6818-4743-A354-2E330234E26A}" type="presOf" srcId="{D15411A1-F622-4A6F-BB8D-5976C19CB455}" destId="{5DDA12DC-BC15-4DDC-BCEB-A743303A074B}" srcOrd="0" destOrd="1" presId="urn:microsoft.com/office/officeart/2005/8/layout/hList2#1"/>
    <dgm:cxn modelId="{A9F04E97-6645-43AC-9869-0224FCE11AF0}" type="presOf" srcId="{0E9411CE-7BA0-4903-8BD3-0376A79F29BC}" destId="{FCC9844D-32F3-4276-AEDA-F5A587C1D3C7}" srcOrd="0" destOrd="2" presId="urn:microsoft.com/office/officeart/2005/8/layout/hList2#1"/>
    <dgm:cxn modelId="{DA6237D9-763F-428C-A880-6A030EB1DAF4}" type="presOf" srcId="{69EA33B5-C815-4335-82B8-A33C58DB0A03}" destId="{FCC9844D-32F3-4276-AEDA-F5A587C1D3C7}" srcOrd="0" destOrd="1" presId="urn:microsoft.com/office/officeart/2005/8/layout/hList2#1"/>
    <dgm:cxn modelId="{C7EB0505-A6AF-4CB3-994A-3F32F5B4FD3C}" type="presOf" srcId="{AA797CD5-30F3-4F75-A526-1B0B145A3B7A}" destId="{40C1AC8A-F485-4A68-84BC-8A0AD0EB17B4}" srcOrd="0" destOrd="0" presId="urn:microsoft.com/office/officeart/2005/8/layout/hList2#1"/>
    <dgm:cxn modelId="{2593611E-D258-41C4-9BD5-0C75669A0DCF}" srcId="{7EF7B6C2-9878-4B79-AAB8-ACA661C3D0EC}" destId="{270EF4F4-80E1-4C27-882C-41C7B33E5CE9}" srcOrd="1" destOrd="0" parTransId="{69CB5AE1-E2A6-4FD7-A1D0-4A7E38CDF9E8}" sibTransId="{D35C910A-675B-4D82-A385-6903AA78066E}"/>
    <dgm:cxn modelId="{2F17FBE8-7C85-4663-8FC5-EB070CFAAAFC}" srcId="{203D156E-6763-40BA-A0B4-6AA83E982C95}" destId="{29E201DB-2979-4EBF-BF81-A2EC7193EE27}" srcOrd="2" destOrd="0" parTransId="{E0CCEF25-DF94-4355-87D9-24BE69CBB6BC}" sibTransId="{EED40866-E7F4-4E7F-A19F-4F1926784C96}"/>
    <dgm:cxn modelId="{9ECF586E-E663-4A31-9C21-42ECF85BFC3B}" srcId="{AD1F1377-B1A3-4760-B8A1-B6810907C892}" destId="{232C6697-D5F9-48DB-960F-A7D20C96D8FE}" srcOrd="0" destOrd="0" parTransId="{29C49E19-8A7B-46F7-AEB0-C0770F4FA6E9}" sibTransId="{75DC4754-107B-43C0-91B4-448C1F1CB0E7}"/>
    <dgm:cxn modelId="{05EF8D97-65D5-4762-8E9D-EE8EEF1BCCEB}" srcId="{921B8783-C5DF-41AF-8190-524A1D2E77CC}" destId="{82F38A48-FFD3-4284-B03B-C4E690E69B1C}" srcOrd="1" destOrd="0" parTransId="{60AA5D6A-4F2E-4F89-8247-8828040DA6F7}" sibTransId="{93088ECD-16F2-4FD4-80BB-0D953E384659}"/>
    <dgm:cxn modelId="{0D4BBD69-87D4-42ED-A031-2FA8E363ED52}" type="presOf" srcId="{F013B20F-E0F7-4170-A16D-868D328F8B04}" destId="{40C1AC8A-F485-4A68-84BC-8A0AD0EB17B4}" srcOrd="0" destOrd="1" presId="urn:microsoft.com/office/officeart/2005/8/layout/hList2#1"/>
    <dgm:cxn modelId="{983C65CD-101E-450F-AA8A-82CE08FE8AF7}" type="presOf" srcId="{270EF4F4-80E1-4C27-882C-41C7B33E5CE9}" destId="{59A8CD6C-1C71-42B0-82F5-18956870A117}" srcOrd="0" destOrd="0" presId="urn:microsoft.com/office/officeart/2005/8/layout/hList2#1"/>
    <dgm:cxn modelId="{81CD007A-B990-4659-9D5B-32EE6898E7FA}" srcId="{203D156E-6763-40BA-A0B4-6AA83E982C95}" destId="{AA797CD5-30F3-4F75-A526-1B0B145A3B7A}" srcOrd="0" destOrd="0" parTransId="{B2496276-F4F0-4A88-95FF-1C1DE4B617E7}" sibTransId="{71468775-9C03-4B3C-8F24-E8113335D5F8}"/>
    <dgm:cxn modelId="{57260784-0A38-4C2B-962C-C19D1775AEB6}" srcId="{25E2DFCF-3D2A-4C8F-B668-B94B36770535}" destId="{9C1A823A-ADDC-416C-B62C-E805651D10C0}" srcOrd="2" destOrd="0" parTransId="{51E265CD-CA8A-45BA-895B-932D6E129E77}" sibTransId="{EAB330B9-177E-4156-B88C-6933CBC34E13}"/>
    <dgm:cxn modelId="{EC8CD318-2CC0-47BF-98A9-2B36028C1CBE}" type="presOf" srcId="{AD1F1377-B1A3-4760-B8A1-B6810907C892}" destId="{3799CC55-BD75-42B8-BDC9-B702DF3FF595}" srcOrd="0" destOrd="0" presId="urn:microsoft.com/office/officeart/2005/8/layout/hList2#1"/>
    <dgm:cxn modelId="{D6984348-C628-442E-9EF7-564F54E990DA}" type="presOf" srcId="{7EF7B6C2-9878-4B79-AAB8-ACA661C3D0EC}" destId="{91BAA057-B5D5-4CFF-A873-0BD07D814C45}" srcOrd="0" destOrd="0" presId="urn:microsoft.com/office/officeart/2005/8/layout/hList2#1"/>
    <dgm:cxn modelId="{257D9171-26B8-4635-BC91-D378E1804658}" type="presOf" srcId="{203D156E-6763-40BA-A0B4-6AA83E982C95}" destId="{42284DAA-0757-4D30-B177-D14FFDEC0070}" srcOrd="0" destOrd="0" presId="urn:microsoft.com/office/officeart/2005/8/layout/hList2#1"/>
    <dgm:cxn modelId="{36CD1B39-BE1C-4C62-80CC-1226F619D379}" srcId="{203D156E-6763-40BA-A0B4-6AA83E982C95}" destId="{F013B20F-E0F7-4170-A16D-868D328F8B04}" srcOrd="1" destOrd="0" parTransId="{C783A9A7-2027-4069-84CF-E15F1D0C1527}" sibTransId="{B344ADC5-CF28-4906-8AF7-B954440827DE}"/>
    <dgm:cxn modelId="{2923A006-0820-46F3-8196-525B32B55DEF}" type="presOf" srcId="{29E201DB-2979-4EBF-BF81-A2EC7193EE27}" destId="{40C1AC8A-F485-4A68-84BC-8A0AD0EB17B4}" srcOrd="0" destOrd="2" presId="urn:microsoft.com/office/officeart/2005/8/layout/hList2#1"/>
    <dgm:cxn modelId="{16EE7A4B-544B-4E88-8CB4-3C74193AD64A}" type="presOf" srcId="{82F38A48-FFD3-4284-B03B-C4E690E69B1C}" destId="{93EE06E0-9354-4A29-9FB7-C3A3F7E8CDCE}" srcOrd="0" destOrd="1" presId="urn:microsoft.com/office/officeart/2005/8/layout/hList2#1"/>
    <dgm:cxn modelId="{CD5BF23C-410E-4491-ACF0-AC79FD86D8E7}" type="presParOf" srcId="{91BAA057-B5D5-4CFF-A873-0BD07D814C45}" destId="{A624CEBA-FFA7-489D-B46B-4B6D41E72BD4}" srcOrd="0" destOrd="0" presId="urn:microsoft.com/office/officeart/2005/8/layout/hList2#1"/>
    <dgm:cxn modelId="{E7B3613E-B993-4630-BA10-F0AFC6AEA827}" type="presParOf" srcId="{A624CEBA-FFA7-489D-B46B-4B6D41E72BD4}" destId="{ADE40890-7D6C-4B2E-978D-2E91381F700B}" srcOrd="0" destOrd="0" presId="urn:microsoft.com/office/officeart/2005/8/layout/hList2#1"/>
    <dgm:cxn modelId="{8DFF59FC-1FBF-405C-911A-9138D5D32686}" type="presParOf" srcId="{A624CEBA-FFA7-489D-B46B-4B6D41E72BD4}" destId="{5DDA12DC-BC15-4DDC-BCEB-A743303A074B}" srcOrd="1" destOrd="0" presId="urn:microsoft.com/office/officeart/2005/8/layout/hList2#1"/>
    <dgm:cxn modelId="{1CECF280-7715-4359-A934-B5D86E15532F}" type="presParOf" srcId="{A624CEBA-FFA7-489D-B46B-4B6D41E72BD4}" destId="{3799CC55-BD75-42B8-BDC9-B702DF3FF595}" srcOrd="2" destOrd="0" presId="urn:microsoft.com/office/officeart/2005/8/layout/hList2#1"/>
    <dgm:cxn modelId="{D549B80B-30F2-4028-A758-78EC01C3D823}" type="presParOf" srcId="{91BAA057-B5D5-4CFF-A873-0BD07D814C45}" destId="{6D4BC009-8DAA-44C4-8315-6545D0272C21}" srcOrd="1" destOrd="0" presId="urn:microsoft.com/office/officeart/2005/8/layout/hList2#1"/>
    <dgm:cxn modelId="{CF698385-699A-49B6-9DDB-F71BC7FF58BC}" type="presParOf" srcId="{91BAA057-B5D5-4CFF-A873-0BD07D814C45}" destId="{A68F4D1A-4B1D-4131-9DCE-C5CE09AE8D28}" srcOrd="2" destOrd="0" presId="urn:microsoft.com/office/officeart/2005/8/layout/hList2#1"/>
    <dgm:cxn modelId="{5C941923-BF7B-449A-9C1C-72B281BBE86F}" type="presParOf" srcId="{A68F4D1A-4B1D-4131-9DCE-C5CE09AE8D28}" destId="{20F8EED9-FB68-454D-A945-762D18D6DC8C}" srcOrd="0" destOrd="0" presId="urn:microsoft.com/office/officeart/2005/8/layout/hList2#1"/>
    <dgm:cxn modelId="{5937A9C7-A50E-47DE-A761-DFC25825AF31}" type="presParOf" srcId="{A68F4D1A-4B1D-4131-9DCE-C5CE09AE8D28}" destId="{FCC9844D-32F3-4276-AEDA-F5A587C1D3C7}" srcOrd="1" destOrd="0" presId="urn:microsoft.com/office/officeart/2005/8/layout/hList2#1"/>
    <dgm:cxn modelId="{B7D6A4DD-14E2-441D-90A3-518EC7C26EBC}" type="presParOf" srcId="{A68F4D1A-4B1D-4131-9DCE-C5CE09AE8D28}" destId="{59A8CD6C-1C71-42B0-82F5-18956870A117}" srcOrd="2" destOrd="0" presId="urn:microsoft.com/office/officeart/2005/8/layout/hList2#1"/>
    <dgm:cxn modelId="{1A360D89-D4AA-438D-928E-2725656599AD}" type="presParOf" srcId="{91BAA057-B5D5-4CFF-A873-0BD07D814C45}" destId="{D403D537-9FEF-4612-BF2A-F72C80FCF6AB}" srcOrd="3" destOrd="0" presId="urn:microsoft.com/office/officeart/2005/8/layout/hList2#1"/>
    <dgm:cxn modelId="{C3BB8AA3-F1AA-407F-813E-E2A85F80E7E7}" type="presParOf" srcId="{91BAA057-B5D5-4CFF-A873-0BD07D814C45}" destId="{474F05BB-1116-48A5-BAD8-175A96BDFFBF}" srcOrd="4" destOrd="0" presId="urn:microsoft.com/office/officeart/2005/8/layout/hList2#1"/>
    <dgm:cxn modelId="{6E88FD3C-8D79-45C3-BC0A-8A3C71E0C585}" type="presParOf" srcId="{474F05BB-1116-48A5-BAD8-175A96BDFFBF}" destId="{5C2B8597-D07B-4E37-8264-34B3B35ACCF1}" srcOrd="0" destOrd="0" presId="urn:microsoft.com/office/officeart/2005/8/layout/hList2#1"/>
    <dgm:cxn modelId="{2DF01F53-E909-499D-A73C-F68B34B16EE4}" type="presParOf" srcId="{474F05BB-1116-48A5-BAD8-175A96BDFFBF}" destId="{93EE06E0-9354-4A29-9FB7-C3A3F7E8CDCE}" srcOrd="1" destOrd="0" presId="urn:microsoft.com/office/officeart/2005/8/layout/hList2#1"/>
    <dgm:cxn modelId="{9A9A408F-2A85-4453-A86C-A4913AAB4BFA}" type="presParOf" srcId="{474F05BB-1116-48A5-BAD8-175A96BDFFBF}" destId="{8BF10F38-2554-4E53-B29D-81B359C0DB94}" srcOrd="2" destOrd="0" presId="urn:microsoft.com/office/officeart/2005/8/layout/hList2#1"/>
    <dgm:cxn modelId="{C927049E-9B6D-4149-9A91-82EAF0C9F196}" type="presParOf" srcId="{91BAA057-B5D5-4CFF-A873-0BD07D814C45}" destId="{374C0388-63AE-4387-8958-FF35BA8EFE57}" srcOrd="5" destOrd="0" presId="urn:microsoft.com/office/officeart/2005/8/layout/hList2#1"/>
    <dgm:cxn modelId="{CCB22E0C-B48C-4466-896F-BA06CF1169E0}" type="presParOf" srcId="{91BAA057-B5D5-4CFF-A873-0BD07D814C45}" destId="{F037FE6C-706E-4DA4-BFA1-73DCC8EC6A2B}" srcOrd="6" destOrd="0" presId="urn:microsoft.com/office/officeart/2005/8/layout/hList2#1"/>
    <dgm:cxn modelId="{ED14ED9E-29B5-49FF-95AC-CB236B1E8B63}" type="presParOf" srcId="{F037FE6C-706E-4DA4-BFA1-73DCC8EC6A2B}" destId="{77EDD9C0-7C4A-4264-A9C6-FEBC4A6AFB8A}" srcOrd="0" destOrd="0" presId="urn:microsoft.com/office/officeart/2005/8/layout/hList2#1"/>
    <dgm:cxn modelId="{911D5E3D-AB4B-42CE-A484-E84F9DA46F4D}" type="presParOf" srcId="{F037FE6C-706E-4DA4-BFA1-73DCC8EC6A2B}" destId="{40C1AC8A-F485-4A68-84BC-8A0AD0EB17B4}" srcOrd="1" destOrd="0" presId="urn:microsoft.com/office/officeart/2005/8/layout/hList2#1"/>
    <dgm:cxn modelId="{E4D32CCD-0430-4D69-8A0F-9F291E4A006C}" type="presParOf" srcId="{F037FE6C-706E-4DA4-BFA1-73DCC8EC6A2B}" destId="{42284DAA-0757-4D30-B177-D14FFDEC0070}" srcOrd="2" destOrd="0" presId="urn:microsoft.com/office/officeart/2005/8/layout/hList2#1"/>
    <dgm:cxn modelId="{FD1B52E8-8E9F-4B75-B82B-8898FDAE78D0}" type="presParOf" srcId="{91BAA057-B5D5-4CFF-A873-0BD07D814C45}" destId="{211DF7EF-D883-4575-BC1A-92CFD3809C2F}" srcOrd="7" destOrd="0" presId="urn:microsoft.com/office/officeart/2005/8/layout/hList2#1"/>
    <dgm:cxn modelId="{1BDB314F-D2EB-4F38-BCE4-D77DE37B1800}" type="presParOf" srcId="{91BAA057-B5D5-4CFF-A873-0BD07D814C45}" destId="{3B58850C-965D-4C20-A25B-661D38330139}" srcOrd="8" destOrd="0" presId="urn:microsoft.com/office/officeart/2005/8/layout/hList2#1"/>
    <dgm:cxn modelId="{23AEAD96-A2D8-4ED2-9CAC-9A6006567E33}" type="presParOf" srcId="{3B58850C-965D-4C20-A25B-661D38330139}" destId="{46DE197E-5553-4303-BABD-D5F3C932B6F3}" srcOrd="0" destOrd="0" presId="urn:microsoft.com/office/officeart/2005/8/layout/hList2#1"/>
    <dgm:cxn modelId="{F999D107-41F4-4648-9C19-8A843AE89CFA}" type="presParOf" srcId="{3B58850C-965D-4C20-A25B-661D38330139}" destId="{F0E9C1B9-445A-4EE5-AC77-95FDEC4E948E}" srcOrd="1" destOrd="0" presId="urn:microsoft.com/office/officeart/2005/8/layout/hList2#1"/>
    <dgm:cxn modelId="{D15349E2-F92B-425C-B468-56571C350832}" type="presParOf" srcId="{3B58850C-965D-4C20-A25B-661D38330139}" destId="{4ABA8AB7-6DBA-4E60-B26C-2733AC5D17C6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3EFBD-416E-460B-B99E-E796C2439AD8}">
      <dsp:nvSpPr>
        <dsp:cNvPr id="0" name=""/>
        <dsp:cNvSpPr/>
      </dsp:nvSpPr>
      <dsp:spPr>
        <a:xfrm>
          <a:off x="6613913" y="2850384"/>
          <a:ext cx="1495031" cy="8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260"/>
              </a:lnTo>
              <a:lnTo>
                <a:pt x="1495031" y="764260"/>
              </a:lnTo>
              <a:lnTo>
                <a:pt x="1495031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0E8AA-297F-4A97-A9E3-2CC68CE1287D}">
      <dsp:nvSpPr>
        <dsp:cNvPr id="0" name=""/>
        <dsp:cNvSpPr/>
      </dsp:nvSpPr>
      <dsp:spPr>
        <a:xfrm>
          <a:off x="6568193" y="2850384"/>
          <a:ext cx="91440" cy="877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260"/>
              </a:lnTo>
              <a:lnTo>
                <a:pt x="53813" y="764260"/>
              </a:lnTo>
              <a:lnTo>
                <a:pt x="53813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E08B2-55F1-49DD-BF74-24A3EB065822}">
      <dsp:nvSpPr>
        <dsp:cNvPr id="0" name=""/>
        <dsp:cNvSpPr/>
      </dsp:nvSpPr>
      <dsp:spPr>
        <a:xfrm>
          <a:off x="5123273" y="2850384"/>
          <a:ext cx="1490639" cy="877857"/>
        </a:xfrm>
        <a:custGeom>
          <a:avLst/>
          <a:gdLst/>
          <a:ahLst/>
          <a:cxnLst/>
          <a:rect l="0" t="0" r="0" b="0"/>
          <a:pathLst>
            <a:path>
              <a:moveTo>
                <a:pt x="1490639" y="0"/>
              </a:moveTo>
              <a:lnTo>
                <a:pt x="1490639" y="764260"/>
              </a:lnTo>
              <a:lnTo>
                <a:pt x="0" y="764260"/>
              </a:lnTo>
              <a:lnTo>
                <a:pt x="0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5D3AF-32D6-4F99-9A66-A3B2C2A6EAC5}">
      <dsp:nvSpPr>
        <dsp:cNvPr id="0" name=""/>
        <dsp:cNvSpPr/>
      </dsp:nvSpPr>
      <dsp:spPr>
        <a:xfrm>
          <a:off x="4425838" y="1600483"/>
          <a:ext cx="2188075" cy="47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644"/>
              </a:lnTo>
              <a:lnTo>
                <a:pt x="2188075" y="357644"/>
              </a:lnTo>
              <a:lnTo>
                <a:pt x="2188075" y="4712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70C3-995C-4D60-B001-EC708A1F1128}">
      <dsp:nvSpPr>
        <dsp:cNvPr id="0" name=""/>
        <dsp:cNvSpPr/>
      </dsp:nvSpPr>
      <dsp:spPr>
        <a:xfrm>
          <a:off x="2117714" y="2850384"/>
          <a:ext cx="1506826" cy="8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260"/>
              </a:lnTo>
              <a:lnTo>
                <a:pt x="1506826" y="764260"/>
              </a:lnTo>
              <a:lnTo>
                <a:pt x="1506826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08F98-5857-471F-8D68-AA39557822A8}">
      <dsp:nvSpPr>
        <dsp:cNvPr id="0" name=""/>
        <dsp:cNvSpPr/>
      </dsp:nvSpPr>
      <dsp:spPr>
        <a:xfrm>
          <a:off x="2071994" y="2850384"/>
          <a:ext cx="91440" cy="877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260"/>
              </a:lnTo>
              <a:lnTo>
                <a:pt x="53813" y="764260"/>
              </a:lnTo>
              <a:lnTo>
                <a:pt x="53813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E66A4-3E85-485B-BF01-C9AAB3C1A1A2}">
      <dsp:nvSpPr>
        <dsp:cNvPr id="0" name=""/>
        <dsp:cNvSpPr/>
      </dsp:nvSpPr>
      <dsp:spPr>
        <a:xfrm>
          <a:off x="627074" y="2850384"/>
          <a:ext cx="1490639" cy="877857"/>
        </a:xfrm>
        <a:custGeom>
          <a:avLst/>
          <a:gdLst/>
          <a:ahLst/>
          <a:cxnLst/>
          <a:rect l="0" t="0" r="0" b="0"/>
          <a:pathLst>
            <a:path>
              <a:moveTo>
                <a:pt x="1490639" y="0"/>
              </a:moveTo>
              <a:lnTo>
                <a:pt x="1490639" y="764260"/>
              </a:lnTo>
              <a:lnTo>
                <a:pt x="0" y="764260"/>
              </a:lnTo>
              <a:lnTo>
                <a:pt x="0" y="87785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B7A69-93DB-43D8-8E87-5C5B9170AE29}">
      <dsp:nvSpPr>
        <dsp:cNvPr id="0" name=""/>
        <dsp:cNvSpPr/>
      </dsp:nvSpPr>
      <dsp:spPr>
        <a:xfrm>
          <a:off x="2117714" y="1600483"/>
          <a:ext cx="2308123" cy="471241"/>
        </a:xfrm>
        <a:custGeom>
          <a:avLst/>
          <a:gdLst/>
          <a:ahLst/>
          <a:cxnLst/>
          <a:rect l="0" t="0" r="0" b="0"/>
          <a:pathLst>
            <a:path>
              <a:moveTo>
                <a:pt x="2308123" y="0"/>
              </a:moveTo>
              <a:lnTo>
                <a:pt x="2308123" y="357644"/>
              </a:lnTo>
              <a:lnTo>
                <a:pt x="0" y="357644"/>
              </a:lnTo>
              <a:lnTo>
                <a:pt x="0" y="4712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181F3-C701-46E0-943A-A28AB6E3D124}">
      <dsp:nvSpPr>
        <dsp:cNvPr id="0" name=""/>
        <dsp:cNvSpPr/>
      </dsp:nvSpPr>
      <dsp:spPr>
        <a:xfrm>
          <a:off x="3643340" y="571530"/>
          <a:ext cx="1564996" cy="1028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710338-A28F-4527-8490-D158F656633A}">
      <dsp:nvSpPr>
        <dsp:cNvPr id="0" name=""/>
        <dsp:cNvSpPr/>
      </dsp:nvSpPr>
      <dsp:spPr>
        <a:xfrm>
          <a:off x="3779588" y="700966"/>
          <a:ext cx="1564996" cy="102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3809725" y="731103"/>
        <a:ext cx="1504722" cy="968678"/>
      </dsp:txXfrm>
    </dsp:sp>
    <dsp:sp modelId="{99439613-57BA-4362-AC52-A5528958D627}">
      <dsp:nvSpPr>
        <dsp:cNvPr id="0" name=""/>
        <dsp:cNvSpPr/>
      </dsp:nvSpPr>
      <dsp:spPr>
        <a:xfrm>
          <a:off x="1504596" y="2071724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A70638-07C9-43FE-A6F1-BE0A9DEEAE72}">
      <dsp:nvSpPr>
        <dsp:cNvPr id="0" name=""/>
        <dsp:cNvSpPr/>
      </dsp:nvSpPr>
      <dsp:spPr>
        <a:xfrm>
          <a:off x="1640845" y="2201160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1663651" y="2223966"/>
        <a:ext cx="1180624" cy="733047"/>
      </dsp:txXfrm>
    </dsp:sp>
    <dsp:sp modelId="{F52EB5BF-0488-424C-9566-0B01268C5009}">
      <dsp:nvSpPr>
        <dsp:cNvPr id="0" name=""/>
        <dsp:cNvSpPr/>
      </dsp:nvSpPr>
      <dsp:spPr>
        <a:xfrm>
          <a:off x="13956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9A5CF4-D7E3-4136-A377-5D60390BEF77}">
      <dsp:nvSpPr>
        <dsp:cNvPr id="0" name=""/>
        <dsp:cNvSpPr/>
      </dsp:nvSpPr>
      <dsp:spPr>
        <a:xfrm>
          <a:off x="150205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173011" y="3880483"/>
        <a:ext cx="1180624" cy="733047"/>
      </dsp:txXfrm>
    </dsp:sp>
    <dsp:sp modelId="{62BE3465-8CCF-4AA6-8587-0A5A73BA6115}">
      <dsp:nvSpPr>
        <dsp:cNvPr id="0" name=""/>
        <dsp:cNvSpPr/>
      </dsp:nvSpPr>
      <dsp:spPr>
        <a:xfrm>
          <a:off x="1512689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B9BFBF-B633-43A8-BF5A-C8D76C4B142F}">
      <dsp:nvSpPr>
        <dsp:cNvPr id="0" name=""/>
        <dsp:cNvSpPr/>
      </dsp:nvSpPr>
      <dsp:spPr>
        <a:xfrm>
          <a:off x="1648938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1671744" y="3880483"/>
        <a:ext cx="1180624" cy="733047"/>
      </dsp:txXfrm>
    </dsp:sp>
    <dsp:sp modelId="{C4B3BB7B-F38C-4B9B-9DCF-BB7433B54A02}">
      <dsp:nvSpPr>
        <dsp:cNvPr id="0" name=""/>
        <dsp:cNvSpPr/>
      </dsp:nvSpPr>
      <dsp:spPr>
        <a:xfrm>
          <a:off x="3011422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3DFE4-68F8-44EB-96E7-B4D28D6322E3}">
      <dsp:nvSpPr>
        <dsp:cNvPr id="0" name=""/>
        <dsp:cNvSpPr/>
      </dsp:nvSpPr>
      <dsp:spPr>
        <a:xfrm>
          <a:off x="3147671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3170477" y="3880483"/>
        <a:ext cx="1180624" cy="733047"/>
      </dsp:txXfrm>
    </dsp:sp>
    <dsp:sp modelId="{9DBD2350-4642-43D6-B864-42FC80494A5F}">
      <dsp:nvSpPr>
        <dsp:cNvPr id="0" name=""/>
        <dsp:cNvSpPr/>
      </dsp:nvSpPr>
      <dsp:spPr>
        <a:xfrm>
          <a:off x="6000795" y="2071724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C8F50-AA39-49B5-9D71-687E7B2B00A5}">
      <dsp:nvSpPr>
        <dsp:cNvPr id="0" name=""/>
        <dsp:cNvSpPr/>
      </dsp:nvSpPr>
      <dsp:spPr>
        <a:xfrm>
          <a:off x="6137043" y="2201160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6159849" y="2223966"/>
        <a:ext cx="1180624" cy="733047"/>
      </dsp:txXfrm>
    </dsp:sp>
    <dsp:sp modelId="{DE9C375E-A19E-4470-B236-CB83E639A212}">
      <dsp:nvSpPr>
        <dsp:cNvPr id="0" name=""/>
        <dsp:cNvSpPr/>
      </dsp:nvSpPr>
      <dsp:spPr>
        <a:xfrm>
          <a:off x="4510155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67E3B3-E8F2-41C2-ABC3-BE978DF1BD4E}">
      <dsp:nvSpPr>
        <dsp:cNvPr id="0" name=""/>
        <dsp:cNvSpPr/>
      </dsp:nvSpPr>
      <dsp:spPr>
        <a:xfrm>
          <a:off x="4646404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4669210" y="3880483"/>
        <a:ext cx="1180624" cy="733047"/>
      </dsp:txXfrm>
    </dsp:sp>
    <dsp:sp modelId="{E92DF68B-B1D0-4004-970D-4990D2DA7B84}">
      <dsp:nvSpPr>
        <dsp:cNvPr id="0" name=""/>
        <dsp:cNvSpPr/>
      </dsp:nvSpPr>
      <dsp:spPr>
        <a:xfrm>
          <a:off x="6008888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192F4-A98F-4556-80FB-A1F16C62C2FF}">
      <dsp:nvSpPr>
        <dsp:cNvPr id="0" name=""/>
        <dsp:cNvSpPr/>
      </dsp:nvSpPr>
      <dsp:spPr>
        <a:xfrm>
          <a:off x="6145137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6167943" y="3880483"/>
        <a:ext cx="1180624" cy="733047"/>
      </dsp:txXfrm>
    </dsp:sp>
    <dsp:sp modelId="{9CD5F5FB-B25A-4286-8F03-7A4A600260FA}">
      <dsp:nvSpPr>
        <dsp:cNvPr id="0" name=""/>
        <dsp:cNvSpPr/>
      </dsp:nvSpPr>
      <dsp:spPr>
        <a:xfrm>
          <a:off x="7495827" y="3728241"/>
          <a:ext cx="1226236" cy="778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BDD03E-4D0D-4480-8FA5-41CAFA2D49FF}">
      <dsp:nvSpPr>
        <dsp:cNvPr id="0" name=""/>
        <dsp:cNvSpPr/>
      </dsp:nvSpPr>
      <dsp:spPr>
        <a:xfrm>
          <a:off x="7632075" y="3857677"/>
          <a:ext cx="1226236" cy="77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</a:t>
          </a:r>
          <a:endParaRPr lang="zh-CN" altLang="en-US" sz="3200" kern="1200" dirty="0"/>
        </a:p>
      </dsp:txBody>
      <dsp:txXfrm>
        <a:off x="7654881" y="3880483"/>
        <a:ext cx="1180624" cy="733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5352-292C-4B2E-82B9-C4112F0099A8}">
      <dsp:nvSpPr>
        <dsp:cNvPr id="0" name=""/>
        <dsp:cNvSpPr/>
      </dsp:nvSpPr>
      <dsp:spPr>
        <a:xfrm>
          <a:off x="3242031" y="2084163"/>
          <a:ext cx="2547310" cy="254731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标题</a:t>
          </a:r>
          <a:endParaRPr lang="zh-CN" altLang="en-US" sz="3200" kern="1200" dirty="0"/>
        </a:p>
      </dsp:txBody>
      <dsp:txXfrm>
        <a:off x="3754154" y="2680858"/>
        <a:ext cx="1523064" cy="1309370"/>
      </dsp:txXfrm>
    </dsp:sp>
    <dsp:sp modelId="{CD255894-F039-4019-BA2D-FCDE263F8026}">
      <dsp:nvSpPr>
        <dsp:cNvPr id="0" name=""/>
        <dsp:cNvSpPr/>
      </dsp:nvSpPr>
      <dsp:spPr>
        <a:xfrm>
          <a:off x="1759959" y="1482071"/>
          <a:ext cx="1852589" cy="1852589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标题</a:t>
          </a:r>
          <a:endParaRPr lang="zh-CN" altLang="en-US" sz="3200" kern="1200" dirty="0"/>
        </a:p>
      </dsp:txBody>
      <dsp:txXfrm>
        <a:off x="2226354" y="1951285"/>
        <a:ext cx="919799" cy="914161"/>
      </dsp:txXfrm>
    </dsp:sp>
    <dsp:sp modelId="{113E218C-2EF9-4138-A8E0-5985BB269E91}">
      <dsp:nvSpPr>
        <dsp:cNvPr id="0" name=""/>
        <dsp:cNvSpPr/>
      </dsp:nvSpPr>
      <dsp:spPr>
        <a:xfrm rot="20700000">
          <a:off x="2797598" y="203973"/>
          <a:ext cx="1815159" cy="181515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标题</a:t>
          </a:r>
          <a:endParaRPr lang="zh-CN" altLang="en-US" sz="3200" kern="1200" dirty="0"/>
        </a:p>
      </dsp:txBody>
      <dsp:txXfrm rot="-20700000">
        <a:off x="3195716" y="602091"/>
        <a:ext cx="1018924" cy="1018924"/>
      </dsp:txXfrm>
    </dsp:sp>
    <dsp:sp modelId="{336C29FD-C64E-4EB2-957D-2C1755FBB544}">
      <dsp:nvSpPr>
        <dsp:cNvPr id="0" name=""/>
        <dsp:cNvSpPr/>
      </dsp:nvSpPr>
      <dsp:spPr>
        <a:xfrm>
          <a:off x="3050985" y="1697029"/>
          <a:ext cx="3260557" cy="3260557"/>
        </a:xfrm>
        <a:prstGeom prst="circularArrow">
          <a:avLst>
            <a:gd name="adj1" fmla="val 4687"/>
            <a:gd name="adj2" fmla="val 299029"/>
            <a:gd name="adj3" fmla="val 2525709"/>
            <a:gd name="adj4" fmla="val 15840869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37D79A-01E3-40F8-95E2-EFE470EBCD96}">
      <dsp:nvSpPr>
        <dsp:cNvPr id="0" name=""/>
        <dsp:cNvSpPr/>
      </dsp:nvSpPr>
      <dsp:spPr>
        <a:xfrm>
          <a:off x="1431869" y="1070287"/>
          <a:ext cx="2368998" cy="236899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03F06F-F493-49E4-A182-9DE92AC00426}">
      <dsp:nvSpPr>
        <dsp:cNvPr id="0" name=""/>
        <dsp:cNvSpPr/>
      </dsp:nvSpPr>
      <dsp:spPr>
        <a:xfrm>
          <a:off x="2377733" y="-195490"/>
          <a:ext cx="2554257" cy="25542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EE1-3741-47E5-ADF0-7CAADC023FEE}">
      <dsp:nvSpPr>
        <dsp:cNvPr id="0" name=""/>
        <dsp:cNvSpPr/>
      </dsp:nvSpPr>
      <dsp:spPr>
        <a:xfrm>
          <a:off x="2826878" y="465"/>
          <a:ext cx="1423806" cy="1423806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2896381" y="69968"/>
        <a:ext cx="1284800" cy="1284800"/>
      </dsp:txXfrm>
    </dsp:sp>
    <dsp:sp modelId="{241F3554-09D0-47FD-8F59-4B55FF32914D}">
      <dsp:nvSpPr>
        <dsp:cNvPr id="0" name=""/>
        <dsp:cNvSpPr/>
      </dsp:nvSpPr>
      <dsp:spPr>
        <a:xfrm rot="2160000">
          <a:off x="4205989" y="1094812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216868" y="1157436"/>
        <a:ext cx="265832" cy="288320"/>
      </dsp:txXfrm>
    </dsp:sp>
    <dsp:sp modelId="{BDB84ECB-A2D5-4DF0-A826-1815A7516130}">
      <dsp:nvSpPr>
        <dsp:cNvPr id="0" name=""/>
        <dsp:cNvSpPr/>
      </dsp:nvSpPr>
      <dsp:spPr>
        <a:xfrm>
          <a:off x="4558445" y="1258523"/>
          <a:ext cx="1423806" cy="1423806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4627948" y="1328026"/>
        <a:ext cx="1284800" cy="1284800"/>
      </dsp:txXfrm>
    </dsp:sp>
    <dsp:sp modelId="{8F72175E-5E91-4630-9515-7D6C95470DF6}">
      <dsp:nvSpPr>
        <dsp:cNvPr id="0" name=""/>
        <dsp:cNvSpPr/>
      </dsp:nvSpPr>
      <dsp:spPr>
        <a:xfrm rot="6480000">
          <a:off x="4753090" y="2737727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4827657" y="2779658"/>
        <a:ext cx="265832" cy="288320"/>
      </dsp:txXfrm>
    </dsp:sp>
    <dsp:sp modelId="{C33EEDB2-4FA0-4FF8-A715-E9D8A5961A57}">
      <dsp:nvSpPr>
        <dsp:cNvPr id="0" name=""/>
        <dsp:cNvSpPr/>
      </dsp:nvSpPr>
      <dsp:spPr>
        <a:xfrm>
          <a:off x="3897045" y="3294102"/>
          <a:ext cx="1423806" cy="1423806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3966548" y="3363605"/>
        <a:ext cx="1284800" cy="1284800"/>
      </dsp:txXfrm>
    </dsp:sp>
    <dsp:sp modelId="{F344FDEE-D50B-4450-8CB2-3C7C30494AB2}">
      <dsp:nvSpPr>
        <dsp:cNvPr id="0" name=""/>
        <dsp:cNvSpPr/>
      </dsp:nvSpPr>
      <dsp:spPr>
        <a:xfrm rot="10800000">
          <a:off x="3359649" y="3765738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473577" y="3861845"/>
        <a:ext cx="265832" cy="288320"/>
      </dsp:txXfrm>
    </dsp:sp>
    <dsp:sp modelId="{1BA21CEA-77B9-4202-917A-482389D2EADE}">
      <dsp:nvSpPr>
        <dsp:cNvPr id="0" name=""/>
        <dsp:cNvSpPr/>
      </dsp:nvSpPr>
      <dsp:spPr>
        <a:xfrm>
          <a:off x="1756710" y="3294102"/>
          <a:ext cx="1423806" cy="1423806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1826213" y="3363605"/>
        <a:ext cx="1284800" cy="1284800"/>
      </dsp:txXfrm>
    </dsp:sp>
    <dsp:sp modelId="{B86B4583-228E-42F4-92F1-D6DEEDA49F58}">
      <dsp:nvSpPr>
        <dsp:cNvPr id="0" name=""/>
        <dsp:cNvSpPr/>
      </dsp:nvSpPr>
      <dsp:spPr>
        <a:xfrm rot="15120000">
          <a:off x="1951355" y="2758170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025922" y="2908453"/>
        <a:ext cx="265832" cy="288320"/>
      </dsp:txXfrm>
    </dsp:sp>
    <dsp:sp modelId="{8A698648-49DD-4545-B936-2F9B5C337BEA}">
      <dsp:nvSpPr>
        <dsp:cNvPr id="0" name=""/>
        <dsp:cNvSpPr/>
      </dsp:nvSpPr>
      <dsp:spPr>
        <a:xfrm>
          <a:off x="1095310" y="1258523"/>
          <a:ext cx="1423806" cy="1423806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1164813" y="1328026"/>
        <a:ext cx="1284800" cy="1284800"/>
      </dsp:txXfrm>
    </dsp:sp>
    <dsp:sp modelId="{D34F4157-2EE2-4DE0-B86F-876E008792C9}">
      <dsp:nvSpPr>
        <dsp:cNvPr id="0" name=""/>
        <dsp:cNvSpPr/>
      </dsp:nvSpPr>
      <dsp:spPr>
        <a:xfrm rot="19440000">
          <a:off x="2474422" y="1107447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5301" y="1237037"/>
        <a:ext cx="265832" cy="288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EE1-3741-47E5-ADF0-7CAADC023FEE}">
      <dsp:nvSpPr>
        <dsp:cNvPr id="0" name=""/>
        <dsp:cNvSpPr/>
      </dsp:nvSpPr>
      <dsp:spPr>
        <a:xfrm>
          <a:off x="2826878" y="465"/>
          <a:ext cx="1423806" cy="1423806"/>
        </a:xfrm>
        <a:prstGeom prst="flowChartAlternateProces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2896381" y="69968"/>
        <a:ext cx="1284800" cy="1284800"/>
      </dsp:txXfrm>
    </dsp:sp>
    <dsp:sp modelId="{241F3554-09D0-47FD-8F59-4B55FF32914D}">
      <dsp:nvSpPr>
        <dsp:cNvPr id="0" name=""/>
        <dsp:cNvSpPr/>
      </dsp:nvSpPr>
      <dsp:spPr>
        <a:xfrm rot="2160000">
          <a:off x="4205989" y="1094812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216868" y="1157436"/>
        <a:ext cx="265832" cy="288320"/>
      </dsp:txXfrm>
    </dsp:sp>
    <dsp:sp modelId="{BDB84ECB-A2D5-4DF0-A826-1815A7516130}">
      <dsp:nvSpPr>
        <dsp:cNvPr id="0" name=""/>
        <dsp:cNvSpPr/>
      </dsp:nvSpPr>
      <dsp:spPr>
        <a:xfrm>
          <a:off x="4558445" y="1258523"/>
          <a:ext cx="1423806" cy="1423806"/>
        </a:xfrm>
        <a:prstGeom prst="flowChartAlternateProces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4627948" y="1328026"/>
        <a:ext cx="1284800" cy="1284800"/>
      </dsp:txXfrm>
    </dsp:sp>
    <dsp:sp modelId="{8F72175E-5E91-4630-9515-7D6C95470DF6}">
      <dsp:nvSpPr>
        <dsp:cNvPr id="0" name=""/>
        <dsp:cNvSpPr/>
      </dsp:nvSpPr>
      <dsp:spPr>
        <a:xfrm rot="6480000">
          <a:off x="4753090" y="2737727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4827657" y="2779658"/>
        <a:ext cx="265832" cy="288320"/>
      </dsp:txXfrm>
    </dsp:sp>
    <dsp:sp modelId="{C33EEDB2-4FA0-4FF8-A715-E9D8A5961A57}">
      <dsp:nvSpPr>
        <dsp:cNvPr id="0" name=""/>
        <dsp:cNvSpPr/>
      </dsp:nvSpPr>
      <dsp:spPr>
        <a:xfrm>
          <a:off x="3897045" y="3294102"/>
          <a:ext cx="1423806" cy="1423806"/>
        </a:xfrm>
        <a:prstGeom prst="flowChartAlternateProces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3966548" y="3363605"/>
        <a:ext cx="1284800" cy="1284800"/>
      </dsp:txXfrm>
    </dsp:sp>
    <dsp:sp modelId="{F344FDEE-D50B-4450-8CB2-3C7C30494AB2}">
      <dsp:nvSpPr>
        <dsp:cNvPr id="0" name=""/>
        <dsp:cNvSpPr/>
      </dsp:nvSpPr>
      <dsp:spPr>
        <a:xfrm rot="10800000">
          <a:off x="3359649" y="3765738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473577" y="3861845"/>
        <a:ext cx="265832" cy="288320"/>
      </dsp:txXfrm>
    </dsp:sp>
    <dsp:sp modelId="{1BA21CEA-77B9-4202-917A-482389D2EADE}">
      <dsp:nvSpPr>
        <dsp:cNvPr id="0" name=""/>
        <dsp:cNvSpPr/>
      </dsp:nvSpPr>
      <dsp:spPr>
        <a:xfrm>
          <a:off x="1756710" y="3294102"/>
          <a:ext cx="1423806" cy="1423806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1826213" y="3363605"/>
        <a:ext cx="1284800" cy="1284800"/>
      </dsp:txXfrm>
    </dsp:sp>
    <dsp:sp modelId="{B86B4583-228E-42F4-92F1-D6DEEDA49F58}">
      <dsp:nvSpPr>
        <dsp:cNvPr id="0" name=""/>
        <dsp:cNvSpPr/>
      </dsp:nvSpPr>
      <dsp:spPr>
        <a:xfrm rot="15120000">
          <a:off x="1951355" y="2758170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025922" y="2908453"/>
        <a:ext cx="265832" cy="288320"/>
      </dsp:txXfrm>
    </dsp:sp>
    <dsp:sp modelId="{8A698648-49DD-4545-B936-2F9B5C337BEA}">
      <dsp:nvSpPr>
        <dsp:cNvPr id="0" name=""/>
        <dsp:cNvSpPr/>
      </dsp:nvSpPr>
      <dsp:spPr>
        <a:xfrm>
          <a:off x="1095310" y="1258523"/>
          <a:ext cx="1423806" cy="1423806"/>
        </a:xfrm>
        <a:prstGeom prst="flowChartAlternateProcess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标题</a:t>
          </a:r>
          <a:endParaRPr lang="zh-CN" altLang="en-US" sz="4500" kern="1200" dirty="0"/>
        </a:p>
      </dsp:txBody>
      <dsp:txXfrm>
        <a:off x="1164813" y="1328026"/>
        <a:ext cx="1284800" cy="1284800"/>
      </dsp:txXfrm>
    </dsp:sp>
    <dsp:sp modelId="{D34F4157-2EE2-4DE0-B86F-876E008792C9}">
      <dsp:nvSpPr>
        <dsp:cNvPr id="0" name=""/>
        <dsp:cNvSpPr/>
      </dsp:nvSpPr>
      <dsp:spPr>
        <a:xfrm rot="19440000">
          <a:off x="2474422" y="1107447"/>
          <a:ext cx="379760" cy="48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5301" y="1237037"/>
        <a:ext cx="265832" cy="288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2207E-C31D-4B39-8271-08240960FD3A}">
      <dsp:nvSpPr>
        <dsp:cNvPr id="0" name=""/>
        <dsp:cNvSpPr/>
      </dsp:nvSpPr>
      <dsp:spPr>
        <a:xfrm>
          <a:off x="104573" y="0"/>
          <a:ext cx="4000527" cy="2500329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38097E7-E5F4-4C9B-8D46-99760A935F8B}">
      <dsp:nvSpPr>
        <dsp:cNvPr id="0" name=""/>
        <dsp:cNvSpPr/>
      </dsp:nvSpPr>
      <dsp:spPr>
        <a:xfrm>
          <a:off x="644085" y="1859245"/>
          <a:ext cx="92012" cy="9201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F1D1F-6D58-428D-8E5A-FB11CDD2B7A1}">
      <dsp:nvSpPr>
        <dsp:cNvPr id="0" name=""/>
        <dsp:cNvSpPr/>
      </dsp:nvSpPr>
      <dsp:spPr>
        <a:xfrm>
          <a:off x="690091" y="1905251"/>
          <a:ext cx="684090" cy="59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5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bg1"/>
              </a:solidFill>
            </a:rPr>
            <a:t>1.</a:t>
          </a:r>
          <a:r>
            <a:rPr lang="zh-CN" altLang="en-US" sz="1400" kern="1200" dirty="0" smtClean="0">
              <a:solidFill>
                <a:schemeClr val="bg1"/>
              </a:solidFill>
            </a:rPr>
            <a:t>双击添加文字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690091" y="1905251"/>
        <a:ext cx="684090" cy="595078"/>
      </dsp:txXfrm>
    </dsp:sp>
    <dsp:sp modelId="{1B4E4F11-1CA3-4A88-BE08-5871CEE644FD}">
      <dsp:nvSpPr>
        <dsp:cNvPr id="0" name=""/>
        <dsp:cNvSpPr/>
      </dsp:nvSpPr>
      <dsp:spPr>
        <a:xfrm>
          <a:off x="1294170" y="1277668"/>
          <a:ext cx="160021" cy="1600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02082"/>
                <a:satOff val="-1464"/>
                <a:lumOff val="853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5CC6F-483F-49C9-972D-A04BD46076C6}">
      <dsp:nvSpPr>
        <dsp:cNvPr id="0" name=""/>
        <dsp:cNvSpPr/>
      </dsp:nvSpPr>
      <dsp:spPr>
        <a:xfrm>
          <a:off x="1374181" y="1357679"/>
          <a:ext cx="840110" cy="114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9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bg1"/>
              </a:solidFill>
            </a:rPr>
            <a:t>2.</a:t>
          </a:r>
          <a:r>
            <a:rPr lang="zh-CN" altLang="en-US" sz="1400" kern="1200" dirty="0" smtClean="0">
              <a:solidFill>
                <a:schemeClr val="bg1"/>
              </a:solidFill>
            </a:rPr>
            <a:t>双击添加文字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1374181" y="1357679"/>
        <a:ext cx="840110" cy="1142650"/>
      </dsp:txXfrm>
    </dsp:sp>
    <dsp:sp modelId="{184ECEFF-1C6E-4EB5-BF56-15D3B8B3EC78}">
      <dsp:nvSpPr>
        <dsp:cNvPr id="0" name=""/>
        <dsp:cNvSpPr/>
      </dsp:nvSpPr>
      <dsp:spPr>
        <a:xfrm>
          <a:off x="2500331" y="714381"/>
          <a:ext cx="212027" cy="21202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04164"/>
                <a:satOff val="-2928"/>
                <a:lumOff val="1707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1C0DB7-8EDC-45ED-9BE5-EA57AD043ED8}">
      <dsp:nvSpPr>
        <dsp:cNvPr id="0" name=""/>
        <dsp:cNvSpPr/>
      </dsp:nvSpPr>
      <dsp:spPr>
        <a:xfrm>
          <a:off x="2357453" y="955126"/>
          <a:ext cx="840110" cy="15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4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bg1"/>
              </a:solidFill>
            </a:rPr>
            <a:t>3.</a:t>
          </a:r>
          <a:r>
            <a:rPr lang="zh-CN" altLang="en-US" sz="1400" kern="1200" dirty="0" smtClean="0">
              <a:solidFill>
                <a:schemeClr val="bg1"/>
              </a:solidFill>
            </a:rPr>
            <a:t>双击</a:t>
          </a:r>
          <a:r>
            <a:rPr lang="zh-CN" altLang="en-US" sz="1400" kern="1200" dirty="0">
              <a:solidFill>
                <a:schemeClr val="bg1"/>
              </a:solidFill>
            </a:rPr>
            <a:t>添加文字</a:t>
          </a:r>
        </a:p>
      </dsp:txBody>
      <dsp:txXfrm>
        <a:off x="2357453" y="955126"/>
        <a:ext cx="840110" cy="1545203"/>
      </dsp:txXfrm>
    </dsp:sp>
    <dsp:sp modelId="{1BA005DF-D901-494B-866C-F29849B1FF5C}">
      <dsp:nvSpPr>
        <dsp:cNvPr id="0" name=""/>
        <dsp:cNvSpPr/>
      </dsp:nvSpPr>
      <dsp:spPr>
        <a:xfrm>
          <a:off x="3643338" y="357190"/>
          <a:ext cx="284037" cy="2840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9216D-6E68-4D3B-9B20-955B061886BE}">
      <dsp:nvSpPr>
        <dsp:cNvPr id="0" name=""/>
        <dsp:cNvSpPr/>
      </dsp:nvSpPr>
      <dsp:spPr>
        <a:xfrm>
          <a:off x="3643342" y="571506"/>
          <a:ext cx="840110" cy="179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06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bg1"/>
              </a:solidFill>
            </a:rPr>
            <a:t>4.</a:t>
          </a:r>
          <a:r>
            <a:rPr lang="zh-CN" altLang="en-US" sz="1400" kern="1200" dirty="0" smtClean="0">
              <a:solidFill>
                <a:schemeClr val="bg1"/>
              </a:solidFill>
            </a:rPr>
            <a:t>双击</a:t>
          </a:r>
          <a:r>
            <a:rPr lang="zh-CN" altLang="en-US" sz="1400" kern="1200" dirty="0">
              <a:solidFill>
                <a:schemeClr val="bg1"/>
              </a:solidFill>
            </a:rPr>
            <a:t>添加文字</a:t>
          </a:r>
        </a:p>
      </dsp:txBody>
      <dsp:txXfrm>
        <a:off x="3643342" y="571506"/>
        <a:ext cx="840110" cy="17927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ABAF-96E7-4C27-973F-9748BAA13EB3}">
      <dsp:nvSpPr>
        <dsp:cNvPr id="0" name=""/>
        <dsp:cNvSpPr/>
      </dsp:nvSpPr>
      <dsp:spPr>
        <a:xfrm rot="5400000">
          <a:off x="-182637" y="182934"/>
          <a:ext cx="1217585" cy="852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标题</a:t>
          </a:r>
          <a:endParaRPr lang="zh-CN" altLang="en-US" sz="2200" kern="1200" dirty="0"/>
        </a:p>
      </dsp:txBody>
      <dsp:txXfrm rot="-5400000">
        <a:off x="2" y="426451"/>
        <a:ext cx="852309" cy="365276"/>
      </dsp:txXfrm>
    </dsp:sp>
    <dsp:sp modelId="{785DF8F8-6123-4BDE-A0AF-C3342979CF71}">
      <dsp:nvSpPr>
        <dsp:cNvPr id="0" name=""/>
        <dsp:cNvSpPr/>
      </dsp:nvSpPr>
      <dsp:spPr>
        <a:xfrm rot="5400000">
          <a:off x="2495066" y="-1642460"/>
          <a:ext cx="791430" cy="4076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</dsp:txBody>
      <dsp:txXfrm rot="-5400000">
        <a:off x="852309" y="38931"/>
        <a:ext cx="4038310" cy="714162"/>
      </dsp:txXfrm>
    </dsp:sp>
    <dsp:sp modelId="{3E06A2E3-49C6-49F5-A9D4-3AB3EEF8C02F}">
      <dsp:nvSpPr>
        <dsp:cNvPr id="0" name=""/>
        <dsp:cNvSpPr/>
      </dsp:nvSpPr>
      <dsp:spPr>
        <a:xfrm rot="5400000">
          <a:off x="-182637" y="1253260"/>
          <a:ext cx="1217585" cy="85230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标题</a:t>
          </a:r>
          <a:endParaRPr lang="zh-CN" altLang="en-US" sz="2200" kern="1200" dirty="0"/>
        </a:p>
      </dsp:txBody>
      <dsp:txXfrm rot="-5400000">
        <a:off x="2" y="1496777"/>
        <a:ext cx="852309" cy="365276"/>
      </dsp:txXfrm>
    </dsp:sp>
    <dsp:sp modelId="{2EEF0339-30C9-4D98-B41D-514E4BEC51A9}">
      <dsp:nvSpPr>
        <dsp:cNvPr id="0" name=""/>
        <dsp:cNvSpPr/>
      </dsp:nvSpPr>
      <dsp:spPr>
        <a:xfrm rot="5400000">
          <a:off x="2495066" y="-572134"/>
          <a:ext cx="791430" cy="4076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</dsp:txBody>
      <dsp:txXfrm rot="-5400000">
        <a:off x="852309" y="1109257"/>
        <a:ext cx="4038310" cy="714162"/>
      </dsp:txXfrm>
    </dsp:sp>
    <dsp:sp modelId="{D86D3BF8-16CB-4973-A024-10F017051927}">
      <dsp:nvSpPr>
        <dsp:cNvPr id="0" name=""/>
        <dsp:cNvSpPr/>
      </dsp:nvSpPr>
      <dsp:spPr>
        <a:xfrm rot="5400000">
          <a:off x="-182637" y="2323585"/>
          <a:ext cx="1217585" cy="85230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标题</a:t>
          </a:r>
          <a:endParaRPr lang="zh-CN" altLang="en-US" sz="2200" kern="1200" dirty="0"/>
        </a:p>
      </dsp:txBody>
      <dsp:txXfrm rot="-5400000">
        <a:off x="2" y="2567102"/>
        <a:ext cx="852309" cy="365276"/>
      </dsp:txXfrm>
    </dsp:sp>
    <dsp:sp modelId="{ED49CB6E-0976-4B1F-9CDF-D1A9A1FD546C}">
      <dsp:nvSpPr>
        <dsp:cNvPr id="0" name=""/>
        <dsp:cNvSpPr/>
      </dsp:nvSpPr>
      <dsp:spPr>
        <a:xfrm rot="5400000">
          <a:off x="2495066" y="498191"/>
          <a:ext cx="791430" cy="4076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</dsp:txBody>
      <dsp:txXfrm rot="-5400000">
        <a:off x="852309" y="2179582"/>
        <a:ext cx="4038310" cy="714162"/>
      </dsp:txXfrm>
    </dsp:sp>
    <dsp:sp modelId="{82D04A24-1DF2-4DB4-936B-DCEE74B5A0AA}">
      <dsp:nvSpPr>
        <dsp:cNvPr id="0" name=""/>
        <dsp:cNvSpPr/>
      </dsp:nvSpPr>
      <dsp:spPr>
        <a:xfrm rot="5400000">
          <a:off x="-182637" y="3393911"/>
          <a:ext cx="1217585" cy="85230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标题</a:t>
          </a:r>
          <a:endParaRPr lang="zh-CN" altLang="en-US" sz="2200" kern="1200" dirty="0"/>
        </a:p>
      </dsp:txBody>
      <dsp:txXfrm rot="-5400000">
        <a:off x="2" y="3637428"/>
        <a:ext cx="852309" cy="365276"/>
      </dsp:txXfrm>
    </dsp:sp>
    <dsp:sp modelId="{5524E6F5-16EB-4D8B-BC1C-192250F01B8C}">
      <dsp:nvSpPr>
        <dsp:cNvPr id="0" name=""/>
        <dsp:cNvSpPr/>
      </dsp:nvSpPr>
      <dsp:spPr>
        <a:xfrm rot="5400000">
          <a:off x="2495066" y="1568516"/>
          <a:ext cx="791430" cy="4076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文本内容</a:t>
          </a:r>
          <a:endParaRPr lang="zh-CN" altLang="en-US" sz="2100" kern="1200" dirty="0"/>
        </a:p>
      </dsp:txBody>
      <dsp:txXfrm rot="-5400000">
        <a:off x="852309" y="3249907"/>
        <a:ext cx="4038310" cy="7141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9CC55-BD75-42B8-BDC9-B702DF3FF595}">
      <dsp:nvSpPr>
        <dsp:cNvPr id="0" name=""/>
        <dsp:cNvSpPr/>
      </dsp:nvSpPr>
      <dsp:spPr>
        <a:xfrm rot="16200000">
          <a:off x="-1076846" y="1605022"/>
          <a:ext cx="2451752" cy="20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403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标题</a:t>
          </a:r>
          <a:endParaRPr lang="zh-CN" altLang="en-US" sz="1400" kern="1200" dirty="0"/>
        </a:p>
      </dsp:txBody>
      <dsp:txXfrm>
        <a:off x="-1076846" y="1605022"/>
        <a:ext cx="2451752" cy="208666"/>
      </dsp:txXfrm>
    </dsp:sp>
    <dsp:sp modelId="{5DDA12DC-BC15-4DDC-BCEB-A743303A074B}">
      <dsp:nvSpPr>
        <dsp:cNvPr id="0" name=""/>
        <dsp:cNvSpPr/>
      </dsp:nvSpPr>
      <dsp:spPr>
        <a:xfrm>
          <a:off x="253363" y="483479"/>
          <a:ext cx="1039380" cy="24517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84032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253363" y="483479"/>
        <a:ext cx="1039380" cy="2451752"/>
      </dsp:txXfrm>
    </dsp:sp>
    <dsp:sp modelId="{ADE40890-7D6C-4B2E-978D-2E91381F700B}">
      <dsp:nvSpPr>
        <dsp:cNvPr id="0" name=""/>
        <dsp:cNvSpPr/>
      </dsp:nvSpPr>
      <dsp:spPr>
        <a:xfrm>
          <a:off x="44696" y="208039"/>
          <a:ext cx="417333" cy="4173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A8CD6C-1C71-42B0-82F5-18956870A117}">
      <dsp:nvSpPr>
        <dsp:cNvPr id="0" name=""/>
        <dsp:cNvSpPr/>
      </dsp:nvSpPr>
      <dsp:spPr>
        <a:xfrm rot="16200000">
          <a:off x="446181" y="1605022"/>
          <a:ext cx="2451752" cy="20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403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标题</a:t>
          </a:r>
          <a:endParaRPr lang="zh-CN" altLang="en-US" sz="1400" kern="1200" dirty="0"/>
        </a:p>
      </dsp:txBody>
      <dsp:txXfrm>
        <a:off x="446181" y="1605022"/>
        <a:ext cx="2451752" cy="208666"/>
      </dsp:txXfrm>
    </dsp:sp>
    <dsp:sp modelId="{FCC9844D-32F3-4276-AEDA-F5A587C1D3C7}">
      <dsp:nvSpPr>
        <dsp:cNvPr id="0" name=""/>
        <dsp:cNvSpPr/>
      </dsp:nvSpPr>
      <dsp:spPr>
        <a:xfrm>
          <a:off x="1776391" y="483479"/>
          <a:ext cx="1039380" cy="24517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84032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1776391" y="483479"/>
        <a:ext cx="1039380" cy="2451752"/>
      </dsp:txXfrm>
    </dsp:sp>
    <dsp:sp modelId="{20F8EED9-FB68-454D-A945-762D18D6DC8C}">
      <dsp:nvSpPr>
        <dsp:cNvPr id="0" name=""/>
        <dsp:cNvSpPr/>
      </dsp:nvSpPr>
      <dsp:spPr>
        <a:xfrm>
          <a:off x="1567724" y="208039"/>
          <a:ext cx="417333" cy="4173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F10F38-2554-4E53-B29D-81B359C0DB94}">
      <dsp:nvSpPr>
        <dsp:cNvPr id="0" name=""/>
        <dsp:cNvSpPr/>
      </dsp:nvSpPr>
      <dsp:spPr>
        <a:xfrm rot="16200000">
          <a:off x="1969209" y="1605022"/>
          <a:ext cx="2451752" cy="20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403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标题</a:t>
          </a:r>
          <a:endParaRPr lang="zh-CN" altLang="en-US" sz="1400" kern="1200" dirty="0"/>
        </a:p>
      </dsp:txBody>
      <dsp:txXfrm>
        <a:off x="1969209" y="1605022"/>
        <a:ext cx="2451752" cy="208666"/>
      </dsp:txXfrm>
    </dsp:sp>
    <dsp:sp modelId="{93EE06E0-9354-4A29-9FB7-C3A3F7E8CDCE}">
      <dsp:nvSpPr>
        <dsp:cNvPr id="0" name=""/>
        <dsp:cNvSpPr/>
      </dsp:nvSpPr>
      <dsp:spPr>
        <a:xfrm>
          <a:off x="3299418" y="483479"/>
          <a:ext cx="1039380" cy="24517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84032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3299418" y="483479"/>
        <a:ext cx="1039380" cy="2451752"/>
      </dsp:txXfrm>
    </dsp:sp>
    <dsp:sp modelId="{5C2B8597-D07B-4E37-8264-34B3B35ACCF1}">
      <dsp:nvSpPr>
        <dsp:cNvPr id="0" name=""/>
        <dsp:cNvSpPr/>
      </dsp:nvSpPr>
      <dsp:spPr>
        <a:xfrm>
          <a:off x="3090752" y="208039"/>
          <a:ext cx="417333" cy="4173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284DAA-0757-4D30-B177-D14FFDEC0070}">
      <dsp:nvSpPr>
        <dsp:cNvPr id="0" name=""/>
        <dsp:cNvSpPr/>
      </dsp:nvSpPr>
      <dsp:spPr>
        <a:xfrm rot="16200000">
          <a:off x="3492237" y="1605022"/>
          <a:ext cx="2451752" cy="20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403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标题</a:t>
          </a:r>
          <a:endParaRPr lang="zh-CN" altLang="en-US" sz="1400" kern="1200" dirty="0"/>
        </a:p>
      </dsp:txBody>
      <dsp:txXfrm>
        <a:off x="3492237" y="1605022"/>
        <a:ext cx="2451752" cy="208666"/>
      </dsp:txXfrm>
    </dsp:sp>
    <dsp:sp modelId="{40C1AC8A-F485-4A68-84BC-8A0AD0EB17B4}">
      <dsp:nvSpPr>
        <dsp:cNvPr id="0" name=""/>
        <dsp:cNvSpPr/>
      </dsp:nvSpPr>
      <dsp:spPr>
        <a:xfrm>
          <a:off x="4822446" y="483479"/>
          <a:ext cx="1039380" cy="24517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84032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4822446" y="483479"/>
        <a:ext cx="1039380" cy="2451752"/>
      </dsp:txXfrm>
    </dsp:sp>
    <dsp:sp modelId="{77EDD9C0-7C4A-4264-A9C6-FEBC4A6AFB8A}">
      <dsp:nvSpPr>
        <dsp:cNvPr id="0" name=""/>
        <dsp:cNvSpPr/>
      </dsp:nvSpPr>
      <dsp:spPr>
        <a:xfrm>
          <a:off x="4613780" y="208039"/>
          <a:ext cx="417333" cy="4173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BA8AB7-6DBA-4E60-B26C-2733AC5D17C6}">
      <dsp:nvSpPr>
        <dsp:cNvPr id="0" name=""/>
        <dsp:cNvSpPr/>
      </dsp:nvSpPr>
      <dsp:spPr>
        <a:xfrm rot="16200000">
          <a:off x="5015265" y="1605022"/>
          <a:ext cx="2451752" cy="20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4032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标题</a:t>
          </a:r>
          <a:endParaRPr lang="zh-CN" altLang="en-US" sz="1400" kern="1200" dirty="0"/>
        </a:p>
      </dsp:txBody>
      <dsp:txXfrm>
        <a:off x="5015265" y="1605022"/>
        <a:ext cx="2451752" cy="208666"/>
      </dsp:txXfrm>
    </dsp:sp>
    <dsp:sp modelId="{F0E9C1B9-445A-4EE5-AC77-95FDEC4E948E}">
      <dsp:nvSpPr>
        <dsp:cNvPr id="0" name=""/>
        <dsp:cNvSpPr/>
      </dsp:nvSpPr>
      <dsp:spPr>
        <a:xfrm>
          <a:off x="6345474" y="483479"/>
          <a:ext cx="1039380" cy="24517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84032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内容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6345474" y="483479"/>
        <a:ext cx="1039380" cy="2451752"/>
      </dsp:txXfrm>
    </dsp:sp>
    <dsp:sp modelId="{46DE197E-5553-4303-BABD-D5F3C932B6F3}">
      <dsp:nvSpPr>
        <dsp:cNvPr id="0" name=""/>
        <dsp:cNvSpPr/>
      </dsp:nvSpPr>
      <dsp:spPr>
        <a:xfrm>
          <a:off x="6136808" y="208039"/>
          <a:ext cx="417333" cy="4173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EFD0-8D86-48EE-AC48-621CD6C401A1}" type="datetimeFigureOut">
              <a:rPr lang="zh-CN" altLang="en-US" smtClean="0"/>
              <a:pPr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3496-B322-4014-B630-0D89B1B971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71472" y="1714488"/>
            <a:ext cx="2000264" cy="857256"/>
            <a:chOff x="785786" y="1357298"/>
            <a:chExt cx="2786082" cy="1000132"/>
          </a:xfrm>
        </p:grpSpPr>
        <p:sp>
          <p:nvSpPr>
            <p:cNvPr id="9" name="圆角矩形 8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472" y="2643182"/>
            <a:ext cx="2000264" cy="857256"/>
            <a:chOff x="785786" y="1357298"/>
            <a:chExt cx="2786082" cy="1000132"/>
          </a:xfrm>
        </p:grpSpPr>
        <p:sp>
          <p:nvSpPr>
            <p:cNvPr id="12" name="圆角矩形 11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1472" y="3571876"/>
            <a:ext cx="2000264" cy="857256"/>
            <a:chOff x="785786" y="1357298"/>
            <a:chExt cx="2786082" cy="1000132"/>
          </a:xfrm>
        </p:grpSpPr>
        <p:sp>
          <p:nvSpPr>
            <p:cNvPr id="16" name="圆角矩形 15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1472" y="4500570"/>
            <a:ext cx="2000264" cy="857256"/>
            <a:chOff x="785786" y="1357298"/>
            <a:chExt cx="2786082" cy="1000132"/>
          </a:xfrm>
        </p:grpSpPr>
        <p:sp>
          <p:nvSpPr>
            <p:cNvPr id="20" name="圆角矩形 19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71472" y="5429264"/>
            <a:ext cx="2000264" cy="857256"/>
            <a:chOff x="785786" y="1357298"/>
            <a:chExt cx="2786082" cy="1000132"/>
          </a:xfrm>
        </p:grpSpPr>
        <p:sp>
          <p:nvSpPr>
            <p:cNvPr id="24" name="圆角矩形 23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857488" y="1714488"/>
            <a:ext cx="5643602" cy="857256"/>
            <a:chOff x="2857488" y="1714488"/>
            <a:chExt cx="5643602" cy="857256"/>
          </a:xfrm>
        </p:grpSpPr>
        <p:sp>
          <p:nvSpPr>
            <p:cNvPr id="77" name="对角圆角矩形 76"/>
            <p:cNvSpPr/>
            <p:nvPr/>
          </p:nvSpPr>
          <p:spPr>
            <a:xfrm>
              <a:off x="2928926" y="1785926"/>
              <a:ext cx="5572164" cy="785818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对角圆角矩形 68"/>
            <p:cNvSpPr/>
            <p:nvPr/>
          </p:nvSpPr>
          <p:spPr>
            <a:xfrm>
              <a:off x="2857488" y="1714488"/>
              <a:ext cx="5572164" cy="785818"/>
            </a:xfrm>
            <a:prstGeom prst="round2Diag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双击添加文本内容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57488" y="2643182"/>
            <a:ext cx="5643602" cy="857256"/>
            <a:chOff x="2857488" y="2643182"/>
            <a:chExt cx="5643602" cy="857256"/>
          </a:xfrm>
        </p:grpSpPr>
        <p:sp>
          <p:nvSpPr>
            <p:cNvPr id="79" name="对角圆角矩形 78"/>
            <p:cNvSpPr/>
            <p:nvPr/>
          </p:nvSpPr>
          <p:spPr>
            <a:xfrm>
              <a:off x="2928926" y="2714620"/>
              <a:ext cx="5572164" cy="785818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对角圆角矩形 70"/>
            <p:cNvSpPr/>
            <p:nvPr/>
          </p:nvSpPr>
          <p:spPr>
            <a:xfrm>
              <a:off x="2857488" y="2643182"/>
              <a:ext cx="5572164" cy="785818"/>
            </a:xfrm>
            <a:prstGeom prst="round2Diag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双击添加文本内容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857488" y="3571876"/>
            <a:ext cx="5643602" cy="857256"/>
            <a:chOff x="2857488" y="3571876"/>
            <a:chExt cx="5643602" cy="857256"/>
          </a:xfrm>
        </p:grpSpPr>
        <p:sp>
          <p:nvSpPr>
            <p:cNvPr id="80" name="对角圆角矩形 79"/>
            <p:cNvSpPr/>
            <p:nvPr/>
          </p:nvSpPr>
          <p:spPr>
            <a:xfrm>
              <a:off x="2928926" y="3643314"/>
              <a:ext cx="5572164" cy="785818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对角圆角矩形 71"/>
            <p:cNvSpPr/>
            <p:nvPr/>
          </p:nvSpPr>
          <p:spPr>
            <a:xfrm>
              <a:off x="2857488" y="3571876"/>
              <a:ext cx="5572164" cy="78581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双击添加文本内容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857488" y="4500570"/>
            <a:ext cx="5643602" cy="857256"/>
            <a:chOff x="2857488" y="4500570"/>
            <a:chExt cx="5643602" cy="857256"/>
          </a:xfrm>
        </p:grpSpPr>
        <p:sp>
          <p:nvSpPr>
            <p:cNvPr id="82" name="对角圆角矩形 81"/>
            <p:cNvSpPr/>
            <p:nvPr/>
          </p:nvSpPr>
          <p:spPr>
            <a:xfrm>
              <a:off x="2928926" y="4572008"/>
              <a:ext cx="5572164" cy="785818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对角圆角矩形 73"/>
            <p:cNvSpPr/>
            <p:nvPr/>
          </p:nvSpPr>
          <p:spPr>
            <a:xfrm>
              <a:off x="2857488" y="4500570"/>
              <a:ext cx="5572164" cy="785818"/>
            </a:xfrm>
            <a:prstGeom prst="round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双击添加文本内容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857488" y="5429264"/>
            <a:ext cx="5643602" cy="857256"/>
            <a:chOff x="2857488" y="5429264"/>
            <a:chExt cx="5643602" cy="857256"/>
          </a:xfrm>
        </p:grpSpPr>
        <p:sp>
          <p:nvSpPr>
            <p:cNvPr id="83" name="对角圆角矩形 82"/>
            <p:cNvSpPr/>
            <p:nvPr/>
          </p:nvSpPr>
          <p:spPr>
            <a:xfrm>
              <a:off x="2928926" y="5500702"/>
              <a:ext cx="5572164" cy="785818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对角圆角矩形 74"/>
            <p:cNvSpPr/>
            <p:nvPr/>
          </p:nvSpPr>
          <p:spPr>
            <a:xfrm>
              <a:off x="2857488" y="5429264"/>
              <a:ext cx="5572164" cy="785818"/>
            </a:xfrm>
            <a:prstGeom prst="round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双击添加文本内容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42844" y="1428712"/>
          <a:ext cx="885831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8181F3-C701-46E0-943A-A28AB6E3D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7F8181F3-C701-46E0-943A-A28AB6E3D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710338-A28F-4527-8490-D158F6566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74710338-A28F-4527-8490-D158F6566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5B7A69-93DB-43D8-8E87-5C5B9170A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1E5B7A69-93DB-43D8-8E87-5C5B9170AE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439613-57BA-4362-AC52-A5528958D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99439613-57BA-4362-AC52-A5528958D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A70638-07C9-43FE-A6F1-BE0A9DEEA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graphicEl>
                                              <a:dgm id="{DCA70638-07C9-43FE-A6F1-BE0A9DEEAE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25D3AF-32D6-4F99-9A66-A3B2C2A6E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D125D3AF-32D6-4F99-9A66-A3B2C2A6E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BD2350-4642-43D6-B864-42FC80494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9DBD2350-4642-43D6-B864-42FC80494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BC8F50-AA39-49B5-9D71-687E7B2B0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1BBC8F50-AA39-49B5-9D71-687E7B2B0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2E66A4-3E85-485B-BF01-C9AAB3C1A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graphicEl>
                                              <a:dgm id="{002E66A4-3E85-485B-BF01-C9AAB3C1A1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EB5BF-0488-424C-9566-0B01268C5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graphicEl>
                                              <a:dgm id="{F52EB5BF-0488-424C-9566-0B01268C5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9A5CF4-D7E3-4136-A377-5D60390BE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graphicEl>
                                              <a:dgm id="{A29A5CF4-D7E3-4136-A377-5D60390BEF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F08F98-5857-471F-8D68-AA3955782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DF08F98-5857-471F-8D68-AA3955782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BE3465-8CCF-4AA6-8587-0A5A73BA6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62BE3465-8CCF-4AA6-8587-0A5A73BA6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B9BFBF-B633-43A8-BF5A-C8D76C4B1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graphicEl>
                                              <a:dgm id="{53B9BFBF-B633-43A8-BF5A-C8D76C4B1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3770C3-995C-4D60-B001-EC708A1F1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">
                                            <p:graphicEl>
                                              <a:dgm id="{B33770C3-995C-4D60-B001-EC708A1F1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3BB7B-F38C-4B9B-9DCF-BB7433B54A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graphicEl>
                                              <a:dgm id="{C4B3BB7B-F38C-4B9B-9DCF-BB7433B54A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3DFE4-68F8-44EB-96E7-B4D28D632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">
                                            <p:graphicEl>
                                              <a:dgm id="{9B23DFE4-68F8-44EB-96E7-B4D28D632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6E08B2-55F1-49DD-BF74-24A3EB065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graphicEl>
                                              <a:dgm id="{C36E08B2-55F1-49DD-BF74-24A3EB065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9C375E-A19E-4470-B236-CB83E639A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">
                                            <p:graphicEl>
                                              <a:dgm id="{DE9C375E-A19E-4470-B236-CB83E639A2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67E3B3-E8F2-41C2-ABC3-BE978DF1B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graphicEl>
                                              <a:dgm id="{7167E3B3-E8F2-41C2-ABC3-BE978DF1B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0E8AA-297F-4A97-A9E3-2CC68CE1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">
                                            <p:graphicEl>
                                              <a:dgm id="{3460E8AA-297F-4A97-A9E3-2CC68CE12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2DF68B-B1D0-4004-970D-4990D2DA7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graphicEl>
                                              <a:dgm id="{E92DF68B-B1D0-4004-970D-4990D2DA7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8192F4-A98F-4556-80FB-A1F16C62C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>
                                            <p:graphicEl>
                                              <a:dgm id="{008192F4-A98F-4556-80FB-A1F16C62C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13EFBD-416E-460B-B99E-E796C243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">
                                            <p:graphicEl>
                                              <a:dgm id="{1113EFBD-416E-460B-B99E-E796C2439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D5F5FB-B25A-4286-8F03-7A4A60026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5">
                                            <p:graphicEl>
                                              <a:dgm id="{9CD5F5FB-B25A-4286-8F03-7A4A60026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BDD03E-4D0D-4480-8FA5-41CAFA2D4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">
                                            <p:graphicEl>
                                              <a:dgm id="{1ABDD03E-4D0D-4480-8FA5-41CAFA2D4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71802" y="2571744"/>
            <a:ext cx="3253767" cy="3086914"/>
            <a:chOff x="2826765" y="2515530"/>
            <a:chExt cx="3253767" cy="3086914"/>
          </a:xfrm>
        </p:grpSpPr>
        <p:sp>
          <p:nvSpPr>
            <p:cNvPr id="6" name="等腰三角形 5"/>
            <p:cNvSpPr/>
            <p:nvPr/>
          </p:nvSpPr>
          <p:spPr>
            <a:xfrm rot="19422781">
              <a:off x="3100484" y="2516341"/>
              <a:ext cx="1084907" cy="935265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3500430" y="3071810"/>
              <a:ext cx="1800238" cy="1714512"/>
            </a:xfrm>
            <a:prstGeom prst="pentag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endParaRPr lang="zh-CN" altLang="en-US" dirty="0"/>
            </a:p>
          </p:txBody>
        </p:sp>
        <p:sp>
          <p:nvSpPr>
            <p:cNvPr id="8" name="等腰三角形 7"/>
            <p:cNvSpPr/>
            <p:nvPr/>
          </p:nvSpPr>
          <p:spPr>
            <a:xfrm rot="2160040">
              <a:off x="4600393" y="2515530"/>
              <a:ext cx="1084907" cy="935265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54745">
              <a:off x="2826765" y="3750228"/>
              <a:ext cx="1084907" cy="935265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6479063">
              <a:off x="5070446" y="3944106"/>
              <a:ext cx="1084907" cy="935265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3632566">
              <a:off x="3999311" y="4592358"/>
              <a:ext cx="1084907" cy="935265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线形标注 1 11"/>
          <p:cNvSpPr/>
          <p:nvPr/>
        </p:nvSpPr>
        <p:spPr>
          <a:xfrm>
            <a:off x="6858016" y="1928802"/>
            <a:ext cx="1500198" cy="642942"/>
          </a:xfrm>
          <a:prstGeom prst="borderCallout1">
            <a:avLst>
              <a:gd name="adj1" fmla="val 18750"/>
              <a:gd name="adj2" fmla="val -8333"/>
              <a:gd name="adj3" fmla="val 114234"/>
              <a:gd name="adj4" fmla="val -799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7500958" y="3857628"/>
            <a:ext cx="1500198" cy="642942"/>
          </a:xfrm>
          <a:prstGeom prst="borderCallout1">
            <a:avLst>
              <a:gd name="adj1" fmla="val 18750"/>
              <a:gd name="adj2" fmla="val -8333"/>
              <a:gd name="adj3" fmla="val 114234"/>
              <a:gd name="adj4" fmla="val -799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4" name="线形标注 1 13"/>
          <p:cNvSpPr/>
          <p:nvPr/>
        </p:nvSpPr>
        <p:spPr>
          <a:xfrm>
            <a:off x="1071538" y="2071678"/>
            <a:ext cx="1500198" cy="642942"/>
          </a:xfrm>
          <a:prstGeom prst="borderCallout1">
            <a:avLst>
              <a:gd name="adj1" fmla="val 18750"/>
              <a:gd name="adj2" fmla="val 104651"/>
              <a:gd name="adj3" fmla="val 95156"/>
              <a:gd name="adj4" fmla="val 1697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5" name="线形标注 1 14"/>
          <p:cNvSpPr/>
          <p:nvPr/>
        </p:nvSpPr>
        <p:spPr>
          <a:xfrm>
            <a:off x="428596" y="4000504"/>
            <a:ext cx="1500198" cy="642942"/>
          </a:xfrm>
          <a:prstGeom prst="borderCallout1">
            <a:avLst>
              <a:gd name="adj1" fmla="val 18750"/>
              <a:gd name="adj2" fmla="val 104651"/>
              <a:gd name="adj3" fmla="val 95156"/>
              <a:gd name="adj4" fmla="val 1697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1857356" y="5929330"/>
            <a:ext cx="1500198" cy="642942"/>
          </a:xfrm>
          <a:prstGeom prst="borderCallout1">
            <a:avLst>
              <a:gd name="adj1" fmla="val 18750"/>
              <a:gd name="adj2" fmla="val 104651"/>
              <a:gd name="adj3" fmla="val -21049"/>
              <a:gd name="adj4" fmla="val 18540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85992"/>
            <a:ext cx="2000232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000372"/>
            <a:ext cx="278605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714752"/>
            <a:ext cx="3643306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00570"/>
            <a:ext cx="428624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500702"/>
            <a:ext cx="5072066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57356" y="2071678"/>
            <a:ext cx="857256" cy="85725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86116" y="3500438"/>
            <a:ext cx="857256" cy="8572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571736" y="2786058"/>
            <a:ext cx="857256" cy="8572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000628" y="5286388"/>
            <a:ext cx="857256" cy="8572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143372" y="4000504"/>
            <a:ext cx="1285884" cy="12858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5643570" y="2214554"/>
            <a:ext cx="3000396" cy="1714512"/>
          </a:xfrm>
          <a:prstGeom prst="wedgeRoundRectCallout">
            <a:avLst>
              <a:gd name="adj1" fmla="val -69892"/>
              <a:gd name="adj2" fmla="val 6770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07680" y="2428868"/>
            <a:ext cx="4107723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844" y="3786190"/>
            <a:ext cx="328614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41128" y="4786322"/>
            <a:ext cx="3560027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785786" y="1714488"/>
          <a:ext cx="6947210" cy="4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475352-292C-4B2E-82B9-C4112F009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61475352-292C-4B2E-82B9-C4112F009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6C29FD-C64E-4EB2-957D-2C1755FBB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336C29FD-C64E-4EB2-957D-2C1755FBB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D255894-F039-4019-BA2D-FCDE263F8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graphicEl>
                                              <a:dgm id="{CD255894-F039-4019-BA2D-FCDE263F8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37D79A-01E3-40F8-95E2-EFE470EBC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EB37D79A-01E3-40F8-95E2-EFE470EBCD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3E218C-2EF9-4138-A8E0-5985BB269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graphicEl>
                                              <a:dgm id="{113E218C-2EF9-4138-A8E0-5985BB269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03F06F-F493-49E4-A182-9DE92AC00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graphicEl>
                                              <a:dgm id="{A903F06F-F493-49E4-A182-9DE92AC004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Graphic spid="8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7158" y="3643314"/>
            <a:ext cx="2500330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5357826"/>
            <a:ext cx="2500330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00232" y="1643050"/>
            <a:ext cx="2500330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429388" y="2500306"/>
            <a:ext cx="2500330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15074" y="5357826"/>
            <a:ext cx="2500330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10" y="285728"/>
            <a:ext cx="8143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循环关系</a:t>
            </a:r>
            <a:r>
              <a:rPr lang="en-US" altLang="zh-CN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PPT</a:t>
            </a:r>
            <a:r>
              <a:rPr lang="zh-CN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表格（附带动画效果）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14414" y="1571612"/>
            <a:ext cx="7149001" cy="4789813"/>
            <a:chOff x="1214414" y="1571612"/>
            <a:chExt cx="7149001" cy="4789813"/>
          </a:xfrm>
        </p:grpSpPr>
        <p:graphicFrame>
          <p:nvGraphicFramePr>
            <p:cNvPr id="11" name="图示 10"/>
            <p:cNvGraphicFramePr/>
            <p:nvPr/>
          </p:nvGraphicFramePr>
          <p:xfrm>
            <a:off x="1285852" y="1643050"/>
            <a:ext cx="7077563" cy="47183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图示 11"/>
            <p:cNvGraphicFramePr/>
            <p:nvPr/>
          </p:nvGraphicFramePr>
          <p:xfrm>
            <a:off x="1214414" y="1571612"/>
            <a:ext cx="7077563" cy="47183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00034" y="1785926"/>
            <a:ext cx="2286016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00100" y="3000372"/>
            <a:ext cx="228601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7" name="虚尾箭头 6"/>
          <p:cNvSpPr/>
          <p:nvPr/>
        </p:nvSpPr>
        <p:spPr>
          <a:xfrm rot="5400000">
            <a:off x="1678761" y="2536025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28728" y="4214818"/>
            <a:ext cx="2286016" cy="6429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 rot="5400000">
            <a:off x="2107389" y="3750471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85918" y="5429264"/>
            <a:ext cx="2286016" cy="6429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11" name="虚尾箭头 10"/>
          <p:cNvSpPr/>
          <p:nvPr/>
        </p:nvSpPr>
        <p:spPr>
          <a:xfrm rot="5400000">
            <a:off x="2464579" y="4964917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57752" y="1714488"/>
            <a:ext cx="2286016" cy="6429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57818" y="2928934"/>
            <a:ext cx="2286016" cy="6429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14" name="虚尾箭头 13"/>
          <p:cNvSpPr/>
          <p:nvPr/>
        </p:nvSpPr>
        <p:spPr>
          <a:xfrm rot="5400000">
            <a:off x="6036479" y="2464587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786446" y="4143380"/>
            <a:ext cx="228601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 rot="5400000">
            <a:off x="6465107" y="3679033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143636" y="5357826"/>
            <a:ext cx="2286016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双击输入文档</a:t>
            </a:r>
            <a:endParaRPr lang="zh-CN" altLang="en-US" dirty="0"/>
          </a:p>
        </p:txBody>
      </p:sp>
      <p:sp>
        <p:nvSpPr>
          <p:cNvPr id="18" name="虚尾箭头 17"/>
          <p:cNvSpPr/>
          <p:nvPr/>
        </p:nvSpPr>
        <p:spPr>
          <a:xfrm rot="5400000">
            <a:off x="6822297" y="4893479"/>
            <a:ext cx="428628" cy="357190"/>
          </a:xfrm>
          <a:prstGeom prst="stripedRightArrow">
            <a:avLst>
              <a:gd name="adj1" fmla="val 50000"/>
              <a:gd name="adj2" fmla="val 531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形状 472"/>
          <p:cNvCxnSpPr>
            <a:stCxn id="10" idx="3"/>
            <a:endCxn id="12" idx="1"/>
          </p:cNvCxnSpPr>
          <p:nvPr/>
        </p:nvCxnSpPr>
        <p:spPr>
          <a:xfrm flipV="1">
            <a:off x="4071934" y="2035959"/>
            <a:ext cx="785818" cy="37147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>
            <a:spLocks/>
          </p:cNvSpPr>
          <p:nvPr/>
        </p:nvSpPr>
        <p:spPr bwMode="auto">
          <a:xfrm>
            <a:off x="3749923" y="4545856"/>
            <a:ext cx="77787" cy="150812"/>
          </a:xfrm>
          <a:custGeom>
            <a:avLst/>
            <a:gdLst/>
            <a:ahLst/>
            <a:cxnLst>
              <a:cxn ang="0">
                <a:pos x="42" y="16"/>
              </a:cxn>
              <a:cxn ang="0">
                <a:pos x="21" y="34"/>
              </a:cxn>
              <a:cxn ang="0">
                <a:pos x="0" y="34"/>
              </a:cxn>
              <a:cxn ang="0">
                <a:pos x="15" y="61"/>
              </a:cxn>
              <a:cxn ang="0">
                <a:pos x="21" y="70"/>
              </a:cxn>
              <a:cxn ang="0">
                <a:pos x="45" y="97"/>
              </a:cxn>
              <a:cxn ang="0">
                <a:pos x="54" y="49"/>
              </a:cxn>
              <a:cxn ang="0">
                <a:pos x="51" y="16"/>
              </a:cxn>
              <a:cxn ang="0">
                <a:pos x="33" y="7"/>
              </a:cxn>
              <a:cxn ang="0">
                <a:pos x="42" y="16"/>
              </a:cxn>
            </a:cxnLst>
            <a:rect l="0" t="0" r="r" b="b"/>
            <a:pathLst>
              <a:path w="54" h="103">
                <a:moveTo>
                  <a:pt x="42" y="16"/>
                </a:moveTo>
                <a:cubicBezTo>
                  <a:pt x="31" y="23"/>
                  <a:pt x="25" y="22"/>
                  <a:pt x="21" y="34"/>
                </a:cubicBezTo>
                <a:cubicBezTo>
                  <a:pt x="10" y="27"/>
                  <a:pt x="5" y="19"/>
                  <a:pt x="0" y="34"/>
                </a:cubicBezTo>
                <a:cubicBezTo>
                  <a:pt x="5" y="50"/>
                  <a:pt x="1" y="40"/>
                  <a:pt x="15" y="61"/>
                </a:cubicBezTo>
                <a:cubicBezTo>
                  <a:pt x="17" y="64"/>
                  <a:pt x="21" y="70"/>
                  <a:pt x="21" y="70"/>
                </a:cubicBezTo>
                <a:cubicBezTo>
                  <a:pt x="24" y="97"/>
                  <a:pt x="20" y="103"/>
                  <a:pt x="45" y="97"/>
                </a:cubicBezTo>
                <a:cubicBezTo>
                  <a:pt x="50" y="81"/>
                  <a:pt x="50" y="65"/>
                  <a:pt x="54" y="49"/>
                </a:cubicBezTo>
                <a:cubicBezTo>
                  <a:pt x="53" y="38"/>
                  <a:pt x="54" y="27"/>
                  <a:pt x="51" y="16"/>
                </a:cubicBezTo>
                <a:cubicBezTo>
                  <a:pt x="49" y="10"/>
                  <a:pt x="33" y="0"/>
                  <a:pt x="33" y="7"/>
                </a:cubicBezTo>
                <a:cubicBezTo>
                  <a:pt x="33" y="11"/>
                  <a:pt x="39" y="13"/>
                  <a:pt x="42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95536" y="2132856"/>
            <a:ext cx="8180387" cy="4240212"/>
            <a:chOff x="303" y="1056"/>
            <a:chExt cx="5153" cy="267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03" y="2144"/>
              <a:ext cx="1046" cy="1129"/>
            </a:xfrm>
            <a:custGeom>
              <a:avLst/>
              <a:gdLst/>
              <a:ahLst/>
              <a:cxnLst>
                <a:cxn ang="0">
                  <a:pos x="855" y="103"/>
                </a:cxn>
                <a:cxn ang="0">
                  <a:pos x="885" y="157"/>
                </a:cxn>
                <a:cxn ang="0">
                  <a:pos x="885" y="235"/>
                </a:cxn>
                <a:cxn ang="0">
                  <a:pos x="897" y="271"/>
                </a:cxn>
                <a:cxn ang="0">
                  <a:pos x="975" y="415"/>
                </a:cxn>
                <a:cxn ang="0">
                  <a:pos x="1131" y="457"/>
                </a:cxn>
                <a:cxn ang="0">
                  <a:pos x="1137" y="475"/>
                </a:cxn>
                <a:cxn ang="0">
                  <a:pos x="1083" y="499"/>
                </a:cxn>
                <a:cxn ang="0">
                  <a:pos x="1059" y="565"/>
                </a:cxn>
                <a:cxn ang="0">
                  <a:pos x="1005" y="601"/>
                </a:cxn>
                <a:cxn ang="0">
                  <a:pos x="945" y="673"/>
                </a:cxn>
                <a:cxn ang="0">
                  <a:pos x="927" y="709"/>
                </a:cxn>
                <a:cxn ang="0">
                  <a:pos x="921" y="751"/>
                </a:cxn>
                <a:cxn ang="0">
                  <a:pos x="915" y="769"/>
                </a:cxn>
                <a:cxn ang="0">
                  <a:pos x="909" y="895"/>
                </a:cxn>
                <a:cxn ang="0">
                  <a:pos x="891" y="901"/>
                </a:cxn>
                <a:cxn ang="0">
                  <a:pos x="837" y="943"/>
                </a:cxn>
                <a:cxn ang="0">
                  <a:pos x="789" y="1045"/>
                </a:cxn>
                <a:cxn ang="0">
                  <a:pos x="759" y="1081"/>
                </a:cxn>
                <a:cxn ang="0">
                  <a:pos x="711" y="1165"/>
                </a:cxn>
                <a:cxn ang="0">
                  <a:pos x="627" y="1231"/>
                </a:cxn>
                <a:cxn ang="0">
                  <a:pos x="537" y="1225"/>
                </a:cxn>
                <a:cxn ang="0">
                  <a:pos x="513" y="1219"/>
                </a:cxn>
                <a:cxn ang="0">
                  <a:pos x="489" y="1111"/>
                </a:cxn>
                <a:cxn ang="0">
                  <a:pos x="471" y="1045"/>
                </a:cxn>
                <a:cxn ang="0">
                  <a:pos x="465" y="889"/>
                </a:cxn>
                <a:cxn ang="0">
                  <a:pos x="471" y="829"/>
                </a:cxn>
                <a:cxn ang="0">
                  <a:pos x="495" y="793"/>
                </a:cxn>
                <a:cxn ang="0">
                  <a:pos x="441" y="697"/>
                </a:cxn>
                <a:cxn ang="0">
                  <a:pos x="417" y="661"/>
                </a:cxn>
                <a:cxn ang="0">
                  <a:pos x="423" y="583"/>
                </a:cxn>
                <a:cxn ang="0">
                  <a:pos x="411" y="565"/>
                </a:cxn>
                <a:cxn ang="0">
                  <a:pos x="375" y="553"/>
                </a:cxn>
                <a:cxn ang="0">
                  <a:pos x="297" y="547"/>
                </a:cxn>
                <a:cxn ang="0">
                  <a:pos x="285" y="565"/>
                </a:cxn>
                <a:cxn ang="0">
                  <a:pos x="279" y="583"/>
                </a:cxn>
                <a:cxn ang="0">
                  <a:pos x="249" y="577"/>
                </a:cxn>
                <a:cxn ang="0">
                  <a:pos x="123" y="553"/>
                </a:cxn>
                <a:cxn ang="0">
                  <a:pos x="81" y="511"/>
                </a:cxn>
                <a:cxn ang="0">
                  <a:pos x="33" y="445"/>
                </a:cxn>
                <a:cxn ang="0">
                  <a:pos x="51" y="307"/>
                </a:cxn>
                <a:cxn ang="0">
                  <a:pos x="75" y="217"/>
                </a:cxn>
                <a:cxn ang="0">
                  <a:pos x="87" y="199"/>
                </a:cxn>
                <a:cxn ang="0">
                  <a:pos x="141" y="169"/>
                </a:cxn>
                <a:cxn ang="0">
                  <a:pos x="171" y="97"/>
                </a:cxn>
                <a:cxn ang="0">
                  <a:pos x="195" y="61"/>
                </a:cxn>
                <a:cxn ang="0">
                  <a:pos x="273" y="43"/>
                </a:cxn>
                <a:cxn ang="0">
                  <a:pos x="369" y="31"/>
                </a:cxn>
                <a:cxn ang="0">
                  <a:pos x="441" y="19"/>
                </a:cxn>
                <a:cxn ang="0">
                  <a:pos x="525" y="19"/>
                </a:cxn>
                <a:cxn ang="0">
                  <a:pos x="603" y="109"/>
                </a:cxn>
                <a:cxn ang="0">
                  <a:pos x="675" y="103"/>
                </a:cxn>
                <a:cxn ang="0">
                  <a:pos x="687" y="85"/>
                </a:cxn>
                <a:cxn ang="0">
                  <a:pos x="705" y="79"/>
                </a:cxn>
                <a:cxn ang="0">
                  <a:pos x="855" y="103"/>
                </a:cxn>
              </a:cxnLst>
              <a:rect l="0" t="0" r="r" b="b"/>
              <a:pathLst>
                <a:path w="1141" h="1231">
                  <a:moveTo>
                    <a:pt x="855" y="103"/>
                  </a:moveTo>
                  <a:cubicBezTo>
                    <a:pt x="862" y="125"/>
                    <a:pt x="878" y="135"/>
                    <a:pt x="885" y="157"/>
                  </a:cubicBezTo>
                  <a:cubicBezTo>
                    <a:pt x="879" y="202"/>
                    <a:pt x="875" y="198"/>
                    <a:pt x="885" y="235"/>
                  </a:cubicBezTo>
                  <a:cubicBezTo>
                    <a:pt x="888" y="247"/>
                    <a:pt x="897" y="271"/>
                    <a:pt x="897" y="271"/>
                  </a:cubicBezTo>
                  <a:cubicBezTo>
                    <a:pt x="905" y="326"/>
                    <a:pt x="927" y="383"/>
                    <a:pt x="975" y="415"/>
                  </a:cubicBezTo>
                  <a:cubicBezTo>
                    <a:pt x="1017" y="478"/>
                    <a:pt x="1025" y="452"/>
                    <a:pt x="1131" y="457"/>
                  </a:cubicBezTo>
                  <a:cubicBezTo>
                    <a:pt x="1133" y="463"/>
                    <a:pt x="1141" y="471"/>
                    <a:pt x="1137" y="475"/>
                  </a:cubicBezTo>
                  <a:cubicBezTo>
                    <a:pt x="1123" y="489"/>
                    <a:pt x="1099" y="488"/>
                    <a:pt x="1083" y="499"/>
                  </a:cubicBezTo>
                  <a:cubicBezTo>
                    <a:pt x="1067" y="522"/>
                    <a:pt x="1071" y="541"/>
                    <a:pt x="1059" y="565"/>
                  </a:cubicBezTo>
                  <a:cubicBezTo>
                    <a:pt x="1049" y="584"/>
                    <a:pt x="1024" y="595"/>
                    <a:pt x="1005" y="601"/>
                  </a:cubicBezTo>
                  <a:cubicBezTo>
                    <a:pt x="992" y="640"/>
                    <a:pt x="986" y="659"/>
                    <a:pt x="945" y="673"/>
                  </a:cubicBezTo>
                  <a:cubicBezTo>
                    <a:pt x="941" y="686"/>
                    <a:pt x="931" y="696"/>
                    <a:pt x="927" y="709"/>
                  </a:cubicBezTo>
                  <a:cubicBezTo>
                    <a:pt x="923" y="723"/>
                    <a:pt x="924" y="737"/>
                    <a:pt x="921" y="751"/>
                  </a:cubicBezTo>
                  <a:cubicBezTo>
                    <a:pt x="920" y="757"/>
                    <a:pt x="917" y="763"/>
                    <a:pt x="915" y="769"/>
                  </a:cubicBezTo>
                  <a:cubicBezTo>
                    <a:pt x="913" y="811"/>
                    <a:pt x="917" y="854"/>
                    <a:pt x="909" y="895"/>
                  </a:cubicBezTo>
                  <a:cubicBezTo>
                    <a:pt x="908" y="901"/>
                    <a:pt x="897" y="898"/>
                    <a:pt x="891" y="901"/>
                  </a:cubicBezTo>
                  <a:cubicBezTo>
                    <a:pt x="870" y="911"/>
                    <a:pt x="856" y="930"/>
                    <a:pt x="837" y="943"/>
                  </a:cubicBezTo>
                  <a:cubicBezTo>
                    <a:pt x="829" y="1030"/>
                    <a:pt x="844" y="1008"/>
                    <a:pt x="789" y="1045"/>
                  </a:cubicBezTo>
                  <a:cubicBezTo>
                    <a:pt x="780" y="1058"/>
                    <a:pt x="768" y="1068"/>
                    <a:pt x="759" y="1081"/>
                  </a:cubicBezTo>
                  <a:cubicBezTo>
                    <a:pt x="739" y="1110"/>
                    <a:pt x="742" y="1144"/>
                    <a:pt x="711" y="1165"/>
                  </a:cubicBezTo>
                  <a:cubicBezTo>
                    <a:pt x="692" y="1194"/>
                    <a:pt x="660" y="1220"/>
                    <a:pt x="627" y="1231"/>
                  </a:cubicBezTo>
                  <a:cubicBezTo>
                    <a:pt x="597" y="1229"/>
                    <a:pt x="567" y="1228"/>
                    <a:pt x="537" y="1225"/>
                  </a:cubicBezTo>
                  <a:cubicBezTo>
                    <a:pt x="529" y="1224"/>
                    <a:pt x="518" y="1225"/>
                    <a:pt x="513" y="1219"/>
                  </a:cubicBezTo>
                  <a:cubicBezTo>
                    <a:pt x="489" y="1191"/>
                    <a:pt x="495" y="1147"/>
                    <a:pt x="489" y="1111"/>
                  </a:cubicBezTo>
                  <a:cubicBezTo>
                    <a:pt x="485" y="1089"/>
                    <a:pt x="475" y="1067"/>
                    <a:pt x="471" y="1045"/>
                  </a:cubicBezTo>
                  <a:cubicBezTo>
                    <a:pt x="469" y="993"/>
                    <a:pt x="465" y="941"/>
                    <a:pt x="465" y="889"/>
                  </a:cubicBezTo>
                  <a:cubicBezTo>
                    <a:pt x="465" y="869"/>
                    <a:pt x="465" y="848"/>
                    <a:pt x="471" y="829"/>
                  </a:cubicBezTo>
                  <a:cubicBezTo>
                    <a:pt x="475" y="815"/>
                    <a:pt x="495" y="793"/>
                    <a:pt x="495" y="793"/>
                  </a:cubicBezTo>
                  <a:cubicBezTo>
                    <a:pt x="480" y="747"/>
                    <a:pt x="469" y="733"/>
                    <a:pt x="441" y="697"/>
                  </a:cubicBezTo>
                  <a:cubicBezTo>
                    <a:pt x="432" y="686"/>
                    <a:pt x="417" y="661"/>
                    <a:pt x="417" y="661"/>
                  </a:cubicBezTo>
                  <a:cubicBezTo>
                    <a:pt x="420" y="639"/>
                    <a:pt x="434" y="605"/>
                    <a:pt x="423" y="583"/>
                  </a:cubicBezTo>
                  <a:cubicBezTo>
                    <a:pt x="420" y="577"/>
                    <a:pt x="417" y="569"/>
                    <a:pt x="411" y="565"/>
                  </a:cubicBezTo>
                  <a:cubicBezTo>
                    <a:pt x="400" y="558"/>
                    <a:pt x="375" y="553"/>
                    <a:pt x="375" y="553"/>
                  </a:cubicBezTo>
                  <a:cubicBezTo>
                    <a:pt x="352" y="518"/>
                    <a:pt x="331" y="536"/>
                    <a:pt x="297" y="547"/>
                  </a:cubicBezTo>
                  <a:cubicBezTo>
                    <a:pt x="293" y="553"/>
                    <a:pt x="288" y="559"/>
                    <a:pt x="285" y="565"/>
                  </a:cubicBezTo>
                  <a:cubicBezTo>
                    <a:pt x="282" y="571"/>
                    <a:pt x="285" y="581"/>
                    <a:pt x="279" y="583"/>
                  </a:cubicBezTo>
                  <a:cubicBezTo>
                    <a:pt x="269" y="586"/>
                    <a:pt x="259" y="580"/>
                    <a:pt x="249" y="577"/>
                  </a:cubicBezTo>
                  <a:cubicBezTo>
                    <a:pt x="206" y="565"/>
                    <a:pt x="168" y="559"/>
                    <a:pt x="123" y="553"/>
                  </a:cubicBezTo>
                  <a:cubicBezTo>
                    <a:pt x="101" y="539"/>
                    <a:pt x="103" y="525"/>
                    <a:pt x="81" y="511"/>
                  </a:cubicBezTo>
                  <a:cubicBezTo>
                    <a:pt x="71" y="482"/>
                    <a:pt x="58" y="462"/>
                    <a:pt x="33" y="445"/>
                  </a:cubicBezTo>
                  <a:cubicBezTo>
                    <a:pt x="0" y="395"/>
                    <a:pt x="36" y="353"/>
                    <a:pt x="51" y="307"/>
                  </a:cubicBezTo>
                  <a:cubicBezTo>
                    <a:pt x="62" y="170"/>
                    <a:pt x="34" y="258"/>
                    <a:pt x="75" y="217"/>
                  </a:cubicBezTo>
                  <a:cubicBezTo>
                    <a:pt x="80" y="212"/>
                    <a:pt x="81" y="204"/>
                    <a:pt x="87" y="199"/>
                  </a:cubicBezTo>
                  <a:cubicBezTo>
                    <a:pt x="103" y="186"/>
                    <a:pt x="141" y="169"/>
                    <a:pt x="141" y="169"/>
                  </a:cubicBezTo>
                  <a:cubicBezTo>
                    <a:pt x="149" y="144"/>
                    <a:pt x="158" y="120"/>
                    <a:pt x="171" y="97"/>
                  </a:cubicBezTo>
                  <a:cubicBezTo>
                    <a:pt x="178" y="84"/>
                    <a:pt x="181" y="66"/>
                    <a:pt x="195" y="61"/>
                  </a:cubicBezTo>
                  <a:cubicBezTo>
                    <a:pt x="244" y="45"/>
                    <a:pt x="218" y="51"/>
                    <a:pt x="273" y="43"/>
                  </a:cubicBezTo>
                  <a:cubicBezTo>
                    <a:pt x="320" y="27"/>
                    <a:pt x="268" y="43"/>
                    <a:pt x="369" y="31"/>
                  </a:cubicBezTo>
                  <a:cubicBezTo>
                    <a:pt x="393" y="28"/>
                    <a:pt x="441" y="19"/>
                    <a:pt x="441" y="19"/>
                  </a:cubicBezTo>
                  <a:cubicBezTo>
                    <a:pt x="469" y="0"/>
                    <a:pt x="494" y="9"/>
                    <a:pt x="525" y="19"/>
                  </a:cubicBezTo>
                  <a:cubicBezTo>
                    <a:pt x="556" y="65"/>
                    <a:pt x="542" y="89"/>
                    <a:pt x="603" y="109"/>
                  </a:cubicBezTo>
                  <a:cubicBezTo>
                    <a:pt x="627" y="107"/>
                    <a:pt x="652" y="110"/>
                    <a:pt x="675" y="103"/>
                  </a:cubicBezTo>
                  <a:cubicBezTo>
                    <a:pt x="682" y="101"/>
                    <a:pt x="681" y="90"/>
                    <a:pt x="687" y="85"/>
                  </a:cubicBezTo>
                  <a:cubicBezTo>
                    <a:pt x="692" y="81"/>
                    <a:pt x="699" y="81"/>
                    <a:pt x="705" y="79"/>
                  </a:cubicBezTo>
                  <a:cubicBezTo>
                    <a:pt x="759" y="86"/>
                    <a:pt x="800" y="103"/>
                    <a:pt x="855" y="10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37" y="1120"/>
              <a:ext cx="2019" cy="2607"/>
            </a:xfrm>
            <a:custGeom>
              <a:avLst/>
              <a:gdLst/>
              <a:ahLst/>
              <a:cxnLst>
                <a:cxn ang="0">
                  <a:pos x="24" y="254"/>
                </a:cxn>
                <a:cxn ang="0">
                  <a:pos x="54" y="470"/>
                </a:cxn>
                <a:cxn ang="0">
                  <a:pos x="108" y="608"/>
                </a:cxn>
                <a:cxn ang="0">
                  <a:pos x="234" y="554"/>
                </a:cxn>
                <a:cxn ang="0">
                  <a:pos x="444" y="596"/>
                </a:cxn>
                <a:cxn ang="0">
                  <a:pos x="606" y="746"/>
                </a:cxn>
                <a:cxn ang="0">
                  <a:pos x="774" y="1148"/>
                </a:cxn>
                <a:cxn ang="0">
                  <a:pos x="948" y="1346"/>
                </a:cxn>
                <a:cxn ang="0">
                  <a:pos x="924" y="1238"/>
                </a:cxn>
                <a:cxn ang="0">
                  <a:pos x="1068" y="1448"/>
                </a:cxn>
                <a:cxn ang="0">
                  <a:pos x="1368" y="1568"/>
                </a:cxn>
                <a:cxn ang="0">
                  <a:pos x="1452" y="1742"/>
                </a:cxn>
                <a:cxn ang="0">
                  <a:pos x="1488" y="1874"/>
                </a:cxn>
                <a:cxn ang="0">
                  <a:pos x="1542" y="1928"/>
                </a:cxn>
                <a:cxn ang="0">
                  <a:pos x="1632" y="2462"/>
                </a:cxn>
                <a:cxn ang="0">
                  <a:pos x="1680" y="2768"/>
                </a:cxn>
                <a:cxn ang="0">
                  <a:pos x="1680" y="2744"/>
                </a:cxn>
                <a:cxn ang="0">
                  <a:pos x="1764" y="2606"/>
                </a:cxn>
                <a:cxn ang="0">
                  <a:pos x="1956" y="2252"/>
                </a:cxn>
                <a:cxn ang="0">
                  <a:pos x="2118" y="2066"/>
                </a:cxn>
                <a:cxn ang="0">
                  <a:pos x="2202" y="1814"/>
                </a:cxn>
                <a:cxn ang="0">
                  <a:pos x="2010" y="1736"/>
                </a:cxn>
                <a:cxn ang="0">
                  <a:pos x="1920" y="1664"/>
                </a:cxn>
                <a:cxn ang="0">
                  <a:pos x="1662" y="1526"/>
                </a:cxn>
                <a:cxn ang="0">
                  <a:pos x="1410" y="1532"/>
                </a:cxn>
                <a:cxn ang="0">
                  <a:pos x="1314" y="1370"/>
                </a:cxn>
                <a:cxn ang="0">
                  <a:pos x="1164" y="1364"/>
                </a:cxn>
                <a:cxn ang="0">
                  <a:pos x="1338" y="1208"/>
                </a:cxn>
                <a:cxn ang="0">
                  <a:pos x="1446" y="1376"/>
                </a:cxn>
                <a:cxn ang="0">
                  <a:pos x="1440" y="1286"/>
                </a:cxn>
                <a:cxn ang="0">
                  <a:pos x="1548" y="1046"/>
                </a:cxn>
                <a:cxn ang="0">
                  <a:pos x="1650" y="896"/>
                </a:cxn>
                <a:cxn ang="0">
                  <a:pos x="1806" y="860"/>
                </a:cxn>
                <a:cxn ang="0">
                  <a:pos x="1734" y="710"/>
                </a:cxn>
                <a:cxn ang="0">
                  <a:pos x="1584" y="596"/>
                </a:cxn>
                <a:cxn ang="0">
                  <a:pos x="1416" y="578"/>
                </a:cxn>
                <a:cxn ang="0">
                  <a:pos x="1434" y="758"/>
                </a:cxn>
                <a:cxn ang="0">
                  <a:pos x="1326" y="686"/>
                </a:cxn>
                <a:cxn ang="0">
                  <a:pos x="1170" y="548"/>
                </a:cxn>
                <a:cxn ang="0">
                  <a:pos x="1236" y="416"/>
                </a:cxn>
                <a:cxn ang="0">
                  <a:pos x="1314" y="392"/>
                </a:cxn>
                <a:cxn ang="0">
                  <a:pos x="1404" y="272"/>
                </a:cxn>
                <a:cxn ang="0">
                  <a:pos x="1518" y="428"/>
                </a:cxn>
                <a:cxn ang="0">
                  <a:pos x="1620" y="482"/>
                </a:cxn>
                <a:cxn ang="0">
                  <a:pos x="1602" y="302"/>
                </a:cxn>
                <a:cxn ang="0">
                  <a:pos x="1380" y="134"/>
                </a:cxn>
                <a:cxn ang="0">
                  <a:pos x="1242" y="50"/>
                </a:cxn>
                <a:cxn ang="0">
                  <a:pos x="1272" y="248"/>
                </a:cxn>
                <a:cxn ang="0">
                  <a:pos x="1122" y="164"/>
                </a:cxn>
                <a:cxn ang="0">
                  <a:pos x="1014" y="296"/>
                </a:cxn>
                <a:cxn ang="0">
                  <a:pos x="960" y="110"/>
                </a:cxn>
                <a:cxn ang="0">
                  <a:pos x="762" y="44"/>
                </a:cxn>
                <a:cxn ang="0">
                  <a:pos x="666" y="170"/>
                </a:cxn>
                <a:cxn ang="0">
                  <a:pos x="732" y="164"/>
                </a:cxn>
                <a:cxn ang="0">
                  <a:pos x="834" y="272"/>
                </a:cxn>
                <a:cxn ang="0">
                  <a:pos x="558" y="206"/>
                </a:cxn>
                <a:cxn ang="0">
                  <a:pos x="366" y="218"/>
                </a:cxn>
                <a:cxn ang="0">
                  <a:pos x="138" y="164"/>
                </a:cxn>
              </a:cxnLst>
              <a:rect l="0" t="0" r="r" b="b"/>
              <a:pathLst>
                <a:path w="2202" h="2843">
                  <a:moveTo>
                    <a:pt x="138" y="164"/>
                  </a:moveTo>
                  <a:cubicBezTo>
                    <a:pt x="124" y="169"/>
                    <a:pt x="107" y="166"/>
                    <a:pt x="96" y="176"/>
                  </a:cubicBezTo>
                  <a:cubicBezTo>
                    <a:pt x="80" y="190"/>
                    <a:pt x="72" y="212"/>
                    <a:pt x="60" y="230"/>
                  </a:cubicBezTo>
                  <a:cubicBezTo>
                    <a:pt x="52" y="242"/>
                    <a:pt x="24" y="254"/>
                    <a:pt x="24" y="254"/>
                  </a:cubicBezTo>
                  <a:cubicBezTo>
                    <a:pt x="0" y="289"/>
                    <a:pt x="25" y="298"/>
                    <a:pt x="36" y="332"/>
                  </a:cubicBezTo>
                  <a:cubicBezTo>
                    <a:pt x="8" y="373"/>
                    <a:pt x="17" y="354"/>
                    <a:pt x="6" y="386"/>
                  </a:cubicBezTo>
                  <a:cubicBezTo>
                    <a:pt x="15" y="414"/>
                    <a:pt x="25" y="414"/>
                    <a:pt x="48" y="398"/>
                  </a:cubicBezTo>
                  <a:cubicBezTo>
                    <a:pt x="73" y="415"/>
                    <a:pt x="83" y="447"/>
                    <a:pt x="54" y="470"/>
                  </a:cubicBezTo>
                  <a:cubicBezTo>
                    <a:pt x="44" y="478"/>
                    <a:pt x="29" y="481"/>
                    <a:pt x="18" y="488"/>
                  </a:cubicBezTo>
                  <a:cubicBezTo>
                    <a:pt x="8" y="518"/>
                    <a:pt x="10" y="555"/>
                    <a:pt x="42" y="566"/>
                  </a:cubicBezTo>
                  <a:cubicBezTo>
                    <a:pt x="50" y="590"/>
                    <a:pt x="60" y="600"/>
                    <a:pt x="84" y="608"/>
                  </a:cubicBezTo>
                  <a:cubicBezTo>
                    <a:pt x="84" y="608"/>
                    <a:pt x="108" y="560"/>
                    <a:pt x="108" y="608"/>
                  </a:cubicBezTo>
                  <a:cubicBezTo>
                    <a:pt x="108" y="621"/>
                    <a:pt x="96" y="644"/>
                    <a:pt x="96" y="644"/>
                  </a:cubicBezTo>
                  <a:cubicBezTo>
                    <a:pt x="111" y="688"/>
                    <a:pt x="113" y="687"/>
                    <a:pt x="150" y="662"/>
                  </a:cubicBezTo>
                  <a:cubicBezTo>
                    <a:pt x="168" y="635"/>
                    <a:pt x="190" y="631"/>
                    <a:pt x="216" y="614"/>
                  </a:cubicBezTo>
                  <a:cubicBezTo>
                    <a:pt x="231" y="570"/>
                    <a:pt x="225" y="590"/>
                    <a:pt x="234" y="554"/>
                  </a:cubicBezTo>
                  <a:cubicBezTo>
                    <a:pt x="268" y="565"/>
                    <a:pt x="302" y="559"/>
                    <a:pt x="336" y="548"/>
                  </a:cubicBezTo>
                  <a:cubicBezTo>
                    <a:pt x="356" y="550"/>
                    <a:pt x="377" y="546"/>
                    <a:pt x="396" y="554"/>
                  </a:cubicBezTo>
                  <a:cubicBezTo>
                    <a:pt x="404" y="557"/>
                    <a:pt x="402" y="572"/>
                    <a:pt x="408" y="578"/>
                  </a:cubicBezTo>
                  <a:cubicBezTo>
                    <a:pt x="417" y="587"/>
                    <a:pt x="433" y="589"/>
                    <a:pt x="444" y="596"/>
                  </a:cubicBezTo>
                  <a:cubicBezTo>
                    <a:pt x="464" y="626"/>
                    <a:pt x="450" y="610"/>
                    <a:pt x="492" y="638"/>
                  </a:cubicBezTo>
                  <a:cubicBezTo>
                    <a:pt x="498" y="642"/>
                    <a:pt x="510" y="650"/>
                    <a:pt x="510" y="650"/>
                  </a:cubicBezTo>
                  <a:cubicBezTo>
                    <a:pt x="543" y="700"/>
                    <a:pt x="524" y="676"/>
                    <a:pt x="570" y="722"/>
                  </a:cubicBezTo>
                  <a:cubicBezTo>
                    <a:pt x="580" y="732"/>
                    <a:pt x="606" y="746"/>
                    <a:pt x="606" y="746"/>
                  </a:cubicBezTo>
                  <a:cubicBezTo>
                    <a:pt x="620" y="789"/>
                    <a:pt x="607" y="775"/>
                    <a:pt x="636" y="794"/>
                  </a:cubicBezTo>
                  <a:cubicBezTo>
                    <a:pt x="651" y="838"/>
                    <a:pt x="678" y="861"/>
                    <a:pt x="690" y="908"/>
                  </a:cubicBezTo>
                  <a:cubicBezTo>
                    <a:pt x="686" y="969"/>
                    <a:pt x="654" y="1048"/>
                    <a:pt x="714" y="1088"/>
                  </a:cubicBezTo>
                  <a:cubicBezTo>
                    <a:pt x="729" y="1110"/>
                    <a:pt x="752" y="1133"/>
                    <a:pt x="774" y="1148"/>
                  </a:cubicBezTo>
                  <a:cubicBezTo>
                    <a:pt x="793" y="1176"/>
                    <a:pt x="798" y="1198"/>
                    <a:pt x="828" y="1208"/>
                  </a:cubicBezTo>
                  <a:cubicBezTo>
                    <a:pt x="836" y="1232"/>
                    <a:pt x="846" y="1244"/>
                    <a:pt x="864" y="1262"/>
                  </a:cubicBezTo>
                  <a:cubicBezTo>
                    <a:pt x="881" y="1312"/>
                    <a:pt x="865" y="1291"/>
                    <a:pt x="912" y="1322"/>
                  </a:cubicBezTo>
                  <a:cubicBezTo>
                    <a:pt x="924" y="1330"/>
                    <a:pt x="948" y="1346"/>
                    <a:pt x="948" y="1346"/>
                  </a:cubicBezTo>
                  <a:cubicBezTo>
                    <a:pt x="939" y="1311"/>
                    <a:pt x="928" y="1291"/>
                    <a:pt x="906" y="1262"/>
                  </a:cubicBezTo>
                  <a:cubicBezTo>
                    <a:pt x="898" y="1238"/>
                    <a:pt x="886" y="1233"/>
                    <a:pt x="894" y="1208"/>
                  </a:cubicBezTo>
                  <a:cubicBezTo>
                    <a:pt x="898" y="1214"/>
                    <a:pt x="901" y="1221"/>
                    <a:pt x="906" y="1226"/>
                  </a:cubicBezTo>
                  <a:cubicBezTo>
                    <a:pt x="911" y="1231"/>
                    <a:pt x="919" y="1232"/>
                    <a:pt x="924" y="1238"/>
                  </a:cubicBezTo>
                  <a:cubicBezTo>
                    <a:pt x="928" y="1243"/>
                    <a:pt x="926" y="1251"/>
                    <a:pt x="930" y="1256"/>
                  </a:cubicBezTo>
                  <a:cubicBezTo>
                    <a:pt x="939" y="1269"/>
                    <a:pt x="949" y="1281"/>
                    <a:pt x="960" y="1292"/>
                  </a:cubicBezTo>
                  <a:cubicBezTo>
                    <a:pt x="977" y="1309"/>
                    <a:pt x="994" y="1319"/>
                    <a:pt x="1008" y="1340"/>
                  </a:cubicBezTo>
                  <a:cubicBezTo>
                    <a:pt x="1016" y="1378"/>
                    <a:pt x="1026" y="1432"/>
                    <a:pt x="1068" y="1448"/>
                  </a:cubicBezTo>
                  <a:cubicBezTo>
                    <a:pt x="1099" y="1460"/>
                    <a:pt x="1142" y="1459"/>
                    <a:pt x="1170" y="1478"/>
                  </a:cubicBezTo>
                  <a:cubicBezTo>
                    <a:pt x="1206" y="1502"/>
                    <a:pt x="1218" y="1506"/>
                    <a:pt x="1260" y="1514"/>
                  </a:cubicBezTo>
                  <a:cubicBezTo>
                    <a:pt x="1283" y="1530"/>
                    <a:pt x="1307" y="1545"/>
                    <a:pt x="1332" y="1556"/>
                  </a:cubicBezTo>
                  <a:cubicBezTo>
                    <a:pt x="1344" y="1561"/>
                    <a:pt x="1368" y="1568"/>
                    <a:pt x="1368" y="1568"/>
                  </a:cubicBezTo>
                  <a:cubicBezTo>
                    <a:pt x="1410" y="1632"/>
                    <a:pt x="1391" y="1624"/>
                    <a:pt x="1470" y="1634"/>
                  </a:cubicBezTo>
                  <a:cubicBezTo>
                    <a:pt x="1474" y="1646"/>
                    <a:pt x="1478" y="1658"/>
                    <a:pt x="1482" y="1670"/>
                  </a:cubicBezTo>
                  <a:cubicBezTo>
                    <a:pt x="1484" y="1676"/>
                    <a:pt x="1488" y="1688"/>
                    <a:pt x="1488" y="1688"/>
                  </a:cubicBezTo>
                  <a:cubicBezTo>
                    <a:pt x="1482" y="1697"/>
                    <a:pt x="1461" y="1728"/>
                    <a:pt x="1452" y="1742"/>
                  </a:cubicBezTo>
                  <a:cubicBezTo>
                    <a:pt x="1445" y="1753"/>
                    <a:pt x="1444" y="1766"/>
                    <a:pt x="1440" y="1778"/>
                  </a:cubicBezTo>
                  <a:cubicBezTo>
                    <a:pt x="1438" y="1784"/>
                    <a:pt x="1434" y="1796"/>
                    <a:pt x="1434" y="1796"/>
                  </a:cubicBezTo>
                  <a:cubicBezTo>
                    <a:pt x="1451" y="1846"/>
                    <a:pt x="1439" y="1821"/>
                    <a:pt x="1470" y="1868"/>
                  </a:cubicBezTo>
                  <a:cubicBezTo>
                    <a:pt x="1474" y="1873"/>
                    <a:pt x="1482" y="1871"/>
                    <a:pt x="1488" y="1874"/>
                  </a:cubicBezTo>
                  <a:cubicBezTo>
                    <a:pt x="1494" y="1877"/>
                    <a:pt x="1500" y="1882"/>
                    <a:pt x="1506" y="1886"/>
                  </a:cubicBezTo>
                  <a:cubicBezTo>
                    <a:pt x="1510" y="1892"/>
                    <a:pt x="1512" y="1899"/>
                    <a:pt x="1518" y="1904"/>
                  </a:cubicBezTo>
                  <a:cubicBezTo>
                    <a:pt x="1523" y="1908"/>
                    <a:pt x="1532" y="1906"/>
                    <a:pt x="1536" y="1910"/>
                  </a:cubicBezTo>
                  <a:cubicBezTo>
                    <a:pt x="1540" y="1914"/>
                    <a:pt x="1539" y="1922"/>
                    <a:pt x="1542" y="1928"/>
                  </a:cubicBezTo>
                  <a:cubicBezTo>
                    <a:pt x="1561" y="1963"/>
                    <a:pt x="1582" y="1981"/>
                    <a:pt x="1620" y="1994"/>
                  </a:cubicBezTo>
                  <a:cubicBezTo>
                    <a:pt x="1652" y="2042"/>
                    <a:pt x="1621" y="2107"/>
                    <a:pt x="1614" y="2162"/>
                  </a:cubicBezTo>
                  <a:cubicBezTo>
                    <a:pt x="1616" y="2250"/>
                    <a:pt x="1615" y="2338"/>
                    <a:pt x="1620" y="2426"/>
                  </a:cubicBezTo>
                  <a:cubicBezTo>
                    <a:pt x="1621" y="2439"/>
                    <a:pt x="1632" y="2462"/>
                    <a:pt x="1632" y="2462"/>
                  </a:cubicBezTo>
                  <a:cubicBezTo>
                    <a:pt x="1628" y="2522"/>
                    <a:pt x="1628" y="2563"/>
                    <a:pt x="1614" y="2618"/>
                  </a:cubicBezTo>
                  <a:cubicBezTo>
                    <a:pt x="1618" y="2654"/>
                    <a:pt x="1605" y="2697"/>
                    <a:pt x="1626" y="2726"/>
                  </a:cubicBezTo>
                  <a:cubicBezTo>
                    <a:pt x="1634" y="2737"/>
                    <a:pt x="1654" y="2730"/>
                    <a:pt x="1668" y="2732"/>
                  </a:cubicBezTo>
                  <a:cubicBezTo>
                    <a:pt x="1672" y="2744"/>
                    <a:pt x="1676" y="2756"/>
                    <a:pt x="1680" y="2768"/>
                  </a:cubicBezTo>
                  <a:cubicBezTo>
                    <a:pt x="1682" y="2774"/>
                    <a:pt x="1686" y="2786"/>
                    <a:pt x="1686" y="2786"/>
                  </a:cubicBezTo>
                  <a:cubicBezTo>
                    <a:pt x="1694" y="2843"/>
                    <a:pt x="1696" y="2832"/>
                    <a:pt x="1752" y="2840"/>
                  </a:cubicBezTo>
                  <a:cubicBezTo>
                    <a:pt x="1799" y="2831"/>
                    <a:pt x="1780" y="2834"/>
                    <a:pt x="1770" y="2792"/>
                  </a:cubicBezTo>
                  <a:cubicBezTo>
                    <a:pt x="1788" y="2738"/>
                    <a:pt x="1713" y="2747"/>
                    <a:pt x="1680" y="2744"/>
                  </a:cubicBezTo>
                  <a:cubicBezTo>
                    <a:pt x="1690" y="2713"/>
                    <a:pt x="1678" y="2735"/>
                    <a:pt x="1704" y="2720"/>
                  </a:cubicBezTo>
                  <a:cubicBezTo>
                    <a:pt x="1717" y="2713"/>
                    <a:pt x="1740" y="2696"/>
                    <a:pt x="1740" y="2696"/>
                  </a:cubicBezTo>
                  <a:cubicBezTo>
                    <a:pt x="1743" y="2679"/>
                    <a:pt x="1747" y="2659"/>
                    <a:pt x="1752" y="2642"/>
                  </a:cubicBezTo>
                  <a:cubicBezTo>
                    <a:pt x="1756" y="2630"/>
                    <a:pt x="1764" y="2606"/>
                    <a:pt x="1764" y="2606"/>
                  </a:cubicBezTo>
                  <a:cubicBezTo>
                    <a:pt x="1766" y="2560"/>
                    <a:pt x="1766" y="2514"/>
                    <a:pt x="1770" y="2468"/>
                  </a:cubicBezTo>
                  <a:cubicBezTo>
                    <a:pt x="1774" y="2422"/>
                    <a:pt x="1853" y="2417"/>
                    <a:pt x="1884" y="2396"/>
                  </a:cubicBezTo>
                  <a:cubicBezTo>
                    <a:pt x="1898" y="2353"/>
                    <a:pt x="1923" y="2314"/>
                    <a:pt x="1938" y="2270"/>
                  </a:cubicBezTo>
                  <a:cubicBezTo>
                    <a:pt x="1941" y="2262"/>
                    <a:pt x="1951" y="2259"/>
                    <a:pt x="1956" y="2252"/>
                  </a:cubicBezTo>
                  <a:cubicBezTo>
                    <a:pt x="1965" y="2241"/>
                    <a:pt x="1972" y="2228"/>
                    <a:pt x="1980" y="2216"/>
                  </a:cubicBezTo>
                  <a:cubicBezTo>
                    <a:pt x="1993" y="2196"/>
                    <a:pt x="1996" y="2182"/>
                    <a:pt x="2016" y="2168"/>
                  </a:cubicBezTo>
                  <a:cubicBezTo>
                    <a:pt x="2028" y="2133"/>
                    <a:pt x="2059" y="2121"/>
                    <a:pt x="2088" y="2102"/>
                  </a:cubicBezTo>
                  <a:cubicBezTo>
                    <a:pt x="2097" y="2089"/>
                    <a:pt x="2109" y="2079"/>
                    <a:pt x="2118" y="2066"/>
                  </a:cubicBezTo>
                  <a:cubicBezTo>
                    <a:pt x="2125" y="2055"/>
                    <a:pt x="2129" y="2041"/>
                    <a:pt x="2136" y="2030"/>
                  </a:cubicBezTo>
                  <a:cubicBezTo>
                    <a:pt x="2148" y="1981"/>
                    <a:pt x="2162" y="1934"/>
                    <a:pt x="2178" y="1886"/>
                  </a:cubicBezTo>
                  <a:cubicBezTo>
                    <a:pt x="2184" y="1868"/>
                    <a:pt x="2190" y="1850"/>
                    <a:pt x="2196" y="1832"/>
                  </a:cubicBezTo>
                  <a:cubicBezTo>
                    <a:pt x="2198" y="1826"/>
                    <a:pt x="2202" y="1814"/>
                    <a:pt x="2202" y="1814"/>
                  </a:cubicBezTo>
                  <a:cubicBezTo>
                    <a:pt x="2192" y="1793"/>
                    <a:pt x="2175" y="1778"/>
                    <a:pt x="2154" y="1766"/>
                  </a:cubicBezTo>
                  <a:cubicBezTo>
                    <a:pt x="2143" y="1760"/>
                    <a:pt x="2129" y="1761"/>
                    <a:pt x="2118" y="1754"/>
                  </a:cubicBezTo>
                  <a:cubicBezTo>
                    <a:pt x="2112" y="1750"/>
                    <a:pt x="2107" y="1743"/>
                    <a:pt x="2100" y="1742"/>
                  </a:cubicBezTo>
                  <a:cubicBezTo>
                    <a:pt x="2070" y="1737"/>
                    <a:pt x="2040" y="1738"/>
                    <a:pt x="2010" y="1736"/>
                  </a:cubicBezTo>
                  <a:cubicBezTo>
                    <a:pt x="2006" y="1730"/>
                    <a:pt x="2004" y="1723"/>
                    <a:pt x="1998" y="1718"/>
                  </a:cubicBezTo>
                  <a:cubicBezTo>
                    <a:pt x="1993" y="1714"/>
                    <a:pt x="1984" y="1716"/>
                    <a:pt x="1980" y="1712"/>
                  </a:cubicBezTo>
                  <a:cubicBezTo>
                    <a:pt x="1970" y="1702"/>
                    <a:pt x="1964" y="1688"/>
                    <a:pt x="1956" y="1676"/>
                  </a:cubicBezTo>
                  <a:cubicBezTo>
                    <a:pt x="1949" y="1665"/>
                    <a:pt x="1920" y="1664"/>
                    <a:pt x="1920" y="1664"/>
                  </a:cubicBezTo>
                  <a:cubicBezTo>
                    <a:pt x="1904" y="1616"/>
                    <a:pt x="1928" y="1672"/>
                    <a:pt x="1896" y="1640"/>
                  </a:cubicBezTo>
                  <a:cubicBezTo>
                    <a:pt x="1892" y="1636"/>
                    <a:pt x="1894" y="1626"/>
                    <a:pt x="1890" y="1622"/>
                  </a:cubicBezTo>
                  <a:cubicBezTo>
                    <a:pt x="1879" y="1611"/>
                    <a:pt x="1850" y="1606"/>
                    <a:pt x="1836" y="1598"/>
                  </a:cubicBezTo>
                  <a:cubicBezTo>
                    <a:pt x="1771" y="1562"/>
                    <a:pt x="1739" y="1536"/>
                    <a:pt x="1662" y="1526"/>
                  </a:cubicBezTo>
                  <a:cubicBezTo>
                    <a:pt x="1626" y="1528"/>
                    <a:pt x="1590" y="1528"/>
                    <a:pt x="1554" y="1532"/>
                  </a:cubicBezTo>
                  <a:cubicBezTo>
                    <a:pt x="1541" y="1534"/>
                    <a:pt x="1530" y="1540"/>
                    <a:pt x="1518" y="1544"/>
                  </a:cubicBezTo>
                  <a:cubicBezTo>
                    <a:pt x="1512" y="1546"/>
                    <a:pt x="1500" y="1550"/>
                    <a:pt x="1500" y="1550"/>
                  </a:cubicBezTo>
                  <a:cubicBezTo>
                    <a:pt x="1469" y="1546"/>
                    <a:pt x="1440" y="1542"/>
                    <a:pt x="1410" y="1532"/>
                  </a:cubicBezTo>
                  <a:cubicBezTo>
                    <a:pt x="1379" y="1501"/>
                    <a:pt x="1395" y="1522"/>
                    <a:pt x="1374" y="1460"/>
                  </a:cubicBezTo>
                  <a:cubicBezTo>
                    <a:pt x="1371" y="1452"/>
                    <a:pt x="1358" y="1457"/>
                    <a:pt x="1350" y="1454"/>
                  </a:cubicBezTo>
                  <a:cubicBezTo>
                    <a:pt x="1342" y="1451"/>
                    <a:pt x="1334" y="1446"/>
                    <a:pt x="1326" y="1442"/>
                  </a:cubicBezTo>
                  <a:cubicBezTo>
                    <a:pt x="1315" y="1410"/>
                    <a:pt x="1334" y="1400"/>
                    <a:pt x="1314" y="1370"/>
                  </a:cubicBezTo>
                  <a:cubicBezTo>
                    <a:pt x="1292" y="1372"/>
                    <a:pt x="1268" y="1366"/>
                    <a:pt x="1248" y="1376"/>
                  </a:cubicBezTo>
                  <a:cubicBezTo>
                    <a:pt x="1241" y="1380"/>
                    <a:pt x="1262" y="1400"/>
                    <a:pt x="1254" y="1400"/>
                  </a:cubicBezTo>
                  <a:cubicBezTo>
                    <a:pt x="1240" y="1400"/>
                    <a:pt x="1232" y="1381"/>
                    <a:pt x="1218" y="1376"/>
                  </a:cubicBezTo>
                  <a:cubicBezTo>
                    <a:pt x="1188" y="1366"/>
                    <a:pt x="1206" y="1371"/>
                    <a:pt x="1164" y="1364"/>
                  </a:cubicBezTo>
                  <a:cubicBezTo>
                    <a:pt x="1155" y="1337"/>
                    <a:pt x="1143" y="1321"/>
                    <a:pt x="1158" y="1292"/>
                  </a:cubicBezTo>
                  <a:cubicBezTo>
                    <a:pt x="1164" y="1280"/>
                    <a:pt x="1208" y="1270"/>
                    <a:pt x="1212" y="1268"/>
                  </a:cubicBezTo>
                  <a:cubicBezTo>
                    <a:pt x="1228" y="1257"/>
                    <a:pt x="1250" y="1255"/>
                    <a:pt x="1266" y="1244"/>
                  </a:cubicBezTo>
                  <a:cubicBezTo>
                    <a:pt x="1288" y="1230"/>
                    <a:pt x="1313" y="1216"/>
                    <a:pt x="1338" y="1208"/>
                  </a:cubicBezTo>
                  <a:cubicBezTo>
                    <a:pt x="1373" y="1220"/>
                    <a:pt x="1374" y="1225"/>
                    <a:pt x="1386" y="1262"/>
                  </a:cubicBezTo>
                  <a:cubicBezTo>
                    <a:pt x="1390" y="1274"/>
                    <a:pt x="1398" y="1298"/>
                    <a:pt x="1398" y="1298"/>
                  </a:cubicBezTo>
                  <a:cubicBezTo>
                    <a:pt x="1390" y="1331"/>
                    <a:pt x="1373" y="1356"/>
                    <a:pt x="1416" y="1370"/>
                  </a:cubicBezTo>
                  <a:cubicBezTo>
                    <a:pt x="1426" y="1373"/>
                    <a:pt x="1436" y="1374"/>
                    <a:pt x="1446" y="1376"/>
                  </a:cubicBezTo>
                  <a:cubicBezTo>
                    <a:pt x="1458" y="1384"/>
                    <a:pt x="1468" y="1395"/>
                    <a:pt x="1482" y="1400"/>
                  </a:cubicBezTo>
                  <a:cubicBezTo>
                    <a:pt x="1494" y="1404"/>
                    <a:pt x="1518" y="1412"/>
                    <a:pt x="1518" y="1412"/>
                  </a:cubicBezTo>
                  <a:cubicBezTo>
                    <a:pt x="1554" y="1358"/>
                    <a:pt x="1476" y="1370"/>
                    <a:pt x="1440" y="1358"/>
                  </a:cubicBezTo>
                  <a:cubicBezTo>
                    <a:pt x="1420" y="1328"/>
                    <a:pt x="1420" y="1316"/>
                    <a:pt x="1440" y="1286"/>
                  </a:cubicBezTo>
                  <a:cubicBezTo>
                    <a:pt x="1428" y="1239"/>
                    <a:pt x="1418" y="1197"/>
                    <a:pt x="1464" y="1166"/>
                  </a:cubicBezTo>
                  <a:cubicBezTo>
                    <a:pt x="1474" y="1137"/>
                    <a:pt x="1481" y="1119"/>
                    <a:pt x="1494" y="1094"/>
                  </a:cubicBezTo>
                  <a:cubicBezTo>
                    <a:pt x="1500" y="1083"/>
                    <a:pt x="1499" y="1066"/>
                    <a:pt x="1512" y="1058"/>
                  </a:cubicBezTo>
                  <a:cubicBezTo>
                    <a:pt x="1523" y="1051"/>
                    <a:pt x="1548" y="1046"/>
                    <a:pt x="1548" y="1046"/>
                  </a:cubicBezTo>
                  <a:cubicBezTo>
                    <a:pt x="1577" y="1003"/>
                    <a:pt x="1562" y="969"/>
                    <a:pt x="1620" y="950"/>
                  </a:cubicBezTo>
                  <a:cubicBezTo>
                    <a:pt x="1652" y="961"/>
                    <a:pt x="1630" y="969"/>
                    <a:pt x="1662" y="980"/>
                  </a:cubicBezTo>
                  <a:cubicBezTo>
                    <a:pt x="1688" y="954"/>
                    <a:pt x="1692" y="946"/>
                    <a:pt x="1698" y="908"/>
                  </a:cubicBezTo>
                  <a:cubicBezTo>
                    <a:pt x="1682" y="903"/>
                    <a:pt x="1655" y="912"/>
                    <a:pt x="1650" y="896"/>
                  </a:cubicBezTo>
                  <a:cubicBezTo>
                    <a:pt x="1629" y="832"/>
                    <a:pt x="1671" y="817"/>
                    <a:pt x="1716" y="806"/>
                  </a:cubicBezTo>
                  <a:cubicBezTo>
                    <a:pt x="1770" y="824"/>
                    <a:pt x="1695" y="837"/>
                    <a:pt x="1734" y="872"/>
                  </a:cubicBezTo>
                  <a:cubicBezTo>
                    <a:pt x="1754" y="890"/>
                    <a:pt x="1787" y="886"/>
                    <a:pt x="1812" y="896"/>
                  </a:cubicBezTo>
                  <a:cubicBezTo>
                    <a:pt x="1842" y="886"/>
                    <a:pt x="1831" y="868"/>
                    <a:pt x="1806" y="860"/>
                  </a:cubicBezTo>
                  <a:cubicBezTo>
                    <a:pt x="1794" y="856"/>
                    <a:pt x="1782" y="856"/>
                    <a:pt x="1770" y="854"/>
                  </a:cubicBezTo>
                  <a:cubicBezTo>
                    <a:pt x="1766" y="842"/>
                    <a:pt x="1762" y="830"/>
                    <a:pt x="1758" y="818"/>
                  </a:cubicBezTo>
                  <a:cubicBezTo>
                    <a:pt x="1756" y="812"/>
                    <a:pt x="1752" y="800"/>
                    <a:pt x="1752" y="800"/>
                  </a:cubicBezTo>
                  <a:cubicBezTo>
                    <a:pt x="1761" y="763"/>
                    <a:pt x="1787" y="723"/>
                    <a:pt x="1734" y="710"/>
                  </a:cubicBezTo>
                  <a:cubicBezTo>
                    <a:pt x="1727" y="676"/>
                    <a:pt x="1720" y="670"/>
                    <a:pt x="1686" y="662"/>
                  </a:cubicBezTo>
                  <a:cubicBezTo>
                    <a:pt x="1666" y="657"/>
                    <a:pt x="1626" y="650"/>
                    <a:pt x="1626" y="650"/>
                  </a:cubicBezTo>
                  <a:cubicBezTo>
                    <a:pt x="1640" y="645"/>
                    <a:pt x="1667" y="643"/>
                    <a:pt x="1638" y="614"/>
                  </a:cubicBezTo>
                  <a:cubicBezTo>
                    <a:pt x="1625" y="601"/>
                    <a:pt x="1602" y="601"/>
                    <a:pt x="1584" y="596"/>
                  </a:cubicBezTo>
                  <a:cubicBezTo>
                    <a:pt x="1568" y="592"/>
                    <a:pt x="1536" y="584"/>
                    <a:pt x="1536" y="584"/>
                  </a:cubicBezTo>
                  <a:cubicBezTo>
                    <a:pt x="1528" y="560"/>
                    <a:pt x="1524" y="550"/>
                    <a:pt x="1500" y="542"/>
                  </a:cubicBezTo>
                  <a:cubicBezTo>
                    <a:pt x="1477" y="508"/>
                    <a:pt x="1471" y="512"/>
                    <a:pt x="1428" y="518"/>
                  </a:cubicBezTo>
                  <a:cubicBezTo>
                    <a:pt x="1391" y="542"/>
                    <a:pt x="1420" y="515"/>
                    <a:pt x="1416" y="578"/>
                  </a:cubicBezTo>
                  <a:cubicBezTo>
                    <a:pt x="1415" y="591"/>
                    <a:pt x="1404" y="614"/>
                    <a:pt x="1404" y="614"/>
                  </a:cubicBezTo>
                  <a:cubicBezTo>
                    <a:pt x="1412" y="638"/>
                    <a:pt x="1406" y="656"/>
                    <a:pt x="1398" y="680"/>
                  </a:cubicBezTo>
                  <a:cubicBezTo>
                    <a:pt x="1413" y="725"/>
                    <a:pt x="1402" y="706"/>
                    <a:pt x="1428" y="740"/>
                  </a:cubicBezTo>
                  <a:cubicBezTo>
                    <a:pt x="1430" y="746"/>
                    <a:pt x="1437" y="752"/>
                    <a:pt x="1434" y="758"/>
                  </a:cubicBezTo>
                  <a:cubicBezTo>
                    <a:pt x="1431" y="764"/>
                    <a:pt x="1421" y="760"/>
                    <a:pt x="1416" y="764"/>
                  </a:cubicBezTo>
                  <a:cubicBezTo>
                    <a:pt x="1377" y="795"/>
                    <a:pt x="1431" y="773"/>
                    <a:pt x="1386" y="788"/>
                  </a:cubicBezTo>
                  <a:cubicBezTo>
                    <a:pt x="1369" y="771"/>
                    <a:pt x="1355" y="758"/>
                    <a:pt x="1350" y="734"/>
                  </a:cubicBezTo>
                  <a:cubicBezTo>
                    <a:pt x="1345" y="712"/>
                    <a:pt x="1353" y="692"/>
                    <a:pt x="1326" y="686"/>
                  </a:cubicBezTo>
                  <a:cubicBezTo>
                    <a:pt x="1306" y="681"/>
                    <a:pt x="1286" y="682"/>
                    <a:pt x="1266" y="680"/>
                  </a:cubicBezTo>
                  <a:cubicBezTo>
                    <a:pt x="1231" y="668"/>
                    <a:pt x="1209" y="644"/>
                    <a:pt x="1200" y="608"/>
                  </a:cubicBezTo>
                  <a:cubicBezTo>
                    <a:pt x="1200" y="606"/>
                    <a:pt x="1193" y="566"/>
                    <a:pt x="1188" y="560"/>
                  </a:cubicBezTo>
                  <a:cubicBezTo>
                    <a:pt x="1183" y="554"/>
                    <a:pt x="1175" y="553"/>
                    <a:pt x="1170" y="548"/>
                  </a:cubicBezTo>
                  <a:cubicBezTo>
                    <a:pt x="1137" y="515"/>
                    <a:pt x="1168" y="529"/>
                    <a:pt x="1134" y="518"/>
                  </a:cubicBezTo>
                  <a:cubicBezTo>
                    <a:pt x="1114" y="458"/>
                    <a:pt x="1169" y="465"/>
                    <a:pt x="1206" y="440"/>
                  </a:cubicBezTo>
                  <a:cubicBezTo>
                    <a:pt x="1210" y="434"/>
                    <a:pt x="1212" y="427"/>
                    <a:pt x="1218" y="422"/>
                  </a:cubicBezTo>
                  <a:cubicBezTo>
                    <a:pt x="1223" y="418"/>
                    <a:pt x="1232" y="420"/>
                    <a:pt x="1236" y="416"/>
                  </a:cubicBezTo>
                  <a:cubicBezTo>
                    <a:pt x="1239" y="413"/>
                    <a:pt x="1248" y="374"/>
                    <a:pt x="1248" y="374"/>
                  </a:cubicBezTo>
                  <a:cubicBezTo>
                    <a:pt x="1316" y="397"/>
                    <a:pt x="1216" y="484"/>
                    <a:pt x="1296" y="464"/>
                  </a:cubicBezTo>
                  <a:cubicBezTo>
                    <a:pt x="1317" y="450"/>
                    <a:pt x="1330" y="453"/>
                    <a:pt x="1338" y="428"/>
                  </a:cubicBezTo>
                  <a:cubicBezTo>
                    <a:pt x="1330" y="416"/>
                    <a:pt x="1322" y="404"/>
                    <a:pt x="1314" y="392"/>
                  </a:cubicBezTo>
                  <a:cubicBezTo>
                    <a:pt x="1310" y="386"/>
                    <a:pt x="1302" y="374"/>
                    <a:pt x="1302" y="374"/>
                  </a:cubicBezTo>
                  <a:cubicBezTo>
                    <a:pt x="1308" y="343"/>
                    <a:pt x="1306" y="331"/>
                    <a:pt x="1332" y="314"/>
                  </a:cubicBezTo>
                  <a:cubicBezTo>
                    <a:pt x="1334" y="296"/>
                    <a:pt x="1331" y="277"/>
                    <a:pt x="1338" y="260"/>
                  </a:cubicBezTo>
                  <a:cubicBezTo>
                    <a:pt x="1346" y="240"/>
                    <a:pt x="1392" y="268"/>
                    <a:pt x="1404" y="272"/>
                  </a:cubicBezTo>
                  <a:cubicBezTo>
                    <a:pt x="1426" y="302"/>
                    <a:pt x="1424" y="308"/>
                    <a:pt x="1404" y="338"/>
                  </a:cubicBezTo>
                  <a:cubicBezTo>
                    <a:pt x="1405" y="345"/>
                    <a:pt x="1414" y="402"/>
                    <a:pt x="1416" y="404"/>
                  </a:cubicBezTo>
                  <a:cubicBezTo>
                    <a:pt x="1428" y="416"/>
                    <a:pt x="1484" y="426"/>
                    <a:pt x="1500" y="434"/>
                  </a:cubicBezTo>
                  <a:cubicBezTo>
                    <a:pt x="1506" y="432"/>
                    <a:pt x="1514" y="424"/>
                    <a:pt x="1518" y="428"/>
                  </a:cubicBezTo>
                  <a:cubicBezTo>
                    <a:pt x="1527" y="437"/>
                    <a:pt x="1526" y="452"/>
                    <a:pt x="1530" y="464"/>
                  </a:cubicBezTo>
                  <a:cubicBezTo>
                    <a:pt x="1532" y="470"/>
                    <a:pt x="1542" y="467"/>
                    <a:pt x="1548" y="470"/>
                  </a:cubicBezTo>
                  <a:cubicBezTo>
                    <a:pt x="1589" y="491"/>
                    <a:pt x="1540" y="476"/>
                    <a:pt x="1590" y="488"/>
                  </a:cubicBezTo>
                  <a:cubicBezTo>
                    <a:pt x="1600" y="486"/>
                    <a:pt x="1616" y="491"/>
                    <a:pt x="1620" y="482"/>
                  </a:cubicBezTo>
                  <a:cubicBezTo>
                    <a:pt x="1640" y="433"/>
                    <a:pt x="1617" y="429"/>
                    <a:pt x="1590" y="416"/>
                  </a:cubicBezTo>
                  <a:cubicBezTo>
                    <a:pt x="1588" y="413"/>
                    <a:pt x="1560" y="380"/>
                    <a:pt x="1584" y="374"/>
                  </a:cubicBezTo>
                  <a:cubicBezTo>
                    <a:pt x="1592" y="372"/>
                    <a:pt x="1596" y="386"/>
                    <a:pt x="1602" y="392"/>
                  </a:cubicBezTo>
                  <a:cubicBezTo>
                    <a:pt x="1650" y="376"/>
                    <a:pt x="1648" y="325"/>
                    <a:pt x="1602" y="302"/>
                  </a:cubicBezTo>
                  <a:cubicBezTo>
                    <a:pt x="1572" y="257"/>
                    <a:pt x="1588" y="276"/>
                    <a:pt x="1554" y="242"/>
                  </a:cubicBezTo>
                  <a:cubicBezTo>
                    <a:pt x="1565" y="198"/>
                    <a:pt x="1564" y="234"/>
                    <a:pt x="1536" y="206"/>
                  </a:cubicBezTo>
                  <a:cubicBezTo>
                    <a:pt x="1504" y="174"/>
                    <a:pt x="1560" y="198"/>
                    <a:pt x="1512" y="182"/>
                  </a:cubicBezTo>
                  <a:cubicBezTo>
                    <a:pt x="1487" y="144"/>
                    <a:pt x="1420" y="138"/>
                    <a:pt x="1380" y="134"/>
                  </a:cubicBezTo>
                  <a:cubicBezTo>
                    <a:pt x="1336" y="119"/>
                    <a:pt x="1344" y="127"/>
                    <a:pt x="1326" y="86"/>
                  </a:cubicBezTo>
                  <a:cubicBezTo>
                    <a:pt x="1321" y="74"/>
                    <a:pt x="1314" y="50"/>
                    <a:pt x="1314" y="50"/>
                  </a:cubicBezTo>
                  <a:cubicBezTo>
                    <a:pt x="1260" y="61"/>
                    <a:pt x="1298" y="50"/>
                    <a:pt x="1284" y="92"/>
                  </a:cubicBezTo>
                  <a:cubicBezTo>
                    <a:pt x="1243" y="64"/>
                    <a:pt x="1253" y="82"/>
                    <a:pt x="1242" y="50"/>
                  </a:cubicBezTo>
                  <a:cubicBezTo>
                    <a:pt x="1232" y="52"/>
                    <a:pt x="1220" y="50"/>
                    <a:pt x="1212" y="56"/>
                  </a:cubicBezTo>
                  <a:cubicBezTo>
                    <a:pt x="1207" y="60"/>
                    <a:pt x="1206" y="68"/>
                    <a:pt x="1206" y="74"/>
                  </a:cubicBezTo>
                  <a:cubicBezTo>
                    <a:pt x="1206" y="123"/>
                    <a:pt x="1212" y="134"/>
                    <a:pt x="1242" y="164"/>
                  </a:cubicBezTo>
                  <a:cubicBezTo>
                    <a:pt x="1251" y="201"/>
                    <a:pt x="1261" y="215"/>
                    <a:pt x="1272" y="248"/>
                  </a:cubicBezTo>
                  <a:cubicBezTo>
                    <a:pt x="1259" y="287"/>
                    <a:pt x="1238" y="271"/>
                    <a:pt x="1212" y="254"/>
                  </a:cubicBezTo>
                  <a:cubicBezTo>
                    <a:pt x="1208" y="248"/>
                    <a:pt x="1202" y="243"/>
                    <a:pt x="1200" y="236"/>
                  </a:cubicBezTo>
                  <a:cubicBezTo>
                    <a:pt x="1194" y="221"/>
                    <a:pt x="1202" y="197"/>
                    <a:pt x="1188" y="188"/>
                  </a:cubicBezTo>
                  <a:cubicBezTo>
                    <a:pt x="1169" y="175"/>
                    <a:pt x="1122" y="164"/>
                    <a:pt x="1122" y="164"/>
                  </a:cubicBezTo>
                  <a:cubicBezTo>
                    <a:pt x="1104" y="191"/>
                    <a:pt x="1103" y="197"/>
                    <a:pt x="1110" y="230"/>
                  </a:cubicBezTo>
                  <a:cubicBezTo>
                    <a:pt x="1108" y="246"/>
                    <a:pt x="1111" y="263"/>
                    <a:pt x="1104" y="278"/>
                  </a:cubicBezTo>
                  <a:cubicBezTo>
                    <a:pt x="1100" y="286"/>
                    <a:pt x="1036" y="301"/>
                    <a:pt x="1032" y="302"/>
                  </a:cubicBezTo>
                  <a:cubicBezTo>
                    <a:pt x="1026" y="300"/>
                    <a:pt x="1018" y="301"/>
                    <a:pt x="1014" y="296"/>
                  </a:cubicBezTo>
                  <a:cubicBezTo>
                    <a:pt x="1007" y="286"/>
                    <a:pt x="1002" y="260"/>
                    <a:pt x="1002" y="260"/>
                  </a:cubicBezTo>
                  <a:lnTo>
                    <a:pt x="972" y="146"/>
                  </a:lnTo>
                  <a:cubicBezTo>
                    <a:pt x="972" y="146"/>
                    <a:pt x="972" y="146"/>
                    <a:pt x="972" y="146"/>
                  </a:cubicBezTo>
                  <a:cubicBezTo>
                    <a:pt x="968" y="134"/>
                    <a:pt x="964" y="122"/>
                    <a:pt x="960" y="110"/>
                  </a:cubicBezTo>
                  <a:cubicBezTo>
                    <a:pt x="958" y="104"/>
                    <a:pt x="954" y="92"/>
                    <a:pt x="954" y="92"/>
                  </a:cubicBezTo>
                  <a:cubicBezTo>
                    <a:pt x="912" y="98"/>
                    <a:pt x="868" y="97"/>
                    <a:pt x="828" y="110"/>
                  </a:cubicBezTo>
                  <a:cubicBezTo>
                    <a:pt x="787" y="82"/>
                    <a:pt x="806" y="91"/>
                    <a:pt x="774" y="80"/>
                  </a:cubicBezTo>
                  <a:cubicBezTo>
                    <a:pt x="729" y="95"/>
                    <a:pt x="786" y="82"/>
                    <a:pt x="762" y="44"/>
                  </a:cubicBezTo>
                  <a:cubicBezTo>
                    <a:pt x="756" y="34"/>
                    <a:pt x="738" y="40"/>
                    <a:pt x="726" y="38"/>
                  </a:cubicBezTo>
                  <a:cubicBezTo>
                    <a:pt x="713" y="0"/>
                    <a:pt x="686" y="16"/>
                    <a:pt x="648" y="20"/>
                  </a:cubicBezTo>
                  <a:cubicBezTo>
                    <a:pt x="668" y="79"/>
                    <a:pt x="645" y="88"/>
                    <a:pt x="618" y="128"/>
                  </a:cubicBezTo>
                  <a:cubicBezTo>
                    <a:pt x="631" y="155"/>
                    <a:pt x="638" y="161"/>
                    <a:pt x="666" y="170"/>
                  </a:cubicBezTo>
                  <a:cubicBezTo>
                    <a:pt x="689" y="162"/>
                    <a:pt x="691" y="148"/>
                    <a:pt x="714" y="140"/>
                  </a:cubicBezTo>
                  <a:cubicBezTo>
                    <a:pt x="723" y="112"/>
                    <a:pt x="733" y="112"/>
                    <a:pt x="756" y="128"/>
                  </a:cubicBezTo>
                  <a:cubicBezTo>
                    <a:pt x="754" y="136"/>
                    <a:pt x="755" y="145"/>
                    <a:pt x="750" y="152"/>
                  </a:cubicBezTo>
                  <a:cubicBezTo>
                    <a:pt x="746" y="158"/>
                    <a:pt x="735" y="157"/>
                    <a:pt x="732" y="164"/>
                  </a:cubicBezTo>
                  <a:cubicBezTo>
                    <a:pt x="724" y="183"/>
                    <a:pt x="748" y="185"/>
                    <a:pt x="756" y="188"/>
                  </a:cubicBezTo>
                  <a:cubicBezTo>
                    <a:pt x="770" y="209"/>
                    <a:pt x="767" y="222"/>
                    <a:pt x="792" y="230"/>
                  </a:cubicBezTo>
                  <a:cubicBezTo>
                    <a:pt x="794" y="240"/>
                    <a:pt x="791" y="253"/>
                    <a:pt x="798" y="260"/>
                  </a:cubicBezTo>
                  <a:cubicBezTo>
                    <a:pt x="807" y="269"/>
                    <a:pt x="834" y="272"/>
                    <a:pt x="834" y="272"/>
                  </a:cubicBezTo>
                  <a:cubicBezTo>
                    <a:pt x="876" y="261"/>
                    <a:pt x="879" y="260"/>
                    <a:pt x="930" y="266"/>
                  </a:cubicBezTo>
                  <a:cubicBezTo>
                    <a:pt x="926" y="281"/>
                    <a:pt x="927" y="299"/>
                    <a:pt x="906" y="302"/>
                  </a:cubicBezTo>
                  <a:cubicBezTo>
                    <a:pt x="860" y="308"/>
                    <a:pt x="833" y="272"/>
                    <a:pt x="798" y="254"/>
                  </a:cubicBezTo>
                  <a:cubicBezTo>
                    <a:pt x="732" y="221"/>
                    <a:pt x="628" y="215"/>
                    <a:pt x="558" y="206"/>
                  </a:cubicBezTo>
                  <a:cubicBezTo>
                    <a:pt x="544" y="208"/>
                    <a:pt x="529" y="206"/>
                    <a:pt x="516" y="212"/>
                  </a:cubicBezTo>
                  <a:cubicBezTo>
                    <a:pt x="510" y="215"/>
                    <a:pt x="531" y="212"/>
                    <a:pt x="534" y="218"/>
                  </a:cubicBezTo>
                  <a:cubicBezTo>
                    <a:pt x="544" y="238"/>
                    <a:pt x="504" y="256"/>
                    <a:pt x="492" y="260"/>
                  </a:cubicBezTo>
                  <a:cubicBezTo>
                    <a:pt x="432" y="251"/>
                    <a:pt x="419" y="236"/>
                    <a:pt x="366" y="218"/>
                  </a:cubicBezTo>
                  <a:cubicBezTo>
                    <a:pt x="307" y="198"/>
                    <a:pt x="251" y="178"/>
                    <a:pt x="192" y="158"/>
                  </a:cubicBezTo>
                  <a:cubicBezTo>
                    <a:pt x="178" y="160"/>
                    <a:pt x="163" y="158"/>
                    <a:pt x="150" y="164"/>
                  </a:cubicBezTo>
                  <a:cubicBezTo>
                    <a:pt x="143" y="167"/>
                    <a:pt x="145" y="182"/>
                    <a:pt x="138" y="182"/>
                  </a:cubicBezTo>
                  <a:cubicBezTo>
                    <a:pt x="132" y="182"/>
                    <a:pt x="138" y="170"/>
                    <a:pt x="138" y="164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276" y="2733"/>
              <a:ext cx="596" cy="705"/>
            </a:xfrm>
            <a:custGeom>
              <a:avLst/>
              <a:gdLst/>
              <a:ahLst/>
              <a:cxnLst>
                <a:cxn ang="0">
                  <a:pos x="468" y="175"/>
                </a:cxn>
                <a:cxn ang="0">
                  <a:pos x="456" y="217"/>
                </a:cxn>
                <a:cxn ang="0">
                  <a:pos x="450" y="253"/>
                </a:cxn>
                <a:cxn ang="0">
                  <a:pos x="414" y="229"/>
                </a:cxn>
                <a:cxn ang="0">
                  <a:pos x="390" y="199"/>
                </a:cxn>
                <a:cxn ang="0">
                  <a:pos x="384" y="181"/>
                </a:cxn>
                <a:cxn ang="0">
                  <a:pos x="330" y="157"/>
                </a:cxn>
                <a:cxn ang="0">
                  <a:pos x="300" y="181"/>
                </a:cxn>
                <a:cxn ang="0">
                  <a:pos x="246" y="211"/>
                </a:cxn>
                <a:cxn ang="0">
                  <a:pos x="156" y="241"/>
                </a:cxn>
                <a:cxn ang="0">
                  <a:pos x="120" y="265"/>
                </a:cxn>
                <a:cxn ang="0">
                  <a:pos x="54" y="319"/>
                </a:cxn>
                <a:cxn ang="0">
                  <a:pos x="6" y="367"/>
                </a:cxn>
                <a:cxn ang="0">
                  <a:pos x="0" y="511"/>
                </a:cxn>
                <a:cxn ang="0">
                  <a:pos x="114" y="595"/>
                </a:cxn>
                <a:cxn ang="0">
                  <a:pos x="144" y="589"/>
                </a:cxn>
                <a:cxn ang="0">
                  <a:pos x="156" y="571"/>
                </a:cxn>
                <a:cxn ang="0">
                  <a:pos x="192" y="559"/>
                </a:cxn>
                <a:cxn ang="0">
                  <a:pos x="222" y="553"/>
                </a:cxn>
                <a:cxn ang="0">
                  <a:pos x="258" y="541"/>
                </a:cxn>
                <a:cxn ang="0">
                  <a:pos x="318" y="559"/>
                </a:cxn>
                <a:cxn ang="0">
                  <a:pos x="342" y="595"/>
                </a:cxn>
                <a:cxn ang="0">
                  <a:pos x="408" y="601"/>
                </a:cxn>
                <a:cxn ang="0">
                  <a:pos x="462" y="685"/>
                </a:cxn>
                <a:cxn ang="0">
                  <a:pos x="498" y="691"/>
                </a:cxn>
                <a:cxn ang="0">
                  <a:pos x="516" y="769"/>
                </a:cxn>
                <a:cxn ang="0">
                  <a:pos x="504" y="703"/>
                </a:cxn>
                <a:cxn ang="0">
                  <a:pos x="570" y="673"/>
                </a:cxn>
                <a:cxn ang="0">
                  <a:pos x="612" y="625"/>
                </a:cxn>
                <a:cxn ang="0">
                  <a:pos x="624" y="589"/>
                </a:cxn>
                <a:cxn ang="0">
                  <a:pos x="648" y="451"/>
                </a:cxn>
                <a:cxn ang="0">
                  <a:pos x="618" y="385"/>
                </a:cxn>
                <a:cxn ang="0">
                  <a:pos x="564" y="319"/>
                </a:cxn>
                <a:cxn ang="0">
                  <a:pos x="504" y="211"/>
                </a:cxn>
                <a:cxn ang="0">
                  <a:pos x="480" y="175"/>
                </a:cxn>
                <a:cxn ang="0">
                  <a:pos x="552" y="139"/>
                </a:cxn>
                <a:cxn ang="0">
                  <a:pos x="606" y="151"/>
                </a:cxn>
                <a:cxn ang="0">
                  <a:pos x="534" y="79"/>
                </a:cxn>
                <a:cxn ang="0">
                  <a:pos x="480" y="37"/>
                </a:cxn>
                <a:cxn ang="0">
                  <a:pos x="444" y="13"/>
                </a:cxn>
                <a:cxn ang="0">
                  <a:pos x="426" y="1"/>
                </a:cxn>
                <a:cxn ang="0">
                  <a:pos x="396" y="7"/>
                </a:cxn>
                <a:cxn ang="0">
                  <a:pos x="360" y="19"/>
                </a:cxn>
                <a:cxn ang="0">
                  <a:pos x="294" y="7"/>
                </a:cxn>
                <a:cxn ang="0">
                  <a:pos x="300" y="43"/>
                </a:cxn>
                <a:cxn ang="0">
                  <a:pos x="336" y="55"/>
                </a:cxn>
                <a:cxn ang="0">
                  <a:pos x="354" y="61"/>
                </a:cxn>
                <a:cxn ang="0">
                  <a:pos x="396" y="73"/>
                </a:cxn>
                <a:cxn ang="0">
                  <a:pos x="420" y="79"/>
                </a:cxn>
                <a:cxn ang="0">
                  <a:pos x="456" y="145"/>
                </a:cxn>
                <a:cxn ang="0">
                  <a:pos x="468" y="175"/>
                </a:cxn>
              </a:cxnLst>
              <a:rect l="0" t="0" r="r" b="b"/>
              <a:pathLst>
                <a:path w="650" h="769">
                  <a:moveTo>
                    <a:pt x="468" y="175"/>
                  </a:moveTo>
                  <a:cubicBezTo>
                    <a:pt x="464" y="189"/>
                    <a:pt x="459" y="203"/>
                    <a:pt x="456" y="217"/>
                  </a:cubicBezTo>
                  <a:cubicBezTo>
                    <a:pt x="453" y="229"/>
                    <a:pt x="462" y="250"/>
                    <a:pt x="450" y="253"/>
                  </a:cubicBezTo>
                  <a:cubicBezTo>
                    <a:pt x="436" y="257"/>
                    <a:pt x="414" y="229"/>
                    <a:pt x="414" y="229"/>
                  </a:cubicBezTo>
                  <a:cubicBezTo>
                    <a:pt x="399" y="184"/>
                    <a:pt x="421" y="238"/>
                    <a:pt x="390" y="199"/>
                  </a:cubicBezTo>
                  <a:cubicBezTo>
                    <a:pt x="386" y="194"/>
                    <a:pt x="388" y="185"/>
                    <a:pt x="384" y="181"/>
                  </a:cubicBezTo>
                  <a:cubicBezTo>
                    <a:pt x="379" y="176"/>
                    <a:pt x="338" y="160"/>
                    <a:pt x="330" y="157"/>
                  </a:cubicBezTo>
                  <a:cubicBezTo>
                    <a:pt x="280" y="169"/>
                    <a:pt x="324" y="151"/>
                    <a:pt x="300" y="181"/>
                  </a:cubicBezTo>
                  <a:cubicBezTo>
                    <a:pt x="289" y="195"/>
                    <a:pt x="261" y="201"/>
                    <a:pt x="246" y="211"/>
                  </a:cubicBezTo>
                  <a:cubicBezTo>
                    <a:pt x="209" y="187"/>
                    <a:pt x="189" y="219"/>
                    <a:pt x="156" y="241"/>
                  </a:cubicBezTo>
                  <a:cubicBezTo>
                    <a:pt x="144" y="249"/>
                    <a:pt x="120" y="265"/>
                    <a:pt x="120" y="265"/>
                  </a:cubicBezTo>
                  <a:cubicBezTo>
                    <a:pt x="107" y="317"/>
                    <a:pt x="109" y="310"/>
                    <a:pt x="54" y="319"/>
                  </a:cubicBezTo>
                  <a:cubicBezTo>
                    <a:pt x="33" y="333"/>
                    <a:pt x="20" y="346"/>
                    <a:pt x="6" y="367"/>
                  </a:cubicBezTo>
                  <a:cubicBezTo>
                    <a:pt x="13" y="417"/>
                    <a:pt x="8" y="462"/>
                    <a:pt x="0" y="511"/>
                  </a:cubicBezTo>
                  <a:cubicBezTo>
                    <a:pt x="13" y="603"/>
                    <a:pt x="6" y="588"/>
                    <a:pt x="114" y="595"/>
                  </a:cubicBezTo>
                  <a:cubicBezTo>
                    <a:pt x="124" y="593"/>
                    <a:pt x="135" y="594"/>
                    <a:pt x="144" y="589"/>
                  </a:cubicBezTo>
                  <a:cubicBezTo>
                    <a:pt x="150" y="585"/>
                    <a:pt x="150" y="575"/>
                    <a:pt x="156" y="571"/>
                  </a:cubicBezTo>
                  <a:cubicBezTo>
                    <a:pt x="167" y="564"/>
                    <a:pt x="180" y="563"/>
                    <a:pt x="192" y="559"/>
                  </a:cubicBezTo>
                  <a:cubicBezTo>
                    <a:pt x="202" y="556"/>
                    <a:pt x="212" y="556"/>
                    <a:pt x="222" y="553"/>
                  </a:cubicBezTo>
                  <a:cubicBezTo>
                    <a:pt x="234" y="550"/>
                    <a:pt x="258" y="541"/>
                    <a:pt x="258" y="541"/>
                  </a:cubicBezTo>
                  <a:cubicBezTo>
                    <a:pt x="274" y="544"/>
                    <a:pt x="304" y="545"/>
                    <a:pt x="318" y="559"/>
                  </a:cubicBezTo>
                  <a:cubicBezTo>
                    <a:pt x="334" y="575"/>
                    <a:pt x="309" y="586"/>
                    <a:pt x="342" y="595"/>
                  </a:cubicBezTo>
                  <a:cubicBezTo>
                    <a:pt x="363" y="601"/>
                    <a:pt x="386" y="599"/>
                    <a:pt x="408" y="601"/>
                  </a:cubicBezTo>
                  <a:cubicBezTo>
                    <a:pt x="442" y="624"/>
                    <a:pt x="422" y="667"/>
                    <a:pt x="462" y="685"/>
                  </a:cubicBezTo>
                  <a:cubicBezTo>
                    <a:pt x="473" y="690"/>
                    <a:pt x="486" y="689"/>
                    <a:pt x="498" y="691"/>
                  </a:cubicBezTo>
                  <a:cubicBezTo>
                    <a:pt x="494" y="725"/>
                    <a:pt x="479" y="757"/>
                    <a:pt x="516" y="769"/>
                  </a:cubicBezTo>
                  <a:cubicBezTo>
                    <a:pt x="529" y="731"/>
                    <a:pt x="540" y="727"/>
                    <a:pt x="504" y="703"/>
                  </a:cubicBezTo>
                  <a:cubicBezTo>
                    <a:pt x="490" y="661"/>
                    <a:pt x="540" y="683"/>
                    <a:pt x="570" y="673"/>
                  </a:cubicBezTo>
                  <a:cubicBezTo>
                    <a:pt x="583" y="654"/>
                    <a:pt x="603" y="646"/>
                    <a:pt x="612" y="625"/>
                  </a:cubicBezTo>
                  <a:cubicBezTo>
                    <a:pt x="617" y="613"/>
                    <a:pt x="624" y="589"/>
                    <a:pt x="624" y="589"/>
                  </a:cubicBezTo>
                  <a:cubicBezTo>
                    <a:pt x="627" y="544"/>
                    <a:pt x="622" y="490"/>
                    <a:pt x="648" y="451"/>
                  </a:cubicBezTo>
                  <a:cubicBezTo>
                    <a:pt x="643" y="418"/>
                    <a:pt x="650" y="396"/>
                    <a:pt x="618" y="385"/>
                  </a:cubicBezTo>
                  <a:cubicBezTo>
                    <a:pt x="600" y="357"/>
                    <a:pt x="593" y="338"/>
                    <a:pt x="564" y="319"/>
                  </a:cubicBezTo>
                  <a:cubicBezTo>
                    <a:pt x="553" y="285"/>
                    <a:pt x="524" y="241"/>
                    <a:pt x="504" y="211"/>
                  </a:cubicBezTo>
                  <a:cubicBezTo>
                    <a:pt x="496" y="199"/>
                    <a:pt x="480" y="175"/>
                    <a:pt x="480" y="175"/>
                  </a:cubicBezTo>
                  <a:cubicBezTo>
                    <a:pt x="490" y="135"/>
                    <a:pt x="509" y="144"/>
                    <a:pt x="552" y="139"/>
                  </a:cubicBezTo>
                  <a:cubicBezTo>
                    <a:pt x="576" y="147"/>
                    <a:pt x="581" y="159"/>
                    <a:pt x="606" y="151"/>
                  </a:cubicBezTo>
                  <a:cubicBezTo>
                    <a:pt x="596" y="101"/>
                    <a:pt x="572" y="105"/>
                    <a:pt x="534" y="79"/>
                  </a:cubicBezTo>
                  <a:cubicBezTo>
                    <a:pt x="518" y="55"/>
                    <a:pt x="504" y="52"/>
                    <a:pt x="480" y="37"/>
                  </a:cubicBezTo>
                  <a:cubicBezTo>
                    <a:pt x="468" y="30"/>
                    <a:pt x="456" y="21"/>
                    <a:pt x="444" y="13"/>
                  </a:cubicBezTo>
                  <a:cubicBezTo>
                    <a:pt x="438" y="9"/>
                    <a:pt x="426" y="1"/>
                    <a:pt x="426" y="1"/>
                  </a:cubicBezTo>
                  <a:cubicBezTo>
                    <a:pt x="416" y="3"/>
                    <a:pt x="406" y="4"/>
                    <a:pt x="396" y="7"/>
                  </a:cubicBezTo>
                  <a:cubicBezTo>
                    <a:pt x="384" y="10"/>
                    <a:pt x="360" y="19"/>
                    <a:pt x="360" y="19"/>
                  </a:cubicBezTo>
                  <a:cubicBezTo>
                    <a:pt x="333" y="1"/>
                    <a:pt x="327" y="0"/>
                    <a:pt x="294" y="7"/>
                  </a:cubicBezTo>
                  <a:cubicBezTo>
                    <a:pt x="296" y="19"/>
                    <a:pt x="292" y="34"/>
                    <a:pt x="300" y="43"/>
                  </a:cubicBezTo>
                  <a:cubicBezTo>
                    <a:pt x="308" y="53"/>
                    <a:pt x="324" y="51"/>
                    <a:pt x="336" y="55"/>
                  </a:cubicBezTo>
                  <a:cubicBezTo>
                    <a:pt x="342" y="57"/>
                    <a:pt x="354" y="61"/>
                    <a:pt x="354" y="61"/>
                  </a:cubicBezTo>
                  <a:cubicBezTo>
                    <a:pt x="363" y="89"/>
                    <a:pt x="373" y="89"/>
                    <a:pt x="396" y="73"/>
                  </a:cubicBezTo>
                  <a:cubicBezTo>
                    <a:pt x="404" y="75"/>
                    <a:pt x="414" y="74"/>
                    <a:pt x="420" y="79"/>
                  </a:cubicBezTo>
                  <a:cubicBezTo>
                    <a:pt x="443" y="97"/>
                    <a:pt x="414" y="131"/>
                    <a:pt x="456" y="145"/>
                  </a:cubicBezTo>
                  <a:cubicBezTo>
                    <a:pt x="470" y="166"/>
                    <a:pt x="468" y="156"/>
                    <a:pt x="468" y="17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1" y="1683"/>
              <a:ext cx="167" cy="250"/>
            </a:xfrm>
            <a:custGeom>
              <a:avLst/>
              <a:gdLst/>
              <a:ahLst/>
              <a:cxnLst>
                <a:cxn ang="0">
                  <a:pos x="74" y="105"/>
                </a:cxn>
                <a:cxn ang="0">
                  <a:pos x="47" y="120"/>
                </a:cxn>
                <a:cxn ang="0">
                  <a:pos x="14" y="129"/>
                </a:cxn>
                <a:cxn ang="0">
                  <a:pos x="17" y="201"/>
                </a:cxn>
                <a:cxn ang="0">
                  <a:pos x="53" y="216"/>
                </a:cxn>
                <a:cxn ang="0">
                  <a:pos x="59" y="198"/>
                </a:cxn>
                <a:cxn ang="0">
                  <a:pos x="62" y="162"/>
                </a:cxn>
                <a:cxn ang="0">
                  <a:pos x="80" y="135"/>
                </a:cxn>
                <a:cxn ang="0">
                  <a:pos x="95" y="123"/>
                </a:cxn>
                <a:cxn ang="0">
                  <a:pos x="77" y="231"/>
                </a:cxn>
                <a:cxn ang="0">
                  <a:pos x="98" y="273"/>
                </a:cxn>
                <a:cxn ang="0">
                  <a:pos x="119" y="249"/>
                </a:cxn>
                <a:cxn ang="0">
                  <a:pos x="128" y="231"/>
                </a:cxn>
                <a:cxn ang="0">
                  <a:pos x="173" y="219"/>
                </a:cxn>
                <a:cxn ang="0">
                  <a:pos x="182" y="183"/>
                </a:cxn>
                <a:cxn ang="0">
                  <a:pos x="161" y="111"/>
                </a:cxn>
                <a:cxn ang="0">
                  <a:pos x="152" y="57"/>
                </a:cxn>
                <a:cxn ang="0">
                  <a:pos x="143" y="9"/>
                </a:cxn>
                <a:cxn ang="0">
                  <a:pos x="107" y="3"/>
                </a:cxn>
                <a:cxn ang="0">
                  <a:pos x="86" y="39"/>
                </a:cxn>
                <a:cxn ang="0">
                  <a:pos x="89" y="69"/>
                </a:cxn>
                <a:cxn ang="0">
                  <a:pos x="89" y="87"/>
                </a:cxn>
                <a:cxn ang="0">
                  <a:pos x="98" y="126"/>
                </a:cxn>
                <a:cxn ang="0">
                  <a:pos x="95" y="135"/>
                </a:cxn>
                <a:cxn ang="0">
                  <a:pos x="92" y="126"/>
                </a:cxn>
                <a:cxn ang="0">
                  <a:pos x="83" y="120"/>
                </a:cxn>
                <a:cxn ang="0">
                  <a:pos x="74" y="105"/>
                </a:cxn>
              </a:cxnLst>
              <a:rect l="0" t="0" r="r" b="b"/>
              <a:pathLst>
                <a:path w="182" h="273">
                  <a:moveTo>
                    <a:pt x="74" y="105"/>
                  </a:moveTo>
                  <a:cubicBezTo>
                    <a:pt x="53" y="119"/>
                    <a:pt x="63" y="115"/>
                    <a:pt x="47" y="120"/>
                  </a:cubicBezTo>
                  <a:cubicBezTo>
                    <a:pt x="33" y="115"/>
                    <a:pt x="19" y="113"/>
                    <a:pt x="14" y="129"/>
                  </a:cubicBezTo>
                  <a:cubicBezTo>
                    <a:pt x="10" y="156"/>
                    <a:pt x="0" y="175"/>
                    <a:pt x="17" y="201"/>
                  </a:cubicBezTo>
                  <a:cubicBezTo>
                    <a:pt x="21" y="232"/>
                    <a:pt x="30" y="231"/>
                    <a:pt x="53" y="216"/>
                  </a:cubicBezTo>
                  <a:cubicBezTo>
                    <a:pt x="55" y="210"/>
                    <a:pt x="58" y="204"/>
                    <a:pt x="59" y="198"/>
                  </a:cubicBezTo>
                  <a:cubicBezTo>
                    <a:pt x="60" y="186"/>
                    <a:pt x="59" y="174"/>
                    <a:pt x="62" y="162"/>
                  </a:cubicBezTo>
                  <a:cubicBezTo>
                    <a:pt x="64" y="154"/>
                    <a:pt x="77" y="145"/>
                    <a:pt x="80" y="135"/>
                  </a:cubicBezTo>
                  <a:cubicBezTo>
                    <a:pt x="82" y="121"/>
                    <a:pt x="84" y="89"/>
                    <a:pt x="95" y="123"/>
                  </a:cubicBezTo>
                  <a:cubicBezTo>
                    <a:pt x="94" y="147"/>
                    <a:pt x="99" y="209"/>
                    <a:pt x="77" y="231"/>
                  </a:cubicBezTo>
                  <a:cubicBezTo>
                    <a:pt x="80" y="249"/>
                    <a:pt x="79" y="267"/>
                    <a:pt x="98" y="273"/>
                  </a:cubicBezTo>
                  <a:cubicBezTo>
                    <a:pt x="109" y="266"/>
                    <a:pt x="114" y="264"/>
                    <a:pt x="119" y="249"/>
                  </a:cubicBezTo>
                  <a:cubicBezTo>
                    <a:pt x="120" y="245"/>
                    <a:pt x="123" y="233"/>
                    <a:pt x="128" y="231"/>
                  </a:cubicBezTo>
                  <a:cubicBezTo>
                    <a:pt x="137" y="227"/>
                    <a:pt x="162" y="222"/>
                    <a:pt x="173" y="219"/>
                  </a:cubicBezTo>
                  <a:cubicBezTo>
                    <a:pt x="181" y="195"/>
                    <a:pt x="178" y="207"/>
                    <a:pt x="182" y="183"/>
                  </a:cubicBezTo>
                  <a:cubicBezTo>
                    <a:pt x="179" y="152"/>
                    <a:pt x="165" y="138"/>
                    <a:pt x="161" y="111"/>
                  </a:cubicBezTo>
                  <a:cubicBezTo>
                    <a:pt x="158" y="93"/>
                    <a:pt x="155" y="75"/>
                    <a:pt x="152" y="57"/>
                  </a:cubicBezTo>
                  <a:cubicBezTo>
                    <a:pt x="150" y="45"/>
                    <a:pt x="152" y="18"/>
                    <a:pt x="143" y="9"/>
                  </a:cubicBezTo>
                  <a:cubicBezTo>
                    <a:pt x="134" y="0"/>
                    <a:pt x="119" y="4"/>
                    <a:pt x="107" y="3"/>
                  </a:cubicBezTo>
                  <a:cubicBezTo>
                    <a:pt x="99" y="15"/>
                    <a:pt x="91" y="25"/>
                    <a:pt x="86" y="39"/>
                  </a:cubicBezTo>
                  <a:cubicBezTo>
                    <a:pt x="100" y="48"/>
                    <a:pt x="94" y="55"/>
                    <a:pt x="89" y="69"/>
                  </a:cubicBezTo>
                  <a:cubicBezTo>
                    <a:pt x="97" y="93"/>
                    <a:pt x="89" y="63"/>
                    <a:pt x="89" y="87"/>
                  </a:cubicBezTo>
                  <a:cubicBezTo>
                    <a:pt x="89" y="99"/>
                    <a:pt x="94" y="114"/>
                    <a:pt x="98" y="126"/>
                  </a:cubicBezTo>
                  <a:cubicBezTo>
                    <a:pt x="97" y="129"/>
                    <a:pt x="98" y="135"/>
                    <a:pt x="95" y="135"/>
                  </a:cubicBezTo>
                  <a:cubicBezTo>
                    <a:pt x="92" y="135"/>
                    <a:pt x="94" y="128"/>
                    <a:pt x="92" y="126"/>
                  </a:cubicBezTo>
                  <a:cubicBezTo>
                    <a:pt x="90" y="123"/>
                    <a:pt x="85" y="123"/>
                    <a:pt x="83" y="120"/>
                  </a:cubicBezTo>
                  <a:cubicBezTo>
                    <a:pt x="79" y="116"/>
                    <a:pt x="77" y="110"/>
                    <a:pt x="74" y="10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448" y="1078"/>
              <a:ext cx="137" cy="286"/>
            </a:xfrm>
            <a:custGeom>
              <a:avLst/>
              <a:gdLst/>
              <a:ahLst/>
              <a:cxnLst>
                <a:cxn ang="0">
                  <a:pos x="113" y="3"/>
                </a:cxn>
                <a:cxn ang="0">
                  <a:pos x="80" y="45"/>
                </a:cxn>
                <a:cxn ang="0">
                  <a:pos x="62" y="84"/>
                </a:cxn>
                <a:cxn ang="0">
                  <a:pos x="44" y="96"/>
                </a:cxn>
                <a:cxn ang="0">
                  <a:pos x="11" y="174"/>
                </a:cxn>
                <a:cxn ang="0">
                  <a:pos x="5" y="192"/>
                </a:cxn>
                <a:cxn ang="0">
                  <a:pos x="2" y="201"/>
                </a:cxn>
                <a:cxn ang="0">
                  <a:pos x="35" y="312"/>
                </a:cxn>
                <a:cxn ang="0">
                  <a:pos x="62" y="297"/>
                </a:cxn>
                <a:cxn ang="0">
                  <a:pos x="53" y="189"/>
                </a:cxn>
                <a:cxn ang="0">
                  <a:pos x="77" y="177"/>
                </a:cxn>
                <a:cxn ang="0">
                  <a:pos x="95" y="153"/>
                </a:cxn>
                <a:cxn ang="0">
                  <a:pos x="104" y="111"/>
                </a:cxn>
                <a:cxn ang="0">
                  <a:pos x="122" y="105"/>
                </a:cxn>
                <a:cxn ang="0">
                  <a:pos x="140" y="90"/>
                </a:cxn>
                <a:cxn ang="0">
                  <a:pos x="131" y="36"/>
                </a:cxn>
                <a:cxn ang="0">
                  <a:pos x="125" y="27"/>
                </a:cxn>
                <a:cxn ang="0">
                  <a:pos x="122" y="12"/>
                </a:cxn>
                <a:cxn ang="0">
                  <a:pos x="104" y="3"/>
                </a:cxn>
                <a:cxn ang="0">
                  <a:pos x="113" y="3"/>
                </a:cxn>
              </a:cxnLst>
              <a:rect l="0" t="0" r="r" b="b"/>
              <a:pathLst>
                <a:path w="149" h="312">
                  <a:moveTo>
                    <a:pt x="113" y="3"/>
                  </a:moveTo>
                  <a:cubicBezTo>
                    <a:pt x="108" y="19"/>
                    <a:pt x="97" y="39"/>
                    <a:pt x="80" y="45"/>
                  </a:cubicBezTo>
                  <a:cubicBezTo>
                    <a:pt x="68" y="57"/>
                    <a:pt x="74" y="73"/>
                    <a:pt x="62" y="84"/>
                  </a:cubicBezTo>
                  <a:cubicBezTo>
                    <a:pt x="57" y="89"/>
                    <a:pt x="44" y="96"/>
                    <a:pt x="44" y="96"/>
                  </a:cubicBezTo>
                  <a:cubicBezTo>
                    <a:pt x="35" y="124"/>
                    <a:pt x="46" y="162"/>
                    <a:pt x="11" y="174"/>
                  </a:cubicBezTo>
                  <a:cubicBezTo>
                    <a:pt x="9" y="180"/>
                    <a:pt x="7" y="186"/>
                    <a:pt x="5" y="192"/>
                  </a:cubicBezTo>
                  <a:cubicBezTo>
                    <a:pt x="4" y="195"/>
                    <a:pt x="2" y="201"/>
                    <a:pt x="2" y="201"/>
                  </a:cubicBezTo>
                  <a:cubicBezTo>
                    <a:pt x="6" y="240"/>
                    <a:pt x="0" y="288"/>
                    <a:pt x="35" y="312"/>
                  </a:cubicBezTo>
                  <a:cubicBezTo>
                    <a:pt x="49" y="308"/>
                    <a:pt x="49" y="301"/>
                    <a:pt x="62" y="297"/>
                  </a:cubicBezTo>
                  <a:cubicBezTo>
                    <a:pt x="72" y="268"/>
                    <a:pt x="61" y="219"/>
                    <a:pt x="53" y="189"/>
                  </a:cubicBezTo>
                  <a:cubicBezTo>
                    <a:pt x="58" y="140"/>
                    <a:pt x="56" y="170"/>
                    <a:pt x="77" y="177"/>
                  </a:cubicBezTo>
                  <a:cubicBezTo>
                    <a:pt x="81" y="165"/>
                    <a:pt x="85" y="160"/>
                    <a:pt x="95" y="153"/>
                  </a:cubicBezTo>
                  <a:cubicBezTo>
                    <a:pt x="100" y="139"/>
                    <a:pt x="96" y="123"/>
                    <a:pt x="104" y="111"/>
                  </a:cubicBezTo>
                  <a:cubicBezTo>
                    <a:pt x="108" y="106"/>
                    <a:pt x="116" y="107"/>
                    <a:pt x="122" y="105"/>
                  </a:cubicBezTo>
                  <a:cubicBezTo>
                    <a:pt x="128" y="103"/>
                    <a:pt x="136" y="94"/>
                    <a:pt x="140" y="90"/>
                  </a:cubicBezTo>
                  <a:cubicBezTo>
                    <a:pt x="147" y="70"/>
                    <a:pt x="149" y="48"/>
                    <a:pt x="131" y="36"/>
                  </a:cubicBezTo>
                  <a:cubicBezTo>
                    <a:pt x="129" y="33"/>
                    <a:pt x="126" y="30"/>
                    <a:pt x="125" y="27"/>
                  </a:cubicBezTo>
                  <a:cubicBezTo>
                    <a:pt x="123" y="22"/>
                    <a:pt x="125" y="16"/>
                    <a:pt x="122" y="12"/>
                  </a:cubicBezTo>
                  <a:cubicBezTo>
                    <a:pt x="119" y="6"/>
                    <a:pt x="104" y="10"/>
                    <a:pt x="104" y="3"/>
                  </a:cubicBezTo>
                  <a:cubicBezTo>
                    <a:pt x="104" y="0"/>
                    <a:pt x="110" y="3"/>
                    <a:pt x="113" y="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74" y="2640"/>
              <a:ext cx="192" cy="163"/>
            </a:xfrm>
            <a:custGeom>
              <a:avLst/>
              <a:gdLst/>
              <a:ahLst/>
              <a:cxnLst>
                <a:cxn ang="0">
                  <a:pos x="107" y="36"/>
                </a:cxn>
                <a:cxn ang="0">
                  <a:pos x="77" y="21"/>
                </a:cxn>
                <a:cxn ang="0">
                  <a:pos x="59" y="15"/>
                </a:cxn>
                <a:cxn ang="0">
                  <a:pos x="26" y="0"/>
                </a:cxn>
                <a:cxn ang="0">
                  <a:pos x="47" y="33"/>
                </a:cxn>
                <a:cxn ang="0">
                  <a:pos x="74" y="54"/>
                </a:cxn>
                <a:cxn ang="0">
                  <a:pos x="86" y="69"/>
                </a:cxn>
                <a:cxn ang="0">
                  <a:pos x="98" y="108"/>
                </a:cxn>
                <a:cxn ang="0">
                  <a:pos x="155" y="156"/>
                </a:cxn>
                <a:cxn ang="0">
                  <a:pos x="191" y="171"/>
                </a:cxn>
                <a:cxn ang="0">
                  <a:pos x="200" y="141"/>
                </a:cxn>
                <a:cxn ang="0">
                  <a:pos x="182" y="126"/>
                </a:cxn>
                <a:cxn ang="0">
                  <a:pos x="155" y="93"/>
                </a:cxn>
                <a:cxn ang="0">
                  <a:pos x="125" y="63"/>
                </a:cxn>
                <a:cxn ang="0">
                  <a:pos x="113" y="45"/>
                </a:cxn>
                <a:cxn ang="0">
                  <a:pos x="107" y="36"/>
                </a:cxn>
              </a:cxnLst>
              <a:rect l="0" t="0" r="r" b="b"/>
              <a:pathLst>
                <a:path w="209" h="177">
                  <a:moveTo>
                    <a:pt x="107" y="36"/>
                  </a:moveTo>
                  <a:cubicBezTo>
                    <a:pt x="88" y="31"/>
                    <a:pt x="98" y="35"/>
                    <a:pt x="77" y="21"/>
                  </a:cubicBezTo>
                  <a:cubicBezTo>
                    <a:pt x="72" y="17"/>
                    <a:pt x="59" y="15"/>
                    <a:pt x="59" y="15"/>
                  </a:cubicBezTo>
                  <a:cubicBezTo>
                    <a:pt x="48" y="4"/>
                    <a:pt x="42" y="3"/>
                    <a:pt x="26" y="0"/>
                  </a:cubicBezTo>
                  <a:cubicBezTo>
                    <a:pt x="0" y="9"/>
                    <a:pt x="33" y="28"/>
                    <a:pt x="47" y="33"/>
                  </a:cubicBezTo>
                  <a:cubicBezTo>
                    <a:pt x="55" y="45"/>
                    <a:pt x="62" y="48"/>
                    <a:pt x="74" y="54"/>
                  </a:cubicBezTo>
                  <a:cubicBezTo>
                    <a:pt x="85" y="87"/>
                    <a:pt x="67" y="38"/>
                    <a:pt x="86" y="69"/>
                  </a:cubicBezTo>
                  <a:cubicBezTo>
                    <a:pt x="93" y="81"/>
                    <a:pt x="92" y="96"/>
                    <a:pt x="98" y="108"/>
                  </a:cubicBezTo>
                  <a:cubicBezTo>
                    <a:pt x="109" y="130"/>
                    <a:pt x="135" y="143"/>
                    <a:pt x="155" y="156"/>
                  </a:cubicBezTo>
                  <a:cubicBezTo>
                    <a:pt x="165" y="171"/>
                    <a:pt x="173" y="168"/>
                    <a:pt x="191" y="171"/>
                  </a:cubicBezTo>
                  <a:cubicBezTo>
                    <a:pt x="209" y="177"/>
                    <a:pt x="206" y="155"/>
                    <a:pt x="200" y="141"/>
                  </a:cubicBezTo>
                  <a:cubicBezTo>
                    <a:pt x="197" y="134"/>
                    <a:pt x="187" y="132"/>
                    <a:pt x="182" y="126"/>
                  </a:cubicBezTo>
                  <a:cubicBezTo>
                    <a:pt x="171" y="112"/>
                    <a:pt x="169" y="102"/>
                    <a:pt x="155" y="93"/>
                  </a:cubicBezTo>
                  <a:cubicBezTo>
                    <a:pt x="143" y="74"/>
                    <a:pt x="142" y="89"/>
                    <a:pt x="125" y="63"/>
                  </a:cubicBezTo>
                  <a:cubicBezTo>
                    <a:pt x="121" y="57"/>
                    <a:pt x="117" y="51"/>
                    <a:pt x="113" y="45"/>
                  </a:cubicBezTo>
                  <a:cubicBezTo>
                    <a:pt x="111" y="42"/>
                    <a:pt x="107" y="36"/>
                    <a:pt x="107" y="3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179" y="2569"/>
              <a:ext cx="259" cy="297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183" y="27"/>
                </a:cxn>
                <a:cxn ang="0">
                  <a:pos x="168" y="57"/>
                </a:cxn>
                <a:cxn ang="0">
                  <a:pos x="129" y="78"/>
                </a:cxn>
                <a:cxn ang="0">
                  <a:pos x="108" y="84"/>
                </a:cxn>
                <a:cxn ang="0">
                  <a:pos x="87" y="111"/>
                </a:cxn>
                <a:cxn ang="0">
                  <a:pos x="63" y="129"/>
                </a:cxn>
                <a:cxn ang="0">
                  <a:pos x="24" y="159"/>
                </a:cxn>
                <a:cxn ang="0">
                  <a:pos x="66" y="189"/>
                </a:cxn>
                <a:cxn ang="0">
                  <a:pos x="72" y="216"/>
                </a:cxn>
                <a:cxn ang="0">
                  <a:pos x="54" y="228"/>
                </a:cxn>
                <a:cxn ang="0">
                  <a:pos x="39" y="255"/>
                </a:cxn>
                <a:cxn ang="0">
                  <a:pos x="0" y="252"/>
                </a:cxn>
                <a:cxn ang="0">
                  <a:pos x="39" y="282"/>
                </a:cxn>
                <a:cxn ang="0">
                  <a:pos x="78" y="294"/>
                </a:cxn>
                <a:cxn ang="0">
                  <a:pos x="102" y="324"/>
                </a:cxn>
                <a:cxn ang="0">
                  <a:pos x="102" y="273"/>
                </a:cxn>
                <a:cxn ang="0">
                  <a:pos x="69" y="261"/>
                </a:cxn>
                <a:cxn ang="0">
                  <a:pos x="51" y="255"/>
                </a:cxn>
                <a:cxn ang="0">
                  <a:pos x="84" y="219"/>
                </a:cxn>
                <a:cxn ang="0">
                  <a:pos x="108" y="222"/>
                </a:cxn>
                <a:cxn ang="0">
                  <a:pos x="117" y="240"/>
                </a:cxn>
                <a:cxn ang="0">
                  <a:pos x="135" y="249"/>
                </a:cxn>
                <a:cxn ang="0">
                  <a:pos x="162" y="216"/>
                </a:cxn>
                <a:cxn ang="0">
                  <a:pos x="189" y="201"/>
                </a:cxn>
                <a:cxn ang="0">
                  <a:pos x="207" y="255"/>
                </a:cxn>
                <a:cxn ang="0">
                  <a:pos x="237" y="219"/>
                </a:cxn>
                <a:cxn ang="0">
                  <a:pos x="246" y="222"/>
                </a:cxn>
                <a:cxn ang="0">
                  <a:pos x="249" y="231"/>
                </a:cxn>
                <a:cxn ang="0">
                  <a:pos x="258" y="213"/>
                </a:cxn>
                <a:cxn ang="0">
                  <a:pos x="282" y="183"/>
                </a:cxn>
                <a:cxn ang="0">
                  <a:pos x="237" y="138"/>
                </a:cxn>
                <a:cxn ang="0">
                  <a:pos x="210" y="141"/>
                </a:cxn>
                <a:cxn ang="0">
                  <a:pos x="195" y="183"/>
                </a:cxn>
                <a:cxn ang="0">
                  <a:pos x="171" y="180"/>
                </a:cxn>
                <a:cxn ang="0">
                  <a:pos x="174" y="171"/>
                </a:cxn>
                <a:cxn ang="0">
                  <a:pos x="198" y="162"/>
                </a:cxn>
                <a:cxn ang="0">
                  <a:pos x="192" y="114"/>
                </a:cxn>
                <a:cxn ang="0">
                  <a:pos x="186" y="96"/>
                </a:cxn>
                <a:cxn ang="0">
                  <a:pos x="204" y="27"/>
                </a:cxn>
                <a:cxn ang="0">
                  <a:pos x="198" y="0"/>
                </a:cxn>
              </a:cxnLst>
              <a:rect l="0" t="0" r="r" b="b"/>
              <a:pathLst>
                <a:path w="282" h="324">
                  <a:moveTo>
                    <a:pt x="198" y="0"/>
                  </a:moveTo>
                  <a:cubicBezTo>
                    <a:pt x="184" y="21"/>
                    <a:pt x="188" y="11"/>
                    <a:pt x="183" y="27"/>
                  </a:cubicBezTo>
                  <a:cubicBezTo>
                    <a:pt x="190" y="49"/>
                    <a:pt x="196" y="63"/>
                    <a:pt x="168" y="57"/>
                  </a:cubicBezTo>
                  <a:cubicBezTo>
                    <a:pt x="159" y="30"/>
                    <a:pt x="140" y="75"/>
                    <a:pt x="129" y="78"/>
                  </a:cubicBezTo>
                  <a:cubicBezTo>
                    <a:pt x="114" y="82"/>
                    <a:pt x="121" y="80"/>
                    <a:pt x="108" y="84"/>
                  </a:cubicBezTo>
                  <a:cubicBezTo>
                    <a:pt x="100" y="95"/>
                    <a:pt x="98" y="104"/>
                    <a:pt x="87" y="111"/>
                  </a:cubicBezTo>
                  <a:cubicBezTo>
                    <a:pt x="80" y="122"/>
                    <a:pt x="74" y="122"/>
                    <a:pt x="63" y="129"/>
                  </a:cubicBezTo>
                  <a:cubicBezTo>
                    <a:pt x="27" y="117"/>
                    <a:pt x="32" y="135"/>
                    <a:pt x="24" y="159"/>
                  </a:cubicBezTo>
                  <a:cubicBezTo>
                    <a:pt x="29" y="194"/>
                    <a:pt x="36" y="179"/>
                    <a:pt x="66" y="189"/>
                  </a:cubicBezTo>
                  <a:cubicBezTo>
                    <a:pt x="69" y="197"/>
                    <a:pt x="80" y="208"/>
                    <a:pt x="72" y="216"/>
                  </a:cubicBezTo>
                  <a:cubicBezTo>
                    <a:pt x="67" y="221"/>
                    <a:pt x="54" y="228"/>
                    <a:pt x="54" y="228"/>
                  </a:cubicBezTo>
                  <a:cubicBezTo>
                    <a:pt x="40" y="249"/>
                    <a:pt x="44" y="239"/>
                    <a:pt x="39" y="255"/>
                  </a:cubicBezTo>
                  <a:cubicBezTo>
                    <a:pt x="14" y="247"/>
                    <a:pt x="27" y="248"/>
                    <a:pt x="0" y="252"/>
                  </a:cubicBezTo>
                  <a:cubicBezTo>
                    <a:pt x="9" y="280"/>
                    <a:pt x="6" y="278"/>
                    <a:pt x="39" y="282"/>
                  </a:cubicBezTo>
                  <a:cubicBezTo>
                    <a:pt x="52" y="286"/>
                    <a:pt x="65" y="291"/>
                    <a:pt x="78" y="294"/>
                  </a:cubicBezTo>
                  <a:cubicBezTo>
                    <a:pt x="86" y="306"/>
                    <a:pt x="87" y="319"/>
                    <a:pt x="102" y="324"/>
                  </a:cubicBezTo>
                  <a:cubicBezTo>
                    <a:pt x="119" y="307"/>
                    <a:pt x="123" y="291"/>
                    <a:pt x="102" y="273"/>
                  </a:cubicBezTo>
                  <a:cubicBezTo>
                    <a:pt x="92" y="264"/>
                    <a:pt x="82" y="264"/>
                    <a:pt x="69" y="261"/>
                  </a:cubicBezTo>
                  <a:cubicBezTo>
                    <a:pt x="63" y="259"/>
                    <a:pt x="51" y="255"/>
                    <a:pt x="51" y="255"/>
                  </a:cubicBezTo>
                  <a:cubicBezTo>
                    <a:pt x="67" y="245"/>
                    <a:pt x="66" y="225"/>
                    <a:pt x="84" y="219"/>
                  </a:cubicBezTo>
                  <a:cubicBezTo>
                    <a:pt x="92" y="220"/>
                    <a:pt x="101" y="219"/>
                    <a:pt x="108" y="222"/>
                  </a:cubicBezTo>
                  <a:cubicBezTo>
                    <a:pt x="115" y="225"/>
                    <a:pt x="113" y="235"/>
                    <a:pt x="117" y="240"/>
                  </a:cubicBezTo>
                  <a:cubicBezTo>
                    <a:pt x="121" y="245"/>
                    <a:pt x="129" y="247"/>
                    <a:pt x="135" y="249"/>
                  </a:cubicBezTo>
                  <a:cubicBezTo>
                    <a:pt x="144" y="235"/>
                    <a:pt x="147" y="226"/>
                    <a:pt x="162" y="216"/>
                  </a:cubicBezTo>
                  <a:cubicBezTo>
                    <a:pt x="170" y="204"/>
                    <a:pt x="176" y="205"/>
                    <a:pt x="189" y="201"/>
                  </a:cubicBezTo>
                  <a:cubicBezTo>
                    <a:pt x="201" y="218"/>
                    <a:pt x="196" y="238"/>
                    <a:pt x="207" y="255"/>
                  </a:cubicBezTo>
                  <a:cubicBezTo>
                    <a:pt x="226" y="249"/>
                    <a:pt x="221" y="230"/>
                    <a:pt x="237" y="219"/>
                  </a:cubicBezTo>
                  <a:cubicBezTo>
                    <a:pt x="240" y="220"/>
                    <a:pt x="244" y="220"/>
                    <a:pt x="246" y="222"/>
                  </a:cubicBezTo>
                  <a:cubicBezTo>
                    <a:pt x="248" y="224"/>
                    <a:pt x="246" y="231"/>
                    <a:pt x="249" y="231"/>
                  </a:cubicBezTo>
                  <a:cubicBezTo>
                    <a:pt x="253" y="231"/>
                    <a:pt x="257" y="215"/>
                    <a:pt x="258" y="213"/>
                  </a:cubicBezTo>
                  <a:cubicBezTo>
                    <a:pt x="262" y="183"/>
                    <a:pt x="259" y="191"/>
                    <a:pt x="282" y="183"/>
                  </a:cubicBezTo>
                  <a:cubicBezTo>
                    <a:pt x="277" y="136"/>
                    <a:pt x="274" y="150"/>
                    <a:pt x="237" y="138"/>
                  </a:cubicBezTo>
                  <a:cubicBezTo>
                    <a:pt x="228" y="139"/>
                    <a:pt x="218" y="138"/>
                    <a:pt x="210" y="141"/>
                  </a:cubicBezTo>
                  <a:cubicBezTo>
                    <a:pt x="205" y="143"/>
                    <a:pt x="203" y="171"/>
                    <a:pt x="195" y="183"/>
                  </a:cubicBezTo>
                  <a:cubicBezTo>
                    <a:pt x="187" y="182"/>
                    <a:pt x="178" y="184"/>
                    <a:pt x="171" y="180"/>
                  </a:cubicBezTo>
                  <a:cubicBezTo>
                    <a:pt x="168" y="178"/>
                    <a:pt x="172" y="173"/>
                    <a:pt x="174" y="171"/>
                  </a:cubicBezTo>
                  <a:cubicBezTo>
                    <a:pt x="180" y="164"/>
                    <a:pt x="190" y="164"/>
                    <a:pt x="198" y="162"/>
                  </a:cubicBezTo>
                  <a:cubicBezTo>
                    <a:pt x="196" y="146"/>
                    <a:pt x="197" y="129"/>
                    <a:pt x="192" y="114"/>
                  </a:cubicBezTo>
                  <a:cubicBezTo>
                    <a:pt x="190" y="108"/>
                    <a:pt x="186" y="96"/>
                    <a:pt x="186" y="96"/>
                  </a:cubicBezTo>
                  <a:cubicBezTo>
                    <a:pt x="189" y="73"/>
                    <a:pt x="197" y="49"/>
                    <a:pt x="204" y="27"/>
                  </a:cubicBezTo>
                  <a:cubicBezTo>
                    <a:pt x="200" y="10"/>
                    <a:pt x="202" y="19"/>
                    <a:pt x="198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75" y="2423"/>
              <a:ext cx="56" cy="105"/>
            </a:xfrm>
            <a:custGeom>
              <a:avLst/>
              <a:gdLst/>
              <a:ahLst/>
              <a:cxnLst>
                <a:cxn ang="0">
                  <a:pos x="9" y="27"/>
                </a:cxn>
                <a:cxn ang="0">
                  <a:pos x="12" y="54"/>
                </a:cxn>
                <a:cxn ang="0">
                  <a:pos x="0" y="72"/>
                </a:cxn>
                <a:cxn ang="0">
                  <a:pos x="48" y="105"/>
                </a:cxn>
                <a:cxn ang="0">
                  <a:pos x="54" y="114"/>
                </a:cxn>
                <a:cxn ang="0">
                  <a:pos x="60" y="105"/>
                </a:cxn>
                <a:cxn ang="0">
                  <a:pos x="42" y="90"/>
                </a:cxn>
                <a:cxn ang="0">
                  <a:pos x="9" y="27"/>
                </a:cxn>
              </a:cxnLst>
              <a:rect l="0" t="0" r="r" b="b"/>
              <a:pathLst>
                <a:path w="61" h="114">
                  <a:moveTo>
                    <a:pt x="9" y="27"/>
                  </a:moveTo>
                  <a:cubicBezTo>
                    <a:pt x="16" y="38"/>
                    <a:pt x="19" y="37"/>
                    <a:pt x="12" y="54"/>
                  </a:cubicBezTo>
                  <a:cubicBezTo>
                    <a:pt x="9" y="61"/>
                    <a:pt x="0" y="72"/>
                    <a:pt x="0" y="72"/>
                  </a:cubicBezTo>
                  <a:cubicBezTo>
                    <a:pt x="6" y="91"/>
                    <a:pt x="30" y="99"/>
                    <a:pt x="48" y="105"/>
                  </a:cubicBezTo>
                  <a:cubicBezTo>
                    <a:pt x="50" y="108"/>
                    <a:pt x="50" y="114"/>
                    <a:pt x="54" y="114"/>
                  </a:cubicBezTo>
                  <a:cubicBezTo>
                    <a:pt x="58" y="114"/>
                    <a:pt x="61" y="109"/>
                    <a:pt x="60" y="105"/>
                  </a:cubicBezTo>
                  <a:cubicBezTo>
                    <a:pt x="59" y="101"/>
                    <a:pt x="45" y="92"/>
                    <a:pt x="42" y="90"/>
                  </a:cubicBezTo>
                  <a:cubicBezTo>
                    <a:pt x="41" y="73"/>
                    <a:pt x="50" y="0"/>
                    <a:pt x="9" y="2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712" y="1818"/>
              <a:ext cx="45" cy="17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2" y="27"/>
                </a:cxn>
                <a:cxn ang="0">
                  <a:pos x="19" y="36"/>
                </a:cxn>
                <a:cxn ang="0">
                  <a:pos x="10" y="102"/>
                </a:cxn>
                <a:cxn ang="0">
                  <a:pos x="7" y="141"/>
                </a:cxn>
                <a:cxn ang="0">
                  <a:pos x="1" y="159"/>
                </a:cxn>
                <a:cxn ang="0">
                  <a:pos x="4" y="189"/>
                </a:cxn>
                <a:cxn ang="0">
                  <a:pos x="13" y="186"/>
                </a:cxn>
                <a:cxn ang="0">
                  <a:pos x="25" y="168"/>
                </a:cxn>
                <a:cxn ang="0">
                  <a:pos x="40" y="129"/>
                </a:cxn>
                <a:cxn ang="0">
                  <a:pos x="43" y="78"/>
                </a:cxn>
                <a:cxn ang="0">
                  <a:pos x="49" y="60"/>
                </a:cxn>
                <a:cxn ang="0">
                  <a:pos x="46" y="36"/>
                </a:cxn>
                <a:cxn ang="0">
                  <a:pos x="31" y="0"/>
                </a:cxn>
              </a:cxnLst>
              <a:rect l="0" t="0" r="r" b="b"/>
              <a:pathLst>
                <a:path w="49" h="192">
                  <a:moveTo>
                    <a:pt x="31" y="0"/>
                  </a:moveTo>
                  <a:cubicBezTo>
                    <a:pt x="31" y="0"/>
                    <a:pt x="22" y="27"/>
                    <a:pt x="22" y="27"/>
                  </a:cubicBezTo>
                  <a:cubicBezTo>
                    <a:pt x="21" y="30"/>
                    <a:pt x="19" y="36"/>
                    <a:pt x="19" y="36"/>
                  </a:cubicBezTo>
                  <a:cubicBezTo>
                    <a:pt x="17" y="65"/>
                    <a:pt x="15" y="77"/>
                    <a:pt x="10" y="102"/>
                  </a:cubicBezTo>
                  <a:cubicBezTo>
                    <a:pt x="9" y="115"/>
                    <a:pt x="9" y="128"/>
                    <a:pt x="7" y="141"/>
                  </a:cubicBezTo>
                  <a:cubicBezTo>
                    <a:pt x="6" y="147"/>
                    <a:pt x="1" y="159"/>
                    <a:pt x="1" y="159"/>
                  </a:cubicBezTo>
                  <a:cubicBezTo>
                    <a:pt x="2" y="169"/>
                    <a:pt x="0" y="180"/>
                    <a:pt x="4" y="189"/>
                  </a:cubicBezTo>
                  <a:cubicBezTo>
                    <a:pt x="5" y="192"/>
                    <a:pt x="11" y="189"/>
                    <a:pt x="13" y="186"/>
                  </a:cubicBezTo>
                  <a:cubicBezTo>
                    <a:pt x="27" y="164"/>
                    <a:pt x="4" y="175"/>
                    <a:pt x="25" y="168"/>
                  </a:cubicBezTo>
                  <a:cubicBezTo>
                    <a:pt x="34" y="155"/>
                    <a:pt x="31" y="142"/>
                    <a:pt x="40" y="129"/>
                  </a:cubicBezTo>
                  <a:cubicBezTo>
                    <a:pt x="41" y="112"/>
                    <a:pt x="41" y="95"/>
                    <a:pt x="43" y="78"/>
                  </a:cubicBezTo>
                  <a:cubicBezTo>
                    <a:pt x="44" y="72"/>
                    <a:pt x="49" y="60"/>
                    <a:pt x="49" y="60"/>
                  </a:cubicBezTo>
                  <a:cubicBezTo>
                    <a:pt x="48" y="52"/>
                    <a:pt x="49" y="44"/>
                    <a:pt x="46" y="36"/>
                  </a:cubicBezTo>
                  <a:lnTo>
                    <a:pt x="3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520" y="2003"/>
              <a:ext cx="247" cy="280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195" y="23"/>
                </a:cxn>
                <a:cxn ang="0">
                  <a:pos x="186" y="29"/>
                </a:cxn>
                <a:cxn ang="0">
                  <a:pos x="171" y="95"/>
                </a:cxn>
                <a:cxn ang="0">
                  <a:pos x="144" y="134"/>
                </a:cxn>
                <a:cxn ang="0">
                  <a:pos x="99" y="182"/>
                </a:cxn>
                <a:cxn ang="0">
                  <a:pos x="69" y="185"/>
                </a:cxn>
                <a:cxn ang="0">
                  <a:pos x="54" y="206"/>
                </a:cxn>
                <a:cxn ang="0">
                  <a:pos x="27" y="227"/>
                </a:cxn>
                <a:cxn ang="0">
                  <a:pos x="36" y="296"/>
                </a:cxn>
                <a:cxn ang="0">
                  <a:pos x="54" y="251"/>
                </a:cxn>
                <a:cxn ang="0">
                  <a:pos x="69" y="254"/>
                </a:cxn>
                <a:cxn ang="0">
                  <a:pos x="72" y="266"/>
                </a:cxn>
                <a:cxn ang="0">
                  <a:pos x="108" y="203"/>
                </a:cxn>
                <a:cxn ang="0">
                  <a:pos x="132" y="206"/>
                </a:cxn>
                <a:cxn ang="0">
                  <a:pos x="126" y="215"/>
                </a:cxn>
                <a:cxn ang="0">
                  <a:pos x="135" y="218"/>
                </a:cxn>
                <a:cxn ang="0">
                  <a:pos x="162" y="188"/>
                </a:cxn>
                <a:cxn ang="0">
                  <a:pos x="204" y="170"/>
                </a:cxn>
                <a:cxn ang="0">
                  <a:pos x="252" y="23"/>
                </a:cxn>
                <a:cxn ang="0">
                  <a:pos x="261" y="26"/>
                </a:cxn>
                <a:cxn ang="0">
                  <a:pos x="267" y="17"/>
                </a:cxn>
                <a:cxn ang="0">
                  <a:pos x="222" y="5"/>
                </a:cxn>
              </a:cxnLst>
              <a:rect l="0" t="0" r="r" b="b"/>
              <a:pathLst>
                <a:path w="269" h="305">
                  <a:moveTo>
                    <a:pt x="222" y="5"/>
                  </a:moveTo>
                  <a:cubicBezTo>
                    <a:pt x="217" y="8"/>
                    <a:pt x="202" y="18"/>
                    <a:pt x="195" y="23"/>
                  </a:cubicBezTo>
                  <a:cubicBezTo>
                    <a:pt x="192" y="25"/>
                    <a:pt x="186" y="29"/>
                    <a:pt x="186" y="29"/>
                  </a:cubicBezTo>
                  <a:cubicBezTo>
                    <a:pt x="178" y="52"/>
                    <a:pt x="195" y="79"/>
                    <a:pt x="171" y="95"/>
                  </a:cubicBezTo>
                  <a:cubicBezTo>
                    <a:pt x="162" y="108"/>
                    <a:pt x="159" y="129"/>
                    <a:pt x="144" y="134"/>
                  </a:cubicBezTo>
                  <a:cubicBezTo>
                    <a:pt x="139" y="142"/>
                    <a:pt x="106" y="180"/>
                    <a:pt x="99" y="182"/>
                  </a:cubicBezTo>
                  <a:cubicBezTo>
                    <a:pt x="89" y="184"/>
                    <a:pt x="79" y="184"/>
                    <a:pt x="69" y="185"/>
                  </a:cubicBezTo>
                  <a:cubicBezTo>
                    <a:pt x="62" y="206"/>
                    <a:pt x="69" y="201"/>
                    <a:pt x="54" y="206"/>
                  </a:cubicBezTo>
                  <a:cubicBezTo>
                    <a:pt x="48" y="263"/>
                    <a:pt x="50" y="242"/>
                    <a:pt x="27" y="227"/>
                  </a:cubicBezTo>
                  <a:cubicBezTo>
                    <a:pt x="12" y="249"/>
                    <a:pt x="0" y="305"/>
                    <a:pt x="36" y="296"/>
                  </a:cubicBezTo>
                  <a:cubicBezTo>
                    <a:pt x="46" y="281"/>
                    <a:pt x="44" y="265"/>
                    <a:pt x="54" y="251"/>
                  </a:cubicBezTo>
                  <a:cubicBezTo>
                    <a:pt x="59" y="252"/>
                    <a:pt x="65" y="251"/>
                    <a:pt x="69" y="254"/>
                  </a:cubicBezTo>
                  <a:cubicBezTo>
                    <a:pt x="72" y="257"/>
                    <a:pt x="68" y="268"/>
                    <a:pt x="72" y="266"/>
                  </a:cubicBezTo>
                  <a:cubicBezTo>
                    <a:pt x="88" y="259"/>
                    <a:pt x="87" y="217"/>
                    <a:pt x="108" y="203"/>
                  </a:cubicBezTo>
                  <a:cubicBezTo>
                    <a:pt x="116" y="204"/>
                    <a:pt x="125" y="202"/>
                    <a:pt x="132" y="206"/>
                  </a:cubicBezTo>
                  <a:cubicBezTo>
                    <a:pt x="135" y="208"/>
                    <a:pt x="125" y="212"/>
                    <a:pt x="126" y="215"/>
                  </a:cubicBezTo>
                  <a:cubicBezTo>
                    <a:pt x="127" y="218"/>
                    <a:pt x="132" y="217"/>
                    <a:pt x="135" y="218"/>
                  </a:cubicBezTo>
                  <a:cubicBezTo>
                    <a:pt x="148" y="210"/>
                    <a:pt x="149" y="197"/>
                    <a:pt x="162" y="188"/>
                  </a:cubicBezTo>
                  <a:cubicBezTo>
                    <a:pt x="173" y="172"/>
                    <a:pt x="189" y="180"/>
                    <a:pt x="204" y="170"/>
                  </a:cubicBezTo>
                  <a:cubicBezTo>
                    <a:pt x="217" y="131"/>
                    <a:pt x="195" y="42"/>
                    <a:pt x="252" y="23"/>
                  </a:cubicBezTo>
                  <a:cubicBezTo>
                    <a:pt x="255" y="24"/>
                    <a:pt x="258" y="27"/>
                    <a:pt x="261" y="26"/>
                  </a:cubicBezTo>
                  <a:cubicBezTo>
                    <a:pt x="264" y="25"/>
                    <a:pt x="269" y="20"/>
                    <a:pt x="267" y="17"/>
                  </a:cubicBezTo>
                  <a:cubicBezTo>
                    <a:pt x="265" y="14"/>
                    <a:pt x="222" y="0"/>
                    <a:pt x="222" y="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922" y="3188"/>
              <a:ext cx="165" cy="264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2" y="9"/>
                </a:cxn>
                <a:cxn ang="0">
                  <a:pos x="96" y="27"/>
                </a:cxn>
                <a:cxn ang="0">
                  <a:pos x="114" y="66"/>
                </a:cxn>
                <a:cxn ang="0">
                  <a:pos x="84" y="144"/>
                </a:cxn>
                <a:cxn ang="0">
                  <a:pos x="72" y="162"/>
                </a:cxn>
                <a:cxn ang="0">
                  <a:pos x="54" y="168"/>
                </a:cxn>
                <a:cxn ang="0">
                  <a:pos x="24" y="201"/>
                </a:cxn>
                <a:cxn ang="0">
                  <a:pos x="0" y="264"/>
                </a:cxn>
                <a:cxn ang="0">
                  <a:pos x="18" y="273"/>
                </a:cxn>
                <a:cxn ang="0">
                  <a:pos x="36" y="246"/>
                </a:cxn>
                <a:cxn ang="0">
                  <a:pos x="57" y="225"/>
                </a:cxn>
                <a:cxn ang="0">
                  <a:pos x="81" y="204"/>
                </a:cxn>
                <a:cxn ang="0">
                  <a:pos x="105" y="174"/>
                </a:cxn>
                <a:cxn ang="0">
                  <a:pos x="123" y="153"/>
                </a:cxn>
                <a:cxn ang="0">
                  <a:pos x="135" y="150"/>
                </a:cxn>
                <a:cxn ang="0">
                  <a:pos x="168" y="102"/>
                </a:cxn>
                <a:cxn ang="0">
                  <a:pos x="180" y="75"/>
                </a:cxn>
                <a:cxn ang="0">
                  <a:pos x="147" y="48"/>
                </a:cxn>
                <a:cxn ang="0">
                  <a:pos x="120" y="0"/>
                </a:cxn>
              </a:cxnLst>
              <a:rect l="0" t="0" r="r" b="b"/>
              <a:pathLst>
                <a:path w="180" h="287">
                  <a:moveTo>
                    <a:pt x="120" y="0"/>
                  </a:moveTo>
                  <a:cubicBezTo>
                    <a:pt x="115" y="2"/>
                    <a:pt x="105" y="4"/>
                    <a:pt x="102" y="9"/>
                  </a:cubicBezTo>
                  <a:cubicBezTo>
                    <a:pt x="99" y="14"/>
                    <a:pt x="96" y="27"/>
                    <a:pt x="96" y="27"/>
                  </a:cubicBezTo>
                  <a:cubicBezTo>
                    <a:pt x="100" y="42"/>
                    <a:pt x="109" y="52"/>
                    <a:pt x="114" y="66"/>
                  </a:cubicBezTo>
                  <a:cubicBezTo>
                    <a:pt x="111" y="112"/>
                    <a:pt x="117" y="122"/>
                    <a:pt x="84" y="144"/>
                  </a:cubicBezTo>
                  <a:cubicBezTo>
                    <a:pt x="80" y="150"/>
                    <a:pt x="76" y="156"/>
                    <a:pt x="72" y="162"/>
                  </a:cubicBezTo>
                  <a:cubicBezTo>
                    <a:pt x="68" y="167"/>
                    <a:pt x="54" y="168"/>
                    <a:pt x="54" y="168"/>
                  </a:cubicBezTo>
                  <a:cubicBezTo>
                    <a:pt x="49" y="183"/>
                    <a:pt x="37" y="192"/>
                    <a:pt x="24" y="201"/>
                  </a:cubicBezTo>
                  <a:cubicBezTo>
                    <a:pt x="10" y="221"/>
                    <a:pt x="5" y="240"/>
                    <a:pt x="0" y="264"/>
                  </a:cubicBezTo>
                  <a:cubicBezTo>
                    <a:pt x="5" y="278"/>
                    <a:pt x="4" y="287"/>
                    <a:pt x="18" y="273"/>
                  </a:cubicBezTo>
                  <a:cubicBezTo>
                    <a:pt x="22" y="261"/>
                    <a:pt x="27" y="255"/>
                    <a:pt x="36" y="246"/>
                  </a:cubicBezTo>
                  <a:cubicBezTo>
                    <a:pt x="39" y="237"/>
                    <a:pt x="57" y="225"/>
                    <a:pt x="57" y="225"/>
                  </a:cubicBezTo>
                  <a:cubicBezTo>
                    <a:pt x="63" y="216"/>
                    <a:pt x="81" y="204"/>
                    <a:pt x="81" y="204"/>
                  </a:cubicBezTo>
                  <a:cubicBezTo>
                    <a:pt x="85" y="193"/>
                    <a:pt x="95" y="180"/>
                    <a:pt x="105" y="174"/>
                  </a:cubicBezTo>
                  <a:cubicBezTo>
                    <a:pt x="112" y="163"/>
                    <a:pt x="119" y="165"/>
                    <a:pt x="123" y="153"/>
                  </a:cubicBezTo>
                  <a:cubicBezTo>
                    <a:pt x="128" y="118"/>
                    <a:pt x="125" y="135"/>
                    <a:pt x="135" y="150"/>
                  </a:cubicBezTo>
                  <a:cubicBezTo>
                    <a:pt x="153" y="132"/>
                    <a:pt x="140" y="111"/>
                    <a:pt x="168" y="102"/>
                  </a:cubicBezTo>
                  <a:cubicBezTo>
                    <a:pt x="173" y="94"/>
                    <a:pt x="180" y="75"/>
                    <a:pt x="180" y="75"/>
                  </a:cubicBezTo>
                  <a:cubicBezTo>
                    <a:pt x="175" y="59"/>
                    <a:pt x="163" y="52"/>
                    <a:pt x="147" y="48"/>
                  </a:cubicBezTo>
                  <a:cubicBezTo>
                    <a:pt x="144" y="35"/>
                    <a:pt x="138" y="0"/>
                    <a:pt x="120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6" y="1056"/>
              <a:ext cx="2921" cy="1628"/>
              <a:chOff x="240" y="942"/>
              <a:chExt cx="3185" cy="1776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240" y="942"/>
                <a:ext cx="3185" cy="1776"/>
              </a:xfrm>
              <a:custGeom>
                <a:avLst/>
                <a:gdLst/>
                <a:ahLst/>
                <a:cxnLst>
                  <a:cxn ang="0">
                    <a:pos x="2184" y="1296"/>
                  </a:cxn>
                  <a:cxn ang="0">
                    <a:pos x="2208" y="1164"/>
                  </a:cxn>
                  <a:cxn ang="0">
                    <a:pos x="2274" y="1092"/>
                  </a:cxn>
                  <a:cxn ang="0">
                    <a:pos x="2388" y="966"/>
                  </a:cxn>
                  <a:cxn ang="0">
                    <a:pos x="2418" y="822"/>
                  </a:cxn>
                  <a:cxn ang="0">
                    <a:pos x="2646" y="714"/>
                  </a:cxn>
                  <a:cxn ang="0">
                    <a:pos x="2676" y="780"/>
                  </a:cxn>
                  <a:cxn ang="0">
                    <a:pos x="2754" y="762"/>
                  </a:cxn>
                  <a:cxn ang="0">
                    <a:pos x="2892" y="630"/>
                  </a:cxn>
                  <a:cxn ang="0">
                    <a:pos x="3012" y="546"/>
                  </a:cxn>
                  <a:cxn ang="0">
                    <a:pos x="3168" y="504"/>
                  </a:cxn>
                  <a:cxn ang="0">
                    <a:pos x="2988" y="312"/>
                  </a:cxn>
                  <a:cxn ang="0">
                    <a:pos x="2712" y="306"/>
                  </a:cxn>
                  <a:cxn ang="0">
                    <a:pos x="2436" y="186"/>
                  </a:cxn>
                  <a:cxn ang="0">
                    <a:pos x="2244" y="228"/>
                  </a:cxn>
                  <a:cxn ang="0">
                    <a:pos x="1926" y="192"/>
                  </a:cxn>
                  <a:cxn ang="0">
                    <a:pos x="1860" y="66"/>
                  </a:cxn>
                  <a:cxn ang="0">
                    <a:pos x="1650" y="120"/>
                  </a:cxn>
                  <a:cxn ang="0">
                    <a:pos x="1530" y="330"/>
                  </a:cxn>
                  <a:cxn ang="0">
                    <a:pos x="1386" y="426"/>
                  </a:cxn>
                  <a:cxn ang="0">
                    <a:pos x="1308" y="204"/>
                  </a:cxn>
                  <a:cxn ang="0">
                    <a:pos x="1068" y="402"/>
                  </a:cxn>
                  <a:cxn ang="0">
                    <a:pos x="1032" y="378"/>
                  </a:cxn>
                  <a:cxn ang="0">
                    <a:pos x="870" y="480"/>
                  </a:cxn>
                  <a:cxn ang="0">
                    <a:pos x="750" y="444"/>
                  </a:cxn>
                  <a:cxn ang="0">
                    <a:pos x="726" y="336"/>
                  </a:cxn>
                  <a:cxn ang="0">
                    <a:pos x="498" y="366"/>
                  </a:cxn>
                  <a:cxn ang="0">
                    <a:pos x="348" y="552"/>
                  </a:cxn>
                  <a:cxn ang="0">
                    <a:pos x="360" y="702"/>
                  </a:cxn>
                  <a:cxn ang="0">
                    <a:pos x="474" y="720"/>
                  </a:cxn>
                  <a:cxn ang="0">
                    <a:pos x="600" y="498"/>
                  </a:cxn>
                  <a:cxn ang="0">
                    <a:pos x="624" y="678"/>
                  </a:cxn>
                  <a:cxn ang="0">
                    <a:pos x="396" y="828"/>
                  </a:cxn>
                  <a:cxn ang="0">
                    <a:pos x="306" y="816"/>
                  </a:cxn>
                  <a:cxn ang="0">
                    <a:pos x="222" y="870"/>
                  </a:cxn>
                  <a:cxn ang="0">
                    <a:pos x="144" y="966"/>
                  </a:cxn>
                  <a:cxn ang="0">
                    <a:pos x="0" y="1116"/>
                  </a:cxn>
                  <a:cxn ang="0">
                    <a:pos x="72" y="1206"/>
                  </a:cxn>
                  <a:cxn ang="0">
                    <a:pos x="306" y="1074"/>
                  </a:cxn>
                  <a:cxn ang="0">
                    <a:pos x="408" y="1092"/>
                  </a:cxn>
                  <a:cxn ang="0">
                    <a:pos x="510" y="1206"/>
                  </a:cxn>
                  <a:cxn ang="0">
                    <a:pos x="600" y="1050"/>
                  </a:cxn>
                  <a:cxn ang="0">
                    <a:pos x="732" y="1026"/>
                  </a:cxn>
                  <a:cxn ang="0">
                    <a:pos x="732" y="1086"/>
                  </a:cxn>
                  <a:cxn ang="0">
                    <a:pos x="666" y="1260"/>
                  </a:cxn>
                  <a:cxn ang="0">
                    <a:pos x="786" y="1464"/>
                  </a:cxn>
                  <a:cxn ang="0">
                    <a:pos x="924" y="1572"/>
                  </a:cxn>
                  <a:cxn ang="0">
                    <a:pos x="972" y="1410"/>
                  </a:cxn>
                  <a:cxn ang="0">
                    <a:pos x="984" y="1356"/>
                  </a:cxn>
                  <a:cxn ang="0">
                    <a:pos x="1302" y="1518"/>
                  </a:cxn>
                  <a:cxn ang="0">
                    <a:pos x="1386" y="1680"/>
                  </a:cxn>
                  <a:cxn ang="0">
                    <a:pos x="1668" y="1554"/>
                  </a:cxn>
                  <a:cxn ang="0">
                    <a:pos x="1800" y="1758"/>
                  </a:cxn>
                  <a:cxn ang="0">
                    <a:pos x="1734" y="1632"/>
                  </a:cxn>
                  <a:cxn ang="0">
                    <a:pos x="1878" y="1632"/>
                  </a:cxn>
                  <a:cxn ang="0">
                    <a:pos x="1944" y="1458"/>
                  </a:cxn>
                  <a:cxn ang="0">
                    <a:pos x="2088" y="1356"/>
                  </a:cxn>
                  <a:cxn ang="0">
                    <a:pos x="2160" y="1134"/>
                  </a:cxn>
                </a:cxnLst>
                <a:rect l="0" t="0" r="r" b="b"/>
                <a:pathLst>
                  <a:path w="3185" h="1776">
                    <a:moveTo>
                      <a:pt x="2160" y="1134"/>
                    </a:moveTo>
                    <a:cubicBezTo>
                      <a:pt x="2177" y="1159"/>
                      <a:pt x="2179" y="1187"/>
                      <a:pt x="2196" y="1212"/>
                    </a:cubicBezTo>
                    <a:cubicBezTo>
                      <a:pt x="2182" y="1254"/>
                      <a:pt x="2165" y="1214"/>
                      <a:pt x="2178" y="1254"/>
                    </a:cubicBezTo>
                    <a:cubicBezTo>
                      <a:pt x="2180" y="1268"/>
                      <a:pt x="2172" y="1288"/>
                      <a:pt x="2184" y="1296"/>
                    </a:cubicBezTo>
                    <a:cubicBezTo>
                      <a:pt x="2194" y="1303"/>
                      <a:pt x="2208" y="1288"/>
                      <a:pt x="2220" y="1284"/>
                    </a:cubicBezTo>
                    <a:cubicBezTo>
                      <a:pt x="2226" y="1282"/>
                      <a:pt x="2238" y="1278"/>
                      <a:pt x="2238" y="1278"/>
                    </a:cubicBezTo>
                    <a:cubicBezTo>
                      <a:pt x="2249" y="1244"/>
                      <a:pt x="2251" y="1194"/>
                      <a:pt x="2214" y="1182"/>
                    </a:cubicBezTo>
                    <a:cubicBezTo>
                      <a:pt x="2212" y="1176"/>
                      <a:pt x="2204" y="1168"/>
                      <a:pt x="2208" y="1164"/>
                    </a:cubicBezTo>
                    <a:cubicBezTo>
                      <a:pt x="2217" y="1155"/>
                      <a:pt x="2244" y="1152"/>
                      <a:pt x="2244" y="1152"/>
                    </a:cubicBezTo>
                    <a:cubicBezTo>
                      <a:pt x="2246" y="1146"/>
                      <a:pt x="2246" y="1138"/>
                      <a:pt x="2250" y="1134"/>
                    </a:cubicBezTo>
                    <a:cubicBezTo>
                      <a:pt x="2254" y="1130"/>
                      <a:pt x="2265" y="1133"/>
                      <a:pt x="2268" y="1128"/>
                    </a:cubicBezTo>
                    <a:cubicBezTo>
                      <a:pt x="2274" y="1117"/>
                      <a:pt x="2267" y="1102"/>
                      <a:pt x="2274" y="1092"/>
                    </a:cubicBezTo>
                    <a:cubicBezTo>
                      <a:pt x="2282" y="1080"/>
                      <a:pt x="2298" y="1076"/>
                      <a:pt x="2310" y="1068"/>
                    </a:cubicBezTo>
                    <a:cubicBezTo>
                      <a:pt x="2316" y="1064"/>
                      <a:pt x="2328" y="1056"/>
                      <a:pt x="2328" y="1056"/>
                    </a:cubicBezTo>
                    <a:cubicBezTo>
                      <a:pt x="2346" y="1029"/>
                      <a:pt x="2360" y="1006"/>
                      <a:pt x="2382" y="984"/>
                    </a:cubicBezTo>
                    <a:cubicBezTo>
                      <a:pt x="2384" y="978"/>
                      <a:pt x="2384" y="970"/>
                      <a:pt x="2388" y="966"/>
                    </a:cubicBezTo>
                    <a:cubicBezTo>
                      <a:pt x="2392" y="962"/>
                      <a:pt x="2402" y="965"/>
                      <a:pt x="2406" y="960"/>
                    </a:cubicBezTo>
                    <a:cubicBezTo>
                      <a:pt x="2413" y="950"/>
                      <a:pt x="2418" y="924"/>
                      <a:pt x="2418" y="924"/>
                    </a:cubicBezTo>
                    <a:cubicBezTo>
                      <a:pt x="2420" y="902"/>
                      <a:pt x="2424" y="880"/>
                      <a:pt x="2424" y="858"/>
                    </a:cubicBezTo>
                    <a:cubicBezTo>
                      <a:pt x="2424" y="846"/>
                      <a:pt x="2428" y="829"/>
                      <a:pt x="2418" y="822"/>
                    </a:cubicBezTo>
                    <a:cubicBezTo>
                      <a:pt x="2401" y="811"/>
                      <a:pt x="2378" y="818"/>
                      <a:pt x="2358" y="816"/>
                    </a:cubicBezTo>
                    <a:cubicBezTo>
                      <a:pt x="2337" y="785"/>
                      <a:pt x="2353" y="790"/>
                      <a:pt x="2382" y="780"/>
                    </a:cubicBezTo>
                    <a:cubicBezTo>
                      <a:pt x="2392" y="750"/>
                      <a:pt x="2409" y="729"/>
                      <a:pt x="2430" y="708"/>
                    </a:cubicBezTo>
                    <a:cubicBezTo>
                      <a:pt x="2502" y="710"/>
                      <a:pt x="2574" y="718"/>
                      <a:pt x="2646" y="714"/>
                    </a:cubicBezTo>
                    <a:cubicBezTo>
                      <a:pt x="2661" y="713"/>
                      <a:pt x="2654" y="686"/>
                      <a:pt x="2658" y="672"/>
                    </a:cubicBezTo>
                    <a:cubicBezTo>
                      <a:pt x="2665" y="648"/>
                      <a:pt x="2677" y="644"/>
                      <a:pt x="2700" y="636"/>
                    </a:cubicBezTo>
                    <a:cubicBezTo>
                      <a:pt x="2743" y="650"/>
                      <a:pt x="2741" y="688"/>
                      <a:pt x="2700" y="702"/>
                    </a:cubicBezTo>
                    <a:cubicBezTo>
                      <a:pt x="2692" y="725"/>
                      <a:pt x="2687" y="758"/>
                      <a:pt x="2676" y="780"/>
                    </a:cubicBezTo>
                    <a:cubicBezTo>
                      <a:pt x="2653" y="827"/>
                      <a:pt x="2673" y="771"/>
                      <a:pt x="2658" y="816"/>
                    </a:cubicBezTo>
                    <a:cubicBezTo>
                      <a:pt x="2663" y="847"/>
                      <a:pt x="2665" y="863"/>
                      <a:pt x="2682" y="888"/>
                    </a:cubicBezTo>
                    <a:cubicBezTo>
                      <a:pt x="2710" y="847"/>
                      <a:pt x="2701" y="866"/>
                      <a:pt x="2712" y="834"/>
                    </a:cubicBezTo>
                    <a:cubicBezTo>
                      <a:pt x="2720" y="764"/>
                      <a:pt x="2712" y="790"/>
                      <a:pt x="2754" y="762"/>
                    </a:cubicBezTo>
                    <a:cubicBezTo>
                      <a:pt x="2762" y="738"/>
                      <a:pt x="2766" y="688"/>
                      <a:pt x="2784" y="672"/>
                    </a:cubicBezTo>
                    <a:cubicBezTo>
                      <a:pt x="2795" y="663"/>
                      <a:pt x="2808" y="656"/>
                      <a:pt x="2820" y="648"/>
                    </a:cubicBezTo>
                    <a:cubicBezTo>
                      <a:pt x="2830" y="641"/>
                      <a:pt x="2844" y="645"/>
                      <a:pt x="2856" y="642"/>
                    </a:cubicBezTo>
                    <a:cubicBezTo>
                      <a:pt x="2868" y="639"/>
                      <a:pt x="2880" y="634"/>
                      <a:pt x="2892" y="630"/>
                    </a:cubicBezTo>
                    <a:cubicBezTo>
                      <a:pt x="2898" y="628"/>
                      <a:pt x="2910" y="624"/>
                      <a:pt x="2910" y="624"/>
                    </a:cubicBezTo>
                    <a:cubicBezTo>
                      <a:pt x="2916" y="618"/>
                      <a:pt x="2921" y="611"/>
                      <a:pt x="2928" y="606"/>
                    </a:cubicBezTo>
                    <a:cubicBezTo>
                      <a:pt x="2939" y="597"/>
                      <a:pt x="2964" y="582"/>
                      <a:pt x="2964" y="582"/>
                    </a:cubicBezTo>
                    <a:cubicBezTo>
                      <a:pt x="2978" y="561"/>
                      <a:pt x="2988" y="554"/>
                      <a:pt x="3012" y="546"/>
                    </a:cubicBezTo>
                    <a:cubicBezTo>
                      <a:pt x="3025" y="507"/>
                      <a:pt x="3018" y="500"/>
                      <a:pt x="3060" y="486"/>
                    </a:cubicBezTo>
                    <a:cubicBezTo>
                      <a:pt x="3078" y="488"/>
                      <a:pt x="3097" y="486"/>
                      <a:pt x="3114" y="492"/>
                    </a:cubicBezTo>
                    <a:cubicBezTo>
                      <a:pt x="3121" y="494"/>
                      <a:pt x="3119" y="508"/>
                      <a:pt x="3126" y="510"/>
                    </a:cubicBezTo>
                    <a:cubicBezTo>
                      <a:pt x="3140" y="513"/>
                      <a:pt x="3154" y="506"/>
                      <a:pt x="3168" y="504"/>
                    </a:cubicBezTo>
                    <a:cubicBezTo>
                      <a:pt x="3172" y="498"/>
                      <a:pt x="3179" y="493"/>
                      <a:pt x="3180" y="486"/>
                    </a:cubicBezTo>
                    <a:cubicBezTo>
                      <a:pt x="3185" y="432"/>
                      <a:pt x="3161" y="439"/>
                      <a:pt x="3120" y="432"/>
                    </a:cubicBezTo>
                    <a:cubicBezTo>
                      <a:pt x="3104" y="408"/>
                      <a:pt x="3076" y="394"/>
                      <a:pt x="3054" y="372"/>
                    </a:cubicBezTo>
                    <a:cubicBezTo>
                      <a:pt x="3033" y="351"/>
                      <a:pt x="3024" y="317"/>
                      <a:pt x="2988" y="312"/>
                    </a:cubicBezTo>
                    <a:cubicBezTo>
                      <a:pt x="2954" y="307"/>
                      <a:pt x="2920" y="308"/>
                      <a:pt x="2886" y="306"/>
                    </a:cubicBezTo>
                    <a:cubicBezTo>
                      <a:pt x="2875" y="339"/>
                      <a:pt x="2897" y="327"/>
                      <a:pt x="2886" y="360"/>
                    </a:cubicBezTo>
                    <a:cubicBezTo>
                      <a:pt x="2834" y="355"/>
                      <a:pt x="2793" y="347"/>
                      <a:pt x="2742" y="354"/>
                    </a:cubicBezTo>
                    <a:cubicBezTo>
                      <a:pt x="2700" y="340"/>
                      <a:pt x="2732" y="332"/>
                      <a:pt x="2712" y="306"/>
                    </a:cubicBezTo>
                    <a:cubicBezTo>
                      <a:pt x="2697" y="288"/>
                      <a:pt x="2621" y="291"/>
                      <a:pt x="2586" y="282"/>
                    </a:cubicBezTo>
                    <a:cubicBezTo>
                      <a:pt x="2549" y="227"/>
                      <a:pt x="2530" y="229"/>
                      <a:pt x="2466" y="216"/>
                    </a:cubicBezTo>
                    <a:cubicBezTo>
                      <a:pt x="2460" y="212"/>
                      <a:pt x="2453" y="209"/>
                      <a:pt x="2448" y="204"/>
                    </a:cubicBezTo>
                    <a:cubicBezTo>
                      <a:pt x="2443" y="199"/>
                      <a:pt x="2443" y="189"/>
                      <a:pt x="2436" y="186"/>
                    </a:cubicBezTo>
                    <a:cubicBezTo>
                      <a:pt x="2428" y="183"/>
                      <a:pt x="2404" y="201"/>
                      <a:pt x="2400" y="204"/>
                    </a:cubicBezTo>
                    <a:cubicBezTo>
                      <a:pt x="2390" y="234"/>
                      <a:pt x="2379" y="224"/>
                      <a:pt x="2370" y="258"/>
                    </a:cubicBezTo>
                    <a:cubicBezTo>
                      <a:pt x="2338" y="253"/>
                      <a:pt x="2324" y="241"/>
                      <a:pt x="2298" y="258"/>
                    </a:cubicBezTo>
                    <a:cubicBezTo>
                      <a:pt x="2278" y="251"/>
                      <a:pt x="2244" y="228"/>
                      <a:pt x="2244" y="228"/>
                    </a:cubicBezTo>
                    <a:cubicBezTo>
                      <a:pt x="2237" y="208"/>
                      <a:pt x="2251" y="183"/>
                      <a:pt x="2238" y="168"/>
                    </a:cubicBezTo>
                    <a:cubicBezTo>
                      <a:pt x="2221" y="149"/>
                      <a:pt x="2205" y="145"/>
                      <a:pt x="2184" y="138"/>
                    </a:cubicBezTo>
                    <a:cubicBezTo>
                      <a:pt x="2177" y="164"/>
                      <a:pt x="2180" y="177"/>
                      <a:pt x="2154" y="186"/>
                    </a:cubicBezTo>
                    <a:cubicBezTo>
                      <a:pt x="2081" y="162"/>
                      <a:pt x="2000" y="174"/>
                      <a:pt x="1926" y="192"/>
                    </a:cubicBezTo>
                    <a:cubicBezTo>
                      <a:pt x="1898" y="211"/>
                      <a:pt x="1894" y="204"/>
                      <a:pt x="1884" y="174"/>
                    </a:cubicBezTo>
                    <a:cubicBezTo>
                      <a:pt x="1888" y="168"/>
                      <a:pt x="1890" y="161"/>
                      <a:pt x="1896" y="156"/>
                    </a:cubicBezTo>
                    <a:cubicBezTo>
                      <a:pt x="1901" y="152"/>
                      <a:pt x="1913" y="156"/>
                      <a:pt x="1914" y="150"/>
                    </a:cubicBezTo>
                    <a:cubicBezTo>
                      <a:pt x="1926" y="90"/>
                      <a:pt x="1904" y="77"/>
                      <a:pt x="1860" y="66"/>
                    </a:cubicBezTo>
                    <a:cubicBezTo>
                      <a:pt x="1847" y="0"/>
                      <a:pt x="1862" y="11"/>
                      <a:pt x="1776" y="18"/>
                    </a:cubicBezTo>
                    <a:cubicBezTo>
                      <a:pt x="1749" y="36"/>
                      <a:pt x="1761" y="49"/>
                      <a:pt x="1740" y="66"/>
                    </a:cubicBezTo>
                    <a:cubicBezTo>
                      <a:pt x="1735" y="70"/>
                      <a:pt x="1728" y="69"/>
                      <a:pt x="1722" y="72"/>
                    </a:cubicBezTo>
                    <a:cubicBezTo>
                      <a:pt x="1702" y="83"/>
                      <a:pt x="1673" y="112"/>
                      <a:pt x="1650" y="120"/>
                    </a:cubicBezTo>
                    <a:cubicBezTo>
                      <a:pt x="1625" y="128"/>
                      <a:pt x="1637" y="122"/>
                      <a:pt x="1614" y="138"/>
                    </a:cubicBezTo>
                    <a:cubicBezTo>
                      <a:pt x="1606" y="161"/>
                      <a:pt x="1591" y="166"/>
                      <a:pt x="1578" y="186"/>
                    </a:cubicBezTo>
                    <a:cubicBezTo>
                      <a:pt x="1572" y="210"/>
                      <a:pt x="1568" y="226"/>
                      <a:pt x="1554" y="246"/>
                    </a:cubicBezTo>
                    <a:cubicBezTo>
                      <a:pt x="1549" y="285"/>
                      <a:pt x="1550" y="300"/>
                      <a:pt x="1530" y="330"/>
                    </a:cubicBezTo>
                    <a:cubicBezTo>
                      <a:pt x="1498" y="309"/>
                      <a:pt x="1489" y="273"/>
                      <a:pt x="1458" y="252"/>
                    </a:cubicBezTo>
                    <a:cubicBezTo>
                      <a:pt x="1450" y="228"/>
                      <a:pt x="1443" y="218"/>
                      <a:pt x="1422" y="204"/>
                    </a:cubicBezTo>
                    <a:cubicBezTo>
                      <a:pt x="1408" y="226"/>
                      <a:pt x="1394" y="251"/>
                      <a:pt x="1386" y="276"/>
                    </a:cubicBezTo>
                    <a:cubicBezTo>
                      <a:pt x="1403" y="328"/>
                      <a:pt x="1410" y="342"/>
                      <a:pt x="1386" y="426"/>
                    </a:cubicBezTo>
                    <a:cubicBezTo>
                      <a:pt x="1382" y="438"/>
                      <a:pt x="1350" y="438"/>
                      <a:pt x="1350" y="438"/>
                    </a:cubicBezTo>
                    <a:cubicBezTo>
                      <a:pt x="1357" y="387"/>
                      <a:pt x="1363" y="338"/>
                      <a:pt x="1374" y="288"/>
                    </a:cubicBezTo>
                    <a:cubicBezTo>
                      <a:pt x="1378" y="268"/>
                      <a:pt x="1386" y="228"/>
                      <a:pt x="1386" y="228"/>
                    </a:cubicBezTo>
                    <a:cubicBezTo>
                      <a:pt x="1374" y="182"/>
                      <a:pt x="1349" y="198"/>
                      <a:pt x="1308" y="204"/>
                    </a:cubicBezTo>
                    <a:cubicBezTo>
                      <a:pt x="1281" y="244"/>
                      <a:pt x="1269" y="301"/>
                      <a:pt x="1260" y="348"/>
                    </a:cubicBezTo>
                    <a:cubicBezTo>
                      <a:pt x="1224" y="336"/>
                      <a:pt x="1236" y="328"/>
                      <a:pt x="1194" y="336"/>
                    </a:cubicBezTo>
                    <a:cubicBezTo>
                      <a:pt x="1171" y="371"/>
                      <a:pt x="1137" y="360"/>
                      <a:pt x="1104" y="378"/>
                    </a:cubicBezTo>
                    <a:cubicBezTo>
                      <a:pt x="1091" y="385"/>
                      <a:pt x="1068" y="402"/>
                      <a:pt x="1068" y="402"/>
                    </a:cubicBezTo>
                    <a:cubicBezTo>
                      <a:pt x="1066" y="396"/>
                      <a:pt x="1061" y="390"/>
                      <a:pt x="1062" y="384"/>
                    </a:cubicBezTo>
                    <a:cubicBezTo>
                      <a:pt x="1063" y="377"/>
                      <a:pt x="1077" y="372"/>
                      <a:pt x="1074" y="366"/>
                    </a:cubicBezTo>
                    <a:cubicBezTo>
                      <a:pt x="1071" y="360"/>
                      <a:pt x="1062" y="370"/>
                      <a:pt x="1056" y="372"/>
                    </a:cubicBezTo>
                    <a:cubicBezTo>
                      <a:pt x="1048" y="374"/>
                      <a:pt x="1040" y="376"/>
                      <a:pt x="1032" y="378"/>
                    </a:cubicBezTo>
                    <a:cubicBezTo>
                      <a:pt x="1022" y="409"/>
                      <a:pt x="1003" y="410"/>
                      <a:pt x="972" y="420"/>
                    </a:cubicBezTo>
                    <a:cubicBezTo>
                      <a:pt x="966" y="422"/>
                      <a:pt x="954" y="426"/>
                      <a:pt x="954" y="426"/>
                    </a:cubicBezTo>
                    <a:cubicBezTo>
                      <a:pt x="948" y="422"/>
                      <a:pt x="943" y="414"/>
                      <a:pt x="936" y="414"/>
                    </a:cubicBezTo>
                    <a:cubicBezTo>
                      <a:pt x="918" y="414"/>
                      <a:pt x="884" y="468"/>
                      <a:pt x="870" y="480"/>
                    </a:cubicBezTo>
                    <a:cubicBezTo>
                      <a:pt x="846" y="500"/>
                      <a:pt x="798" y="512"/>
                      <a:pt x="768" y="522"/>
                    </a:cubicBezTo>
                    <a:cubicBezTo>
                      <a:pt x="745" y="488"/>
                      <a:pt x="757" y="457"/>
                      <a:pt x="720" y="432"/>
                    </a:cubicBezTo>
                    <a:cubicBezTo>
                      <a:pt x="726" y="430"/>
                      <a:pt x="732" y="424"/>
                      <a:pt x="738" y="426"/>
                    </a:cubicBezTo>
                    <a:cubicBezTo>
                      <a:pt x="745" y="429"/>
                      <a:pt x="745" y="439"/>
                      <a:pt x="750" y="444"/>
                    </a:cubicBezTo>
                    <a:cubicBezTo>
                      <a:pt x="762" y="456"/>
                      <a:pt x="771" y="457"/>
                      <a:pt x="786" y="462"/>
                    </a:cubicBezTo>
                    <a:cubicBezTo>
                      <a:pt x="814" y="455"/>
                      <a:pt x="824" y="450"/>
                      <a:pt x="840" y="426"/>
                    </a:cubicBezTo>
                    <a:cubicBezTo>
                      <a:pt x="838" y="406"/>
                      <a:pt x="840" y="385"/>
                      <a:pt x="834" y="366"/>
                    </a:cubicBezTo>
                    <a:cubicBezTo>
                      <a:pt x="827" y="344"/>
                      <a:pt x="740" y="338"/>
                      <a:pt x="726" y="336"/>
                    </a:cubicBezTo>
                    <a:cubicBezTo>
                      <a:pt x="685" y="322"/>
                      <a:pt x="729" y="341"/>
                      <a:pt x="696" y="312"/>
                    </a:cubicBezTo>
                    <a:cubicBezTo>
                      <a:pt x="685" y="303"/>
                      <a:pt x="660" y="288"/>
                      <a:pt x="660" y="288"/>
                    </a:cubicBezTo>
                    <a:cubicBezTo>
                      <a:pt x="616" y="303"/>
                      <a:pt x="591" y="316"/>
                      <a:pt x="552" y="342"/>
                    </a:cubicBezTo>
                    <a:cubicBezTo>
                      <a:pt x="474" y="394"/>
                      <a:pt x="547" y="325"/>
                      <a:pt x="498" y="366"/>
                    </a:cubicBezTo>
                    <a:cubicBezTo>
                      <a:pt x="479" y="382"/>
                      <a:pt x="471" y="400"/>
                      <a:pt x="450" y="414"/>
                    </a:cubicBezTo>
                    <a:cubicBezTo>
                      <a:pt x="434" y="437"/>
                      <a:pt x="438" y="456"/>
                      <a:pt x="426" y="480"/>
                    </a:cubicBezTo>
                    <a:cubicBezTo>
                      <a:pt x="420" y="492"/>
                      <a:pt x="400" y="503"/>
                      <a:pt x="390" y="510"/>
                    </a:cubicBezTo>
                    <a:cubicBezTo>
                      <a:pt x="379" y="542"/>
                      <a:pt x="389" y="524"/>
                      <a:pt x="348" y="552"/>
                    </a:cubicBezTo>
                    <a:cubicBezTo>
                      <a:pt x="336" y="560"/>
                      <a:pt x="312" y="576"/>
                      <a:pt x="312" y="576"/>
                    </a:cubicBezTo>
                    <a:cubicBezTo>
                      <a:pt x="306" y="594"/>
                      <a:pt x="300" y="612"/>
                      <a:pt x="294" y="630"/>
                    </a:cubicBezTo>
                    <a:cubicBezTo>
                      <a:pt x="292" y="636"/>
                      <a:pt x="288" y="648"/>
                      <a:pt x="288" y="648"/>
                    </a:cubicBezTo>
                    <a:cubicBezTo>
                      <a:pt x="300" y="742"/>
                      <a:pt x="274" y="662"/>
                      <a:pt x="360" y="702"/>
                    </a:cubicBezTo>
                    <a:cubicBezTo>
                      <a:pt x="360" y="702"/>
                      <a:pt x="390" y="747"/>
                      <a:pt x="396" y="756"/>
                    </a:cubicBezTo>
                    <a:cubicBezTo>
                      <a:pt x="400" y="762"/>
                      <a:pt x="408" y="774"/>
                      <a:pt x="408" y="774"/>
                    </a:cubicBezTo>
                    <a:cubicBezTo>
                      <a:pt x="451" y="765"/>
                      <a:pt x="436" y="759"/>
                      <a:pt x="468" y="738"/>
                    </a:cubicBezTo>
                    <a:cubicBezTo>
                      <a:pt x="470" y="732"/>
                      <a:pt x="470" y="725"/>
                      <a:pt x="474" y="720"/>
                    </a:cubicBezTo>
                    <a:cubicBezTo>
                      <a:pt x="479" y="714"/>
                      <a:pt x="491" y="715"/>
                      <a:pt x="492" y="708"/>
                    </a:cubicBezTo>
                    <a:cubicBezTo>
                      <a:pt x="510" y="608"/>
                      <a:pt x="463" y="594"/>
                      <a:pt x="534" y="570"/>
                    </a:cubicBezTo>
                    <a:cubicBezTo>
                      <a:pt x="539" y="554"/>
                      <a:pt x="538" y="536"/>
                      <a:pt x="546" y="522"/>
                    </a:cubicBezTo>
                    <a:cubicBezTo>
                      <a:pt x="556" y="505"/>
                      <a:pt x="600" y="498"/>
                      <a:pt x="600" y="498"/>
                    </a:cubicBezTo>
                    <a:cubicBezTo>
                      <a:pt x="600" y="498"/>
                      <a:pt x="591" y="537"/>
                      <a:pt x="588" y="540"/>
                    </a:cubicBezTo>
                    <a:cubicBezTo>
                      <a:pt x="578" y="550"/>
                      <a:pt x="552" y="564"/>
                      <a:pt x="552" y="564"/>
                    </a:cubicBezTo>
                    <a:cubicBezTo>
                      <a:pt x="548" y="578"/>
                      <a:pt x="540" y="591"/>
                      <a:pt x="540" y="606"/>
                    </a:cubicBezTo>
                    <a:cubicBezTo>
                      <a:pt x="540" y="665"/>
                      <a:pt x="577" y="666"/>
                      <a:pt x="624" y="678"/>
                    </a:cubicBezTo>
                    <a:cubicBezTo>
                      <a:pt x="612" y="724"/>
                      <a:pt x="587" y="716"/>
                      <a:pt x="546" y="726"/>
                    </a:cubicBezTo>
                    <a:cubicBezTo>
                      <a:pt x="542" y="732"/>
                      <a:pt x="537" y="737"/>
                      <a:pt x="534" y="744"/>
                    </a:cubicBezTo>
                    <a:cubicBezTo>
                      <a:pt x="529" y="756"/>
                      <a:pt x="534" y="776"/>
                      <a:pt x="522" y="780"/>
                    </a:cubicBezTo>
                    <a:cubicBezTo>
                      <a:pt x="480" y="794"/>
                      <a:pt x="433" y="803"/>
                      <a:pt x="396" y="828"/>
                    </a:cubicBezTo>
                    <a:cubicBezTo>
                      <a:pt x="386" y="826"/>
                      <a:pt x="374" y="828"/>
                      <a:pt x="366" y="822"/>
                    </a:cubicBezTo>
                    <a:cubicBezTo>
                      <a:pt x="360" y="818"/>
                      <a:pt x="351" y="760"/>
                      <a:pt x="348" y="750"/>
                    </a:cubicBezTo>
                    <a:cubicBezTo>
                      <a:pt x="336" y="774"/>
                      <a:pt x="338" y="789"/>
                      <a:pt x="312" y="798"/>
                    </a:cubicBezTo>
                    <a:cubicBezTo>
                      <a:pt x="310" y="804"/>
                      <a:pt x="310" y="812"/>
                      <a:pt x="306" y="816"/>
                    </a:cubicBezTo>
                    <a:cubicBezTo>
                      <a:pt x="302" y="820"/>
                      <a:pt x="293" y="818"/>
                      <a:pt x="288" y="822"/>
                    </a:cubicBezTo>
                    <a:cubicBezTo>
                      <a:pt x="243" y="852"/>
                      <a:pt x="295" y="832"/>
                      <a:pt x="252" y="846"/>
                    </a:cubicBezTo>
                    <a:cubicBezTo>
                      <a:pt x="248" y="852"/>
                      <a:pt x="246" y="859"/>
                      <a:pt x="240" y="864"/>
                    </a:cubicBezTo>
                    <a:cubicBezTo>
                      <a:pt x="235" y="868"/>
                      <a:pt x="226" y="866"/>
                      <a:pt x="222" y="870"/>
                    </a:cubicBezTo>
                    <a:cubicBezTo>
                      <a:pt x="218" y="874"/>
                      <a:pt x="220" y="883"/>
                      <a:pt x="216" y="888"/>
                    </a:cubicBezTo>
                    <a:cubicBezTo>
                      <a:pt x="211" y="894"/>
                      <a:pt x="204" y="896"/>
                      <a:pt x="198" y="900"/>
                    </a:cubicBezTo>
                    <a:cubicBezTo>
                      <a:pt x="184" y="921"/>
                      <a:pt x="171" y="934"/>
                      <a:pt x="150" y="948"/>
                    </a:cubicBezTo>
                    <a:cubicBezTo>
                      <a:pt x="148" y="954"/>
                      <a:pt x="145" y="960"/>
                      <a:pt x="144" y="966"/>
                    </a:cubicBezTo>
                    <a:cubicBezTo>
                      <a:pt x="141" y="998"/>
                      <a:pt x="145" y="1031"/>
                      <a:pt x="138" y="1062"/>
                    </a:cubicBezTo>
                    <a:cubicBezTo>
                      <a:pt x="137" y="1068"/>
                      <a:pt x="126" y="1065"/>
                      <a:pt x="120" y="1068"/>
                    </a:cubicBezTo>
                    <a:cubicBezTo>
                      <a:pt x="114" y="1071"/>
                      <a:pt x="108" y="1076"/>
                      <a:pt x="102" y="1080"/>
                    </a:cubicBezTo>
                    <a:cubicBezTo>
                      <a:pt x="52" y="1074"/>
                      <a:pt x="18" y="1063"/>
                      <a:pt x="0" y="1116"/>
                    </a:cubicBezTo>
                    <a:cubicBezTo>
                      <a:pt x="2" y="1136"/>
                      <a:pt x="4" y="1156"/>
                      <a:pt x="6" y="1176"/>
                    </a:cubicBezTo>
                    <a:cubicBezTo>
                      <a:pt x="8" y="1190"/>
                      <a:pt x="1" y="1210"/>
                      <a:pt x="12" y="1218"/>
                    </a:cubicBezTo>
                    <a:cubicBezTo>
                      <a:pt x="23" y="1226"/>
                      <a:pt x="40" y="1214"/>
                      <a:pt x="54" y="1212"/>
                    </a:cubicBezTo>
                    <a:cubicBezTo>
                      <a:pt x="60" y="1210"/>
                      <a:pt x="66" y="1206"/>
                      <a:pt x="72" y="1206"/>
                    </a:cubicBezTo>
                    <a:cubicBezTo>
                      <a:pt x="84" y="1206"/>
                      <a:pt x="97" y="1217"/>
                      <a:pt x="108" y="1212"/>
                    </a:cubicBezTo>
                    <a:cubicBezTo>
                      <a:pt x="121" y="1206"/>
                      <a:pt x="124" y="1188"/>
                      <a:pt x="132" y="1176"/>
                    </a:cubicBezTo>
                    <a:cubicBezTo>
                      <a:pt x="144" y="1158"/>
                      <a:pt x="163" y="1140"/>
                      <a:pt x="180" y="1128"/>
                    </a:cubicBezTo>
                    <a:cubicBezTo>
                      <a:pt x="209" y="1084"/>
                      <a:pt x="259" y="1086"/>
                      <a:pt x="306" y="1074"/>
                    </a:cubicBezTo>
                    <a:cubicBezTo>
                      <a:pt x="319" y="1034"/>
                      <a:pt x="342" y="1076"/>
                      <a:pt x="366" y="1092"/>
                    </a:cubicBezTo>
                    <a:cubicBezTo>
                      <a:pt x="380" y="1113"/>
                      <a:pt x="377" y="1126"/>
                      <a:pt x="402" y="1134"/>
                    </a:cubicBezTo>
                    <a:cubicBezTo>
                      <a:pt x="409" y="1144"/>
                      <a:pt x="420" y="1174"/>
                      <a:pt x="432" y="1134"/>
                    </a:cubicBezTo>
                    <a:cubicBezTo>
                      <a:pt x="438" y="1113"/>
                      <a:pt x="417" y="1104"/>
                      <a:pt x="408" y="1092"/>
                    </a:cubicBezTo>
                    <a:cubicBezTo>
                      <a:pt x="399" y="1081"/>
                      <a:pt x="384" y="1056"/>
                      <a:pt x="384" y="1056"/>
                    </a:cubicBezTo>
                    <a:cubicBezTo>
                      <a:pt x="395" y="993"/>
                      <a:pt x="383" y="1030"/>
                      <a:pt x="426" y="1044"/>
                    </a:cubicBezTo>
                    <a:cubicBezTo>
                      <a:pt x="436" y="1075"/>
                      <a:pt x="455" y="1104"/>
                      <a:pt x="468" y="1134"/>
                    </a:cubicBezTo>
                    <a:cubicBezTo>
                      <a:pt x="484" y="1169"/>
                      <a:pt x="482" y="1178"/>
                      <a:pt x="510" y="1206"/>
                    </a:cubicBezTo>
                    <a:cubicBezTo>
                      <a:pt x="544" y="1195"/>
                      <a:pt x="522" y="1209"/>
                      <a:pt x="522" y="1158"/>
                    </a:cubicBezTo>
                    <a:cubicBezTo>
                      <a:pt x="522" y="1146"/>
                      <a:pt x="526" y="1134"/>
                      <a:pt x="528" y="1122"/>
                    </a:cubicBezTo>
                    <a:cubicBezTo>
                      <a:pt x="544" y="1124"/>
                      <a:pt x="562" y="1135"/>
                      <a:pt x="576" y="1128"/>
                    </a:cubicBezTo>
                    <a:cubicBezTo>
                      <a:pt x="599" y="1117"/>
                      <a:pt x="583" y="1065"/>
                      <a:pt x="600" y="1050"/>
                    </a:cubicBezTo>
                    <a:cubicBezTo>
                      <a:pt x="610" y="1042"/>
                      <a:pt x="636" y="1038"/>
                      <a:pt x="636" y="1038"/>
                    </a:cubicBezTo>
                    <a:cubicBezTo>
                      <a:pt x="650" y="1017"/>
                      <a:pt x="672" y="992"/>
                      <a:pt x="696" y="984"/>
                    </a:cubicBezTo>
                    <a:cubicBezTo>
                      <a:pt x="702" y="986"/>
                      <a:pt x="712" y="984"/>
                      <a:pt x="714" y="990"/>
                    </a:cubicBezTo>
                    <a:cubicBezTo>
                      <a:pt x="725" y="1036"/>
                      <a:pt x="683" y="1038"/>
                      <a:pt x="732" y="1026"/>
                    </a:cubicBezTo>
                    <a:cubicBezTo>
                      <a:pt x="751" y="997"/>
                      <a:pt x="757" y="1013"/>
                      <a:pt x="792" y="1020"/>
                    </a:cubicBezTo>
                    <a:cubicBezTo>
                      <a:pt x="796" y="1032"/>
                      <a:pt x="800" y="1044"/>
                      <a:pt x="804" y="1056"/>
                    </a:cubicBezTo>
                    <a:cubicBezTo>
                      <a:pt x="806" y="1062"/>
                      <a:pt x="810" y="1074"/>
                      <a:pt x="810" y="1074"/>
                    </a:cubicBezTo>
                    <a:cubicBezTo>
                      <a:pt x="778" y="1095"/>
                      <a:pt x="773" y="1092"/>
                      <a:pt x="732" y="1086"/>
                    </a:cubicBezTo>
                    <a:cubicBezTo>
                      <a:pt x="680" y="1069"/>
                      <a:pt x="651" y="1107"/>
                      <a:pt x="606" y="1122"/>
                    </a:cubicBezTo>
                    <a:cubicBezTo>
                      <a:pt x="602" y="1134"/>
                      <a:pt x="591" y="1146"/>
                      <a:pt x="594" y="1158"/>
                    </a:cubicBezTo>
                    <a:cubicBezTo>
                      <a:pt x="609" y="1216"/>
                      <a:pt x="646" y="1207"/>
                      <a:pt x="696" y="1212"/>
                    </a:cubicBezTo>
                    <a:cubicBezTo>
                      <a:pt x="689" y="1238"/>
                      <a:pt x="692" y="1251"/>
                      <a:pt x="666" y="1260"/>
                    </a:cubicBezTo>
                    <a:cubicBezTo>
                      <a:pt x="654" y="1297"/>
                      <a:pt x="657" y="1337"/>
                      <a:pt x="696" y="1350"/>
                    </a:cubicBezTo>
                    <a:cubicBezTo>
                      <a:pt x="702" y="1356"/>
                      <a:pt x="707" y="1363"/>
                      <a:pt x="714" y="1368"/>
                    </a:cubicBezTo>
                    <a:cubicBezTo>
                      <a:pt x="719" y="1372"/>
                      <a:pt x="728" y="1370"/>
                      <a:pt x="732" y="1374"/>
                    </a:cubicBezTo>
                    <a:cubicBezTo>
                      <a:pt x="757" y="1399"/>
                      <a:pt x="770" y="1434"/>
                      <a:pt x="786" y="1464"/>
                    </a:cubicBezTo>
                    <a:cubicBezTo>
                      <a:pt x="793" y="1477"/>
                      <a:pt x="802" y="1488"/>
                      <a:pt x="810" y="1500"/>
                    </a:cubicBezTo>
                    <a:cubicBezTo>
                      <a:pt x="814" y="1506"/>
                      <a:pt x="822" y="1518"/>
                      <a:pt x="822" y="1518"/>
                    </a:cubicBezTo>
                    <a:cubicBezTo>
                      <a:pt x="826" y="1562"/>
                      <a:pt x="823" y="1591"/>
                      <a:pt x="846" y="1626"/>
                    </a:cubicBezTo>
                    <a:cubicBezTo>
                      <a:pt x="904" y="1614"/>
                      <a:pt x="883" y="1593"/>
                      <a:pt x="924" y="1572"/>
                    </a:cubicBezTo>
                    <a:cubicBezTo>
                      <a:pt x="941" y="1564"/>
                      <a:pt x="969" y="1562"/>
                      <a:pt x="984" y="1560"/>
                    </a:cubicBezTo>
                    <a:cubicBezTo>
                      <a:pt x="1000" y="1549"/>
                      <a:pt x="1038" y="1536"/>
                      <a:pt x="1038" y="1536"/>
                    </a:cubicBezTo>
                    <a:cubicBezTo>
                      <a:pt x="1066" y="1508"/>
                      <a:pt x="1074" y="1450"/>
                      <a:pt x="1038" y="1422"/>
                    </a:cubicBezTo>
                    <a:cubicBezTo>
                      <a:pt x="1021" y="1408"/>
                      <a:pt x="994" y="1413"/>
                      <a:pt x="972" y="1410"/>
                    </a:cubicBezTo>
                    <a:cubicBezTo>
                      <a:pt x="947" y="1402"/>
                      <a:pt x="950" y="1389"/>
                      <a:pt x="936" y="1368"/>
                    </a:cubicBezTo>
                    <a:cubicBezTo>
                      <a:pt x="934" y="1360"/>
                      <a:pt x="927" y="1352"/>
                      <a:pt x="930" y="1344"/>
                    </a:cubicBezTo>
                    <a:cubicBezTo>
                      <a:pt x="932" y="1338"/>
                      <a:pt x="942" y="1338"/>
                      <a:pt x="948" y="1338"/>
                    </a:cubicBezTo>
                    <a:cubicBezTo>
                      <a:pt x="963" y="1338"/>
                      <a:pt x="972" y="1350"/>
                      <a:pt x="984" y="1356"/>
                    </a:cubicBezTo>
                    <a:cubicBezTo>
                      <a:pt x="1004" y="1366"/>
                      <a:pt x="1039" y="1366"/>
                      <a:pt x="1056" y="1368"/>
                    </a:cubicBezTo>
                    <a:cubicBezTo>
                      <a:pt x="1078" y="1435"/>
                      <a:pt x="1099" y="1410"/>
                      <a:pt x="1182" y="1416"/>
                    </a:cubicBezTo>
                    <a:cubicBezTo>
                      <a:pt x="1231" y="1428"/>
                      <a:pt x="1223" y="1458"/>
                      <a:pt x="1272" y="1470"/>
                    </a:cubicBezTo>
                    <a:cubicBezTo>
                      <a:pt x="1301" y="1489"/>
                      <a:pt x="1288" y="1475"/>
                      <a:pt x="1302" y="1518"/>
                    </a:cubicBezTo>
                    <a:cubicBezTo>
                      <a:pt x="1307" y="1532"/>
                      <a:pt x="1318" y="1542"/>
                      <a:pt x="1326" y="1554"/>
                    </a:cubicBezTo>
                    <a:cubicBezTo>
                      <a:pt x="1330" y="1560"/>
                      <a:pt x="1338" y="1572"/>
                      <a:pt x="1338" y="1572"/>
                    </a:cubicBezTo>
                    <a:cubicBezTo>
                      <a:pt x="1341" y="1596"/>
                      <a:pt x="1335" y="1625"/>
                      <a:pt x="1350" y="1644"/>
                    </a:cubicBezTo>
                    <a:cubicBezTo>
                      <a:pt x="1360" y="1657"/>
                      <a:pt x="1386" y="1680"/>
                      <a:pt x="1386" y="1680"/>
                    </a:cubicBezTo>
                    <a:cubicBezTo>
                      <a:pt x="1447" y="1660"/>
                      <a:pt x="1442" y="1571"/>
                      <a:pt x="1494" y="1536"/>
                    </a:cubicBezTo>
                    <a:cubicBezTo>
                      <a:pt x="1504" y="1506"/>
                      <a:pt x="1529" y="1511"/>
                      <a:pt x="1554" y="1494"/>
                    </a:cubicBezTo>
                    <a:cubicBezTo>
                      <a:pt x="1574" y="1465"/>
                      <a:pt x="1578" y="1463"/>
                      <a:pt x="1614" y="1470"/>
                    </a:cubicBezTo>
                    <a:cubicBezTo>
                      <a:pt x="1624" y="1501"/>
                      <a:pt x="1635" y="1543"/>
                      <a:pt x="1668" y="1554"/>
                    </a:cubicBezTo>
                    <a:cubicBezTo>
                      <a:pt x="1682" y="1575"/>
                      <a:pt x="1679" y="1588"/>
                      <a:pt x="1704" y="1596"/>
                    </a:cubicBezTo>
                    <a:cubicBezTo>
                      <a:pt x="1729" y="1634"/>
                      <a:pt x="1686" y="1698"/>
                      <a:pt x="1740" y="1716"/>
                    </a:cubicBezTo>
                    <a:cubicBezTo>
                      <a:pt x="1759" y="1744"/>
                      <a:pt x="1764" y="1766"/>
                      <a:pt x="1794" y="1776"/>
                    </a:cubicBezTo>
                    <a:cubicBezTo>
                      <a:pt x="1796" y="1770"/>
                      <a:pt x="1802" y="1764"/>
                      <a:pt x="1800" y="1758"/>
                    </a:cubicBezTo>
                    <a:cubicBezTo>
                      <a:pt x="1797" y="1750"/>
                      <a:pt x="1787" y="1747"/>
                      <a:pt x="1782" y="1740"/>
                    </a:cubicBezTo>
                    <a:cubicBezTo>
                      <a:pt x="1766" y="1721"/>
                      <a:pt x="1767" y="1712"/>
                      <a:pt x="1758" y="1686"/>
                    </a:cubicBezTo>
                    <a:cubicBezTo>
                      <a:pt x="1756" y="1679"/>
                      <a:pt x="1749" y="1675"/>
                      <a:pt x="1746" y="1668"/>
                    </a:cubicBezTo>
                    <a:cubicBezTo>
                      <a:pt x="1741" y="1656"/>
                      <a:pt x="1734" y="1632"/>
                      <a:pt x="1734" y="1632"/>
                    </a:cubicBezTo>
                    <a:cubicBezTo>
                      <a:pt x="1744" y="1603"/>
                      <a:pt x="1753" y="1601"/>
                      <a:pt x="1782" y="1608"/>
                    </a:cubicBezTo>
                    <a:cubicBezTo>
                      <a:pt x="1810" y="1627"/>
                      <a:pt x="1812" y="1655"/>
                      <a:pt x="1818" y="1686"/>
                    </a:cubicBezTo>
                    <a:cubicBezTo>
                      <a:pt x="1859" y="1658"/>
                      <a:pt x="1840" y="1667"/>
                      <a:pt x="1872" y="1656"/>
                    </a:cubicBezTo>
                    <a:cubicBezTo>
                      <a:pt x="1874" y="1648"/>
                      <a:pt x="1876" y="1640"/>
                      <a:pt x="1878" y="1632"/>
                    </a:cubicBezTo>
                    <a:cubicBezTo>
                      <a:pt x="1882" y="1620"/>
                      <a:pt x="1890" y="1596"/>
                      <a:pt x="1890" y="1596"/>
                    </a:cubicBezTo>
                    <a:cubicBezTo>
                      <a:pt x="1883" y="1566"/>
                      <a:pt x="1863" y="1546"/>
                      <a:pt x="1854" y="1518"/>
                    </a:cubicBezTo>
                    <a:cubicBezTo>
                      <a:pt x="1866" y="1514"/>
                      <a:pt x="1882" y="1516"/>
                      <a:pt x="1890" y="1506"/>
                    </a:cubicBezTo>
                    <a:cubicBezTo>
                      <a:pt x="1906" y="1484"/>
                      <a:pt x="1914" y="1468"/>
                      <a:pt x="1944" y="1458"/>
                    </a:cubicBezTo>
                    <a:cubicBezTo>
                      <a:pt x="1977" y="1447"/>
                      <a:pt x="2010" y="1442"/>
                      <a:pt x="2040" y="1422"/>
                    </a:cubicBezTo>
                    <a:cubicBezTo>
                      <a:pt x="2044" y="1416"/>
                      <a:pt x="2047" y="1409"/>
                      <a:pt x="2052" y="1404"/>
                    </a:cubicBezTo>
                    <a:cubicBezTo>
                      <a:pt x="2057" y="1399"/>
                      <a:pt x="2065" y="1398"/>
                      <a:pt x="2070" y="1392"/>
                    </a:cubicBezTo>
                    <a:cubicBezTo>
                      <a:pt x="2078" y="1382"/>
                      <a:pt x="2081" y="1367"/>
                      <a:pt x="2088" y="1356"/>
                    </a:cubicBezTo>
                    <a:cubicBezTo>
                      <a:pt x="2085" y="1315"/>
                      <a:pt x="2058" y="1240"/>
                      <a:pt x="2100" y="1212"/>
                    </a:cubicBezTo>
                    <a:cubicBezTo>
                      <a:pt x="2134" y="1161"/>
                      <a:pt x="2089" y="1164"/>
                      <a:pt x="2052" y="1158"/>
                    </a:cubicBezTo>
                    <a:cubicBezTo>
                      <a:pt x="2072" y="1151"/>
                      <a:pt x="2086" y="1141"/>
                      <a:pt x="2106" y="1134"/>
                    </a:cubicBezTo>
                    <a:cubicBezTo>
                      <a:pt x="2162" y="1140"/>
                      <a:pt x="2160" y="1158"/>
                      <a:pt x="2160" y="1134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2382" y="2034"/>
                <a:ext cx="115" cy="223"/>
              </a:xfrm>
              <a:custGeom>
                <a:avLst/>
                <a:gdLst/>
                <a:ahLst/>
                <a:cxnLst>
                  <a:cxn ang="0">
                    <a:pos x="420" y="42"/>
                  </a:cxn>
                  <a:cxn ang="0">
                    <a:pos x="282" y="150"/>
                  </a:cxn>
                  <a:cxn ang="0">
                    <a:pos x="234" y="204"/>
                  </a:cxn>
                  <a:cxn ang="0">
                    <a:pos x="216" y="216"/>
                  </a:cxn>
                  <a:cxn ang="0">
                    <a:pos x="204" y="234"/>
                  </a:cxn>
                  <a:cxn ang="0">
                    <a:pos x="132" y="276"/>
                  </a:cxn>
                  <a:cxn ang="0">
                    <a:pos x="78" y="318"/>
                  </a:cxn>
                  <a:cxn ang="0">
                    <a:pos x="12" y="342"/>
                  </a:cxn>
                  <a:cxn ang="0">
                    <a:pos x="12" y="390"/>
                  </a:cxn>
                  <a:cxn ang="0">
                    <a:pos x="66" y="414"/>
                  </a:cxn>
                  <a:cxn ang="0">
                    <a:pos x="120" y="450"/>
                  </a:cxn>
                  <a:cxn ang="0">
                    <a:pos x="114" y="522"/>
                  </a:cxn>
                  <a:cxn ang="0">
                    <a:pos x="90" y="558"/>
                  </a:cxn>
                  <a:cxn ang="0">
                    <a:pos x="108" y="570"/>
                  </a:cxn>
                  <a:cxn ang="0">
                    <a:pos x="126" y="576"/>
                  </a:cxn>
                  <a:cxn ang="0">
                    <a:pos x="162" y="600"/>
                  </a:cxn>
                  <a:cxn ang="0">
                    <a:pos x="186" y="654"/>
                  </a:cxn>
                  <a:cxn ang="0">
                    <a:pos x="144" y="708"/>
                  </a:cxn>
                  <a:cxn ang="0">
                    <a:pos x="132" y="786"/>
                  </a:cxn>
                  <a:cxn ang="0">
                    <a:pos x="150" y="792"/>
                  </a:cxn>
                  <a:cxn ang="0">
                    <a:pos x="186" y="816"/>
                  </a:cxn>
                  <a:cxn ang="0">
                    <a:pos x="204" y="828"/>
                  </a:cxn>
                  <a:cxn ang="0">
                    <a:pos x="174" y="1002"/>
                  </a:cxn>
                  <a:cxn ang="0">
                    <a:pos x="162" y="1020"/>
                  </a:cxn>
                  <a:cxn ang="0">
                    <a:pos x="150" y="1056"/>
                  </a:cxn>
                  <a:cxn ang="0">
                    <a:pos x="144" y="1074"/>
                  </a:cxn>
                  <a:cxn ang="0">
                    <a:pos x="234" y="1086"/>
                  </a:cxn>
                  <a:cxn ang="0">
                    <a:pos x="360" y="1056"/>
                  </a:cxn>
                  <a:cxn ang="0">
                    <a:pos x="432" y="1014"/>
                  </a:cxn>
                  <a:cxn ang="0">
                    <a:pos x="480" y="972"/>
                  </a:cxn>
                  <a:cxn ang="0">
                    <a:pos x="564" y="882"/>
                  </a:cxn>
                  <a:cxn ang="0">
                    <a:pos x="558" y="774"/>
                  </a:cxn>
                  <a:cxn ang="0">
                    <a:pos x="516" y="708"/>
                  </a:cxn>
                  <a:cxn ang="0">
                    <a:pos x="456" y="504"/>
                  </a:cxn>
                  <a:cxn ang="0">
                    <a:pos x="414" y="456"/>
                  </a:cxn>
                  <a:cxn ang="0">
                    <a:pos x="402" y="438"/>
                  </a:cxn>
                  <a:cxn ang="0">
                    <a:pos x="366" y="426"/>
                  </a:cxn>
                  <a:cxn ang="0">
                    <a:pos x="372" y="408"/>
                  </a:cxn>
                  <a:cxn ang="0">
                    <a:pos x="408" y="396"/>
                  </a:cxn>
                  <a:cxn ang="0">
                    <a:pos x="474" y="306"/>
                  </a:cxn>
                  <a:cxn ang="0">
                    <a:pos x="468" y="270"/>
                  </a:cxn>
                  <a:cxn ang="0">
                    <a:pos x="456" y="252"/>
                  </a:cxn>
                  <a:cxn ang="0">
                    <a:pos x="486" y="198"/>
                  </a:cxn>
                  <a:cxn ang="0">
                    <a:pos x="510" y="168"/>
                  </a:cxn>
                  <a:cxn ang="0">
                    <a:pos x="528" y="132"/>
                  </a:cxn>
                  <a:cxn ang="0">
                    <a:pos x="546" y="78"/>
                  </a:cxn>
                  <a:cxn ang="0">
                    <a:pos x="552" y="60"/>
                  </a:cxn>
                  <a:cxn ang="0">
                    <a:pos x="510" y="0"/>
                  </a:cxn>
                  <a:cxn ang="0">
                    <a:pos x="468" y="6"/>
                  </a:cxn>
                  <a:cxn ang="0">
                    <a:pos x="420" y="42"/>
                  </a:cxn>
                </a:cxnLst>
                <a:rect l="0" t="0" r="r" b="b"/>
                <a:pathLst>
                  <a:path w="576" h="1117">
                    <a:moveTo>
                      <a:pt x="420" y="42"/>
                    </a:moveTo>
                    <a:cubicBezTo>
                      <a:pt x="386" y="92"/>
                      <a:pt x="330" y="118"/>
                      <a:pt x="282" y="150"/>
                    </a:cubicBezTo>
                    <a:cubicBezTo>
                      <a:pt x="275" y="201"/>
                      <a:pt x="278" y="193"/>
                      <a:pt x="234" y="204"/>
                    </a:cubicBezTo>
                    <a:cubicBezTo>
                      <a:pt x="228" y="208"/>
                      <a:pt x="221" y="211"/>
                      <a:pt x="216" y="216"/>
                    </a:cubicBezTo>
                    <a:cubicBezTo>
                      <a:pt x="211" y="221"/>
                      <a:pt x="209" y="229"/>
                      <a:pt x="204" y="234"/>
                    </a:cubicBezTo>
                    <a:cubicBezTo>
                      <a:pt x="180" y="255"/>
                      <a:pt x="157" y="262"/>
                      <a:pt x="132" y="276"/>
                    </a:cubicBezTo>
                    <a:cubicBezTo>
                      <a:pt x="77" y="306"/>
                      <a:pt x="113" y="289"/>
                      <a:pt x="78" y="318"/>
                    </a:cubicBezTo>
                    <a:cubicBezTo>
                      <a:pt x="60" y="333"/>
                      <a:pt x="12" y="342"/>
                      <a:pt x="12" y="342"/>
                    </a:cubicBezTo>
                    <a:cubicBezTo>
                      <a:pt x="6" y="360"/>
                      <a:pt x="0" y="369"/>
                      <a:pt x="12" y="390"/>
                    </a:cubicBezTo>
                    <a:cubicBezTo>
                      <a:pt x="22" y="407"/>
                      <a:pt x="66" y="414"/>
                      <a:pt x="66" y="414"/>
                    </a:cubicBezTo>
                    <a:cubicBezTo>
                      <a:pt x="84" y="432"/>
                      <a:pt x="99" y="436"/>
                      <a:pt x="120" y="450"/>
                    </a:cubicBezTo>
                    <a:cubicBezTo>
                      <a:pt x="146" y="490"/>
                      <a:pt x="141" y="488"/>
                      <a:pt x="114" y="522"/>
                    </a:cubicBezTo>
                    <a:cubicBezTo>
                      <a:pt x="105" y="533"/>
                      <a:pt x="90" y="558"/>
                      <a:pt x="90" y="558"/>
                    </a:cubicBezTo>
                    <a:cubicBezTo>
                      <a:pt x="96" y="562"/>
                      <a:pt x="102" y="567"/>
                      <a:pt x="108" y="570"/>
                    </a:cubicBezTo>
                    <a:cubicBezTo>
                      <a:pt x="114" y="573"/>
                      <a:pt x="120" y="573"/>
                      <a:pt x="126" y="576"/>
                    </a:cubicBezTo>
                    <a:cubicBezTo>
                      <a:pt x="139" y="583"/>
                      <a:pt x="162" y="600"/>
                      <a:pt x="162" y="600"/>
                    </a:cubicBezTo>
                    <a:cubicBezTo>
                      <a:pt x="173" y="616"/>
                      <a:pt x="186" y="654"/>
                      <a:pt x="186" y="654"/>
                    </a:cubicBezTo>
                    <a:cubicBezTo>
                      <a:pt x="181" y="700"/>
                      <a:pt x="189" y="723"/>
                      <a:pt x="144" y="708"/>
                    </a:cubicBezTo>
                    <a:cubicBezTo>
                      <a:pt x="107" y="720"/>
                      <a:pt x="110" y="713"/>
                      <a:pt x="132" y="786"/>
                    </a:cubicBezTo>
                    <a:cubicBezTo>
                      <a:pt x="134" y="792"/>
                      <a:pt x="144" y="789"/>
                      <a:pt x="150" y="792"/>
                    </a:cubicBezTo>
                    <a:cubicBezTo>
                      <a:pt x="163" y="799"/>
                      <a:pt x="174" y="808"/>
                      <a:pt x="186" y="816"/>
                    </a:cubicBezTo>
                    <a:cubicBezTo>
                      <a:pt x="192" y="820"/>
                      <a:pt x="204" y="828"/>
                      <a:pt x="204" y="828"/>
                    </a:cubicBezTo>
                    <a:cubicBezTo>
                      <a:pt x="200" y="886"/>
                      <a:pt x="197" y="947"/>
                      <a:pt x="174" y="1002"/>
                    </a:cubicBezTo>
                    <a:cubicBezTo>
                      <a:pt x="171" y="1009"/>
                      <a:pt x="165" y="1013"/>
                      <a:pt x="162" y="1020"/>
                    </a:cubicBezTo>
                    <a:cubicBezTo>
                      <a:pt x="157" y="1032"/>
                      <a:pt x="154" y="1044"/>
                      <a:pt x="150" y="1056"/>
                    </a:cubicBezTo>
                    <a:cubicBezTo>
                      <a:pt x="148" y="1062"/>
                      <a:pt x="144" y="1074"/>
                      <a:pt x="144" y="1074"/>
                    </a:cubicBezTo>
                    <a:cubicBezTo>
                      <a:pt x="158" y="1117"/>
                      <a:pt x="146" y="1099"/>
                      <a:pt x="234" y="1086"/>
                    </a:cubicBezTo>
                    <a:cubicBezTo>
                      <a:pt x="276" y="1080"/>
                      <a:pt x="318" y="1063"/>
                      <a:pt x="360" y="1056"/>
                    </a:cubicBezTo>
                    <a:cubicBezTo>
                      <a:pt x="385" y="1039"/>
                      <a:pt x="404" y="1023"/>
                      <a:pt x="432" y="1014"/>
                    </a:cubicBezTo>
                    <a:cubicBezTo>
                      <a:pt x="450" y="996"/>
                      <a:pt x="456" y="980"/>
                      <a:pt x="480" y="972"/>
                    </a:cubicBezTo>
                    <a:cubicBezTo>
                      <a:pt x="505" y="934"/>
                      <a:pt x="519" y="897"/>
                      <a:pt x="564" y="882"/>
                    </a:cubicBezTo>
                    <a:cubicBezTo>
                      <a:pt x="576" y="846"/>
                      <a:pt x="570" y="809"/>
                      <a:pt x="558" y="774"/>
                    </a:cubicBezTo>
                    <a:cubicBezTo>
                      <a:pt x="508" y="791"/>
                      <a:pt x="522" y="759"/>
                      <a:pt x="516" y="708"/>
                    </a:cubicBezTo>
                    <a:cubicBezTo>
                      <a:pt x="511" y="662"/>
                      <a:pt x="498" y="532"/>
                      <a:pt x="456" y="504"/>
                    </a:cubicBezTo>
                    <a:cubicBezTo>
                      <a:pt x="428" y="462"/>
                      <a:pt x="444" y="476"/>
                      <a:pt x="414" y="456"/>
                    </a:cubicBezTo>
                    <a:cubicBezTo>
                      <a:pt x="410" y="450"/>
                      <a:pt x="408" y="442"/>
                      <a:pt x="402" y="438"/>
                    </a:cubicBezTo>
                    <a:cubicBezTo>
                      <a:pt x="391" y="431"/>
                      <a:pt x="366" y="426"/>
                      <a:pt x="366" y="426"/>
                    </a:cubicBezTo>
                    <a:cubicBezTo>
                      <a:pt x="368" y="420"/>
                      <a:pt x="367" y="412"/>
                      <a:pt x="372" y="408"/>
                    </a:cubicBezTo>
                    <a:cubicBezTo>
                      <a:pt x="382" y="401"/>
                      <a:pt x="408" y="396"/>
                      <a:pt x="408" y="396"/>
                    </a:cubicBezTo>
                    <a:cubicBezTo>
                      <a:pt x="430" y="363"/>
                      <a:pt x="461" y="345"/>
                      <a:pt x="474" y="306"/>
                    </a:cubicBezTo>
                    <a:cubicBezTo>
                      <a:pt x="472" y="294"/>
                      <a:pt x="472" y="282"/>
                      <a:pt x="468" y="270"/>
                    </a:cubicBezTo>
                    <a:cubicBezTo>
                      <a:pt x="466" y="263"/>
                      <a:pt x="456" y="259"/>
                      <a:pt x="456" y="252"/>
                    </a:cubicBezTo>
                    <a:cubicBezTo>
                      <a:pt x="456" y="223"/>
                      <a:pt x="469" y="215"/>
                      <a:pt x="486" y="198"/>
                    </a:cubicBezTo>
                    <a:cubicBezTo>
                      <a:pt x="501" y="153"/>
                      <a:pt x="479" y="207"/>
                      <a:pt x="510" y="168"/>
                    </a:cubicBezTo>
                    <a:cubicBezTo>
                      <a:pt x="518" y="158"/>
                      <a:pt x="523" y="144"/>
                      <a:pt x="528" y="132"/>
                    </a:cubicBezTo>
                    <a:cubicBezTo>
                      <a:pt x="528" y="132"/>
                      <a:pt x="543" y="87"/>
                      <a:pt x="546" y="78"/>
                    </a:cubicBezTo>
                    <a:cubicBezTo>
                      <a:pt x="548" y="72"/>
                      <a:pt x="552" y="60"/>
                      <a:pt x="552" y="60"/>
                    </a:cubicBezTo>
                    <a:cubicBezTo>
                      <a:pt x="527" y="52"/>
                      <a:pt x="518" y="25"/>
                      <a:pt x="510" y="0"/>
                    </a:cubicBezTo>
                    <a:cubicBezTo>
                      <a:pt x="496" y="2"/>
                      <a:pt x="481" y="0"/>
                      <a:pt x="468" y="6"/>
                    </a:cubicBezTo>
                    <a:cubicBezTo>
                      <a:pt x="459" y="10"/>
                      <a:pt x="420" y="76"/>
                      <a:pt x="420" y="42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89" y="2894"/>
              <a:ext cx="107" cy="214"/>
            </a:xfrm>
            <a:custGeom>
              <a:avLst/>
              <a:gdLst/>
              <a:ahLst/>
              <a:cxnLst>
                <a:cxn ang="0">
                  <a:pos x="105" y="6"/>
                </a:cxn>
                <a:cxn ang="0">
                  <a:pos x="90" y="30"/>
                </a:cxn>
                <a:cxn ang="0">
                  <a:pos x="51" y="45"/>
                </a:cxn>
                <a:cxn ang="0">
                  <a:pos x="21" y="99"/>
                </a:cxn>
                <a:cxn ang="0">
                  <a:pos x="0" y="171"/>
                </a:cxn>
                <a:cxn ang="0">
                  <a:pos x="9" y="222"/>
                </a:cxn>
                <a:cxn ang="0">
                  <a:pos x="39" y="234"/>
                </a:cxn>
                <a:cxn ang="0">
                  <a:pos x="84" y="138"/>
                </a:cxn>
                <a:cxn ang="0">
                  <a:pos x="96" y="87"/>
                </a:cxn>
                <a:cxn ang="0">
                  <a:pos x="117" y="42"/>
                </a:cxn>
                <a:cxn ang="0">
                  <a:pos x="114" y="6"/>
                </a:cxn>
                <a:cxn ang="0">
                  <a:pos x="105" y="0"/>
                </a:cxn>
                <a:cxn ang="0">
                  <a:pos x="105" y="6"/>
                </a:cxn>
              </a:cxnLst>
              <a:rect l="0" t="0" r="r" b="b"/>
              <a:pathLst>
                <a:path w="117" h="234">
                  <a:moveTo>
                    <a:pt x="105" y="6"/>
                  </a:moveTo>
                  <a:cubicBezTo>
                    <a:pt x="91" y="16"/>
                    <a:pt x="97" y="9"/>
                    <a:pt x="90" y="30"/>
                  </a:cubicBezTo>
                  <a:cubicBezTo>
                    <a:pt x="89" y="32"/>
                    <a:pt x="60" y="39"/>
                    <a:pt x="51" y="45"/>
                  </a:cubicBezTo>
                  <a:cubicBezTo>
                    <a:pt x="40" y="61"/>
                    <a:pt x="27" y="80"/>
                    <a:pt x="21" y="99"/>
                  </a:cubicBezTo>
                  <a:cubicBezTo>
                    <a:pt x="18" y="127"/>
                    <a:pt x="8" y="146"/>
                    <a:pt x="0" y="171"/>
                  </a:cubicBezTo>
                  <a:cubicBezTo>
                    <a:pt x="2" y="182"/>
                    <a:pt x="5" y="212"/>
                    <a:pt x="9" y="222"/>
                  </a:cubicBezTo>
                  <a:cubicBezTo>
                    <a:pt x="13" y="230"/>
                    <a:pt x="32" y="232"/>
                    <a:pt x="39" y="234"/>
                  </a:cubicBezTo>
                  <a:cubicBezTo>
                    <a:pt x="59" y="204"/>
                    <a:pt x="64" y="168"/>
                    <a:pt x="84" y="138"/>
                  </a:cubicBezTo>
                  <a:cubicBezTo>
                    <a:pt x="88" y="122"/>
                    <a:pt x="87" y="101"/>
                    <a:pt x="96" y="87"/>
                  </a:cubicBezTo>
                  <a:cubicBezTo>
                    <a:pt x="104" y="75"/>
                    <a:pt x="112" y="56"/>
                    <a:pt x="117" y="42"/>
                  </a:cubicBezTo>
                  <a:cubicBezTo>
                    <a:pt x="116" y="30"/>
                    <a:pt x="117" y="18"/>
                    <a:pt x="114" y="6"/>
                  </a:cubicBezTo>
                  <a:cubicBezTo>
                    <a:pt x="113" y="3"/>
                    <a:pt x="109" y="0"/>
                    <a:pt x="105" y="0"/>
                  </a:cubicBezTo>
                  <a:cubicBezTo>
                    <a:pt x="103" y="0"/>
                    <a:pt x="105" y="4"/>
                    <a:pt x="105" y="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2" name="Freeform 20"/>
          <p:cNvSpPr>
            <a:spLocks/>
          </p:cNvSpPr>
          <p:nvPr/>
        </p:nvSpPr>
        <p:spPr bwMode="auto">
          <a:xfrm>
            <a:off x="6794748" y="2299543"/>
            <a:ext cx="147637" cy="200025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23" y="54"/>
              </a:cxn>
              <a:cxn ang="0">
                <a:pos x="59" y="138"/>
              </a:cxn>
              <a:cxn ang="0">
                <a:pos x="101" y="54"/>
              </a:cxn>
              <a:cxn ang="0">
                <a:pos x="77" y="24"/>
              </a:cxn>
              <a:cxn ang="0">
                <a:pos x="53" y="0"/>
              </a:cxn>
            </a:cxnLst>
            <a:rect l="0" t="0" r="r" b="b"/>
            <a:pathLst>
              <a:path w="101" h="138">
                <a:moveTo>
                  <a:pt x="53" y="0"/>
                </a:moveTo>
                <a:cubicBezTo>
                  <a:pt x="45" y="25"/>
                  <a:pt x="46" y="39"/>
                  <a:pt x="23" y="54"/>
                </a:cubicBezTo>
                <a:cubicBezTo>
                  <a:pt x="0" y="88"/>
                  <a:pt x="21" y="125"/>
                  <a:pt x="59" y="138"/>
                </a:cubicBezTo>
                <a:cubicBezTo>
                  <a:pt x="86" y="111"/>
                  <a:pt x="93" y="92"/>
                  <a:pt x="101" y="54"/>
                </a:cubicBezTo>
                <a:cubicBezTo>
                  <a:pt x="94" y="34"/>
                  <a:pt x="98" y="33"/>
                  <a:pt x="77" y="24"/>
                </a:cubicBezTo>
                <a:cubicBezTo>
                  <a:pt x="39" y="7"/>
                  <a:pt x="31" y="22"/>
                  <a:pt x="53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980611" y="5222131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56473" y="2620218"/>
            <a:ext cx="2189163" cy="229552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33" y="72"/>
              </a:cxn>
              <a:cxn ang="0">
                <a:pos x="15" y="150"/>
              </a:cxn>
              <a:cxn ang="0">
                <a:pos x="33" y="204"/>
              </a:cxn>
              <a:cxn ang="0">
                <a:pos x="39" y="186"/>
              </a:cxn>
              <a:cxn ang="0">
                <a:pos x="57" y="174"/>
              </a:cxn>
              <a:cxn ang="0">
                <a:pos x="39" y="240"/>
              </a:cxn>
              <a:cxn ang="0">
                <a:pos x="81" y="384"/>
              </a:cxn>
              <a:cxn ang="0">
                <a:pos x="117" y="342"/>
              </a:cxn>
              <a:cxn ang="0">
                <a:pos x="141" y="408"/>
              </a:cxn>
              <a:cxn ang="0">
                <a:pos x="201" y="360"/>
              </a:cxn>
              <a:cxn ang="0">
                <a:pos x="237" y="312"/>
              </a:cxn>
              <a:cxn ang="0">
                <a:pos x="267" y="294"/>
              </a:cxn>
              <a:cxn ang="0">
                <a:pos x="339" y="318"/>
              </a:cxn>
              <a:cxn ang="0">
                <a:pos x="417" y="324"/>
              </a:cxn>
              <a:cxn ang="0">
                <a:pos x="423" y="348"/>
              </a:cxn>
              <a:cxn ang="0">
                <a:pos x="441" y="354"/>
              </a:cxn>
              <a:cxn ang="0">
                <a:pos x="489" y="390"/>
              </a:cxn>
              <a:cxn ang="0">
                <a:pos x="507" y="408"/>
              </a:cxn>
              <a:cxn ang="0">
                <a:pos x="525" y="414"/>
              </a:cxn>
              <a:cxn ang="0">
                <a:pos x="543" y="450"/>
              </a:cxn>
              <a:cxn ang="0">
                <a:pos x="579" y="462"/>
              </a:cxn>
              <a:cxn ang="0">
                <a:pos x="609" y="516"/>
              </a:cxn>
              <a:cxn ang="0">
                <a:pos x="645" y="552"/>
              </a:cxn>
              <a:cxn ang="0">
                <a:pos x="669" y="582"/>
              </a:cxn>
              <a:cxn ang="0">
                <a:pos x="705" y="630"/>
              </a:cxn>
              <a:cxn ang="0">
                <a:pos x="711" y="828"/>
              </a:cxn>
              <a:cxn ang="0">
                <a:pos x="747" y="858"/>
              </a:cxn>
              <a:cxn ang="0">
                <a:pos x="783" y="882"/>
              </a:cxn>
              <a:cxn ang="0">
                <a:pos x="849" y="990"/>
              </a:cxn>
              <a:cxn ang="0">
                <a:pos x="903" y="1056"/>
              </a:cxn>
              <a:cxn ang="0">
                <a:pos x="963" y="1110"/>
              </a:cxn>
              <a:cxn ang="0">
                <a:pos x="915" y="1056"/>
              </a:cxn>
              <a:cxn ang="0">
                <a:pos x="909" y="1038"/>
              </a:cxn>
              <a:cxn ang="0">
                <a:pos x="903" y="1014"/>
              </a:cxn>
              <a:cxn ang="0">
                <a:pos x="891" y="978"/>
              </a:cxn>
              <a:cxn ang="0">
                <a:pos x="897" y="954"/>
              </a:cxn>
              <a:cxn ang="0">
                <a:pos x="909" y="972"/>
              </a:cxn>
              <a:cxn ang="0">
                <a:pos x="933" y="1002"/>
              </a:cxn>
              <a:cxn ang="0">
                <a:pos x="963" y="1056"/>
              </a:cxn>
              <a:cxn ang="0">
                <a:pos x="999" y="1080"/>
              </a:cxn>
              <a:cxn ang="0">
                <a:pos x="1023" y="1116"/>
              </a:cxn>
              <a:cxn ang="0">
                <a:pos x="1047" y="1182"/>
              </a:cxn>
              <a:cxn ang="0">
                <a:pos x="1137" y="1212"/>
              </a:cxn>
              <a:cxn ang="0">
                <a:pos x="1317" y="1284"/>
              </a:cxn>
              <a:cxn ang="0">
                <a:pos x="1389" y="1326"/>
              </a:cxn>
              <a:cxn ang="0">
                <a:pos x="1425" y="1338"/>
              </a:cxn>
              <a:cxn ang="0">
                <a:pos x="1449" y="1374"/>
              </a:cxn>
              <a:cxn ang="0">
                <a:pos x="1497" y="1386"/>
              </a:cxn>
              <a:cxn ang="0">
                <a:pos x="1485" y="1446"/>
              </a:cxn>
              <a:cxn ang="0">
                <a:pos x="1467" y="1464"/>
              </a:cxn>
              <a:cxn ang="0">
                <a:pos x="1455" y="1482"/>
              </a:cxn>
              <a:cxn ang="0">
                <a:pos x="1485" y="1452"/>
              </a:cxn>
              <a:cxn ang="0">
                <a:pos x="1461" y="1560"/>
              </a:cxn>
              <a:cxn ang="0">
                <a:pos x="1491" y="1566"/>
              </a:cxn>
              <a:cxn ang="0">
                <a:pos x="1473" y="1578"/>
              </a:cxn>
            </a:cxnLst>
            <a:rect l="0" t="0" r="r" b="b"/>
            <a:pathLst>
              <a:path w="1504" h="1578">
                <a:moveTo>
                  <a:pt x="39" y="0"/>
                </a:moveTo>
                <a:cubicBezTo>
                  <a:pt x="10" y="43"/>
                  <a:pt x="6" y="31"/>
                  <a:pt x="33" y="72"/>
                </a:cubicBezTo>
                <a:cubicBezTo>
                  <a:pt x="28" y="99"/>
                  <a:pt x="24" y="124"/>
                  <a:pt x="15" y="150"/>
                </a:cubicBezTo>
                <a:cubicBezTo>
                  <a:pt x="18" y="171"/>
                  <a:pt x="21" y="204"/>
                  <a:pt x="33" y="204"/>
                </a:cubicBezTo>
                <a:cubicBezTo>
                  <a:pt x="39" y="204"/>
                  <a:pt x="35" y="191"/>
                  <a:pt x="39" y="186"/>
                </a:cubicBezTo>
                <a:cubicBezTo>
                  <a:pt x="44" y="180"/>
                  <a:pt x="51" y="178"/>
                  <a:pt x="57" y="174"/>
                </a:cubicBezTo>
                <a:cubicBezTo>
                  <a:pt x="102" y="189"/>
                  <a:pt x="66" y="231"/>
                  <a:pt x="39" y="240"/>
                </a:cubicBezTo>
                <a:cubicBezTo>
                  <a:pt x="0" y="298"/>
                  <a:pt x="52" y="340"/>
                  <a:pt x="81" y="384"/>
                </a:cubicBezTo>
                <a:cubicBezTo>
                  <a:pt x="89" y="360"/>
                  <a:pt x="93" y="350"/>
                  <a:pt x="117" y="342"/>
                </a:cubicBezTo>
                <a:cubicBezTo>
                  <a:pt x="141" y="378"/>
                  <a:pt x="104" y="383"/>
                  <a:pt x="141" y="408"/>
                </a:cubicBezTo>
                <a:cubicBezTo>
                  <a:pt x="184" y="394"/>
                  <a:pt x="170" y="381"/>
                  <a:pt x="201" y="360"/>
                </a:cubicBezTo>
                <a:cubicBezTo>
                  <a:pt x="209" y="337"/>
                  <a:pt x="224" y="332"/>
                  <a:pt x="237" y="312"/>
                </a:cubicBezTo>
                <a:cubicBezTo>
                  <a:pt x="240" y="295"/>
                  <a:pt x="250" y="243"/>
                  <a:pt x="267" y="294"/>
                </a:cubicBezTo>
                <a:cubicBezTo>
                  <a:pt x="254" y="344"/>
                  <a:pt x="297" y="323"/>
                  <a:pt x="339" y="318"/>
                </a:cubicBezTo>
                <a:cubicBezTo>
                  <a:pt x="373" y="309"/>
                  <a:pt x="394" y="289"/>
                  <a:pt x="417" y="324"/>
                </a:cubicBezTo>
                <a:cubicBezTo>
                  <a:pt x="419" y="332"/>
                  <a:pt x="418" y="342"/>
                  <a:pt x="423" y="348"/>
                </a:cubicBezTo>
                <a:cubicBezTo>
                  <a:pt x="427" y="353"/>
                  <a:pt x="436" y="350"/>
                  <a:pt x="441" y="354"/>
                </a:cubicBezTo>
                <a:cubicBezTo>
                  <a:pt x="463" y="372"/>
                  <a:pt x="455" y="379"/>
                  <a:pt x="489" y="390"/>
                </a:cubicBezTo>
                <a:cubicBezTo>
                  <a:pt x="495" y="396"/>
                  <a:pt x="500" y="403"/>
                  <a:pt x="507" y="408"/>
                </a:cubicBezTo>
                <a:cubicBezTo>
                  <a:pt x="512" y="412"/>
                  <a:pt x="521" y="410"/>
                  <a:pt x="525" y="414"/>
                </a:cubicBezTo>
                <a:cubicBezTo>
                  <a:pt x="546" y="435"/>
                  <a:pt x="513" y="431"/>
                  <a:pt x="543" y="450"/>
                </a:cubicBezTo>
                <a:cubicBezTo>
                  <a:pt x="554" y="457"/>
                  <a:pt x="579" y="462"/>
                  <a:pt x="579" y="462"/>
                </a:cubicBezTo>
                <a:cubicBezTo>
                  <a:pt x="587" y="485"/>
                  <a:pt x="588" y="495"/>
                  <a:pt x="609" y="516"/>
                </a:cubicBezTo>
                <a:cubicBezTo>
                  <a:pt x="621" y="528"/>
                  <a:pt x="645" y="552"/>
                  <a:pt x="645" y="552"/>
                </a:cubicBezTo>
                <a:cubicBezTo>
                  <a:pt x="657" y="587"/>
                  <a:pt x="642" y="555"/>
                  <a:pt x="669" y="582"/>
                </a:cubicBezTo>
                <a:cubicBezTo>
                  <a:pt x="690" y="603"/>
                  <a:pt x="677" y="611"/>
                  <a:pt x="705" y="630"/>
                </a:cubicBezTo>
                <a:cubicBezTo>
                  <a:pt x="726" y="694"/>
                  <a:pt x="689" y="763"/>
                  <a:pt x="711" y="828"/>
                </a:cubicBezTo>
                <a:cubicBezTo>
                  <a:pt x="716" y="843"/>
                  <a:pt x="735" y="848"/>
                  <a:pt x="747" y="858"/>
                </a:cubicBezTo>
                <a:cubicBezTo>
                  <a:pt x="758" y="867"/>
                  <a:pt x="783" y="882"/>
                  <a:pt x="783" y="882"/>
                </a:cubicBezTo>
                <a:cubicBezTo>
                  <a:pt x="796" y="922"/>
                  <a:pt x="824" y="958"/>
                  <a:pt x="849" y="990"/>
                </a:cubicBezTo>
                <a:cubicBezTo>
                  <a:pt x="870" y="1018"/>
                  <a:pt x="875" y="1038"/>
                  <a:pt x="903" y="1056"/>
                </a:cubicBezTo>
                <a:cubicBezTo>
                  <a:pt x="925" y="1089"/>
                  <a:pt x="927" y="1098"/>
                  <a:pt x="963" y="1110"/>
                </a:cubicBezTo>
                <a:cubicBezTo>
                  <a:pt x="950" y="1090"/>
                  <a:pt x="915" y="1056"/>
                  <a:pt x="915" y="1056"/>
                </a:cubicBezTo>
                <a:cubicBezTo>
                  <a:pt x="913" y="1050"/>
                  <a:pt x="911" y="1044"/>
                  <a:pt x="909" y="1038"/>
                </a:cubicBezTo>
                <a:cubicBezTo>
                  <a:pt x="907" y="1030"/>
                  <a:pt x="905" y="1022"/>
                  <a:pt x="903" y="1014"/>
                </a:cubicBezTo>
                <a:cubicBezTo>
                  <a:pt x="899" y="1002"/>
                  <a:pt x="891" y="978"/>
                  <a:pt x="891" y="978"/>
                </a:cubicBezTo>
                <a:cubicBezTo>
                  <a:pt x="893" y="970"/>
                  <a:pt x="889" y="957"/>
                  <a:pt x="897" y="954"/>
                </a:cubicBezTo>
                <a:cubicBezTo>
                  <a:pt x="904" y="952"/>
                  <a:pt x="906" y="966"/>
                  <a:pt x="909" y="972"/>
                </a:cubicBezTo>
                <a:cubicBezTo>
                  <a:pt x="923" y="1001"/>
                  <a:pt x="903" y="982"/>
                  <a:pt x="933" y="1002"/>
                </a:cubicBezTo>
                <a:cubicBezTo>
                  <a:pt x="944" y="1034"/>
                  <a:pt x="935" y="1015"/>
                  <a:pt x="963" y="1056"/>
                </a:cubicBezTo>
                <a:cubicBezTo>
                  <a:pt x="971" y="1068"/>
                  <a:pt x="999" y="1080"/>
                  <a:pt x="999" y="1080"/>
                </a:cubicBezTo>
                <a:cubicBezTo>
                  <a:pt x="1007" y="1092"/>
                  <a:pt x="1018" y="1102"/>
                  <a:pt x="1023" y="1116"/>
                </a:cubicBezTo>
                <a:cubicBezTo>
                  <a:pt x="1030" y="1138"/>
                  <a:pt x="1029" y="1164"/>
                  <a:pt x="1047" y="1182"/>
                </a:cubicBezTo>
                <a:cubicBezTo>
                  <a:pt x="1068" y="1203"/>
                  <a:pt x="1110" y="1203"/>
                  <a:pt x="1137" y="1212"/>
                </a:cubicBezTo>
                <a:cubicBezTo>
                  <a:pt x="1198" y="1232"/>
                  <a:pt x="1256" y="1264"/>
                  <a:pt x="1317" y="1284"/>
                </a:cubicBezTo>
                <a:cubicBezTo>
                  <a:pt x="1336" y="1303"/>
                  <a:pt x="1364" y="1315"/>
                  <a:pt x="1389" y="1326"/>
                </a:cubicBezTo>
                <a:cubicBezTo>
                  <a:pt x="1401" y="1331"/>
                  <a:pt x="1425" y="1338"/>
                  <a:pt x="1425" y="1338"/>
                </a:cubicBezTo>
                <a:cubicBezTo>
                  <a:pt x="1433" y="1350"/>
                  <a:pt x="1441" y="1362"/>
                  <a:pt x="1449" y="1374"/>
                </a:cubicBezTo>
                <a:cubicBezTo>
                  <a:pt x="1458" y="1388"/>
                  <a:pt x="1497" y="1386"/>
                  <a:pt x="1497" y="1386"/>
                </a:cubicBezTo>
                <a:cubicBezTo>
                  <a:pt x="1504" y="1412"/>
                  <a:pt x="1503" y="1424"/>
                  <a:pt x="1485" y="1446"/>
                </a:cubicBezTo>
                <a:cubicBezTo>
                  <a:pt x="1480" y="1453"/>
                  <a:pt x="1472" y="1457"/>
                  <a:pt x="1467" y="1464"/>
                </a:cubicBezTo>
                <a:cubicBezTo>
                  <a:pt x="1462" y="1470"/>
                  <a:pt x="1455" y="1489"/>
                  <a:pt x="1455" y="1482"/>
                </a:cubicBezTo>
                <a:cubicBezTo>
                  <a:pt x="1455" y="1457"/>
                  <a:pt x="1469" y="1457"/>
                  <a:pt x="1485" y="1452"/>
                </a:cubicBezTo>
                <a:cubicBezTo>
                  <a:pt x="1480" y="1490"/>
                  <a:pt x="1473" y="1524"/>
                  <a:pt x="1461" y="1560"/>
                </a:cubicBezTo>
                <a:cubicBezTo>
                  <a:pt x="1471" y="1562"/>
                  <a:pt x="1485" y="1558"/>
                  <a:pt x="1491" y="1566"/>
                </a:cubicBezTo>
                <a:cubicBezTo>
                  <a:pt x="1495" y="1572"/>
                  <a:pt x="1473" y="1578"/>
                  <a:pt x="1473" y="1578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367586" y="2523381"/>
            <a:ext cx="2414587" cy="3127375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73" y="18"/>
              </a:cxn>
              <a:cxn ang="0">
                <a:pos x="49" y="72"/>
              </a:cxn>
              <a:cxn ang="0">
                <a:pos x="13" y="90"/>
              </a:cxn>
              <a:cxn ang="0">
                <a:pos x="37" y="144"/>
              </a:cxn>
              <a:cxn ang="0">
                <a:pos x="13" y="240"/>
              </a:cxn>
              <a:cxn ang="0">
                <a:pos x="31" y="234"/>
              </a:cxn>
              <a:cxn ang="0">
                <a:pos x="55" y="228"/>
              </a:cxn>
              <a:cxn ang="0">
                <a:pos x="43" y="312"/>
              </a:cxn>
              <a:cxn ang="0">
                <a:pos x="7" y="324"/>
              </a:cxn>
              <a:cxn ang="0">
                <a:pos x="13" y="378"/>
              </a:cxn>
              <a:cxn ang="0">
                <a:pos x="43" y="414"/>
              </a:cxn>
              <a:cxn ang="0">
                <a:pos x="55" y="450"/>
              </a:cxn>
              <a:cxn ang="0">
                <a:pos x="133" y="432"/>
              </a:cxn>
              <a:cxn ang="0">
                <a:pos x="85" y="474"/>
              </a:cxn>
              <a:cxn ang="0">
                <a:pos x="91" y="498"/>
              </a:cxn>
              <a:cxn ang="0">
                <a:pos x="139" y="468"/>
              </a:cxn>
              <a:cxn ang="0">
                <a:pos x="187" y="456"/>
              </a:cxn>
              <a:cxn ang="0">
                <a:pos x="229" y="366"/>
              </a:cxn>
              <a:cxn ang="0">
                <a:pos x="247" y="378"/>
              </a:cxn>
              <a:cxn ang="0">
                <a:pos x="253" y="408"/>
              </a:cxn>
              <a:cxn ang="0">
                <a:pos x="271" y="396"/>
              </a:cxn>
              <a:cxn ang="0">
                <a:pos x="289" y="390"/>
              </a:cxn>
              <a:cxn ang="0">
                <a:pos x="385" y="396"/>
              </a:cxn>
              <a:cxn ang="0">
                <a:pos x="439" y="432"/>
              </a:cxn>
              <a:cxn ang="0">
                <a:pos x="457" y="444"/>
              </a:cxn>
              <a:cxn ang="0">
                <a:pos x="469" y="462"/>
              </a:cxn>
              <a:cxn ang="0">
                <a:pos x="505" y="486"/>
              </a:cxn>
              <a:cxn ang="0">
                <a:pos x="529" y="516"/>
              </a:cxn>
              <a:cxn ang="0">
                <a:pos x="565" y="576"/>
              </a:cxn>
              <a:cxn ang="0">
                <a:pos x="661" y="648"/>
              </a:cxn>
              <a:cxn ang="0">
                <a:pos x="673" y="762"/>
              </a:cxn>
              <a:cxn ang="0">
                <a:pos x="685" y="798"/>
              </a:cxn>
              <a:cxn ang="0">
                <a:pos x="745" y="918"/>
              </a:cxn>
              <a:cxn ang="0">
                <a:pos x="835" y="1062"/>
              </a:cxn>
              <a:cxn ang="0">
                <a:pos x="877" y="1110"/>
              </a:cxn>
              <a:cxn ang="0">
                <a:pos x="931" y="1176"/>
              </a:cxn>
              <a:cxn ang="0">
                <a:pos x="901" y="1122"/>
              </a:cxn>
              <a:cxn ang="0">
                <a:pos x="883" y="1068"/>
              </a:cxn>
              <a:cxn ang="0">
                <a:pos x="877" y="1050"/>
              </a:cxn>
              <a:cxn ang="0">
                <a:pos x="943" y="1104"/>
              </a:cxn>
              <a:cxn ang="0">
                <a:pos x="973" y="1140"/>
              </a:cxn>
              <a:cxn ang="0">
                <a:pos x="1003" y="1200"/>
              </a:cxn>
              <a:cxn ang="0">
                <a:pos x="1057" y="1260"/>
              </a:cxn>
              <a:cxn ang="0">
                <a:pos x="1159" y="1302"/>
              </a:cxn>
              <a:cxn ang="0">
                <a:pos x="1381" y="1398"/>
              </a:cxn>
              <a:cxn ang="0">
                <a:pos x="1483" y="1452"/>
              </a:cxn>
              <a:cxn ang="0">
                <a:pos x="1441" y="1548"/>
              </a:cxn>
              <a:cxn ang="0">
                <a:pos x="1441" y="1632"/>
              </a:cxn>
              <a:cxn ang="0">
                <a:pos x="1459" y="1638"/>
              </a:cxn>
              <a:cxn ang="0">
                <a:pos x="1477" y="1650"/>
              </a:cxn>
              <a:cxn ang="0">
                <a:pos x="1537" y="1758"/>
              </a:cxn>
              <a:cxn ang="0">
                <a:pos x="1555" y="1818"/>
              </a:cxn>
              <a:cxn ang="0">
                <a:pos x="1591" y="1830"/>
              </a:cxn>
              <a:cxn ang="0">
                <a:pos x="1609" y="1836"/>
              </a:cxn>
              <a:cxn ang="0">
                <a:pos x="1645" y="2022"/>
              </a:cxn>
              <a:cxn ang="0">
                <a:pos x="1651" y="2094"/>
              </a:cxn>
              <a:cxn ang="0">
                <a:pos x="1657" y="2124"/>
              </a:cxn>
              <a:cxn ang="0">
                <a:pos x="1627" y="2148"/>
              </a:cxn>
            </a:cxnLst>
            <a:rect l="0" t="0" r="r" b="b"/>
            <a:pathLst>
              <a:path w="1658" h="2148">
                <a:moveTo>
                  <a:pt x="133" y="0"/>
                </a:moveTo>
                <a:cubicBezTo>
                  <a:pt x="107" y="4"/>
                  <a:pt x="91" y="0"/>
                  <a:pt x="73" y="18"/>
                </a:cubicBezTo>
                <a:cubicBezTo>
                  <a:pt x="59" y="32"/>
                  <a:pt x="68" y="66"/>
                  <a:pt x="49" y="72"/>
                </a:cubicBezTo>
                <a:cubicBezTo>
                  <a:pt x="24" y="80"/>
                  <a:pt x="36" y="74"/>
                  <a:pt x="13" y="90"/>
                </a:cubicBezTo>
                <a:cubicBezTo>
                  <a:pt x="3" y="120"/>
                  <a:pt x="20" y="119"/>
                  <a:pt x="37" y="144"/>
                </a:cubicBezTo>
                <a:cubicBezTo>
                  <a:pt x="0" y="181"/>
                  <a:pt x="7" y="179"/>
                  <a:pt x="13" y="240"/>
                </a:cubicBezTo>
                <a:cubicBezTo>
                  <a:pt x="19" y="238"/>
                  <a:pt x="27" y="238"/>
                  <a:pt x="31" y="234"/>
                </a:cubicBezTo>
                <a:cubicBezTo>
                  <a:pt x="49" y="216"/>
                  <a:pt x="20" y="205"/>
                  <a:pt x="55" y="228"/>
                </a:cubicBezTo>
                <a:cubicBezTo>
                  <a:pt x="60" y="242"/>
                  <a:pt x="59" y="307"/>
                  <a:pt x="43" y="312"/>
                </a:cubicBezTo>
                <a:cubicBezTo>
                  <a:pt x="31" y="316"/>
                  <a:pt x="7" y="324"/>
                  <a:pt x="7" y="324"/>
                </a:cubicBezTo>
                <a:cubicBezTo>
                  <a:pt x="9" y="342"/>
                  <a:pt x="7" y="361"/>
                  <a:pt x="13" y="378"/>
                </a:cubicBezTo>
                <a:cubicBezTo>
                  <a:pt x="18" y="393"/>
                  <a:pt x="37" y="400"/>
                  <a:pt x="43" y="414"/>
                </a:cubicBezTo>
                <a:cubicBezTo>
                  <a:pt x="48" y="426"/>
                  <a:pt x="55" y="450"/>
                  <a:pt x="55" y="450"/>
                </a:cubicBezTo>
                <a:cubicBezTo>
                  <a:pt x="103" y="418"/>
                  <a:pt x="77" y="424"/>
                  <a:pt x="133" y="432"/>
                </a:cubicBezTo>
                <a:cubicBezTo>
                  <a:pt x="117" y="480"/>
                  <a:pt x="133" y="466"/>
                  <a:pt x="85" y="474"/>
                </a:cubicBezTo>
                <a:cubicBezTo>
                  <a:pt x="87" y="482"/>
                  <a:pt x="85" y="492"/>
                  <a:pt x="91" y="498"/>
                </a:cubicBezTo>
                <a:cubicBezTo>
                  <a:pt x="122" y="529"/>
                  <a:pt x="123" y="473"/>
                  <a:pt x="139" y="468"/>
                </a:cubicBezTo>
                <a:cubicBezTo>
                  <a:pt x="167" y="459"/>
                  <a:pt x="151" y="463"/>
                  <a:pt x="187" y="456"/>
                </a:cubicBezTo>
                <a:cubicBezTo>
                  <a:pt x="203" y="431"/>
                  <a:pt x="219" y="395"/>
                  <a:pt x="229" y="366"/>
                </a:cubicBezTo>
                <a:cubicBezTo>
                  <a:pt x="235" y="370"/>
                  <a:pt x="243" y="372"/>
                  <a:pt x="247" y="378"/>
                </a:cubicBezTo>
                <a:cubicBezTo>
                  <a:pt x="252" y="387"/>
                  <a:pt x="245" y="402"/>
                  <a:pt x="253" y="408"/>
                </a:cubicBezTo>
                <a:cubicBezTo>
                  <a:pt x="259" y="412"/>
                  <a:pt x="265" y="399"/>
                  <a:pt x="271" y="396"/>
                </a:cubicBezTo>
                <a:cubicBezTo>
                  <a:pt x="277" y="393"/>
                  <a:pt x="283" y="392"/>
                  <a:pt x="289" y="390"/>
                </a:cubicBezTo>
                <a:cubicBezTo>
                  <a:pt x="321" y="392"/>
                  <a:pt x="354" y="389"/>
                  <a:pt x="385" y="396"/>
                </a:cubicBezTo>
                <a:cubicBezTo>
                  <a:pt x="385" y="396"/>
                  <a:pt x="430" y="426"/>
                  <a:pt x="439" y="432"/>
                </a:cubicBezTo>
                <a:cubicBezTo>
                  <a:pt x="445" y="436"/>
                  <a:pt x="457" y="444"/>
                  <a:pt x="457" y="444"/>
                </a:cubicBezTo>
                <a:cubicBezTo>
                  <a:pt x="461" y="450"/>
                  <a:pt x="464" y="457"/>
                  <a:pt x="469" y="462"/>
                </a:cubicBezTo>
                <a:cubicBezTo>
                  <a:pt x="480" y="471"/>
                  <a:pt x="505" y="486"/>
                  <a:pt x="505" y="486"/>
                </a:cubicBezTo>
                <a:cubicBezTo>
                  <a:pt x="517" y="521"/>
                  <a:pt x="502" y="489"/>
                  <a:pt x="529" y="516"/>
                </a:cubicBezTo>
                <a:cubicBezTo>
                  <a:pt x="546" y="533"/>
                  <a:pt x="548" y="559"/>
                  <a:pt x="565" y="576"/>
                </a:cubicBezTo>
                <a:cubicBezTo>
                  <a:pt x="592" y="603"/>
                  <a:pt x="629" y="627"/>
                  <a:pt x="661" y="648"/>
                </a:cubicBezTo>
                <a:cubicBezTo>
                  <a:pt x="664" y="685"/>
                  <a:pt x="663" y="725"/>
                  <a:pt x="673" y="762"/>
                </a:cubicBezTo>
                <a:cubicBezTo>
                  <a:pt x="676" y="774"/>
                  <a:pt x="685" y="798"/>
                  <a:pt x="685" y="798"/>
                </a:cubicBezTo>
                <a:cubicBezTo>
                  <a:pt x="693" y="923"/>
                  <a:pt x="676" y="872"/>
                  <a:pt x="745" y="918"/>
                </a:cubicBezTo>
                <a:cubicBezTo>
                  <a:pt x="776" y="965"/>
                  <a:pt x="803" y="1015"/>
                  <a:pt x="835" y="1062"/>
                </a:cubicBezTo>
                <a:cubicBezTo>
                  <a:pt x="849" y="1082"/>
                  <a:pt x="853" y="1102"/>
                  <a:pt x="877" y="1110"/>
                </a:cubicBezTo>
                <a:cubicBezTo>
                  <a:pt x="887" y="1141"/>
                  <a:pt x="904" y="1158"/>
                  <a:pt x="931" y="1176"/>
                </a:cubicBezTo>
                <a:cubicBezTo>
                  <a:pt x="924" y="1148"/>
                  <a:pt x="925" y="1138"/>
                  <a:pt x="901" y="1122"/>
                </a:cubicBezTo>
                <a:cubicBezTo>
                  <a:pt x="900" y="1118"/>
                  <a:pt x="883" y="1069"/>
                  <a:pt x="883" y="1068"/>
                </a:cubicBezTo>
                <a:cubicBezTo>
                  <a:pt x="881" y="1062"/>
                  <a:pt x="877" y="1050"/>
                  <a:pt x="877" y="1050"/>
                </a:cubicBezTo>
                <a:cubicBezTo>
                  <a:pt x="921" y="1020"/>
                  <a:pt x="925" y="1077"/>
                  <a:pt x="943" y="1104"/>
                </a:cubicBezTo>
                <a:cubicBezTo>
                  <a:pt x="952" y="1117"/>
                  <a:pt x="964" y="1127"/>
                  <a:pt x="973" y="1140"/>
                </a:cubicBezTo>
                <a:cubicBezTo>
                  <a:pt x="982" y="1176"/>
                  <a:pt x="983" y="1172"/>
                  <a:pt x="1003" y="1200"/>
                </a:cubicBezTo>
                <a:cubicBezTo>
                  <a:pt x="1028" y="1235"/>
                  <a:pt x="1010" y="1244"/>
                  <a:pt x="1057" y="1260"/>
                </a:cubicBezTo>
                <a:cubicBezTo>
                  <a:pt x="1087" y="1290"/>
                  <a:pt x="1116" y="1297"/>
                  <a:pt x="1159" y="1302"/>
                </a:cubicBezTo>
                <a:cubicBezTo>
                  <a:pt x="1236" y="1328"/>
                  <a:pt x="1307" y="1366"/>
                  <a:pt x="1381" y="1398"/>
                </a:cubicBezTo>
                <a:cubicBezTo>
                  <a:pt x="1424" y="1416"/>
                  <a:pt x="1431" y="1439"/>
                  <a:pt x="1483" y="1452"/>
                </a:cubicBezTo>
                <a:cubicBezTo>
                  <a:pt x="1497" y="1493"/>
                  <a:pt x="1474" y="1526"/>
                  <a:pt x="1441" y="1548"/>
                </a:cubicBezTo>
                <a:cubicBezTo>
                  <a:pt x="1431" y="1579"/>
                  <a:pt x="1426" y="1586"/>
                  <a:pt x="1441" y="1632"/>
                </a:cubicBezTo>
                <a:cubicBezTo>
                  <a:pt x="1443" y="1638"/>
                  <a:pt x="1453" y="1635"/>
                  <a:pt x="1459" y="1638"/>
                </a:cubicBezTo>
                <a:cubicBezTo>
                  <a:pt x="1465" y="1641"/>
                  <a:pt x="1471" y="1646"/>
                  <a:pt x="1477" y="1650"/>
                </a:cubicBezTo>
                <a:cubicBezTo>
                  <a:pt x="1500" y="1684"/>
                  <a:pt x="1519" y="1722"/>
                  <a:pt x="1537" y="1758"/>
                </a:cubicBezTo>
                <a:cubicBezTo>
                  <a:pt x="1544" y="1771"/>
                  <a:pt x="1543" y="1810"/>
                  <a:pt x="1555" y="1818"/>
                </a:cubicBezTo>
                <a:cubicBezTo>
                  <a:pt x="1565" y="1825"/>
                  <a:pt x="1579" y="1826"/>
                  <a:pt x="1591" y="1830"/>
                </a:cubicBezTo>
                <a:cubicBezTo>
                  <a:pt x="1597" y="1832"/>
                  <a:pt x="1609" y="1836"/>
                  <a:pt x="1609" y="1836"/>
                </a:cubicBezTo>
                <a:cubicBezTo>
                  <a:pt x="1646" y="1891"/>
                  <a:pt x="1624" y="1960"/>
                  <a:pt x="1645" y="2022"/>
                </a:cubicBezTo>
                <a:cubicBezTo>
                  <a:pt x="1647" y="2046"/>
                  <a:pt x="1648" y="2070"/>
                  <a:pt x="1651" y="2094"/>
                </a:cubicBezTo>
                <a:cubicBezTo>
                  <a:pt x="1652" y="2104"/>
                  <a:pt x="1658" y="2114"/>
                  <a:pt x="1657" y="2124"/>
                </a:cubicBezTo>
                <a:cubicBezTo>
                  <a:pt x="1655" y="2137"/>
                  <a:pt x="1627" y="2148"/>
                  <a:pt x="1627" y="2148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1400423" y="4363293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1743323" y="3867993"/>
            <a:ext cx="120650" cy="12065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auto">
          <a:xfrm>
            <a:off x="895598" y="3547318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5966073" y="2872631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6931273" y="4223593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3600698" y="5530106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1590923" y="3488581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512173" y="3374281"/>
            <a:ext cx="1089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N. AMERICA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3591173" y="5258643"/>
            <a:ext cx="885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OCEANIA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949573" y="4437906"/>
            <a:ext cx="758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AFRICA</a:t>
            </a:r>
          </a:p>
        </p:txBody>
      </p:sp>
      <p:sp>
        <p:nvSpPr>
          <p:cNvPr id="36" name="任意多边形 35"/>
          <p:cNvSpPr/>
          <p:nvPr/>
        </p:nvSpPr>
        <p:spPr>
          <a:xfrm>
            <a:off x="970156" y="1772816"/>
            <a:ext cx="2854712" cy="1795574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1691680" y="2492896"/>
            <a:ext cx="2134632" cy="1008112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0334146">
            <a:off x="1286639" y="3350085"/>
            <a:ext cx="2565925" cy="572391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1528436">
            <a:off x="3842785" y="3426328"/>
            <a:ext cx="4564123" cy="989188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16803728">
            <a:off x="2198727" y="3874602"/>
            <a:ext cx="2171566" cy="1099085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0990976">
            <a:off x="3758501" y="2469114"/>
            <a:ext cx="2250431" cy="774089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364161" y="3031381"/>
            <a:ext cx="547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ASIA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521073" y="3005981"/>
            <a:ext cx="827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EUROPE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7485311" y="4715718"/>
            <a:ext cx="1081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Arial" pitchFamily="34" charset="0"/>
              </a:rPr>
              <a:t>S. AMERICA</a:t>
            </a:r>
          </a:p>
        </p:txBody>
      </p:sp>
      <p:sp>
        <p:nvSpPr>
          <p:cNvPr id="45" name="任意多边形 44"/>
          <p:cNvSpPr/>
          <p:nvPr/>
        </p:nvSpPr>
        <p:spPr>
          <a:xfrm rot="1063413">
            <a:off x="3943035" y="2814370"/>
            <a:ext cx="3230007" cy="1102203"/>
          </a:xfrm>
          <a:custGeom>
            <a:avLst/>
            <a:gdLst>
              <a:gd name="connsiteX0" fmla="*/ 0 w 2854712"/>
              <a:gd name="connsiteY0" fmla="*/ 1332570 h 1332570"/>
              <a:gd name="connsiteX1" fmla="*/ 1260088 w 2854712"/>
              <a:gd name="connsiteY1" fmla="*/ 27878 h 1332570"/>
              <a:gd name="connsiteX2" fmla="*/ 2854712 w 2854712"/>
              <a:gd name="connsiteY2" fmla="*/ 1165302 h 133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712" h="1332570">
                <a:moveTo>
                  <a:pt x="0" y="1332570"/>
                </a:moveTo>
                <a:cubicBezTo>
                  <a:pt x="392151" y="694163"/>
                  <a:pt x="784303" y="55756"/>
                  <a:pt x="1260088" y="27878"/>
                </a:cubicBezTo>
                <a:cubicBezTo>
                  <a:pt x="1735873" y="0"/>
                  <a:pt x="2295292" y="582651"/>
                  <a:pt x="2854712" y="116530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3779912" y="3356992"/>
            <a:ext cx="120650" cy="12065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928662" y="1571612"/>
          <a:ext cx="7405718" cy="481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1928794" y="1357298"/>
          <a:ext cx="4500594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2207E-C31D-4B39-8271-08240960F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graphicEl>
                                              <a:dgm id="{6A92207E-C31D-4B39-8271-08240960F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6A92207E-C31D-4B39-8271-08240960F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8097E7-E5F4-4C9B-8D46-99760A93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A38097E7-E5F4-4C9B-8D46-99760A93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A38097E7-E5F4-4C9B-8D46-99760A93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CF1D1F-6D58-428D-8E5A-FB11CDD2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graphicEl>
                                              <a:dgm id="{97CF1D1F-6D58-428D-8E5A-FB11CDD2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97CF1D1F-6D58-428D-8E5A-FB11CDD2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4E4F11-1CA3-4A88-BE08-5871CEE64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1B4E4F11-1CA3-4A88-BE08-5871CEE64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graphicEl>
                                              <a:dgm id="{1B4E4F11-1CA3-4A88-BE08-5871CEE64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B5CC6F-483F-49C9-972D-A04BD4607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F9B5CC6F-483F-49C9-972D-A04BD4607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graphicEl>
                                              <a:dgm id="{F9B5CC6F-483F-49C9-972D-A04BD4607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4ECEFF-1C6E-4EB5-BF56-15D3B8B3E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184ECEFF-1C6E-4EB5-BF56-15D3B8B3E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graphicEl>
                                              <a:dgm id="{184ECEFF-1C6E-4EB5-BF56-15D3B8B3E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1C0DB7-8EDC-45ED-9BE5-EA57AD043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graphicEl>
                                              <a:dgm id="{701C0DB7-8EDC-45ED-9BE5-EA57AD043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701C0DB7-8EDC-45ED-9BE5-EA57AD043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A005DF-D901-494B-866C-F29849B1F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1BA005DF-D901-494B-866C-F29849B1F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graphicEl>
                                              <a:dgm id="{1BA005DF-D901-494B-866C-F29849B1F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99216D-6E68-4D3B-9B20-955B06188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graphicEl>
                                              <a:dgm id="{0799216D-6E68-4D3B-9B20-955B06188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0799216D-6E68-4D3B-9B20-955B06188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El"/>
        </p:bldSub>
      </p:bldGraphic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2500298" y="1785926"/>
          <a:ext cx="5968881" cy="397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圆角矩形 5"/>
          <p:cNvSpPr/>
          <p:nvPr/>
        </p:nvSpPr>
        <p:spPr>
          <a:xfrm>
            <a:off x="214282" y="2285992"/>
            <a:ext cx="2214578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双击添加文本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4282" y="3357562"/>
            <a:ext cx="2214578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双击添加文本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4282" y="4429132"/>
            <a:ext cx="2214578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双击添加文本</a:t>
            </a:r>
            <a:endParaRPr lang="zh-CN" altLang="en-US" dirty="0"/>
          </a:p>
        </p:txBody>
      </p:sp>
      <p:cxnSp>
        <p:nvCxnSpPr>
          <p:cNvPr id="9" name="肘形连接符 525"/>
          <p:cNvCxnSpPr>
            <a:stCxn id="6" idx="3"/>
          </p:cNvCxnSpPr>
          <p:nvPr/>
        </p:nvCxnSpPr>
        <p:spPr>
          <a:xfrm>
            <a:off x="2428860" y="2714620"/>
            <a:ext cx="1000132" cy="100013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3"/>
          </p:cNvCxnSpPr>
          <p:nvPr/>
        </p:nvCxnSpPr>
        <p:spPr>
          <a:xfrm flipV="1">
            <a:off x="2428860" y="3000372"/>
            <a:ext cx="1785950" cy="78581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3"/>
          </p:cNvCxnSpPr>
          <p:nvPr/>
        </p:nvCxnSpPr>
        <p:spPr>
          <a:xfrm flipV="1">
            <a:off x="2428860" y="2643182"/>
            <a:ext cx="4000528" cy="221457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同侧圆角矩形 11"/>
          <p:cNvSpPr/>
          <p:nvPr/>
        </p:nvSpPr>
        <p:spPr>
          <a:xfrm>
            <a:off x="1571604" y="5715016"/>
            <a:ext cx="5929354" cy="1000108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双击添加文本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2976" y="2285992"/>
            <a:ext cx="6786610" cy="3714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10" y="285728"/>
            <a:ext cx="8143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表格类型</a:t>
            </a:r>
            <a:r>
              <a:rPr lang="en-US" altLang="zh-CN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PPT</a:t>
            </a:r>
            <a:r>
              <a:rPr lang="zh-CN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表格（附带动画效果）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1928802"/>
            <a:ext cx="1357322" cy="857256"/>
            <a:chOff x="785786" y="1357298"/>
            <a:chExt cx="2786082" cy="1000132"/>
          </a:xfrm>
        </p:grpSpPr>
        <p:sp>
          <p:nvSpPr>
            <p:cNvPr id="7" name="圆角矩形 6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00298" y="1928802"/>
            <a:ext cx="1357322" cy="857256"/>
            <a:chOff x="785786" y="1357298"/>
            <a:chExt cx="2786082" cy="1000132"/>
          </a:xfrm>
        </p:grpSpPr>
        <p:sp>
          <p:nvSpPr>
            <p:cNvPr id="11" name="圆角矩形 10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57620" y="1928802"/>
            <a:ext cx="1357322" cy="857256"/>
            <a:chOff x="785786" y="1357298"/>
            <a:chExt cx="2786082" cy="1000132"/>
          </a:xfrm>
        </p:grpSpPr>
        <p:sp>
          <p:nvSpPr>
            <p:cNvPr id="15" name="圆角矩形 14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14942" y="1928802"/>
            <a:ext cx="1357322" cy="857257"/>
            <a:chOff x="785786" y="1357298"/>
            <a:chExt cx="2786082" cy="1000134"/>
          </a:xfrm>
        </p:grpSpPr>
        <p:sp>
          <p:nvSpPr>
            <p:cNvPr id="19" name="圆角矩形 18"/>
            <p:cNvSpPr/>
            <p:nvPr/>
          </p:nvSpPr>
          <p:spPr>
            <a:xfrm>
              <a:off x="857224" y="1428738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72264" y="1928802"/>
            <a:ext cx="1357322" cy="857257"/>
            <a:chOff x="785786" y="1357298"/>
            <a:chExt cx="2786082" cy="1000134"/>
          </a:xfrm>
        </p:grpSpPr>
        <p:sp>
          <p:nvSpPr>
            <p:cNvPr id="23" name="圆角矩形 22"/>
            <p:cNvSpPr/>
            <p:nvPr/>
          </p:nvSpPr>
          <p:spPr>
            <a:xfrm>
              <a:off x="857224" y="1428738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00100" y="5357826"/>
            <a:ext cx="7143798" cy="857257"/>
            <a:chOff x="838354" y="1357298"/>
            <a:chExt cx="2628379" cy="1000133"/>
          </a:xfrm>
        </p:grpSpPr>
        <p:sp>
          <p:nvSpPr>
            <p:cNvPr id="27" name="圆角矩形 26"/>
            <p:cNvSpPr/>
            <p:nvPr/>
          </p:nvSpPr>
          <p:spPr>
            <a:xfrm>
              <a:off x="857224" y="1428737"/>
              <a:ext cx="2609509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38354" y="1357298"/>
              <a:ext cx="2602096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142976" y="2786058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142976" y="3429000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142976" y="4071942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142976" y="4714884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500298" y="2786058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500298" y="3429000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500298" y="4071942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500298" y="4714884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929058" y="2786058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29058" y="3429000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29058" y="4071942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929058" y="4714884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286380" y="2786058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286380" y="3429000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286380" y="4071942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286380" y="4714884"/>
            <a:ext cx="1285884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643702" y="2786058"/>
            <a:ext cx="1285884" cy="25717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文本内容文本内容</a:t>
            </a:r>
          </a:p>
          <a:p>
            <a:pPr algn="ctr"/>
            <a:r>
              <a:rPr lang="zh-CN" altLang="en-US" dirty="0" smtClean="0"/>
              <a:t>文本内容</a:t>
            </a:r>
          </a:p>
          <a:p>
            <a:pPr algn="ctr"/>
            <a:r>
              <a:rPr lang="zh-CN" altLang="en-US" dirty="0" smtClean="0"/>
              <a:t>文本内容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472" y="1714488"/>
            <a:ext cx="1285884" cy="857256"/>
            <a:chOff x="785786" y="1357298"/>
            <a:chExt cx="2786082" cy="1000132"/>
          </a:xfrm>
        </p:grpSpPr>
        <p:sp>
          <p:nvSpPr>
            <p:cNvPr id="5" name="圆角矩形 4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1472" y="2643182"/>
            <a:ext cx="1285884" cy="857256"/>
            <a:chOff x="785786" y="1357298"/>
            <a:chExt cx="2786082" cy="1000132"/>
          </a:xfrm>
        </p:grpSpPr>
        <p:sp>
          <p:nvSpPr>
            <p:cNvPr id="9" name="圆角矩形 8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472" y="3571876"/>
            <a:ext cx="1285884" cy="857256"/>
            <a:chOff x="785786" y="1357298"/>
            <a:chExt cx="2786082" cy="1000132"/>
          </a:xfrm>
        </p:grpSpPr>
        <p:sp>
          <p:nvSpPr>
            <p:cNvPr id="13" name="圆角矩形 12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1472" y="4500570"/>
            <a:ext cx="1285884" cy="857256"/>
            <a:chOff x="785786" y="1357298"/>
            <a:chExt cx="2786082" cy="1000132"/>
          </a:xfrm>
        </p:grpSpPr>
        <p:sp>
          <p:nvSpPr>
            <p:cNvPr id="17" name="圆角矩形 16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1472" y="5429264"/>
            <a:ext cx="1285884" cy="857256"/>
            <a:chOff x="785786" y="1357298"/>
            <a:chExt cx="2786082" cy="1000132"/>
          </a:xfrm>
        </p:grpSpPr>
        <p:sp>
          <p:nvSpPr>
            <p:cNvPr id="21" name="圆角矩形 20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72330" y="1714488"/>
            <a:ext cx="1285884" cy="857256"/>
            <a:chOff x="785786" y="1357298"/>
            <a:chExt cx="2786082" cy="1000132"/>
          </a:xfrm>
        </p:grpSpPr>
        <p:sp>
          <p:nvSpPr>
            <p:cNvPr id="26" name="圆角矩形 25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072330" y="2643182"/>
            <a:ext cx="1285884" cy="857256"/>
            <a:chOff x="785786" y="1357298"/>
            <a:chExt cx="2786082" cy="1000132"/>
          </a:xfrm>
        </p:grpSpPr>
        <p:sp>
          <p:nvSpPr>
            <p:cNvPr id="30" name="圆角矩形 29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72330" y="3571876"/>
            <a:ext cx="1285884" cy="857256"/>
            <a:chOff x="785786" y="1357298"/>
            <a:chExt cx="2786082" cy="1000132"/>
          </a:xfrm>
        </p:grpSpPr>
        <p:sp>
          <p:nvSpPr>
            <p:cNvPr id="34" name="圆角矩形 33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72330" y="4500570"/>
            <a:ext cx="1285884" cy="857256"/>
            <a:chOff x="785786" y="1357298"/>
            <a:chExt cx="2786082" cy="1000132"/>
          </a:xfrm>
        </p:grpSpPr>
        <p:sp>
          <p:nvSpPr>
            <p:cNvPr id="38" name="圆角矩形 37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72330" y="5429264"/>
            <a:ext cx="1285884" cy="857256"/>
            <a:chOff x="785786" y="1357298"/>
            <a:chExt cx="2786082" cy="1000132"/>
          </a:xfrm>
        </p:grpSpPr>
        <p:sp>
          <p:nvSpPr>
            <p:cNvPr id="42" name="圆角矩形 41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42564" y="2599630"/>
            <a:ext cx="2444558" cy="2444558"/>
            <a:chOff x="3242564" y="2599630"/>
            <a:chExt cx="2444558" cy="2444558"/>
          </a:xfrm>
        </p:grpSpPr>
        <p:sp>
          <p:nvSpPr>
            <p:cNvPr id="46" name="椭圆 45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91413" y="2112500"/>
            <a:ext cx="1566141" cy="3714776"/>
            <a:chOff x="1791413" y="2112500"/>
            <a:chExt cx="1566141" cy="3714776"/>
          </a:xfrm>
        </p:grpSpPr>
        <p:cxnSp>
          <p:nvCxnSpPr>
            <p:cNvPr id="50" name="肘形连接符 49"/>
            <p:cNvCxnSpPr>
              <a:stCxn id="7" idx="3"/>
              <a:endCxn id="48" idx="2"/>
            </p:cNvCxnSpPr>
            <p:nvPr/>
          </p:nvCxnSpPr>
          <p:spPr>
            <a:xfrm>
              <a:off x="1791413" y="2112500"/>
              <a:ext cx="1566141" cy="171584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1" idx="3"/>
              <a:endCxn id="48" idx="2"/>
            </p:cNvCxnSpPr>
            <p:nvPr/>
          </p:nvCxnSpPr>
          <p:spPr>
            <a:xfrm>
              <a:off x="1791413" y="3041194"/>
              <a:ext cx="1566141" cy="7871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5" idx="3"/>
              <a:endCxn id="48" idx="2"/>
            </p:cNvCxnSpPr>
            <p:nvPr/>
          </p:nvCxnSpPr>
          <p:spPr>
            <a:xfrm flipV="1">
              <a:off x="1791413" y="3828346"/>
              <a:ext cx="1566141" cy="1415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9" idx="3"/>
              <a:endCxn id="48" idx="2"/>
            </p:cNvCxnSpPr>
            <p:nvPr/>
          </p:nvCxnSpPr>
          <p:spPr>
            <a:xfrm flipV="1">
              <a:off x="1791413" y="3828346"/>
              <a:ext cx="1566141" cy="107023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23" idx="3"/>
              <a:endCxn id="48" idx="2"/>
            </p:cNvCxnSpPr>
            <p:nvPr/>
          </p:nvCxnSpPr>
          <p:spPr>
            <a:xfrm flipV="1">
              <a:off x="1791413" y="3828346"/>
              <a:ext cx="1566141" cy="199893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585007" y="2112500"/>
            <a:ext cx="1520295" cy="3714776"/>
            <a:chOff x="5585007" y="2112500"/>
            <a:chExt cx="1520295" cy="3714776"/>
          </a:xfrm>
        </p:grpSpPr>
        <p:cxnSp>
          <p:nvCxnSpPr>
            <p:cNvPr id="56" name="肘形连接符 55"/>
            <p:cNvCxnSpPr>
              <a:stCxn id="28" idx="1"/>
              <a:endCxn id="48" idx="6"/>
            </p:cNvCxnSpPr>
            <p:nvPr/>
          </p:nvCxnSpPr>
          <p:spPr>
            <a:xfrm rot="10800000" flipV="1">
              <a:off x="5585007" y="2112500"/>
              <a:ext cx="1520295" cy="171584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2" idx="1"/>
              <a:endCxn id="48" idx="6"/>
            </p:cNvCxnSpPr>
            <p:nvPr/>
          </p:nvCxnSpPr>
          <p:spPr>
            <a:xfrm rot="10800000" flipV="1">
              <a:off x="5585007" y="3041194"/>
              <a:ext cx="1520295" cy="7871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36" idx="1"/>
              <a:endCxn id="48" idx="6"/>
            </p:cNvCxnSpPr>
            <p:nvPr/>
          </p:nvCxnSpPr>
          <p:spPr>
            <a:xfrm rot="10800000">
              <a:off x="5585007" y="3828346"/>
              <a:ext cx="1520295" cy="1415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40" idx="1"/>
              <a:endCxn id="48" idx="6"/>
            </p:cNvCxnSpPr>
            <p:nvPr/>
          </p:nvCxnSpPr>
          <p:spPr>
            <a:xfrm rot="10800000">
              <a:off x="5585007" y="3828346"/>
              <a:ext cx="1520295" cy="107023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44" idx="1"/>
              <a:endCxn id="48" idx="6"/>
            </p:cNvCxnSpPr>
            <p:nvPr/>
          </p:nvCxnSpPr>
          <p:spPr>
            <a:xfrm rot="10800000">
              <a:off x="5585007" y="3828346"/>
              <a:ext cx="1520295" cy="199893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69131" y="1997129"/>
            <a:ext cx="4249318" cy="4263057"/>
            <a:chOff x="3969131" y="1997129"/>
            <a:chExt cx="4249318" cy="4263057"/>
          </a:xfrm>
        </p:grpSpPr>
        <p:sp>
          <p:nvSpPr>
            <p:cNvPr id="6" name="椭圆 5"/>
            <p:cNvSpPr/>
            <p:nvPr/>
          </p:nvSpPr>
          <p:spPr>
            <a:xfrm>
              <a:off x="3969131" y="1997129"/>
              <a:ext cx="4249318" cy="424931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09664" y="2137662"/>
              <a:ext cx="3968252" cy="39682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饼形 7"/>
            <p:cNvSpPr/>
            <p:nvPr/>
          </p:nvSpPr>
          <p:spPr>
            <a:xfrm>
              <a:off x="4166578" y="2222110"/>
              <a:ext cx="4038076" cy="4038076"/>
            </a:xfrm>
            <a:prstGeom prst="pie">
              <a:avLst>
                <a:gd name="adj1" fmla="val 0"/>
                <a:gd name="adj2" fmla="val 6623651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95354" y="3766536"/>
              <a:ext cx="871676" cy="8716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34405" y="3805587"/>
              <a:ext cx="793574" cy="7935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2198" y="5000636"/>
              <a:ext cx="185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双击输入内容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7" idx="2"/>
            </p:cNvCxnSpPr>
            <p:nvPr/>
          </p:nvCxnSpPr>
          <p:spPr>
            <a:xfrm rot="10800000">
              <a:off x="4109664" y="4121788"/>
              <a:ext cx="1585690" cy="805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0"/>
              <a:endCxn id="7" idx="0"/>
            </p:cNvCxnSpPr>
            <p:nvPr/>
          </p:nvCxnSpPr>
          <p:spPr>
            <a:xfrm rot="16200000" flipV="1">
              <a:off x="5298054" y="2933398"/>
              <a:ext cx="1628874" cy="3740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14810" y="4643446"/>
              <a:ext cx="185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双击输入内容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5990" y="3376658"/>
              <a:ext cx="185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双击输入内容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3636" y="3429000"/>
              <a:ext cx="185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双击输入内容</a:t>
              </a:r>
              <a:endParaRPr lang="zh-CN" altLang="en-US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42976" y="1785926"/>
            <a:ext cx="2000264" cy="857256"/>
            <a:chOff x="785786" y="1357298"/>
            <a:chExt cx="2786082" cy="1000132"/>
          </a:xfrm>
        </p:grpSpPr>
        <p:sp>
          <p:nvSpPr>
            <p:cNvPr id="18" name="圆角矩形 17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42976" y="2714620"/>
            <a:ext cx="2000264" cy="857256"/>
            <a:chOff x="785786" y="1357298"/>
            <a:chExt cx="2786082" cy="1000132"/>
          </a:xfrm>
        </p:grpSpPr>
        <p:sp>
          <p:nvSpPr>
            <p:cNvPr id="22" name="圆角矩形 21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42976" y="3643314"/>
            <a:ext cx="2000264" cy="857256"/>
            <a:chOff x="785786" y="1357298"/>
            <a:chExt cx="2786082" cy="1000132"/>
          </a:xfrm>
        </p:grpSpPr>
        <p:sp>
          <p:nvSpPr>
            <p:cNvPr id="26" name="圆角矩形 25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42976" y="4572008"/>
            <a:ext cx="2000264" cy="857256"/>
            <a:chOff x="785786" y="1357298"/>
            <a:chExt cx="2786082" cy="1000132"/>
          </a:xfrm>
        </p:grpSpPr>
        <p:sp>
          <p:nvSpPr>
            <p:cNvPr id="30" name="圆角矩形 29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42976" y="5500702"/>
            <a:ext cx="2000264" cy="857256"/>
            <a:chOff x="785786" y="1357298"/>
            <a:chExt cx="2786082" cy="1000132"/>
          </a:xfrm>
        </p:grpSpPr>
        <p:sp>
          <p:nvSpPr>
            <p:cNvPr id="34" name="圆角矩形 33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26341" y="3012233"/>
            <a:ext cx="2262294" cy="22622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/>
          <p:nvPr/>
        </p:nvGraphicFramePr>
        <p:xfrm>
          <a:off x="642910" y="1643050"/>
          <a:ext cx="4500594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环形箭头 6"/>
          <p:cNvSpPr/>
          <p:nvPr/>
        </p:nvSpPr>
        <p:spPr>
          <a:xfrm>
            <a:off x="3643306" y="2500306"/>
            <a:ext cx="2357454" cy="1857388"/>
          </a:xfrm>
          <a:prstGeom prst="circularArrow">
            <a:avLst>
              <a:gd name="adj1" fmla="val 9029"/>
              <a:gd name="adj2" fmla="val 1604776"/>
              <a:gd name="adj3" fmla="val 19199923"/>
              <a:gd name="adj4" fmla="val 14016052"/>
              <a:gd name="adj5" fmla="val 1405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43504" y="3286124"/>
            <a:ext cx="3183698" cy="31836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双击输入标题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1200" dirty="0" smtClean="0"/>
              <a:t>双击输入内容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双击输入内容</a:t>
            </a:r>
          </a:p>
          <a:p>
            <a:pPr algn="ctr"/>
            <a:r>
              <a:rPr lang="zh-CN" altLang="en-US" sz="1200" dirty="0" smtClean="0"/>
              <a:t>双击输入内容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双击输入内容</a:t>
            </a:r>
          </a:p>
          <a:p>
            <a:pPr algn="ctr"/>
            <a:endParaRPr lang="zh-CN" altLang="en-US" sz="12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96858" y="2082486"/>
            <a:ext cx="3449198" cy="34491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64708" y="2150336"/>
            <a:ext cx="3313498" cy="33134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5400000" flipH="1" flipV="1">
            <a:off x="1928794" y="1500174"/>
            <a:ext cx="4857784" cy="4857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273617" y="2559245"/>
            <a:ext cx="2464322" cy="246432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28137" y="2713765"/>
            <a:ext cx="2155282" cy="215528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6364" y="3131992"/>
            <a:ext cx="1318828" cy="13188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29058" y="3214686"/>
            <a:ext cx="1153440" cy="11534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74127" y="5274527"/>
            <a:ext cx="936702" cy="93670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857884" y="1500174"/>
            <a:ext cx="936702" cy="93670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357158" y="3929066"/>
            <a:ext cx="1928826" cy="1000132"/>
          </a:xfrm>
          <a:prstGeom prst="wedgeRoundRectCallout">
            <a:avLst>
              <a:gd name="adj1" fmla="val 42762"/>
              <a:gd name="adj2" fmla="val 781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6643702" y="2786058"/>
            <a:ext cx="1928826" cy="1000132"/>
          </a:xfrm>
          <a:prstGeom prst="wedgeRoundRectCallout">
            <a:avLst>
              <a:gd name="adj1" fmla="val -47427"/>
              <a:gd name="adj2" fmla="val -91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2 3"/>
          <p:cNvSpPr/>
          <p:nvPr/>
        </p:nvSpPr>
        <p:spPr>
          <a:xfrm>
            <a:off x="571472" y="1214422"/>
            <a:ext cx="2714644" cy="2453268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57224" y="2786058"/>
            <a:ext cx="2714644" cy="3857652"/>
            <a:chOff x="857224" y="2786058"/>
            <a:chExt cx="2714644" cy="3857652"/>
          </a:xfrm>
        </p:grpSpPr>
        <p:sp>
          <p:nvSpPr>
            <p:cNvPr id="6" name="上箭头 5"/>
            <p:cNvSpPr/>
            <p:nvPr/>
          </p:nvSpPr>
          <p:spPr>
            <a:xfrm>
              <a:off x="1285852" y="2786058"/>
              <a:ext cx="1143008" cy="3357586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857224" y="4643446"/>
              <a:ext cx="1143008" cy="200026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箭头 7"/>
            <p:cNvSpPr/>
            <p:nvPr/>
          </p:nvSpPr>
          <p:spPr>
            <a:xfrm>
              <a:off x="1785918" y="4143380"/>
              <a:ext cx="1143008" cy="214314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428860" y="5000636"/>
              <a:ext cx="1143008" cy="1571636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7224" y="2786058"/>
            <a:ext cx="2714644" cy="3857652"/>
            <a:chOff x="857224" y="2786058"/>
            <a:chExt cx="2714644" cy="3857652"/>
          </a:xfrm>
        </p:grpSpPr>
        <p:sp>
          <p:nvSpPr>
            <p:cNvPr id="12" name="上箭头 11"/>
            <p:cNvSpPr/>
            <p:nvPr/>
          </p:nvSpPr>
          <p:spPr>
            <a:xfrm>
              <a:off x="1285852" y="2786058"/>
              <a:ext cx="1143008" cy="335758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857224" y="4643446"/>
              <a:ext cx="1143008" cy="2000264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1785918" y="4143380"/>
              <a:ext cx="1143008" cy="2143140"/>
            </a:xfrm>
            <a:prstGeom prst="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2428860" y="5000636"/>
              <a:ext cx="1143008" cy="157163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6" name="图示 15"/>
          <p:cNvGraphicFramePr/>
          <p:nvPr/>
        </p:nvGraphicFramePr>
        <p:xfrm>
          <a:off x="4000496" y="2071678"/>
          <a:ext cx="4929254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853ABAF-96E7-4C27-973F-9748BAA13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graphicEl>
                                              <a:dgm id="{9853ABAF-96E7-4C27-973F-9748BAA13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graphicEl>
                                              <a:dgm id="{9853ABAF-96E7-4C27-973F-9748BAA13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85DF8F8-6123-4BDE-A0AF-C3342979C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graphicEl>
                                              <a:dgm id="{785DF8F8-6123-4BDE-A0AF-C3342979C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graphicEl>
                                              <a:dgm id="{785DF8F8-6123-4BDE-A0AF-C3342979C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E06A2E3-49C6-49F5-A9D4-3AB3EEF8C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graphicEl>
                                              <a:dgm id="{3E06A2E3-49C6-49F5-A9D4-3AB3EEF8C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graphicEl>
                                              <a:dgm id="{3E06A2E3-49C6-49F5-A9D4-3AB3EEF8C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EEF0339-30C9-4D98-B41D-514E4BEC5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graphicEl>
                                              <a:dgm id="{2EEF0339-30C9-4D98-B41D-514E4BEC5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graphicEl>
                                              <a:dgm id="{2EEF0339-30C9-4D98-B41D-514E4BEC5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86D3BF8-16CB-4973-A024-10F017051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graphicEl>
                                              <a:dgm id="{D86D3BF8-16CB-4973-A024-10F017051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graphicEl>
                                              <a:dgm id="{D86D3BF8-16CB-4973-A024-10F017051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D49CB6E-0976-4B1F-9CDF-D1A9A1FD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graphicEl>
                                              <a:dgm id="{ED49CB6E-0976-4B1F-9CDF-D1A9A1FD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graphicEl>
                                              <a:dgm id="{ED49CB6E-0976-4B1F-9CDF-D1A9A1FD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2D04A24-1DF2-4DB4-936B-DCEE74B5A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graphicEl>
                                              <a:dgm id="{82D04A24-1DF2-4DB4-936B-DCEE74B5A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graphicEl>
                                              <a:dgm id="{82D04A24-1DF2-4DB4-936B-DCEE74B5A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524E6F5-16EB-4D8B-BC1C-192250F01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>
                                            <p:graphicEl>
                                              <a:dgm id="{5524E6F5-16EB-4D8B-BC1C-192250F01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>
                                            <p:graphicEl>
                                              <a:dgm id="{5524E6F5-16EB-4D8B-BC1C-192250F01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16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8313" y="1844675"/>
            <a:ext cx="5008562" cy="4281488"/>
            <a:chOff x="468313" y="1844675"/>
            <a:chExt cx="5008562" cy="428148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368704" y="4842113"/>
              <a:ext cx="431909" cy="552194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12" y="275"/>
                </a:cxn>
                <a:cxn ang="0">
                  <a:pos x="26" y="256"/>
                </a:cxn>
                <a:cxn ang="0">
                  <a:pos x="33" y="234"/>
                </a:cxn>
                <a:cxn ang="0">
                  <a:pos x="48" y="200"/>
                </a:cxn>
                <a:cxn ang="0">
                  <a:pos x="38" y="186"/>
                </a:cxn>
                <a:cxn ang="0">
                  <a:pos x="41" y="159"/>
                </a:cxn>
                <a:cxn ang="0">
                  <a:pos x="78" y="116"/>
                </a:cxn>
                <a:cxn ang="0">
                  <a:pos x="76" y="87"/>
                </a:cxn>
                <a:cxn ang="0">
                  <a:pos x="100" y="46"/>
                </a:cxn>
                <a:cxn ang="0">
                  <a:pos x="124" y="53"/>
                </a:cxn>
                <a:cxn ang="0">
                  <a:pos x="172" y="17"/>
                </a:cxn>
                <a:cxn ang="0">
                  <a:pos x="181" y="0"/>
                </a:cxn>
                <a:cxn ang="0">
                  <a:pos x="210" y="3"/>
                </a:cxn>
                <a:cxn ang="0">
                  <a:pos x="225" y="43"/>
                </a:cxn>
                <a:cxn ang="0">
                  <a:pos x="238" y="70"/>
                </a:cxn>
                <a:cxn ang="0">
                  <a:pos x="270" y="70"/>
                </a:cxn>
                <a:cxn ang="0">
                  <a:pos x="289" y="46"/>
                </a:cxn>
                <a:cxn ang="0">
                  <a:pos x="317" y="75"/>
                </a:cxn>
                <a:cxn ang="0">
                  <a:pos x="368" y="56"/>
                </a:cxn>
                <a:cxn ang="0">
                  <a:pos x="337" y="132"/>
                </a:cxn>
                <a:cxn ang="0">
                  <a:pos x="317" y="123"/>
                </a:cxn>
                <a:cxn ang="0">
                  <a:pos x="304" y="130"/>
                </a:cxn>
                <a:cxn ang="0">
                  <a:pos x="304" y="136"/>
                </a:cxn>
                <a:cxn ang="0">
                  <a:pos x="318" y="156"/>
                </a:cxn>
                <a:cxn ang="0">
                  <a:pos x="315" y="225"/>
                </a:cxn>
                <a:cxn ang="0">
                  <a:pos x="318" y="247"/>
                </a:cxn>
                <a:cxn ang="0">
                  <a:pos x="315" y="253"/>
                </a:cxn>
                <a:cxn ang="0">
                  <a:pos x="294" y="249"/>
                </a:cxn>
                <a:cxn ang="0">
                  <a:pos x="282" y="263"/>
                </a:cxn>
                <a:cxn ang="0">
                  <a:pos x="292" y="280"/>
                </a:cxn>
                <a:cxn ang="0">
                  <a:pos x="267" y="304"/>
                </a:cxn>
                <a:cxn ang="0">
                  <a:pos x="270" y="313"/>
                </a:cxn>
                <a:cxn ang="0">
                  <a:pos x="246" y="326"/>
                </a:cxn>
                <a:cxn ang="0">
                  <a:pos x="251" y="343"/>
                </a:cxn>
                <a:cxn ang="0">
                  <a:pos x="242" y="353"/>
                </a:cxn>
                <a:cxn ang="0">
                  <a:pos x="210" y="353"/>
                </a:cxn>
                <a:cxn ang="0">
                  <a:pos x="192" y="368"/>
                </a:cxn>
                <a:cxn ang="0">
                  <a:pos x="189" y="375"/>
                </a:cxn>
                <a:cxn ang="0">
                  <a:pos x="205" y="386"/>
                </a:cxn>
                <a:cxn ang="0">
                  <a:pos x="188" y="413"/>
                </a:cxn>
                <a:cxn ang="0">
                  <a:pos x="165" y="442"/>
                </a:cxn>
                <a:cxn ang="0">
                  <a:pos x="157" y="439"/>
                </a:cxn>
                <a:cxn ang="0">
                  <a:pos x="133" y="464"/>
                </a:cxn>
                <a:cxn ang="0">
                  <a:pos x="107" y="406"/>
                </a:cxn>
                <a:cxn ang="0">
                  <a:pos x="83" y="375"/>
                </a:cxn>
                <a:cxn ang="0">
                  <a:pos x="67" y="377"/>
                </a:cxn>
                <a:cxn ang="0">
                  <a:pos x="57" y="368"/>
                </a:cxn>
                <a:cxn ang="0">
                  <a:pos x="0" y="357"/>
                </a:cxn>
                <a:cxn ang="0">
                  <a:pos x="0" y="357"/>
                </a:cxn>
              </a:cxnLst>
              <a:rect l="0" t="0" r="r" b="b"/>
              <a:pathLst>
                <a:path w="369" h="465">
                  <a:moveTo>
                    <a:pt x="0" y="357"/>
                  </a:moveTo>
                  <a:lnTo>
                    <a:pt x="12" y="275"/>
                  </a:lnTo>
                  <a:lnTo>
                    <a:pt x="26" y="256"/>
                  </a:lnTo>
                  <a:lnTo>
                    <a:pt x="33" y="234"/>
                  </a:lnTo>
                  <a:lnTo>
                    <a:pt x="48" y="200"/>
                  </a:lnTo>
                  <a:lnTo>
                    <a:pt x="38" y="186"/>
                  </a:lnTo>
                  <a:lnTo>
                    <a:pt x="41" y="159"/>
                  </a:lnTo>
                  <a:lnTo>
                    <a:pt x="78" y="116"/>
                  </a:lnTo>
                  <a:lnTo>
                    <a:pt x="76" y="87"/>
                  </a:lnTo>
                  <a:lnTo>
                    <a:pt x="100" y="46"/>
                  </a:lnTo>
                  <a:lnTo>
                    <a:pt x="124" y="53"/>
                  </a:lnTo>
                  <a:lnTo>
                    <a:pt x="172" y="17"/>
                  </a:lnTo>
                  <a:lnTo>
                    <a:pt x="181" y="0"/>
                  </a:lnTo>
                  <a:lnTo>
                    <a:pt x="210" y="3"/>
                  </a:lnTo>
                  <a:lnTo>
                    <a:pt x="225" y="43"/>
                  </a:lnTo>
                  <a:lnTo>
                    <a:pt x="238" y="70"/>
                  </a:lnTo>
                  <a:lnTo>
                    <a:pt x="270" y="70"/>
                  </a:lnTo>
                  <a:lnTo>
                    <a:pt x="289" y="46"/>
                  </a:lnTo>
                  <a:lnTo>
                    <a:pt x="317" y="75"/>
                  </a:lnTo>
                  <a:lnTo>
                    <a:pt x="368" y="56"/>
                  </a:lnTo>
                  <a:lnTo>
                    <a:pt x="337" y="132"/>
                  </a:lnTo>
                  <a:lnTo>
                    <a:pt x="317" y="123"/>
                  </a:lnTo>
                  <a:lnTo>
                    <a:pt x="304" y="130"/>
                  </a:lnTo>
                  <a:lnTo>
                    <a:pt x="304" y="136"/>
                  </a:lnTo>
                  <a:lnTo>
                    <a:pt x="318" y="156"/>
                  </a:lnTo>
                  <a:lnTo>
                    <a:pt x="315" y="225"/>
                  </a:lnTo>
                  <a:lnTo>
                    <a:pt x="318" y="247"/>
                  </a:lnTo>
                  <a:lnTo>
                    <a:pt x="315" y="253"/>
                  </a:lnTo>
                  <a:lnTo>
                    <a:pt x="294" y="249"/>
                  </a:lnTo>
                  <a:lnTo>
                    <a:pt x="282" y="263"/>
                  </a:lnTo>
                  <a:lnTo>
                    <a:pt x="292" y="280"/>
                  </a:lnTo>
                  <a:lnTo>
                    <a:pt x="267" y="304"/>
                  </a:lnTo>
                  <a:lnTo>
                    <a:pt x="270" y="313"/>
                  </a:lnTo>
                  <a:lnTo>
                    <a:pt x="246" y="326"/>
                  </a:lnTo>
                  <a:lnTo>
                    <a:pt x="251" y="343"/>
                  </a:lnTo>
                  <a:lnTo>
                    <a:pt x="242" y="353"/>
                  </a:lnTo>
                  <a:lnTo>
                    <a:pt x="210" y="353"/>
                  </a:lnTo>
                  <a:lnTo>
                    <a:pt x="192" y="368"/>
                  </a:lnTo>
                  <a:lnTo>
                    <a:pt x="189" y="375"/>
                  </a:lnTo>
                  <a:lnTo>
                    <a:pt x="205" y="386"/>
                  </a:lnTo>
                  <a:lnTo>
                    <a:pt x="188" y="413"/>
                  </a:lnTo>
                  <a:lnTo>
                    <a:pt x="165" y="442"/>
                  </a:lnTo>
                  <a:lnTo>
                    <a:pt x="157" y="439"/>
                  </a:lnTo>
                  <a:lnTo>
                    <a:pt x="133" y="464"/>
                  </a:lnTo>
                  <a:lnTo>
                    <a:pt x="107" y="406"/>
                  </a:lnTo>
                  <a:lnTo>
                    <a:pt x="83" y="375"/>
                  </a:lnTo>
                  <a:lnTo>
                    <a:pt x="67" y="377"/>
                  </a:lnTo>
                  <a:lnTo>
                    <a:pt x="57" y="368"/>
                  </a:lnTo>
                  <a:lnTo>
                    <a:pt x="0" y="357"/>
                  </a:lnTo>
                  <a:lnTo>
                    <a:pt x="0" y="35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198318" y="5562079"/>
              <a:ext cx="83212" cy="5812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30" y="21"/>
                </a:cxn>
                <a:cxn ang="0">
                  <a:pos x="59" y="0"/>
                </a:cxn>
                <a:cxn ang="0">
                  <a:pos x="71" y="36"/>
                </a:cxn>
                <a:cxn ang="0">
                  <a:pos x="42" y="49"/>
                </a:cxn>
                <a:cxn ang="0">
                  <a:pos x="6" y="47"/>
                </a:cxn>
                <a:cxn ang="0">
                  <a:pos x="0" y="21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72" h="50">
                  <a:moveTo>
                    <a:pt x="6" y="14"/>
                  </a:moveTo>
                  <a:lnTo>
                    <a:pt x="30" y="21"/>
                  </a:lnTo>
                  <a:lnTo>
                    <a:pt x="59" y="0"/>
                  </a:lnTo>
                  <a:lnTo>
                    <a:pt x="71" y="36"/>
                  </a:lnTo>
                  <a:lnTo>
                    <a:pt x="42" y="49"/>
                  </a:lnTo>
                  <a:lnTo>
                    <a:pt x="6" y="47"/>
                  </a:lnTo>
                  <a:lnTo>
                    <a:pt x="0" y="21"/>
                  </a:lnTo>
                  <a:lnTo>
                    <a:pt x="6" y="14"/>
                  </a:lnTo>
                  <a:lnTo>
                    <a:pt x="6" y="14"/>
                  </a:lnTo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842880" y="5123494"/>
              <a:ext cx="150574" cy="401596"/>
            </a:xfrm>
            <a:custGeom>
              <a:avLst/>
              <a:gdLst/>
              <a:ahLst/>
              <a:cxnLst>
                <a:cxn ang="0">
                  <a:pos x="128" y="92"/>
                </a:cxn>
                <a:cxn ang="0">
                  <a:pos x="101" y="239"/>
                </a:cxn>
                <a:cxn ang="0">
                  <a:pos x="89" y="286"/>
                </a:cxn>
                <a:cxn ang="0">
                  <a:pos x="89" y="325"/>
                </a:cxn>
                <a:cxn ang="0">
                  <a:pos x="78" y="337"/>
                </a:cxn>
                <a:cxn ang="0">
                  <a:pos x="52" y="296"/>
                </a:cxn>
                <a:cxn ang="0">
                  <a:pos x="23" y="274"/>
                </a:cxn>
                <a:cxn ang="0">
                  <a:pos x="0" y="209"/>
                </a:cxn>
                <a:cxn ang="0">
                  <a:pos x="2" y="149"/>
                </a:cxn>
                <a:cxn ang="0">
                  <a:pos x="44" y="41"/>
                </a:cxn>
                <a:cxn ang="0">
                  <a:pos x="91" y="0"/>
                </a:cxn>
                <a:cxn ang="0">
                  <a:pos x="121" y="14"/>
                </a:cxn>
                <a:cxn ang="0">
                  <a:pos x="128" y="92"/>
                </a:cxn>
                <a:cxn ang="0">
                  <a:pos x="128" y="92"/>
                </a:cxn>
              </a:cxnLst>
              <a:rect l="0" t="0" r="r" b="b"/>
              <a:pathLst>
                <a:path w="129" h="338">
                  <a:moveTo>
                    <a:pt x="128" y="92"/>
                  </a:moveTo>
                  <a:lnTo>
                    <a:pt x="101" y="239"/>
                  </a:lnTo>
                  <a:lnTo>
                    <a:pt x="89" y="286"/>
                  </a:lnTo>
                  <a:lnTo>
                    <a:pt x="89" y="325"/>
                  </a:lnTo>
                  <a:lnTo>
                    <a:pt x="78" y="337"/>
                  </a:lnTo>
                  <a:lnTo>
                    <a:pt x="52" y="296"/>
                  </a:lnTo>
                  <a:lnTo>
                    <a:pt x="23" y="274"/>
                  </a:lnTo>
                  <a:lnTo>
                    <a:pt x="0" y="209"/>
                  </a:lnTo>
                  <a:lnTo>
                    <a:pt x="2" y="149"/>
                  </a:lnTo>
                  <a:lnTo>
                    <a:pt x="44" y="41"/>
                  </a:lnTo>
                  <a:lnTo>
                    <a:pt x="91" y="0"/>
                  </a:lnTo>
                  <a:lnTo>
                    <a:pt x="121" y="14"/>
                  </a:lnTo>
                  <a:lnTo>
                    <a:pt x="128" y="92"/>
                  </a:lnTo>
                  <a:lnTo>
                    <a:pt x="128" y="92"/>
                  </a:lnTo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65088" y="5226535"/>
              <a:ext cx="759473" cy="648630"/>
            </a:xfrm>
            <a:custGeom>
              <a:avLst/>
              <a:gdLst/>
              <a:ahLst/>
              <a:cxnLst>
                <a:cxn ang="0">
                  <a:pos x="189" y="79"/>
                </a:cxn>
                <a:cxn ang="0">
                  <a:pos x="198" y="43"/>
                </a:cxn>
                <a:cxn ang="0">
                  <a:pos x="257" y="64"/>
                </a:cxn>
                <a:cxn ang="0">
                  <a:pos x="255" y="35"/>
                </a:cxn>
                <a:cxn ang="0">
                  <a:pos x="281" y="4"/>
                </a:cxn>
                <a:cxn ang="0">
                  <a:pos x="346" y="0"/>
                </a:cxn>
                <a:cxn ang="0">
                  <a:pos x="406" y="6"/>
                </a:cxn>
                <a:cxn ang="0">
                  <a:pos x="401" y="40"/>
                </a:cxn>
                <a:cxn ang="0">
                  <a:pos x="379" y="81"/>
                </a:cxn>
                <a:cxn ang="0">
                  <a:pos x="480" y="55"/>
                </a:cxn>
                <a:cxn ang="0">
                  <a:pos x="520" y="64"/>
                </a:cxn>
                <a:cxn ang="0">
                  <a:pos x="513" y="33"/>
                </a:cxn>
                <a:cxn ang="0">
                  <a:pos x="580" y="53"/>
                </a:cxn>
                <a:cxn ang="0">
                  <a:pos x="620" y="81"/>
                </a:cxn>
                <a:cxn ang="0">
                  <a:pos x="628" y="152"/>
                </a:cxn>
                <a:cxn ang="0">
                  <a:pos x="600" y="185"/>
                </a:cxn>
                <a:cxn ang="0">
                  <a:pos x="544" y="233"/>
                </a:cxn>
                <a:cxn ang="0">
                  <a:pos x="515" y="243"/>
                </a:cxn>
                <a:cxn ang="0">
                  <a:pos x="502" y="250"/>
                </a:cxn>
                <a:cxn ang="0">
                  <a:pos x="456" y="265"/>
                </a:cxn>
                <a:cxn ang="0">
                  <a:pos x="421" y="269"/>
                </a:cxn>
                <a:cxn ang="0">
                  <a:pos x="334" y="258"/>
                </a:cxn>
                <a:cxn ang="0">
                  <a:pos x="344" y="320"/>
                </a:cxn>
                <a:cxn ang="0">
                  <a:pos x="289" y="361"/>
                </a:cxn>
                <a:cxn ang="0">
                  <a:pos x="233" y="380"/>
                </a:cxn>
                <a:cxn ang="0">
                  <a:pos x="167" y="406"/>
                </a:cxn>
                <a:cxn ang="0">
                  <a:pos x="62" y="455"/>
                </a:cxn>
                <a:cxn ang="0">
                  <a:pos x="78" y="525"/>
                </a:cxn>
                <a:cxn ang="0">
                  <a:pos x="29" y="542"/>
                </a:cxn>
                <a:cxn ang="0">
                  <a:pos x="5" y="445"/>
                </a:cxn>
                <a:cxn ang="0">
                  <a:pos x="27" y="390"/>
                </a:cxn>
                <a:cxn ang="0">
                  <a:pos x="53" y="364"/>
                </a:cxn>
                <a:cxn ang="0">
                  <a:pos x="86" y="318"/>
                </a:cxn>
                <a:cxn ang="0">
                  <a:pos x="134" y="225"/>
                </a:cxn>
                <a:cxn ang="0">
                  <a:pos x="172" y="154"/>
                </a:cxn>
                <a:cxn ang="0">
                  <a:pos x="172" y="93"/>
                </a:cxn>
              </a:cxnLst>
              <a:rect l="0" t="0" r="r" b="b"/>
              <a:pathLst>
                <a:path w="648" h="546">
                  <a:moveTo>
                    <a:pt x="172" y="93"/>
                  </a:moveTo>
                  <a:lnTo>
                    <a:pt x="189" y="79"/>
                  </a:lnTo>
                  <a:lnTo>
                    <a:pt x="189" y="53"/>
                  </a:lnTo>
                  <a:lnTo>
                    <a:pt x="198" y="43"/>
                  </a:lnTo>
                  <a:lnTo>
                    <a:pt x="220" y="46"/>
                  </a:lnTo>
                  <a:lnTo>
                    <a:pt x="257" y="64"/>
                  </a:lnTo>
                  <a:lnTo>
                    <a:pt x="263" y="50"/>
                  </a:lnTo>
                  <a:lnTo>
                    <a:pt x="255" y="35"/>
                  </a:lnTo>
                  <a:lnTo>
                    <a:pt x="257" y="24"/>
                  </a:lnTo>
                  <a:lnTo>
                    <a:pt x="281" y="4"/>
                  </a:lnTo>
                  <a:lnTo>
                    <a:pt x="322" y="16"/>
                  </a:lnTo>
                  <a:lnTo>
                    <a:pt x="346" y="0"/>
                  </a:lnTo>
                  <a:lnTo>
                    <a:pt x="364" y="17"/>
                  </a:lnTo>
                  <a:lnTo>
                    <a:pt x="406" y="6"/>
                  </a:lnTo>
                  <a:lnTo>
                    <a:pt x="415" y="21"/>
                  </a:lnTo>
                  <a:lnTo>
                    <a:pt x="401" y="40"/>
                  </a:lnTo>
                  <a:lnTo>
                    <a:pt x="379" y="72"/>
                  </a:lnTo>
                  <a:lnTo>
                    <a:pt x="379" y="81"/>
                  </a:lnTo>
                  <a:lnTo>
                    <a:pt x="392" y="91"/>
                  </a:lnTo>
                  <a:lnTo>
                    <a:pt x="480" y="55"/>
                  </a:lnTo>
                  <a:lnTo>
                    <a:pt x="511" y="72"/>
                  </a:lnTo>
                  <a:lnTo>
                    <a:pt x="520" y="64"/>
                  </a:lnTo>
                  <a:lnTo>
                    <a:pt x="511" y="43"/>
                  </a:lnTo>
                  <a:lnTo>
                    <a:pt x="513" y="33"/>
                  </a:lnTo>
                  <a:lnTo>
                    <a:pt x="570" y="43"/>
                  </a:lnTo>
                  <a:lnTo>
                    <a:pt x="580" y="53"/>
                  </a:lnTo>
                  <a:lnTo>
                    <a:pt x="596" y="50"/>
                  </a:lnTo>
                  <a:lnTo>
                    <a:pt x="620" y="81"/>
                  </a:lnTo>
                  <a:lnTo>
                    <a:pt x="647" y="139"/>
                  </a:lnTo>
                  <a:lnTo>
                    <a:pt x="628" y="152"/>
                  </a:lnTo>
                  <a:lnTo>
                    <a:pt x="613" y="180"/>
                  </a:lnTo>
                  <a:lnTo>
                    <a:pt x="600" y="185"/>
                  </a:lnTo>
                  <a:lnTo>
                    <a:pt x="587" y="212"/>
                  </a:lnTo>
                  <a:lnTo>
                    <a:pt x="544" y="233"/>
                  </a:lnTo>
                  <a:lnTo>
                    <a:pt x="526" y="225"/>
                  </a:lnTo>
                  <a:lnTo>
                    <a:pt x="515" y="243"/>
                  </a:lnTo>
                  <a:lnTo>
                    <a:pt x="515" y="250"/>
                  </a:lnTo>
                  <a:lnTo>
                    <a:pt x="502" y="250"/>
                  </a:lnTo>
                  <a:lnTo>
                    <a:pt x="478" y="250"/>
                  </a:lnTo>
                  <a:lnTo>
                    <a:pt x="456" y="265"/>
                  </a:lnTo>
                  <a:lnTo>
                    <a:pt x="441" y="255"/>
                  </a:lnTo>
                  <a:lnTo>
                    <a:pt x="421" y="269"/>
                  </a:lnTo>
                  <a:lnTo>
                    <a:pt x="373" y="289"/>
                  </a:lnTo>
                  <a:lnTo>
                    <a:pt x="334" y="258"/>
                  </a:lnTo>
                  <a:lnTo>
                    <a:pt x="332" y="282"/>
                  </a:lnTo>
                  <a:lnTo>
                    <a:pt x="344" y="320"/>
                  </a:lnTo>
                  <a:lnTo>
                    <a:pt x="310" y="335"/>
                  </a:lnTo>
                  <a:lnTo>
                    <a:pt x="289" y="361"/>
                  </a:lnTo>
                  <a:lnTo>
                    <a:pt x="253" y="371"/>
                  </a:lnTo>
                  <a:lnTo>
                    <a:pt x="233" y="380"/>
                  </a:lnTo>
                  <a:lnTo>
                    <a:pt x="193" y="380"/>
                  </a:lnTo>
                  <a:lnTo>
                    <a:pt x="167" y="406"/>
                  </a:lnTo>
                  <a:lnTo>
                    <a:pt x="98" y="430"/>
                  </a:lnTo>
                  <a:lnTo>
                    <a:pt x="62" y="455"/>
                  </a:lnTo>
                  <a:lnTo>
                    <a:pt x="45" y="472"/>
                  </a:lnTo>
                  <a:lnTo>
                    <a:pt x="78" y="525"/>
                  </a:lnTo>
                  <a:lnTo>
                    <a:pt x="55" y="545"/>
                  </a:lnTo>
                  <a:lnTo>
                    <a:pt x="29" y="542"/>
                  </a:lnTo>
                  <a:lnTo>
                    <a:pt x="0" y="486"/>
                  </a:lnTo>
                  <a:lnTo>
                    <a:pt x="5" y="445"/>
                  </a:lnTo>
                  <a:lnTo>
                    <a:pt x="5" y="426"/>
                  </a:lnTo>
                  <a:lnTo>
                    <a:pt x="27" y="390"/>
                  </a:lnTo>
                  <a:lnTo>
                    <a:pt x="55" y="383"/>
                  </a:lnTo>
                  <a:lnTo>
                    <a:pt x="53" y="364"/>
                  </a:lnTo>
                  <a:lnTo>
                    <a:pt x="82" y="351"/>
                  </a:lnTo>
                  <a:lnTo>
                    <a:pt x="86" y="318"/>
                  </a:lnTo>
                  <a:lnTo>
                    <a:pt x="136" y="277"/>
                  </a:lnTo>
                  <a:lnTo>
                    <a:pt x="134" y="225"/>
                  </a:lnTo>
                  <a:lnTo>
                    <a:pt x="174" y="173"/>
                  </a:lnTo>
                  <a:lnTo>
                    <a:pt x="172" y="154"/>
                  </a:lnTo>
                  <a:lnTo>
                    <a:pt x="184" y="137"/>
                  </a:lnTo>
                  <a:lnTo>
                    <a:pt x="172" y="93"/>
                  </a:lnTo>
                  <a:lnTo>
                    <a:pt x="172" y="9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193171" y="5161804"/>
              <a:ext cx="789852" cy="581257"/>
            </a:xfrm>
            <a:custGeom>
              <a:avLst/>
              <a:gdLst/>
              <a:ahLst/>
              <a:cxnLst>
                <a:cxn ang="0">
                  <a:pos x="30" y="189"/>
                </a:cxn>
                <a:cxn ang="0">
                  <a:pos x="74" y="170"/>
                </a:cxn>
                <a:cxn ang="0">
                  <a:pos x="145" y="187"/>
                </a:cxn>
                <a:cxn ang="0">
                  <a:pos x="157" y="156"/>
                </a:cxn>
                <a:cxn ang="0">
                  <a:pos x="256" y="119"/>
                </a:cxn>
                <a:cxn ang="0">
                  <a:pos x="334" y="97"/>
                </a:cxn>
                <a:cxn ang="0">
                  <a:pos x="368" y="105"/>
                </a:cxn>
                <a:cxn ang="0">
                  <a:pos x="394" y="86"/>
                </a:cxn>
                <a:cxn ang="0">
                  <a:pos x="405" y="66"/>
                </a:cxn>
                <a:cxn ang="0">
                  <a:pos x="437" y="42"/>
                </a:cxn>
                <a:cxn ang="0">
                  <a:pos x="482" y="18"/>
                </a:cxn>
                <a:cxn ang="0">
                  <a:pos x="499" y="40"/>
                </a:cxn>
                <a:cxn ang="0">
                  <a:pos x="542" y="9"/>
                </a:cxn>
                <a:cxn ang="0">
                  <a:pos x="587" y="9"/>
                </a:cxn>
                <a:cxn ang="0">
                  <a:pos x="609" y="44"/>
                </a:cxn>
                <a:cxn ang="0">
                  <a:pos x="582" y="108"/>
                </a:cxn>
                <a:cxn ang="0">
                  <a:pos x="582" y="136"/>
                </a:cxn>
                <a:cxn ang="0">
                  <a:pos x="626" y="158"/>
                </a:cxn>
                <a:cxn ang="0">
                  <a:pos x="659" y="148"/>
                </a:cxn>
                <a:cxn ang="0">
                  <a:pos x="659" y="209"/>
                </a:cxn>
                <a:cxn ang="0">
                  <a:pos x="621" y="280"/>
                </a:cxn>
                <a:cxn ang="0">
                  <a:pos x="573" y="372"/>
                </a:cxn>
                <a:cxn ang="0">
                  <a:pos x="540" y="418"/>
                </a:cxn>
                <a:cxn ang="0">
                  <a:pos x="514" y="445"/>
                </a:cxn>
                <a:cxn ang="0">
                  <a:pos x="435" y="489"/>
                </a:cxn>
                <a:cxn ang="0">
                  <a:pos x="374" y="454"/>
                </a:cxn>
                <a:cxn ang="0">
                  <a:pos x="310" y="487"/>
                </a:cxn>
                <a:cxn ang="0">
                  <a:pos x="210" y="449"/>
                </a:cxn>
                <a:cxn ang="0">
                  <a:pos x="214" y="379"/>
                </a:cxn>
                <a:cxn ang="0">
                  <a:pos x="169" y="363"/>
                </a:cxn>
                <a:cxn ang="0">
                  <a:pos x="133" y="363"/>
                </a:cxn>
                <a:cxn ang="0">
                  <a:pos x="116" y="312"/>
                </a:cxn>
                <a:cxn ang="0">
                  <a:pos x="147" y="304"/>
                </a:cxn>
                <a:cxn ang="0">
                  <a:pos x="145" y="260"/>
                </a:cxn>
                <a:cxn ang="0">
                  <a:pos x="57" y="225"/>
                </a:cxn>
                <a:cxn ang="0">
                  <a:pos x="16" y="225"/>
                </a:cxn>
                <a:cxn ang="0">
                  <a:pos x="2" y="187"/>
                </a:cxn>
              </a:cxnLst>
              <a:rect l="0" t="0" r="r" b="b"/>
              <a:pathLst>
                <a:path w="673" h="490">
                  <a:moveTo>
                    <a:pt x="2" y="187"/>
                  </a:moveTo>
                  <a:lnTo>
                    <a:pt x="30" y="189"/>
                  </a:lnTo>
                  <a:lnTo>
                    <a:pt x="61" y="161"/>
                  </a:lnTo>
                  <a:lnTo>
                    <a:pt x="74" y="170"/>
                  </a:lnTo>
                  <a:lnTo>
                    <a:pt x="133" y="194"/>
                  </a:lnTo>
                  <a:lnTo>
                    <a:pt x="145" y="187"/>
                  </a:lnTo>
                  <a:lnTo>
                    <a:pt x="147" y="167"/>
                  </a:lnTo>
                  <a:lnTo>
                    <a:pt x="157" y="156"/>
                  </a:lnTo>
                  <a:lnTo>
                    <a:pt x="241" y="101"/>
                  </a:lnTo>
                  <a:lnTo>
                    <a:pt x="256" y="119"/>
                  </a:lnTo>
                  <a:lnTo>
                    <a:pt x="306" y="134"/>
                  </a:lnTo>
                  <a:lnTo>
                    <a:pt x="334" y="97"/>
                  </a:lnTo>
                  <a:lnTo>
                    <a:pt x="348" y="105"/>
                  </a:lnTo>
                  <a:lnTo>
                    <a:pt x="368" y="105"/>
                  </a:lnTo>
                  <a:lnTo>
                    <a:pt x="368" y="95"/>
                  </a:lnTo>
                  <a:lnTo>
                    <a:pt x="394" y="86"/>
                  </a:lnTo>
                  <a:lnTo>
                    <a:pt x="394" y="77"/>
                  </a:lnTo>
                  <a:lnTo>
                    <a:pt x="405" y="66"/>
                  </a:lnTo>
                  <a:lnTo>
                    <a:pt x="411" y="69"/>
                  </a:lnTo>
                  <a:lnTo>
                    <a:pt x="437" y="42"/>
                  </a:lnTo>
                  <a:lnTo>
                    <a:pt x="460" y="48"/>
                  </a:lnTo>
                  <a:lnTo>
                    <a:pt x="482" y="18"/>
                  </a:lnTo>
                  <a:lnTo>
                    <a:pt x="492" y="42"/>
                  </a:lnTo>
                  <a:lnTo>
                    <a:pt x="499" y="40"/>
                  </a:lnTo>
                  <a:lnTo>
                    <a:pt x="534" y="6"/>
                  </a:lnTo>
                  <a:lnTo>
                    <a:pt x="542" y="9"/>
                  </a:lnTo>
                  <a:lnTo>
                    <a:pt x="558" y="0"/>
                  </a:lnTo>
                  <a:lnTo>
                    <a:pt x="587" y="9"/>
                  </a:lnTo>
                  <a:lnTo>
                    <a:pt x="587" y="40"/>
                  </a:lnTo>
                  <a:lnTo>
                    <a:pt x="609" y="44"/>
                  </a:lnTo>
                  <a:lnTo>
                    <a:pt x="602" y="74"/>
                  </a:lnTo>
                  <a:lnTo>
                    <a:pt x="582" y="108"/>
                  </a:lnTo>
                  <a:lnTo>
                    <a:pt x="573" y="136"/>
                  </a:lnTo>
                  <a:lnTo>
                    <a:pt x="582" y="136"/>
                  </a:lnTo>
                  <a:lnTo>
                    <a:pt x="606" y="115"/>
                  </a:lnTo>
                  <a:lnTo>
                    <a:pt x="626" y="158"/>
                  </a:lnTo>
                  <a:lnTo>
                    <a:pt x="642" y="148"/>
                  </a:lnTo>
                  <a:lnTo>
                    <a:pt x="659" y="148"/>
                  </a:lnTo>
                  <a:lnTo>
                    <a:pt x="672" y="192"/>
                  </a:lnTo>
                  <a:lnTo>
                    <a:pt x="659" y="209"/>
                  </a:lnTo>
                  <a:lnTo>
                    <a:pt x="661" y="228"/>
                  </a:lnTo>
                  <a:lnTo>
                    <a:pt x="621" y="280"/>
                  </a:lnTo>
                  <a:lnTo>
                    <a:pt x="624" y="332"/>
                  </a:lnTo>
                  <a:lnTo>
                    <a:pt x="573" y="372"/>
                  </a:lnTo>
                  <a:lnTo>
                    <a:pt x="569" y="406"/>
                  </a:lnTo>
                  <a:lnTo>
                    <a:pt x="540" y="418"/>
                  </a:lnTo>
                  <a:lnTo>
                    <a:pt x="542" y="438"/>
                  </a:lnTo>
                  <a:lnTo>
                    <a:pt x="514" y="445"/>
                  </a:lnTo>
                  <a:lnTo>
                    <a:pt x="492" y="480"/>
                  </a:lnTo>
                  <a:lnTo>
                    <a:pt x="435" y="489"/>
                  </a:lnTo>
                  <a:lnTo>
                    <a:pt x="405" y="467"/>
                  </a:lnTo>
                  <a:lnTo>
                    <a:pt x="374" y="454"/>
                  </a:lnTo>
                  <a:lnTo>
                    <a:pt x="344" y="485"/>
                  </a:lnTo>
                  <a:lnTo>
                    <a:pt x="310" y="487"/>
                  </a:lnTo>
                  <a:lnTo>
                    <a:pt x="280" y="489"/>
                  </a:lnTo>
                  <a:lnTo>
                    <a:pt x="210" y="449"/>
                  </a:lnTo>
                  <a:lnTo>
                    <a:pt x="197" y="414"/>
                  </a:lnTo>
                  <a:lnTo>
                    <a:pt x="214" y="379"/>
                  </a:lnTo>
                  <a:lnTo>
                    <a:pt x="195" y="363"/>
                  </a:lnTo>
                  <a:lnTo>
                    <a:pt x="169" y="363"/>
                  </a:lnTo>
                  <a:lnTo>
                    <a:pt x="162" y="357"/>
                  </a:lnTo>
                  <a:lnTo>
                    <a:pt x="133" y="363"/>
                  </a:lnTo>
                  <a:lnTo>
                    <a:pt x="105" y="344"/>
                  </a:lnTo>
                  <a:lnTo>
                    <a:pt x="116" y="312"/>
                  </a:lnTo>
                  <a:lnTo>
                    <a:pt x="138" y="310"/>
                  </a:lnTo>
                  <a:lnTo>
                    <a:pt x="147" y="304"/>
                  </a:lnTo>
                  <a:lnTo>
                    <a:pt x="153" y="276"/>
                  </a:lnTo>
                  <a:lnTo>
                    <a:pt x="145" y="260"/>
                  </a:lnTo>
                  <a:lnTo>
                    <a:pt x="70" y="247"/>
                  </a:lnTo>
                  <a:lnTo>
                    <a:pt x="57" y="225"/>
                  </a:lnTo>
                  <a:lnTo>
                    <a:pt x="35" y="225"/>
                  </a:lnTo>
                  <a:lnTo>
                    <a:pt x="16" y="225"/>
                  </a:lnTo>
                  <a:lnTo>
                    <a:pt x="0" y="201"/>
                  </a:lnTo>
                  <a:lnTo>
                    <a:pt x="2" y="187"/>
                  </a:lnTo>
                  <a:lnTo>
                    <a:pt x="2" y="18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667347" y="5889697"/>
              <a:ext cx="250956" cy="236466"/>
            </a:xfrm>
            <a:custGeom>
              <a:avLst/>
              <a:gdLst/>
              <a:ahLst/>
              <a:cxnLst>
                <a:cxn ang="0">
                  <a:pos x="213" y="34"/>
                </a:cxn>
                <a:cxn ang="0">
                  <a:pos x="174" y="105"/>
                </a:cxn>
                <a:cxn ang="0">
                  <a:pos x="174" y="134"/>
                </a:cxn>
                <a:cxn ang="0">
                  <a:pos x="95" y="198"/>
                </a:cxn>
                <a:cxn ang="0">
                  <a:pos x="14" y="171"/>
                </a:cxn>
                <a:cxn ang="0">
                  <a:pos x="0" y="111"/>
                </a:cxn>
                <a:cxn ang="0">
                  <a:pos x="4" y="85"/>
                </a:cxn>
                <a:cxn ang="0">
                  <a:pos x="47" y="41"/>
                </a:cxn>
                <a:cxn ang="0">
                  <a:pos x="62" y="28"/>
                </a:cxn>
                <a:cxn ang="0">
                  <a:pos x="135" y="14"/>
                </a:cxn>
                <a:cxn ang="0">
                  <a:pos x="167" y="12"/>
                </a:cxn>
                <a:cxn ang="0">
                  <a:pos x="178" y="0"/>
                </a:cxn>
                <a:cxn ang="0">
                  <a:pos x="202" y="5"/>
                </a:cxn>
                <a:cxn ang="0">
                  <a:pos x="213" y="34"/>
                </a:cxn>
                <a:cxn ang="0">
                  <a:pos x="213" y="34"/>
                </a:cxn>
              </a:cxnLst>
              <a:rect l="0" t="0" r="r" b="b"/>
              <a:pathLst>
                <a:path w="214" h="199">
                  <a:moveTo>
                    <a:pt x="213" y="34"/>
                  </a:moveTo>
                  <a:lnTo>
                    <a:pt x="174" y="105"/>
                  </a:lnTo>
                  <a:lnTo>
                    <a:pt x="174" y="134"/>
                  </a:lnTo>
                  <a:lnTo>
                    <a:pt x="95" y="198"/>
                  </a:lnTo>
                  <a:lnTo>
                    <a:pt x="14" y="171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47" y="41"/>
                  </a:lnTo>
                  <a:lnTo>
                    <a:pt x="62" y="28"/>
                  </a:lnTo>
                  <a:lnTo>
                    <a:pt x="135" y="14"/>
                  </a:lnTo>
                  <a:lnTo>
                    <a:pt x="167" y="12"/>
                  </a:lnTo>
                  <a:lnTo>
                    <a:pt x="178" y="0"/>
                  </a:lnTo>
                  <a:lnTo>
                    <a:pt x="202" y="5"/>
                  </a:lnTo>
                  <a:lnTo>
                    <a:pt x="213" y="34"/>
                  </a:lnTo>
                  <a:lnTo>
                    <a:pt x="213" y="34"/>
                  </a:lnTo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469360" y="4855323"/>
              <a:ext cx="906085" cy="956432"/>
            </a:xfrm>
            <a:custGeom>
              <a:avLst/>
              <a:gdLst/>
              <a:ahLst/>
              <a:cxnLst>
                <a:cxn ang="0">
                  <a:pos x="675" y="125"/>
                </a:cxn>
                <a:cxn ang="0">
                  <a:pos x="623" y="139"/>
                </a:cxn>
                <a:cxn ang="0">
                  <a:pos x="599" y="99"/>
                </a:cxn>
                <a:cxn ang="0">
                  <a:pos x="587" y="70"/>
                </a:cxn>
                <a:cxn ang="0">
                  <a:pos x="548" y="72"/>
                </a:cxn>
                <a:cxn ang="0">
                  <a:pos x="529" y="105"/>
                </a:cxn>
                <a:cxn ang="0">
                  <a:pos x="529" y="141"/>
                </a:cxn>
                <a:cxn ang="0">
                  <a:pos x="482" y="279"/>
                </a:cxn>
                <a:cxn ang="0">
                  <a:pos x="443" y="289"/>
                </a:cxn>
                <a:cxn ang="0">
                  <a:pos x="371" y="308"/>
                </a:cxn>
                <a:cxn ang="0">
                  <a:pos x="263" y="139"/>
                </a:cxn>
                <a:cxn ang="0">
                  <a:pos x="227" y="112"/>
                </a:cxn>
                <a:cxn ang="0">
                  <a:pos x="219" y="72"/>
                </a:cxn>
                <a:cxn ang="0">
                  <a:pos x="167" y="99"/>
                </a:cxn>
                <a:cxn ang="0">
                  <a:pos x="144" y="0"/>
                </a:cxn>
                <a:cxn ang="0">
                  <a:pos x="107" y="40"/>
                </a:cxn>
                <a:cxn ang="0">
                  <a:pos x="103" y="101"/>
                </a:cxn>
                <a:cxn ang="0">
                  <a:pos x="79" y="90"/>
                </a:cxn>
                <a:cxn ang="0">
                  <a:pos x="79" y="163"/>
                </a:cxn>
                <a:cxn ang="0">
                  <a:pos x="107" y="172"/>
                </a:cxn>
                <a:cxn ang="0">
                  <a:pos x="105" y="329"/>
                </a:cxn>
                <a:cxn ang="0">
                  <a:pos x="17" y="433"/>
                </a:cxn>
                <a:cxn ang="0">
                  <a:pos x="0" y="460"/>
                </a:cxn>
                <a:cxn ang="0">
                  <a:pos x="2" y="522"/>
                </a:cxn>
                <a:cxn ang="0">
                  <a:pos x="50" y="515"/>
                </a:cxn>
                <a:cxn ang="0">
                  <a:pos x="103" y="536"/>
                </a:cxn>
                <a:cxn ang="0">
                  <a:pos x="117" y="590"/>
                </a:cxn>
                <a:cxn ang="0">
                  <a:pos x="160" y="604"/>
                </a:cxn>
                <a:cxn ang="0">
                  <a:pos x="158" y="638"/>
                </a:cxn>
                <a:cxn ang="0">
                  <a:pos x="142" y="695"/>
                </a:cxn>
                <a:cxn ang="0">
                  <a:pos x="172" y="708"/>
                </a:cxn>
                <a:cxn ang="0">
                  <a:pos x="206" y="734"/>
                </a:cxn>
                <a:cxn ang="0">
                  <a:pos x="265" y="772"/>
                </a:cxn>
                <a:cxn ang="0">
                  <a:pos x="323" y="754"/>
                </a:cxn>
                <a:cxn ang="0">
                  <a:pos x="328" y="792"/>
                </a:cxn>
                <a:cxn ang="0">
                  <a:pos x="364" y="799"/>
                </a:cxn>
                <a:cxn ang="0">
                  <a:pos x="381" y="796"/>
                </a:cxn>
                <a:cxn ang="0">
                  <a:pos x="366" y="696"/>
                </a:cxn>
                <a:cxn ang="0">
                  <a:pos x="414" y="677"/>
                </a:cxn>
                <a:cxn ang="0">
                  <a:pos x="443" y="652"/>
                </a:cxn>
                <a:cxn ang="0">
                  <a:pos x="517" y="650"/>
                </a:cxn>
                <a:cxn ang="0">
                  <a:pos x="550" y="648"/>
                </a:cxn>
                <a:cxn ang="0">
                  <a:pos x="579" y="669"/>
                </a:cxn>
                <a:cxn ang="0">
                  <a:pos x="603" y="640"/>
                </a:cxn>
                <a:cxn ang="0">
                  <a:pos x="636" y="642"/>
                </a:cxn>
                <a:cxn ang="0">
                  <a:pos x="680" y="593"/>
                </a:cxn>
                <a:cxn ang="0">
                  <a:pos x="723" y="602"/>
                </a:cxn>
                <a:cxn ang="0">
                  <a:pos x="757" y="568"/>
                </a:cxn>
                <a:cxn ang="0">
                  <a:pos x="772" y="534"/>
                </a:cxn>
                <a:cxn ang="0">
                  <a:pos x="689" y="505"/>
                </a:cxn>
                <a:cxn ang="0">
                  <a:pos x="654" y="483"/>
                </a:cxn>
                <a:cxn ang="0">
                  <a:pos x="618" y="459"/>
                </a:cxn>
                <a:cxn ang="0">
                  <a:pos x="629" y="392"/>
                </a:cxn>
                <a:cxn ang="0">
                  <a:pos x="623" y="271"/>
                </a:cxn>
                <a:cxn ang="0">
                  <a:pos x="558" y="274"/>
                </a:cxn>
                <a:cxn ang="0">
                  <a:pos x="548" y="231"/>
                </a:cxn>
                <a:cxn ang="0">
                  <a:pos x="561" y="187"/>
                </a:cxn>
                <a:cxn ang="0">
                  <a:pos x="599" y="185"/>
                </a:cxn>
                <a:cxn ang="0">
                  <a:pos x="668" y="185"/>
                </a:cxn>
                <a:cxn ang="0">
                  <a:pos x="682" y="148"/>
                </a:cxn>
              </a:cxnLst>
              <a:rect l="0" t="0" r="r" b="b"/>
              <a:pathLst>
                <a:path w="773" h="806">
                  <a:moveTo>
                    <a:pt x="682" y="148"/>
                  </a:moveTo>
                  <a:lnTo>
                    <a:pt x="675" y="125"/>
                  </a:lnTo>
                  <a:lnTo>
                    <a:pt x="656" y="119"/>
                  </a:lnTo>
                  <a:lnTo>
                    <a:pt x="623" y="139"/>
                  </a:lnTo>
                  <a:lnTo>
                    <a:pt x="601" y="127"/>
                  </a:lnTo>
                  <a:lnTo>
                    <a:pt x="599" y="99"/>
                  </a:lnTo>
                  <a:lnTo>
                    <a:pt x="587" y="86"/>
                  </a:lnTo>
                  <a:lnTo>
                    <a:pt x="587" y="70"/>
                  </a:lnTo>
                  <a:lnTo>
                    <a:pt x="557" y="64"/>
                  </a:lnTo>
                  <a:lnTo>
                    <a:pt x="548" y="72"/>
                  </a:lnTo>
                  <a:lnTo>
                    <a:pt x="553" y="95"/>
                  </a:lnTo>
                  <a:lnTo>
                    <a:pt x="529" y="105"/>
                  </a:lnTo>
                  <a:lnTo>
                    <a:pt x="522" y="122"/>
                  </a:lnTo>
                  <a:lnTo>
                    <a:pt x="529" y="141"/>
                  </a:lnTo>
                  <a:lnTo>
                    <a:pt x="474" y="204"/>
                  </a:lnTo>
                  <a:lnTo>
                    <a:pt x="482" y="279"/>
                  </a:lnTo>
                  <a:lnTo>
                    <a:pt x="455" y="302"/>
                  </a:lnTo>
                  <a:lnTo>
                    <a:pt x="443" y="289"/>
                  </a:lnTo>
                  <a:lnTo>
                    <a:pt x="390" y="320"/>
                  </a:lnTo>
                  <a:lnTo>
                    <a:pt x="371" y="308"/>
                  </a:lnTo>
                  <a:lnTo>
                    <a:pt x="294" y="161"/>
                  </a:lnTo>
                  <a:lnTo>
                    <a:pt x="263" y="139"/>
                  </a:lnTo>
                  <a:lnTo>
                    <a:pt x="239" y="132"/>
                  </a:lnTo>
                  <a:lnTo>
                    <a:pt x="227" y="112"/>
                  </a:lnTo>
                  <a:lnTo>
                    <a:pt x="241" y="90"/>
                  </a:lnTo>
                  <a:lnTo>
                    <a:pt x="219" y="72"/>
                  </a:lnTo>
                  <a:lnTo>
                    <a:pt x="193" y="95"/>
                  </a:lnTo>
                  <a:lnTo>
                    <a:pt x="167" y="99"/>
                  </a:lnTo>
                  <a:lnTo>
                    <a:pt x="148" y="19"/>
                  </a:lnTo>
                  <a:lnTo>
                    <a:pt x="144" y="0"/>
                  </a:lnTo>
                  <a:lnTo>
                    <a:pt x="117" y="33"/>
                  </a:lnTo>
                  <a:lnTo>
                    <a:pt x="107" y="40"/>
                  </a:lnTo>
                  <a:lnTo>
                    <a:pt x="109" y="90"/>
                  </a:lnTo>
                  <a:lnTo>
                    <a:pt x="103" y="101"/>
                  </a:lnTo>
                  <a:lnTo>
                    <a:pt x="89" y="101"/>
                  </a:lnTo>
                  <a:lnTo>
                    <a:pt x="79" y="90"/>
                  </a:lnTo>
                  <a:lnTo>
                    <a:pt x="65" y="105"/>
                  </a:lnTo>
                  <a:lnTo>
                    <a:pt x="79" y="163"/>
                  </a:lnTo>
                  <a:lnTo>
                    <a:pt x="93" y="163"/>
                  </a:lnTo>
                  <a:lnTo>
                    <a:pt x="107" y="172"/>
                  </a:lnTo>
                  <a:lnTo>
                    <a:pt x="112" y="207"/>
                  </a:lnTo>
                  <a:lnTo>
                    <a:pt x="105" y="329"/>
                  </a:lnTo>
                  <a:lnTo>
                    <a:pt x="21" y="404"/>
                  </a:lnTo>
                  <a:lnTo>
                    <a:pt x="17" y="433"/>
                  </a:lnTo>
                  <a:lnTo>
                    <a:pt x="2" y="445"/>
                  </a:lnTo>
                  <a:lnTo>
                    <a:pt x="0" y="460"/>
                  </a:lnTo>
                  <a:lnTo>
                    <a:pt x="12" y="496"/>
                  </a:lnTo>
                  <a:lnTo>
                    <a:pt x="2" y="522"/>
                  </a:lnTo>
                  <a:lnTo>
                    <a:pt x="9" y="527"/>
                  </a:lnTo>
                  <a:lnTo>
                    <a:pt x="50" y="515"/>
                  </a:lnTo>
                  <a:lnTo>
                    <a:pt x="109" y="512"/>
                  </a:lnTo>
                  <a:lnTo>
                    <a:pt x="103" y="536"/>
                  </a:lnTo>
                  <a:lnTo>
                    <a:pt x="114" y="558"/>
                  </a:lnTo>
                  <a:lnTo>
                    <a:pt x="117" y="590"/>
                  </a:lnTo>
                  <a:lnTo>
                    <a:pt x="124" y="602"/>
                  </a:lnTo>
                  <a:lnTo>
                    <a:pt x="160" y="604"/>
                  </a:lnTo>
                  <a:lnTo>
                    <a:pt x="175" y="616"/>
                  </a:lnTo>
                  <a:lnTo>
                    <a:pt x="158" y="638"/>
                  </a:lnTo>
                  <a:lnTo>
                    <a:pt x="155" y="664"/>
                  </a:lnTo>
                  <a:lnTo>
                    <a:pt x="142" y="695"/>
                  </a:lnTo>
                  <a:lnTo>
                    <a:pt x="151" y="705"/>
                  </a:lnTo>
                  <a:lnTo>
                    <a:pt x="172" y="708"/>
                  </a:lnTo>
                  <a:lnTo>
                    <a:pt x="210" y="722"/>
                  </a:lnTo>
                  <a:lnTo>
                    <a:pt x="206" y="734"/>
                  </a:lnTo>
                  <a:lnTo>
                    <a:pt x="230" y="772"/>
                  </a:lnTo>
                  <a:lnTo>
                    <a:pt x="265" y="772"/>
                  </a:lnTo>
                  <a:lnTo>
                    <a:pt x="309" y="747"/>
                  </a:lnTo>
                  <a:lnTo>
                    <a:pt x="323" y="754"/>
                  </a:lnTo>
                  <a:lnTo>
                    <a:pt x="323" y="770"/>
                  </a:lnTo>
                  <a:lnTo>
                    <a:pt x="328" y="792"/>
                  </a:lnTo>
                  <a:lnTo>
                    <a:pt x="340" y="802"/>
                  </a:lnTo>
                  <a:lnTo>
                    <a:pt x="364" y="799"/>
                  </a:lnTo>
                  <a:lnTo>
                    <a:pt x="373" y="805"/>
                  </a:lnTo>
                  <a:lnTo>
                    <a:pt x="381" y="796"/>
                  </a:lnTo>
                  <a:lnTo>
                    <a:pt x="381" y="761"/>
                  </a:lnTo>
                  <a:lnTo>
                    <a:pt x="366" y="696"/>
                  </a:lnTo>
                  <a:lnTo>
                    <a:pt x="376" y="677"/>
                  </a:lnTo>
                  <a:lnTo>
                    <a:pt x="414" y="677"/>
                  </a:lnTo>
                  <a:lnTo>
                    <a:pt x="423" y="677"/>
                  </a:lnTo>
                  <a:lnTo>
                    <a:pt x="443" y="652"/>
                  </a:lnTo>
                  <a:lnTo>
                    <a:pt x="495" y="670"/>
                  </a:lnTo>
                  <a:lnTo>
                    <a:pt x="517" y="650"/>
                  </a:lnTo>
                  <a:lnTo>
                    <a:pt x="529" y="662"/>
                  </a:lnTo>
                  <a:lnTo>
                    <a:pt x="550" y="648"/>
                  </a:lnTo>
                  <a:lnTo>
                    <a:pt x="570" y="669"/>
                  </a:lnTo>
                  <a:lnTo>
                    <a:pt x="579" y="669"/>
                  </a:lnTo>
                  <a:lnTo>
                    <a:pt x="585" y="657"/>
                  </a:lnTo>
                  <a:lnTo>
                    <a:pt x="603" y="640"/>
                  </a:lnTo>
                  <a:lnTo>
                    <a:pt x="611" y="646"/>
                  </a:lnTo>
                  <a:lnTo>
                    <a:pt x="636" y="642"/>
                  </a:lnTo>
                  <a:lnTo>
                    <a:pt x="660" y="621"/>
                  </a:lnTo>
                  <a:lnTo>
                    <a:pt x="680" y="593"/>
                  </a:lnTo>
                  <a:lnTo>
                    <a:pt x="709" y="587"/>
                  </a:lnTo>
                  <a:lnTo>
                    <a:pt x="723" y="602"/>
                  </a:lnTo>
                  <a:lnTo>
                    <a:pt x="735" y="571"/>
                  </a:lnTo>
                  <a:lnTo>
                    <a:pt x="757" y="568"/>
                  </a:lnTo>
                  <a:lnTo>
                    <a:pt x="766" y="563"/>
                  </a:lnTo>
                  <a:lnTo>
                    <a:pt x="772" y="534"/>
                  </a:lnTo>
                  <a:lnTo>
                    <a:pt x="763" y="518"/>
                  </a:lnTo>
                  <a:lnTo>
                    <a:pt x="689" y="505"/>
                  </a:lnTo>
                  <a:lnTo>
                    <a:pt x="675" y="483"/>
                  </a:lnTo>
                  <a:lnTo>
                    <a:pt x="654" y="483"/>
                  </a:lnTo>
                  <a:lnTo>
                    <a:pt x="634" y="483"/>
                  </a:lnTo>
                  <a:lnTo>
                    <a:pt x="618" y="459"/>
                  </a:lnTo>
                  <a:lnTo>
                    <a:pt x="620" y="445"/>
                  </a:lnTo>
                  <a:lnTo>
                    <a:pt x="629" y="392"/>
                  </a:lnTo>
                  <a:lnTo>
                    <a:pt x="601" y="363"/>
                  </a:lnTo>
                  <a:lnTo>
                    <a:pt x="623" y="271"/>
                  </a:lnTo>
                  <a:lnTo>
                    <a:pt x="608" y="257"/>
                  </a:lnTo>
                  <a:lnTo>
                    <a:pt x="558" y="274"/>
                  </a:lnTo>
                  <a:lnTo>
                    <a:pt x="548" y="253"/>
                  </a:lnTo>
                  <a:lnTo>
                    <a:pt x="548" y="231"/>
                  </a:lnTo>
                  <a:lnTo>
                    <a:pt x="537" y="221"/>
                  </a:lnTo>
                  <a:lnTo>
                    <a:pt x="561" y="187"/>
                  </a:lnTo>
                  <a:lnTo>
                    <a:pt x="587" y="196"/>
                  </a:lnTo>
                  <a:lnTo>
                    <a:pt x="599" y="185"/>
                  </a:lnTo>
                  <a:lnTo>
                    <a:pt x="647" y="192"/>
                  </a:lnTo>
                  <a:lnTo>
                    <a:pt x="668" y="185"/>
                  </a:lnTo>
                  <a:lnTo>
                    <a:pt x="682" y="148"/>
                  </a:lnTo>
                  <a:lnTo>
                    <a:pt x="682" y="148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7181" y="4665094"/>
              <a:ext cx="474176" cy="671088"/>
            </a:xfrm>
            <a:custGeom>
              <a:avLst/>
              <a:gdLst/>
              <a:ahLst/>
              <a:cxnLst>
                <a:cxn ang="0">
                  <a:pos x="9" y="124"/>
                </a:cxn>
                <a:cxn ang="0">
                  <a:pos x="35" y="174"/>
                </a:cxn>
                <a:cxn ang="0">
                  <a:pos x="37" y="201"/>
                </a:cxn>
                <a:cxn ang="0">
                  <a:pos x="23" y="227"/>
                </a:cxn>
                <a:cxn ang="0">
                  <a:pos x="4" y="242"/>
                </a:cxn>
                <a:cxn ang="0">
                  <a:pos x="0" y="291"/>
                </a:cxn>
                <a:cxn ang="0">
                  <a:pos x="6" y="298"/>
                </a:cxn>
                <a:cxn ang="0">
                  <a:pos x="18" y="293"/>
                </a:cxn>
                <a:cxn ang="0">
                  <a:pos x="23" y="298"/>
                </a:cxn>
                <a:cxn ang="0">
                  <a:pos x="23" y="329"/>
                </a:cxn>
                <a:cxn ang="0">
                  <a:pos x="37" y="363"/>
                </a:cxn>
                <a:cxn ang="0">
                  <a:pos x="52" y="370"/>
                </a:cxn>
                <a:cxn ang="0">
                  <a:pos x="54" y="423"/>
                </a:cxn>
                <a:cxn ang="0">
                  <a:pos x="46" y="459"/>
                </a:cxn>
                <a:cxn ang="0">
                  <a:pos x="54" y="474"/>
                </a:cxn>
                <a:cxn ang="0">
                  <a:pos x="71" y="491"/>
                </a:cxn>
                <a:cxn ang="0">
                  <a:pos x="114" y="480"/>
                </a:cxn>
                <a:cxn ang="0">
                  <a:pos x="123" y="495"/>
                </a:cxn>
                <a:cxn ang="0">
                  <a:pos x="109" y="514"/>
                </a:cxn>
                <a:cxn ang="0">
                  <a:pos x="87" y="546"/>
                </a:cxn>
                <a:cxn ang="0">
                  <a:pos x="87" y="555"/>
                </a:cxn>
                <a:cxn ang="0">
                  <a:pos x="100" y="565"/>
                </a:cxn>
                <a:cxn ang="0">
                  <a:pos x="188" y="529"/>
                </a:cxn>
                <a:cxn ang="0">
                  <a:pos x="219" y="546"/>
                </a:cxn>
                <a:cxn ang="0">
                  <a:pos x="228" y="538"/>
                </a:cxn>
                <a:cxn ang="0">
                  <a:pos x="219" y="517"/>
                </a:cxn>
                <a:cxn ang="0">
                  <a:pos x="221" y="507"/>
                </a:cxn>
                <a:cxn ang="0">
                  <a:pos x="234" y="425"/>
                </a:cxn>
                <a:cxn ang="0">
                  <a:pos x="247" y="406"/>
                </a:cxn>
                <a:cxn ang="0">
                  <a:pos x="254" y="384"/>
                </a:cxn>
                <a:cxn ang="0">
                  <a:pos x="269" y="350"/>
                </a:cxn>
                <a:cxn ang="0">
                  <a:pos x="260" y="337"/>
                </a:cxn>
                <a:cxn ang="0">
                  <a:pos x="262" y="309"/>
                </a:cxn>
                <a:cxn ang="0">
                  <a:pos x="300" y="266"/>
                </a:cxn>
                <a:cxn ang="0">
                  <a:pos x="297" y="238"/>
                </a:cxn>
                <a:cxn ang="0">
                  <a:pos x="321" y="196"/>
                </a:cxn>
                <a:cxn ang="0">
                  <a:pos x="345" y="203"/>
                </a:cxn>
                <a:cxn ang="0">
                  <a:pos x="393" y="168"/>
                </a:cxn>
                <a:cxn ang="0">
                  <a:pos x="403" y="150"/>
                </a:cxn>
                <a:cxn ang="0">
                  <a:pos x="372" y="93"/>
                </a:cxn>
                <a:cxn ang="0">
                  <a:pos x="352" y="64"/>
                </a:cxn>
                <a:cxn ang="0">
                  <a:pos x="367" y="50"/>
                </a:cxn>
                <a:cxn ang="0">
                  <a:pos x="348" y="33"/>
                </a:cxn>
                <a:cxn ang="0">
                  <a:pos x="302" y="33"/>
                </a:cxn>
                <a:cxn ang="0">
                  <a:pos x="281" y="11"/>
                </a:cxn>
                <a:cxn ang="0">
                  <a:pos x="245" y="48"/>
                </a:cxn>
                <a:cxn ang="0">
                  <a:pos x="231" y="42"/>
                </a:cxn>
                <a:cxn ang="0">
                  <a:pos x="247" y="13"/>
                </a:cxn>
                <a:cxn ang="0">
                  <a:pos x="245" y="4"/>
                </a:cxn>
                <a:cxn ang="0">
                  <a:pos x="231" y="0"/>
                </a:cxn>
                <a:cxn ang="0">
                  <a:pos x="188" y="24"/>
                </a:cxn>
                <a:cxn ang="0">
                  <a:pos x="152" y="35"/>
                </a:cxn>
                <a:cxn ang="0">
                  <a:pos x="124" y="33"/>
                </a:cxn>
                <a:cxn ang="0">
                  <a:pos x="63" y="90"/>
                </a:cxn>
                <a:cxn ang="0">
                  <a:pos x="30" y="101"/>
                </a:cxn>
                <a:cxn ang="0">
                  <a:pos x="9" y="124"/>
                </a:cxn>
                <a:cxn ang="0">
                  <a:pos x="9" y="124"/>
                </a:cxn>
              </a:cxnLst>
              <a:rect l="0" t="0" r="r" b="b"/>
              <a:pathLst>
                <a:path w="404" h="566">
                  <a:moveTo>
                    <a:pt x="9" y="124"/>
                  </a:moveTo>
                  <a:lnTo>
                    <a:pt x="35" y="174"/>
                  </a:lnTo>
                  <a:lnTo>
                    <a:pt x="37" y="201"/>
                  </a:lnTo>
                  <a:lnTo>
                    <a:pt x="23" y="227"/>
                  </a:lnTo>
                  <a:lnTo>
                    <a:pt x="4" y="242"/>
                  </a:lnTo>
                  <a:lnTo>
                    <a:pt x="0" y="291"/>
                  </a:lnTo>
                  <a:lnTo>
                    <a:pt x="6" y="298"/>
                  </a:lnTo>
                  <a:lnTo>
                    <a:pt x="18" y="293"/>
                  </a:lnTo>
                  <a:lnTo>
                    <a:pt x="23" y="298"/>
                  </a:lnTo>
                  <a:lnTo>
                    <a:pt x="23" y="329"/>
                  </a:lnTo>
                  <a:lnTo>
                    <a:pt x="37" y="363"/>
                  </a:lnTo>
                  <a:lnTo>
                    <a:pt x="52" y="370"/>
                  </a:lnTo>
                  <a:lnTo>
                    <a:pt x="54" y="423"/>
                  </a:lnTo>
                  <a:lnTo>
                    <a:pt x="46" y="459"/>
                  </a:lnTo>
                  <a:lnTo>
                    <a:pt x="54" y="474"/>
                  </a:lnTo>
                  <a:lnTo>
                    <a:pt x="71" y="491"/>
                  </a:lnTo>
                  <a:lnTo>
                    <a:pt x="114" y="480"/>
                  </a:lnTo>
                  <a:lnTo>
                    <a:pt x="123" y="495"/>
                  </a:lnTo>
                  <a:lnTo>
                    <a:pt x="109" y="514"/>
                  </a:lnTo>
                  <a:lnTo>
                    <a:pt x="87" y="546"/>
                  </a:lnTo>
                  <a:lnTo>
                    <a:pt x="87" y="555"/>
                  </a:lnTo>
                  <a:lnTo>
                    <a:pt x="100" y="565"/>
                  </a:lnTo>
                  <a:lnTo>
                    <a:pt x="188" y="529"/>
                  </a:lnTo>
                  <a:lnTo>
                    <a:pt x="219" y="546"/>
                  </a:lnTo>
                  <a:lnTo>
                    <a:pt x="228" y="538"/>
                  </a:lnTo>
                  <a:lnTo>
                    <a:pt x="219" y="517"/>
                  </a:lnTo>
                  <a:lnTo>
                    <a:pt x="221" y="507"/>
                  </a:lnTo>
                  <a:lnTo>
                    <a:pt x="234" y="425"/>
                  </a:lnTo>
                  <a:lnTo>
                    <a:pt x="247" y="406"/>
                  </a:lnTo>
                  <a:lnTo>
                    <a:pt x="254" y="384"/>
                  </a:lnTo>
                  <a:lnTo>
                    <a:pt x="269" y="350"/>
                  </a:lnTo>
                  <a:lnTo>
                    <a:pt x="260" y="337"/>
                  </a:lnTo>
                  <a:lnTo>
                    <a:pt x="262" y="309"/>
                  </a:lnTo>
                  <a:lnTo>
                    <a:pt x="300" y="266"/>
                  </a:lnTo>
                  <a:lnTo>
                    <a:pt x="297" y="238"/>
                  </a:lnTo>
                  <a:lnTo>
                    <a:pt x="321" y="196"/>
                  </a:lnTo>
                  <a:lnTo>
                    <a:pt x="345" y="203"/>
                  </a:lnTo>
                  <a:lnTo>
                    <a:pt x="393" y="168"/>
                  </a:lnTo>
                  <a:lnTo>
                    <a:pt x="403" y="150"/>
                  </a:lnTo>
                  <a:lnTo>
                    <a:pt x="372" y="93"/>
                  </a:lnTo>
                  <a:lnTo>
                    <a:pt x="352" y="64"/>
                  </a:lnTo>
                  <a:lnTo>
                    <a:pt x="367" y="50"/>
                  </a:lnTo>
                  <a:lnTo>
                    <a:pt x="348" y="33"/>
                  </a:lnTo>
                  <a:lnTo>
                    <a:pt x="302" y="33"/>
                  </a:lnTo>
                  <a:lnTo>
                    <a:pt x="281" y="11"/>
                  </a:lnTo>
                  <a:lnTo>
                    <a:pt x="245" y="48"/>
                  </a:lnTo>
                  <a:lnTo>
                    <a:pt x="231" y="42"/>
                  </a:lnTo>
                  <a:lnTo>
                    <a:pt x="247" y="13"/>
                  </a:lnTo>
                  <a:lnTo>
                    <a:pt x="245" y="4"/>
                  </a:lnTo>
                  <a:lnTo>
                    <a:pt x="231" y="0"/>
                  </a:lnTo>
                  <a:lnTo>
                    <a:pt x="188" y="24"/>
                  </a:lnTo>
                  <a:lnTo>
                    <a:pt x="152" y="35"/>
                  </a:lnTo>
                  <a:lnTo>
                    <a:pt x="124" y="33"/>
                  </a:lnTo>
                  <a:lnTo>
                    <a:pt x="63" y="90"/>
                  </a:lnTo>
                  <a:lnTo>
                    <a:pt x="30" y="101"/>
                  </a:lnTo>
                  <a:lnTo>
                    <a:pt x="9" y="124"/>
                  </a:lnTo>
                  <a:lnTo>
                    <a:pt x="9" y="12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29043" y="4729825"/>
              <a:ext cx="544179" cy="622209"/>
            </a:xfrm>
            <a:custGeom>
              <a:avLst/>
              <a:gdLst/>
              <a:ahLst/>
              <a:cxnLst>
                <a:cxn ang="0">
                  <a:pos x="398" y="64"/>
                </a:cxn>
                <a:cxn ang="0">
                  <a:pos x="389" y="19"/>
                </a:cxn>
                <a:cxn ang="0">
                  <a:pos x="356" y="26"/>
                </a:cxn>
                <a:cxn ang="0">
                  <a:pos x="330" y="42"/>
                </a:cxn>
                <a:cxn ang="0">
                  <a:pos x="306" y="24"/>
                </a:cxn>
                <a:cxn ang="0">
                  <a:pos x="262" y="31"/>
                </a:cxn>
                <a:cxn ang="0">
                  <a:pos x="126" y="0"/>
                </a:cxn>
                <a:cxn ang="0">
                  <a:pos x="136" y="35"/>
                </a:cxn>
                <a:cxn ang="0">
                  <a:pos x="74" y="35"/>
                </a:cxn>
                <a:cxn ang="0">
                  <a:pos x="21" y="99"/>
                </a:cxn>
                <a:cxn ang="0">
                  <a:pos x="43" y="249"/>
                </a:cxn>
                <a:cxn ang="0">
                  <a:pos x="4" y="305"/>
                </a:cxn>
                <a:cxn ang="0">
                  <a:pos x="57" y="311"/>
                </a:cxn>
                <a:cxn ang="0">
                  <a:pos x="67" y="406"/>
                </a:cxn>
                <a:cxn ang="0">
                  <a:pos x="112" y="382"/>
                </a:cxn>
                <a:cxn ang="0">
                  <a:pos x="129" y="404"/>
                </a:cxn>
                <a:cxn ang="0">
                  <a:pos x="172" y="373"/>
                </a:cxn>
                <a:cxn ang="0">
                  <a:pos x="217" y="373"/>
                </a:cxn>
                <a:cxn ang="0">
                  <a:pos x="238" y="408"/>
                </a:cxn>
                <a:cxn ang="0">
                  <a:pos x="212" y="472"/>
                </a:cxn>
                <a:cxn ang="0">
                  <a:pos x="212" y="501"/>
                </a:cxn>
                <a:cxn ang="0">
                  <a:pos x="256" y="523"/>
                </a:cxn>
                <a:cxn ang="0">
                  <a:pos x="289" y="512"/>
                </a:cxn>
                <a:cxn ang="0">
                  <a:pos x="306" y="472"/>
                </a:cxn>
                <a:cxn ang="0">
                  <a:pos x="337" y="465"/>
                </a:cxn>
                <a:cxn ang="0">
                  <a:pos x="380" y="470"/>
                </a:cxn>
                <a:cxn ang="0">
                  <a:pos x="374" y="443"/>
                </a:cxn>
                <a:cxn ang="0">
                  <a:pos x="440" y="435"/>
                </a:cxn>
                <a:cxn ang="0">
                  <a:pos x="456" y="404"/>
                </a:cxn>
                <a:cxn ang="0">
                  <a:pos x="461" y="315"/>
                </a:cxn>
                <a:cxn ang="0">
                  <a:pos x="433" y="274"/>
                </a:cxn>
                <a:cxn ang="0">
                  <a:pos x="427" y="238"/>
                </a:cxn>
                <a:cxn ang="0">
                  <a:pos x="409" y="236"/>
                </a:cxn>
                <a:cxn ang="0">
                  <a:pos x="433" y="172"/>
                </a:cxn>
                <a:cxn ang="0">
                  <a:pos x="444" y="119"/>
                </a:cxn>
                <a:cxn ang="0">
                  <a:pos x="418" y="69"/>
                </a:cxn>
              </a:cxnLst>
              <a:rect l="0" t="0" r="r" b="b"/>
              <a:pathLst>
                <a:path w="465" h="524">
                  <a:moveTo>
                    <a:pt x="418" y="69"/>
                  </a:moveTo>
                  <a:lnTo>
                    <a:pt x="398" y="64"/>
                  </a:lnTo>
                  <a:lnTo>
                    <a:pt x="389" y="50"/>
                  </a:lnTo>
                  <a:lnTo>
                    <a:pt x="389" y="19"/>
                  </a:lnTo>
                  <a:lnTo>
                    <a:pt x="378" y="4"/>
                  </a:lnTo>
                  <a:lnTo>
                    <a:pt x="356" y="26"/>
                  </a:lnTo>
                  <a:lnTo>
                    <a:pt x="346" y="42"/>
                  </a:lnTo>
                  <a:lnTo>
                    <a:pt x="330" y="42"/>
                  </a:lnTo>
                  <a:lnTo>
                    <a:pt x="325" y="18"/>
                  </a:lnTo>
                  <a:lnTo>
                    <a:pt x="306" y="24"/>
                  </a:lnTo>
                  <a:lnTo>
                    <a:pt x="280" y="42"/>
                  </a:lnTo>
                  <a:lnTo>
                    <a:pt x="262" y="31"/>
                  </a:lnTo>
                  <a:lnTo>
                    <a:pt x="227" y="6"/>
                  </a:lnTo>
                  <a:lnTo>
                    <a:pt x="126" y="0"/>
                  </a:lnTo>
                  <a:lnTo>
                    <a:pt x="116" y="11"/>
                  </a:lnTo>
                  <a:lnTo>
                    <a:pt x="136" y="35"/>
                  </a:lnTo>
                  <a:lnTo>
                    <a:pt x="112" y="50"/>
                  </a:lnTo>
                  <a:lnTo>
                    <a:pt x="74" y="35"/>
                  </a:lnTo>
                  <a:lnTo>
                    <a:pt x="35" y="69"/>
                  </a:lnTo>
                  <a:lnTo>
                    <a:pt x="21" y="99"/>
                  </a:lnTo>
                  <a:lnTo>
                    <a:pt x="24" y="172"/>
                  </a:lnTo>
                  <a:lnTo>
                    <a:pt x="43" y="249"/>
                  </a:lnTo>
                  <a:lnTo>
                    <a:pt x="0" y="298"/>
                  </a:lnTo>
                  <a:lnTo>
                    <a:pt x="4" y="305"/>
                  </a:lnTo>
                  <a:lnTo>
                    <a:pt x="43" y="293"/>
                  </a:lnTo>
                  <a:lnTo>
                    <a:pt x="57" y="311"/>
                  </a:lnTo>
                  <a:lnTo>
                    <a:pt x="45" y="366"/>
                  </a:lnTo>
                  <a:lnTo>
                    <a:pt x="67" y="406"/>
                  </a:lnTo>
                  <a:lnTo>
                    <a:pt x="90" y="412"/>
                  </a:lnTo>
                  <a:lnTo>
                    <a:pt x="112" y="382"/>
                  </a:lnTo>
                  <a:lnTo>
                    <a:pt x="122" y="406"/>
                  </a:lnTo>
                  <a:lnTo>
                    <a:pt x="129" y="404"/>
                  </a:lnTo>
                  <a:lnTo>
                    <a:pt x="164" y="370"/>
                  </a:lnTo>
                  <a:lnTo>
                    <a:pt x="172" y="373"/>
                  </a:lnTo>
                  <a:lnTo>
                    <a:pt x="188" y="364"/>
                  </a:lnTo>
                  <a:lnTo>
                    <a:pt x="217" y="373"/>
                  </a:lnTo>
                  <a:lnTo>
                    <a:pt x="217" y="404"/>
                  </a:lnTo>
                  <a:lnTo>
                    <a:pt x="238" y="408"/>
                  </a:lnTo>
                  <a:lnTo>
                    <a:pt x="232" y="438"/>
                  </a:lnTo>
                  <a:lnTo>
                    <a:pt x="212" y="472"/>
                  </a:lnTo>
                  <a:lnTo>
                    <a:pt x="203" y="501"/>
                  </a:lnTo>
                  <a:lnTo>
                    <a:pt x="212" y="501"/>
                  </a:lnTo>
                  <a:lnTo>
                    <a:pt x="236" y="479"/>
                  </a:lnTo>
                  <a:lnTo>
                    <a:pt x="256" y="523"/>
                  </a:lnTo>
                  <a:lnTo>
                    <a:pt x="272" y="512"/>
                  </a:lnTo>
                  <a:lnTo>
                    <a:pt x="289" y="512"/>
                  </a:lnTo>
                  <a:lnTo>
                    <a:pt x="306" y="498"/>
                  </a:lnTo>
                  <a:lnTo>
                    <a:pt x="306" y="472"/>
                  </a:lnTo>
                  <a:lnTo>
                    <a:pt x="315" y="463"/>
                  </a:lnTo>
                  <a:lnTo>
                    <a:pt x="337" y="465"/>
                  </a:lnTo>
                  <a:lnTo>
                    <a:pt x="374" y="483"/>
                  </a:lnTo>
                  <a:lnTo>
                    <a:pt x="380" y="470"/>
                  </a:lnTo>
                  <a:lnTo>
                    <a:pt x="372" y="455"/>
                  </a:lnTo>
                  <a:lnTo>
                    <a:pt x="374" y="443"/>
                  </a:lnTo>
                  <a:lnTo>
                    <a:pt x="398" y="423"/>
                  </a:lnTo>
                  <a:lnTo>
                    <a:pt x="440" y="435"/>
                  </a:lnTo>
                  <a:lnTo>
                    <a:pt x="464" y="419"/>
                  </a:lnTo>
                  <a:lnTo>
                    <a:pt x="456" y="404"/>
                  </a:lnTo>
                  <a:lnTo>
                    <a:pt x="464" y="368"/>
                  </a:lnTo>
                  <a:lnTo>
                    <a:pt x="461" y="315"/>
                  </a:lnTo>
                  <a:lnTo>
                    <a:pt x="446" y="308"/>
                  </a:lnTo>
                  <a:lnTo>
                    <a:pt x="433" y="274"/>
                  </a:lnTo>
                  <a:lnTo>
                    <a:pt x="433" y="243"/>
                  </a:lnTo>
                  <a:lnTo>
                    <a:pt x="427" y="238"/>
                  </a:lnTo>
                  <a:lnTo>
                    <a:pt x="416" y="243"/>
                  </a:lnTo>
                  <a:lnTo>
                    <a:pt x="409" y="236"/>
                  </a:lnTo>
                  <a:lnTo>
                    <a:pt x="413" y="187"/>
                  </a:lnTo>
                  <a:lnTo>
                    <a:pt x="433" y="172"/>
                  </a:lnTo>
                  <a:lnTo>
                    <a:pt x="446" y="146"/>
                  </a:lnTo>
                  <a:lnTo>
                    <a:pt x="444" y="119"/>
                  </a:lnTo>
                  <a:lnTo>
                    <a:pt x="418" y="69"/>
                  </a:lnTo>
                  <a:lnTo>
                    <a:pt x="418" y="69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099393" y="4850039"/>
              <a:ext cx="608900" cy="544268"/>
            </a:xfrm>
            <a:custGeom>
              <a:avLst/>
              <a:gdLst/>
              <a:ahLst/>
              <a:cxnLst>
                <a:cxn ang="0">
                  <a:pos x="145" y="153"/>
                </a:cxn>
                <a:cxn ang="0">
                  <a:pos x="131" y="190"/>
                </a:cxn>
                <a:cxn ang="0">
                  <a:pos x="109" y="197"/>
                </a:cxn>
                <a:cxn ang="0">
                  <a:pos x="61" y="190"/>
                </a:cxn>
                <a:cxn ang="0">
                  <a:pos x="50" y="201"/>
                </a:cxn>
                <a:cxn ang="0">
                  <a:pos x="24" y="192"/>
                </a:cxn>
                <a:cxn ang="0">
                  <a:pos x="0" y="226"/>
                </a:cxn>
                <a:cxn ang="0">
                  <a:pos x="11" y="236"/>
                </a:cxn>
                <a:cxn ang="0">
                  <a:pos x="11" y="258"/>
                </a:cxn>
                <a:cxn ang="0">
                  <a:pos x="21" y="279"/>
                </a:cxn>
                <a:cxn ang="0">
                  <a:pos x="70" y="263"/>
                </a:cxn>
                <a:cxn ang="0">
                  <a:pos x="85" y="276"/>
                </a:cxn>
                <a:cxn ang="0">
                  <a:pos x="64" y="369"/>
                </a:cxn>
                <a:cxn ang="0">
                  <a:pos x="92" y="398"/>
                </a:cxn>
                <a:cxn ang="0">
                  <a:pos x="83" y="451"/>
                </a:cxn>
                <a:cxn ang="0">
                  <a:pos x="112" y="453"/>
                </a:cxn>
                <a:cxn ang="0">
                  <a:pos x="142" y="424"/>
                </a:cxn>
                <a:cxn ang="0">
                  <a:pos x="155" y="433"/>
                </a:cxn>
                <a:cxn ang="0">
                  <a:pos x="214" y="458"/>
                </a:cxn>
                <a:cxn ang="0">
                  <a:pos x="226" y="451"/>
                </a:cxn>
                <a:cxn ang="0">
                  <a:pos x="228" y="431"/>
                </a:cxn>
                <a:cxn ang="0">
                  <a:pos x="238" y="419"/>
                </a:cxn>
                <a:cxn ang="0">
                  <a:pos x="322" y="364"/>
                </a:cxn>
                <a:cxn ang="0">
                  <a:pos x="337" y="383"/>
                </a:cxn>
                <a:cxn ang="0">
                  <a:pos x="387" y="398"/>
                </a:cxn>
                <a:cxn ang="0">
                  <a:pos x="416" y="361"/>
                </a:cxn>
                <a:cxn ang="0">
                  <a:pos x="429" y="369"/>
                </a:cxn>
                <a:cxn ang="0">
                  <a:pos x="449" y="369"/>
                </a:cxn>
                <a:cxn ang="0">
                  <a:pos x="449" y="358"/>
                </a:cxn>
                <a:cxn ang="0">
                  <a:pos x="475" y="349"/>
                </a:cxn>
                <a:cxn ang="0">
                  <a:pos x="475" y="340"/>
                </a:cxn>
                <a:cxn ang="0">
                  <a:pos x="486" y="329"/>
                </a:cxn>
                <a:cxn ang="0">
                  <a:pos x="492" y="332"/>
                </a:cxn>
                <a:cxn ang="0">
                  <a:pos x="519" y="305"/>
                </a:cxn>
                <a:cxn ang="0">
                  <a:pos x="497" y="265"/>
                </a:cxn>
                <a:cxn ang="0">
                  <a:pos x="508" y="209"/>
                </a:cxn>
                <a:cxn ang="0">
                  <a:pos x="494" y="192"/>
                </a:cxn>
                <a:cxn ang="0">
                  <a:pos x="456" y="204"/>
                </a:cxn>
                <a:cxn ang="0">
                  <a:pos x="451" y="197"/>
                </a:cxn>
                <a:cxn ang="0">
                  <a:pos x="494" y="148"/>
                </a:cxn>
                <a:cxn ang="0">
                  <a:pos x="475" y="71"/>
                </a:cxn>
                <a:cxn ang="0">
                  <a:pos x="446" y="93"/>
                </a:cxn>
                <a:cxn ang="0">
                  <a:pos x="420" y="66"/>
                </a:cxn>
                <a:cxn ang="0">
                  <a:pos x="396" y="33"/>
                </a:cxn>
                <a:cxn ang="0">
                  <a:pos x="394" y="13"/>
                </a:cxn>
                <a:cxn ang="0">
                  <a:pos x="377" y="9"/>
                </a:cxn>
                <a:cxn ang="0">
                  <a:pos x="357" y="16"/>
                </a:cxn>
                <a:cxn ang="0">
                  <a:pos x="324" y="0"/>
                </a:cxn>
                <a:cxn ang="0">
                  <a:pos x="308" y="38"/>
                </a:cxn>
                <a:cxn ang="0">
                  <a:pos x="281" y="40"/>
                </a:cxn>
                <a:cxn ang="0">
                  <a:pos x="260" y="71"/>
                </a:cxn>
                <a:cxn ang="0">
                  <a:pos x="248" y="64"/>
                </a:cxn>
                <a:cxn ang="0">
                  <a:pos x="228" y="71"/>
                </a:cxn>
                <a:cxn ang="0">
                  <a:pos x="197" y="53"/>
                </a:cxn>
                <a:cxn ang="0">
                  <a:pos x="173" y="81"/>
                </a:cxn>
                <a:cxn ang="0">
                  <a:pos x="173" y="95"/>
                </a:cxn>
                <a:cxn ang="0">
                  <a:pos x="221" y="122"/>
                </a:cxn>
                <a:cxn ang="0">
                  <a:pos x="232" y="141"/>
                </a:cxn>
                <a:cxn ang="0">
                  <a:pos x="197" y="154"/>
                </a:cxn>
                <a:cxn ang="0">
                  <a:pos x="145" y="153"/>
                </a:cxn>
                <a:cxn ang="0">
                  <a:pos x="145" y="153"/>
                </a:cxn>
              </a:cxnLst>
              <a:rect l="0" t="0" r="r" b="b"/>
              <a:pathLst>
                <a:path w="520" h="459">
                  <a:moveTo>
                    <a:pt x="145" y="153"/>
                  </a:moveTo>
                  <a:lnTo>
                    <a:pt x="131" y="190"/>
                  </a:lnTo>
                  <a:lnTo>
                    <a:pt x="109" y="197"/>
                  </a:lnTo>
                  <a:lnTo>
                    <a:pt x="61" y="190"/>
                  </a:lnTo>
                  <a:lnTo>
                    <a:pt x="50" y="201"/>
                  </a:lnTo>
                  <a:lnTo>
                    <a:pt x="24" y="192"/>
                  </a:lnTo>
                  <a:lnTo>
                    <a:pt x="0" y="226"/>
                  </a:lnTo>
                  <a:lnTo>
                    <a:pt x="11" y="236"/>
                  </a:lnTo>
                  <a:lnTo>
                    <a:pt x="11" y="258"/>
                  </a:lnTo>
                  <a:lnTo>
                    <a:pt x="21" y="279"/>
                  </a:lnTo>
                  <a:lnTo>
                    <a:pt x="70" y="263"/>
                  </a:lnTo>
                  <a:lnTo>
                    <a:pt x="85" y="276"/>
                  </a:lnTo>
                  <a:lnTo>
                    <a:pt x="64" y="369"/>
                  </a:lnTo>
                  <a:lnTo>
                    <a:pt x="92" y="398"/>
                  </a:lnTo>
                  <a:lnTo>
                    <a:pt x="83" y="451"/>
                  </a:lnTo>
                  <a:lnTo>
                    <a:pt x="112" y="453"/>
                  </a:lnTo>
                  <a:lnTo>
                    <a:pt x="142" y="424"/>
                  </a:lnTo>
                  <a:lnTo>
                    <a:pt x="155" y="433"/>
                  </a:lnTo>
                  <a:lnTo>
                    <a:pt x="214" y="458"/>
                  </a:lnTo>
                  <a:lnTo>
                    <a:pt x="226" y="451"/>
                  </a:lnTo>
                  <a:lnTo>
                    <a:pt x="228" y="431"/>
                  </a:lnTo>
                  <a:lnTo>
                    <a:pt x="238" y="419"/>
                  </a:lnTo>
                  <a:lnTo>
                    <a:pt x="322" y="364"/>
                  </a:lnTo>
                  <a:lnTo>
                    <a:pt x="337" y="383"/>
                  </a:lnTo>
                  <a:lnTo>
                    <a:pt x="387" y="398"/>
                  </a:lnTo>
                  <a:lnTo>
                    <a:pt x="416" y="361"/>
                  </a:lnTo>
                  <a:lnTo>
                    <a:pt x="429" y="369"/>
                  </a:lnTo>
                  <a:lnTo>
                    <a:pt x="449" y="369"/>
                  </a:lnTo>
                  <a:lnTo>
                    <a:pt x="449" y="358"/>
                  </a:lnTo>
                  <a:lnTo>
                    <a:pt x="475" y="349"/>
                  </a:lnTo>
                  <a:lnTo>
                    <a:pt x="475" y="340"/>
                  </a:lnTo>
                  <a:lnTo>
                    <a:pt x="486" y="329"/>
                  </a:lnTo>
                  <a:lnTo>
                    <a:pt x="492" y="332"/>
                  </a:lnTo>
                  <a:lnTo>
                    <a:pt x="519" y="305"/>
                  </a:lnTo>
                  <a:lnTo>
                    <a:pt x="497" y="265"/>
                  </a:lnTo>
                  <a:lnTo>
                    <a:pt x="508" y="209"/>
                  </a:lnTo>
                  <a:lnTo>
                    <a:pt x="494" y="192"/>
                  </a:lnTo>
                  <a:lnTo>
                    <a:pt x="456" y="204"/>
                  </a:lnTo>
                  <a:lnTo>
                    <a:pt x="451" y="197"/>
                  </a:lnTo>
                  <a:lnTo>
                    <a:pt x="494" y="148"/>
                  </a:lnTo>
                  <a:lnTo>
                    <a:pt x="475" y="71"/>
                  </a:lnTo>
                  <a:lnTo>
                    <a:pt x="446" y="93"/>
                  </a:lnTo>
                  <a:lnTo>
                    <a:pt x="420" y="66"/>
                  </a:lnTo>
                  <a:lnTo>
                    <a:pt x="396" y="33"/>
                  </a:lnTo>
                  <a:lnTo>
                    <a:pt x="394" y="13"/>
                  </a:lnTo>
                  <a:lnTo>
                    <a:pt x="377" y="9"/>
                  </a:lnTo>
                  <a:lnTo>
                    <a:pt x="357" y="16"/>
                  </a:lnTo>
                  <a:lnTo>
                    <a:pt x="324" y="0"/>
                  </a:lnTo>
                  <a:lnTo>
                    <a:pt x="308" y="38"/>
                  </a:lnTo>
                  <a:lnTo>
                    <a:pt x="281" y="40"/>
                  </a:lnTo>
                  <a:lnTo>
                    <a:pt x="260" y="71"/>
                  </a:lnTo>
                  <a:lnTo>
                    <a:pt x="248" y="64"/>
                  </a:lnTo>
                  <a:lnTo>
                    <a:pt x="228" y="71"/>
                  </a:lnTo>
                  <a:lnTo>
                    <a:pt x="197" y="53"/>
                  </a:lnTo>
                  <a:lnTo>
                    <a:pt x="173" y="81"/>
                  </a:lnTo>
                  <a:lnTo>
                    <a:pt x="173" y="95"/>
                  </a:lnTo>
                  <a:lnTo>
                    <a:pt x="221" y="122"/>
                  </a:lnTo>
                  <a:lnTo>
                    <a:pt x="232" y="141"/>
                  </a:lnTo>
                  <a:lnTo>
                    <a:pt x="197" y="154"/>
                  </a:lnTo>
                  <a:lnTo>
                    <a:pt x="145" y="153"/>
                  </a:lnTo>
                  <a:lnTo>
                    <a:pt x="145" y="15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521920" y="4480148"/>
              <a:ext cx="383039" cy="453116"/>
            </a:xfrm>
            <a:custGeom>
              <a:avLst/>
              <a:gdLst/>
              <a:ahLst/>
              <a:cxnLst>
                <a:cxn ang="0">
                  <a:pos x="236" y="361"/>
                </a:cxn>
                <a:cxn ang="0">
                  <a:pos x="186" y="380"/>
                </a:cxn>
                <a:cxn ang="0">
                  <a:pos x="157" y="351"/>
                </a:cxn>
                <a:cxn ang="0">
                  <a:pos x="139" y="375"/>
                </a:cxn>
                <a:cxn ang="0">
                  <a:pos x="107" y="375"/>
                </a:cxn>
                <a:cxn ang="0">
                  <a:pos x="93" y="348"/>
                </a:cxn>
                <a:cxn ang="0">
                  <a:pos x="78" y="308"/>
                </a:cxn>
                <a:cxn ang="0">
                  <a:pos x="50" y="305"/>
                </a:cxn>
                <a:cxn ang="0">
                  <a:pos x="19" y="247"/>
                </a:cxn>
                <a:cxn ang="0">
                  <a:pos x="0" y="218"/>
                </a:cxn>
                <a:cxn ang="0">
                  <a:pos x="14" y="204"/>
                </a:cxn>
                <a:cxn ang="0">
                  <a:pos x="19" y="199"/>
                </a:cxn>
                <a:cxn ang="0">
                  <a:pos x="52" y="152"/>
                </a:cxn>
                <a:cxn ang="0">
                  <a:pos x="50" y="115"/>
                </a:cxn>
                <a:cxn ang="0">
                  <a:pos x="60" y="99"/>
                </a:cxn>
                <a:cxn ang="0">
                  <a:pos x="86" y="95"/>
                </a:cxn>
                <a:cxn ang="0">
                  <a:pos x="93" y="84"/>
                </a:cxn>
                <a:cxn ang="0">
                  <a:pos x="84" y="66"/>
                </a:cxn>
                <a:cxn ang="0">
                  <a:pos x="98" y="48"/>
                </a:cxn>
                <a:cxn ang="0">
                  <a:pos x="98" y="13"/>
                </a:cxn>
                <a:cxn ang="0">
                  <a:pos x="115" y="4"/>
                </a:cxn>
                <a:cxn ang="0">
                  <a:pos x="146" y="21"/>
                </a:cxn>
                <a:cxn ang="0">
                  <a:pos x="184" y="28"/>
                </a:cxn>
                <a:cxn ang="0">
                  <a:pos x="210" y="0"/>
                </a:cxn>
                <a:cxn ang="0">
                  <a:pos x="240" y="24"/>
                </a:cxn>
                <a:cxn ang="0">
                  <a:pos x="227" y="35"/>
                </a:cxn>
                <a:cxn ang="0">
                  <a:pos x="210" y="59"/>
                </a:cxn>
                <a:cxn ang="0">
                  <a:pos x="186" y="66"/>
                </a:cxn>
                <a:cxn ang="0">
                  <a:pos x="177" y="72"/>
                </a:cxn>
                <a:cxn ang="0">
                  <a:pos x="201" y="86"/>
                </a:cxn>
                <a:cxn ang="0">
                  <a:pos x="244" y="66"/>
                </a:cxn>
                <a:cxn ang="0">
                  <a:pos x="317" y="97"/>
                </a:cxn>
                <a:cxn ang="0">
                  <a:pos x="326" y="158"/>
                </a:cxn>
                <a:cxn ang="0">
                  <a:pos x="295" y="158"/>
                </a:cxn>
                <a:cxn ang="0">
                  <a:pos x="292" y="177"/>
                </a:cxn>
                <a:cxn ang="0">
                  <a:pos x="308" y="202"/>
                </a:cxn>
                <a:cxn ang="0">
                  <a:pos x="295" y="218"/>
                </a:cxn>
                <a:cxn ang="0">
                  <a:pos x="311" y="242"/>
                </a:cxn>
                <a:cxn ang="0">
                  <a:pos x="287" y="271"/>
                </a:cxn>
                <a:cxn ang="0">
                  <a:pos x="275" y="257"/>
                </a:cxn>
                <a:cxn ang="0">
                  <a:pos x="240" y="348"/>
                </a:cxn>
                <a:cxn ang="0">
                  <a:pos x="236" y="361"/>
                </a:cxn>
                <a:cxn ang="0">
                  <a:pos x="236" y="361"/>
                </a:cxn>
              </a:cxnLst>
              <a:rect l="0" t="0" r="r" b="b"/>
              <a:pathLst>
                <a:path w="327" h="381">
                  <a:moveTo>
                    <a:pt x="236" y="361"/>
                  </a:moveTo>
                  <a:lnTo>
                    <a:pt x="186" y="380"/>
                  </a:lnTo>
                  <a:lnTo>
                    <a:pt x="157" y="351"/>
                  </a:lnTo>
                  <a:lnTo>
                    <a:pt x="139" y="375"/>
                  </a:lnTo>
                  <a:lnTo>
                    <a:pt x="107" y="375"/>
                  </a:lnTo>
                  <a:lnTo>
                    <a:pt x="93" y="348"/>
                  </a:lnTo>
                  <a:lnTo>
                    <a:pt x="78" y="308"/>
                  </a:lnTo>
                  <a:lnTo>
                    <a:pt x="50" y="305"/>
                  </a:lnTo>
                  <a:lnTo>
                    <a:pt x="19" y="247"/>
                  </a:lnTo>
                  <a:lnTo>
                    <a:pt x="0" y="218"/>
                  </a:lnTo>
                  <a:lnTo>
                    <a:pt x="14" y="204"/>
                  </a:lnTo>
                  <a:lnTo>
                    <a:pt x="19" y="199"/>
                  </a:lnTo>
                  <a:lnTo>
                    <a:pt x="52" y="152"/>
                  </a:lnTo>
                  <a:lnTo>
                    <a:pt x="50" y="115"/>
                  </a:lnTo>
                  <a:lnTo>
                    <a:pt x="60" y="99"/>
                  </a:lnTo>
                  <a:lnTo>
                    <a:pt x="86" y="95"/>
                  </a:lnTo>
                  <a:lnTo>
                    <a:pt x="93" y="84"/>
                  </a:lnTo>
                  <a:lnTo>
                    <a:pt x="84" y="66"/>
                  </a:lnTo>
                  <a:lnTo>
                    <a:pt x="98" y="48"/>
                  </a:lnTo>
                  <a:lnTo>
                    <a:pt x="98" y="13"/>
                  </a:lnTo>
                  <a:lnTo>
                    <a:pt x="115" y="4"/>
                  </a:lnTo>
                  <a:lnTo>
                    <a:pt x="146" y="21"/>
                  </a:lnTo>
                  <a:lnTo>
                    <a:pt x="184" y="28"/>
                  </a:lnTo>
                  <a:lnTo>
                    <a:pt x="210" y="0"/>
                  </a:lnTo>
                  <a:lnTo>
                    <a:pt x="240" y="24"/>
                  </a:lnTo>
                  <a:lnTo>
                    <a:pt x="227" y="35"/>
                  </a:lnTo>
                  <a:lnTo>
                    <a:pt x="210" y="59"/>
                  </a:lnTo>
                  <a:lnTo>
                    <a:pt x="186" y="66"/>
                  </a:lnTo>
                  <a:lnTo>
                    <a:pt x="177" y="72"/>
                  </a:lnTo>
                  <a:lnTo>
                    <a:pt x="201" y="86"/>
                  </a:lnTo>
                  <a:lnTo>
                    <a:pt x="244" y="66"/>
                  </a:lnTo>
                  <a:lnTo>
                    <a:pt x="317" y="97"/>
                  </a:lnTo>
                  <a:lnTo>
                    <a:pt x="326" y="158"/>
                  </a:lnTo>
                  <a:lnTo>
                    <a:pt x="295" y="158"/>
                  </a:lnTo>
                  <a:lnTo>
                    <a:pt x="292" y="177"/>
                  </a:lnTo>
                  <a:lnTo>
                    <a:pt x="308" y="202"/>
                  </a:lnTo>
                  <a:lnTo>
                    <a:pt x="295" y="218"/>
                  </a:lnTo>
                  <a:lnTo>
                    <a:pt x="311" y="242"/>
                  </a:lnTo>
                  <a:lnTo>
                    <a:pt x="287" y="271"/>
                  </a:lnTo>
                  <a:lnTo>
                    <a:pt x="275" y="257"/>
                  </a:lnTo>
                  <a:lnTo>
                    <a:pt x="240" y="348"/>
                  </a:lnTo>
                  <a:lnTo>
                    <a:pt x="236" y="361"/>
                  </a:lnTo>
                  <a:lnTo>
                    <a:pt x="236" y="361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62656" y="4145925"/>
              <a:ext cx="475496" cy="57861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65" y="41"/>
                </a:cxn>
                <a:cxn ang="0">
                  <a:pos x="220" y="66"/>
                </a:cxn>
                <a:cxn ang="0">
                  <a:pos x="247" y="70"/>
                </a:cxn>
                <a:cxn ang="0">
                  <a:pos x="261" y="130"/>
                </a:cxn>
                <a:cxn ang="0">
                  <a:pos x="304" y="154"/>
                </a:cxn>
                <a:cxn ang="0">
                  <a:pos x="337" y="134"/>
                </a:cxn>
                <a:cxn ang="0">
                  <a:pos x="347" y="168"/>
                </a:cxn>
                <a:cxn ang="0">
                  <a:pos x="308" y="189"/>
                </a:cxn>
                <a:cxn ang="0">
                  <a:pos x="292" y="221"/>
                </a:cxn>
                <a:cxn ang="0">
                  <a:pos x="337" y="262"/>
                </a:cxn>
                <a:cxn ang="0">
                  <a:pos x="405" y="295"/>
                </a:cxn>
                <a:cxn ang="0">
                  <a:pos x="391" y="348"/>
                </a:cxn>
                <a:cxn ang="0">
                  <a:pos x="393" y="377"/>
                </a:cxn>
                <a:cxn ang="0">
                  <a:pos x="356" y="397"/>
                </a:cxn>
                <a:cxn ang="0">
                  <a:pos x="326" y="481"/>
                </a:cxn>
                <a:cxn ang="0">
                  <a:pos x="302" y="469"/>
                </a:cxn>
                <a:cxn ang="0">
                  <a:pos x="235" y="447"/>
                </a:cxn>
                <a:cxn ang="0">
                  <a:pos x="185" y="478"/>
                </a:cxn>
                <a:cxn ang="0">
                  <a:pos x="199" y="440"/>
                </a:cxn>
                <a:cxn ang="0">
                  <a:pos x="141" y="460"/>
                </a:cxn>
                <a:cxn ang="0">
                  <a:pos x="113" y="356"/>
                </a:cxn>
                <a:cxn ang="0">
                  <a:pos x="86" y="341"/>
                </a:cxn>
                <a:cxn ang="0">
                  <a:pos x="65" y="288"/>
                </a:cxn>
                <a:cxn ang="0">
                  <a:pos x="91" y="253"/>
                </a:cxn>
                <a:cxn ang="0">
                  <a:pos x="77" y="204"/>
                </a:cxn>
                <a:cxn ang="0">
                  <a:pos x="24" y="200"/>
                </a:cxn>
                <a:cxn ang="0">
                  <a:pos x="24" y="151"/>
                </a:cxn>
                <a:cxn ang="0">
                  <a:pos x="45" y="110"/>
                </a:cxn>
                <a:cxn ang="0">
                  <a:pos x="53" y="59"/>
                </a:cxn>
                <a:cxn ang="0">
                  <a:pos x="86" y="90"/>
                </a:cxn>
                <a:cxn ang="0">
                  <a:pos x="122" y="62"/>
                </a:cxn>
                <a:cxn ang="0">
                  <a:pos x="86" y="24"/>
                </a:cxn>
                <a:cxn ang="0">
                  <a:pos x="80" y="4"/>
                </a:cxn>
              </a:cxnLst>
              <a:rect l="0" t="0" r="r" b="b"/>
              <a:pathLst>
                <a:path w="406" h="488">
                  <a:moveTo>
                    <a:pt x="80" y="4"/>
                  </a:moveTo>
                  <a:lnTo>
                    <a:pt x="96" y="0"/>
                  </a:lnTo>
                  <a:lnTo>
                    <a:pt x="144" y="19"/>
                  </a:lnTo>
                  <a:lnTo>
                    <a:pt x="165" y="41"/>
                  </a:lnTo>
                  <a:lnTo>
                    <a:pt x="205" y="52"/>
                  </a:lnTo>
                  <a:lnTo>
                    <a:pt x="220" y="66"/>
                  </a:lnTo>
                  <a:lnTo>
                    <a:pt x="242" y="62"/>
                  </a:lnTo>
                  <a:lnTo>
                    <a:pt x="247" y="70"/>
                  </a:lnTo>
                  <a:lnTo>
                    <a:pt x="240" y="117"/>
                  </a:lnTo>
                  <a:lnTo>
                    <a:pt x="261" y="130"/>
                  </a:lnTo>
                  <a:lnTo>
                    <a:pt x="271" y="147"/>
                  </a:lnTo>
                  <a:lnTo>
                    <a:pt x="304" y="154"/>
                  </a:lnTo>
                  <a:lnTo>
                    <a:pt x="316" y="132"/>
                  </a:lnTo>
                  <a:lnTo>
                    <a:pt x="337" y="134"/>
                  </a:lnTo>
                  <a:lnTo>
                    <a:pt x="350" y="151"/>
                  </a:lnTo>
                  <a:lnTo>
                    <a:pt x="347" y="168"/>
                  </a:lnTo>
                  <a:lnTo>
                    <a:pt x="308" y="172"/>
                  </a:lnTo>
                  <a:lnTo>
                    <a:pt x="308" y="189"/>
                  </a:lnTo>
                  <a:lnTo>
                    <a:pt x="308" y="202"/>
                  </a:lnTo>
                  <a:lnTo>
                    <a:pt x="292" y="221"/>
                  </a:lnTo>
                  <a:lnTo>
                    <a:pt x="304" y="240"/>
                  </a:lnTo>
                  <a:lnTo>
                    <a:pt x="337" y="262"/>
                  </a:lnTo>
                  <a:lnTo>
                    <a:pt x="338" y="288"/>
                  </a:lnTo>
                  <a:lnTo>
                    <a:pt x="405" y="295"/>
                  </a:lnTo>
                  <a:lnTo>
                    <a:pt x="405" y="330"/>
                  </a:lnTo>
                  <a:lnTo>
                    <a:pt x="391" y="348"/>
                  </a:lnTo>
                  <a:lnTo>
                    <a:pt x="400" y="366"/>
                  </a:lnTo>
                  <a:lnTo>
                    <a:pt x="393" y="377"/>
                  </a:lnTo>
                  <a:lnTo>
                    <a:pt x="367" y="381"/>
                  </a:lnTo>
                  <a:lnTo>
                    <a:pt x="356" y="397"/>
                  </a:lnTo>
                  <a:lnTo>
                    <a:pt x="359" y="434"/>
                  </a:lnTo>
                  <a:lnTo>
                    <a:pt x="326" y="481"/>
                  </a:lnTo>
                  <a:lnTo>
                    <a:pt x="321" y="487"/>
                  </a:lnTo>
                  <a:lnTo>
                    <a:pt x="302" y="469"/>
                  </a:lnTo>
                  <a:lnTo>
                    <a:pt x="256" y="469"/>
                  </a:lnTo>
                  <a:lnTo>
                    <a:pt x="235" y="447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201" y="450"/>
                  </a:lnTo>
                  <a:lnTo>
                    <a:pt x="199" y="440"/>
                  </a:lnTo>
                  <a:lnTo>
                    <a:pt x="185" y="436"/>
                  </a:lnTo>
                  <a:lnTo>
                    <a:pt x="141" y="460"/>
                  </a:lnTo>
                  <a:lnTo>
                    <a:pt x="100" y="381"/>
                  </a:lnTo>
                  <a:lnTo>
                    <a:pt x="113" y="356"/>
                  </a:lnTo>
                  <a:lnTo>
                    <a:pt x="108" y="348"/>
                  </a:lnTo>
                  <a:lnTo>
                    <a:pt x="86" y="341"/>
                  </a:lnTo>
                  <a:lnTo>
                    <a:pt x="50" y="320"/>
                  </a:lnTo>
                  <a:lnTo>
                    <a:pt x="65" y="288"/>
                  </a:lnTo>
                  <a:lnTo>
                    <a:pt x="86" y="277"/>
                  </a:lnTo>
                  <a:lnTo>
                    <a:pt x="91" y="253"/>
                  </a:lnTo>
                  <a:lnTo>
                    <a:pt x="82" y="209"/>
                  </a:lnTo>
                  <a:lnTo>
                    <a:pt x="77" y="204"/>
                  </a:lnTo>
                  <a:lnTo>
                    <a:pt x="56" y="226"/>
                  </a:lnTo>
                  <a:lnTo>
                    <a:pt x="24" y="200"/>
                  </a:lnTo>
                  <a:lnTo>
                    <a:pt x="0" y="170"/>
                  </a:lnTo>
                  <a:lnTo>
                    <a:pt x="24" y="151"/>
                  </a:lnTo>
                  <a:lnTo>
                    <a:pt x="29" y="120"/>
                  </a:lnTo>
                  <a:lnTo>
                    <a:pt x="45" y="110"/>
                  </a:lnTo>
                  <a:lnTo>
                    <a:pt x="43" y="67"/>
                  </a:lnTo>
                  <a:lnTo>
                    <a:pt x="53" y="59"/>
                  </a:lnTo>
                  <a:lnTo>
                    <a:pt x="74" y="72"/>
                  </a:lnTo>
                  <a:lnTo>
                    <a:pt x="86" y="90"/>
                  </a:lnTo>
                  <a:lnTo>
                    <a:pt x="113" y="72"/>
                  </a:lnTo>
                  <a:lnTo>
                    <a:pt x="122" y="62"/>
                  </a:lnTo>
                  <a:lnTo>
                    <a:pt x="117" y="41"/>
                  </a:lnTo>
                  <a:lnTo>
                    <a:pt x="86" y="24"/>
                  </a:lnTo>
                  <a:lnTo>
                    <a:pt x="80" y="4"/>
                  </a:lnTo>
                  <a:lnTo>
                    <a:pt x="80" y="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770235" y="4420701"/>
              <a:ext cx="84533" cy="89831"/>
            </a:xfrm>
            <a:custGeom>
              <a:avLst/>
              <a:gdLst/>
              <a:ahLst/>
              <a:cxnLst>
                <a:cxn ang="0">
                  <a:pos x="29" y="75"/>
                </a:cxn>
                <a:cxn ang="0">
                  <a:pos x="0" y="50"/>
                </a:cxn>
                <a:cxn ang="0">
                  <a:pos x="12" y="33"/>
                </a:cxn>
                <a:cxn ang="0">
                  <a:pos x="24" y="0"/>
                </a:cxn>
                <a:cxn ang="0">
                  <a:pos x="56" y="13"/>
                </a:cxn>
                <a:cxn ang="0">
                  <a:pos x="72" y="35"/>
                </a:cxn>
                <a:cxn ang="0">
                  <a:pos x="60" y="50"/>
                </a:cxn>
                <a:cxn ang="0">
                  <a:pos x="29" y="75"/>
                </a:cxn>
                <a:cxn ang="0">
                  <a:pos x="29" y="75"/>
                </a:cxn>
              </a:cxnLst>
              <a:rect l="0" t="0" r="r" b="b"/>
              <a:pathLst>
                <a:path w="73" h="76">
                  <a:moveTo>
                    <a:pt x="29" y="75"/>
                  </a:moveTo>
                  <a:lnTo>
                    <a:pt x="0" y="50"/>
                  </a:lnTo>
                  <a:lnTo>
                    <a:pt x="12" y="33"/>
                  </a:lnTo>
                  <a:lnTo>
                    <a:pt x="24" y="0"/>
                  </a:lnTo>
                  <a:lnTo>
                    <a:pt x="56" y="13"/>
                  </a:lnTo>
                  <a:lnTo>
                    <a:pt x="72" y="35"/>
                  </a:lnTo>
                  <a:lnTo>
                    <a:pt x="60" y="50"/>
                  </a:lnTo>
                  <a:lnTo>
                    <a:pt x="29" y="75"/>
                  </a:lnTo>
                  <a:lnTo>
                    <a:pt x="29" y="7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274926" y="4060058"/>
              <a:ext cx="561350" cy="455759"/>
            </a:xfrm>
            <a:custGeom>
              <a:avLst/>
              <a:gdLst/>
              <a:ahLst/>
              <a:cxnLst>
                <a:cxn ang="0">
                  <a:pos x="444" y="304"/>
                </a:cxn>
                <a:cxn ang="0">
                  <a:pos x="433" y="337"/>
                </a:cxn>
                <a:cxn ang="0">
                  <a:pos x="420" y="355"/>
                </a:cxn>
                <a:cxn ang="0">
                  <a:pos x="394" y="384"/>
                </a:cxn>
                <a:cxn ang="0">
                  <a:pos x="356" y="377"/>
                </a:cxn>
                <a:cxn ang="0">
                  <a:pos x="326" y="359"/>
                </a:cxn>
                <a:cxn ang="0">
                  <a:pos x="308" y="369"/>
                </a:cxn>
                <a:cxn ang="0">
                  <a:pos x="242" y="362"/>
                </a:cxn>
                <a:cxn ang="0">
                  <a:pos x="241" y="335"/>
                </a:cxn>
                <a:cxn ang="0">
                  <a:pos x="208" y="313"/>
                </a:cxn>
                <a:cxn ang="0">
                  <a:pos x="196" y="294"/>
                </a:cxn>
                <a:cxn ang="0">
                  <a:pos x="212" y="275"/>
                </a:cxn>
                <a:cxn ang="0">
                  <a:pos x="212" y="262"/>
                </a:cxn>
                <a:cxn ang="0">
                  <a:pos x="212" y="245"/>
                </a:cxn>
                <a:cxn ang="0">
                  <a:pos x="251" y="241"/>
                </a:cxn>
                <a:cxn ang="0">
                  <a:pos x="253" y="224"/>
                </a:cxn>
                <a:cxn ang="0">
                  <a:pos x="241" y="207"/>
                </a:cxn>
                <a:cxn ang="0">
                  <a:pos x="220" y="205"/>
                </a:cxn>
                <a:cxn ang="0">
                  <a:pos x="208" y="227"/>
                </a:cxn>
                <a:cxn ang="0">
                  <a:pos x="175" y="220"/>
                </a:cxn>
                <a:cxn ang="0">
                  <a:pos x="165" y="202"/>
                </a:cxn>
                <a:cxn ang="0">
                  <a:pos x="144" y="190"/>
                </a:cxn>
                <a:cxn ang="0">
                  <a:pos x="150" y="142"/>
                </a:cxn>
                <a:cxn ang="0">
                  <a:pos x="146" y="134"/>
                </a:cxn>
                <a:cxn ang="0">
                  <a:pos x="124" y="139"/>
                </a:cxn>
                <a:cxn ang="0">
                  <a:pos x="109" y="125"/>
                </a:cxn>
                <a:cxn ang="0">
                  <a:pos x="69" y="114"/>
                </a:cxn>
                <a:cxn ang="0">
                  <a:pos x="48" y="92"/>
                </a:cxn>
                <a:cxn ang="0">
                  <a:pos x="0" y="72"/>
                </a:cxn>
                <a:cxn ang="0">
                  <a:pos x="4" y="50"/>
                </a:cxn>
                <a:cxn ang="0">
                  <a:pos x="24" y="41"/>
                </a:cxn>
                <a:cxn ang="0">
                  <a:pos x="59" y="72"/>
                </a:cxn>
                <a:cxn ang="0">
                  <a:pos x="69" y="72"/>
                </a:cxn>
                <a:cxn ang="0">
                  <a:pos x="102" y="68"/>
                </a:cxn>
                <a:cxn ang="0">
                  <a:pos x="122" y="53"/>
                </a:cxn>
                <a:cxn ang="0">
                  <a:pos x="148" y="74"/>
                </a:cxn>
                <a:cxn ang="0">
                  <a:pos x="160" y="55"/>
                </a:cxn>
                <a:cxn ang="0">
                  <a:pos x="162" y="43"/>
                </a:cxn>
                <a:cxn ang="0">
                  <a:pos x="184" y="31"/>
                </a:cxn>
                <a:cxn ang="0">
                  <a:pos x="189" y="4"/>
                </a:cxn>
                <a:cxn ang="0">
                  <a:pos x="212" y="0"/>
                </a:cxn>
                <a:cxn ang="0">
                  <a:pos x="267" y="36"/>
                </a:cxn>
                <a:cxn ang="0">
                  <a:pos x="306" y="53"/>
                </a:cxn>
                <a:cxn ang="0">
                  <a:pos x="383" y="178"/>
                </a:cxn>
                <a:cxn ang="0">
                  <a:pos x="378" y="192"/>
                </a:cxn>
                <a:cxn ang="0">
                  <a:pos x="428" y="216"/>
                </a:cxn>
                <a:cxn ang="0">
                  <a:pos x="442" y="238"/>
                </a:cxn>
                <a:cxn ang="0">
                  <a:pos x="466" y="249"/>
                </a:cxn>
                <a:cxn ang="0">
                  <a:pos x="477" y="270"/>
                </a:cxn>
                <a:cxn ang="0">
                  <a:pos x="462" y="277"/>
                </a:cxn>
                <a:cxn ang="0">
                  <a:pos x="438" y="269"/>
                </a:cxn>
                <a:cxn ang="0">
                  <a:pos x="400" y="269"/>
                </a:cxn>
                <a:cxn ang="0">
                  <a:pos x="368" y="258"/>
                </a:cxn>
                <a:cxn ang="0">
                  <a:pos x="354" y="269"/>
                </a:cxn>
                <a:cxn ang="0">
                  <a:pos x="385" y="277"/>
                </a:cxn>
                <a:cxn ang="0">
                  <a:pos x="416" y="291"/>
                </a:cxn>
                <a:cxn ang="0">
                  <a:pos x="444" y="304"/>
                </a:cxn>
                <a:cxn ang="0">
                  <a:pos x="444" y="304"/>
                </a:cxn>
              </a:cxnLst>
              <a:rect l="0" t="0" r="r" b="b"/>
              <a:pathLst>
                <a:path w="478" h="385">
                  <a:moveTo>
                    <a:pt x="444" y="304"/>
                  </a:moveTo>
                  <a:lnTo>
                    <a:pt x="433" y="337"/>
                  </a:lnTo>
                  <a:lnTo>
                    <a:pt x="420" y="355"/>
                  </a:lnTo>
                  <a:lnTo>
                    <a:pt x="394" y="384"/>
                  </a:lnTo>
                  <a:lnTo>
                    <a:pt x="356" y="377"/>
                  </a:lnTo>
                  <a:lnTo>
                    <a:pt x="326" y="359"/>
                  </a:lnTo>
                  <a:lnTo>
                    <a:pt x="308" y="369"/>
                  </a:lnTo>
                  <a:lnTo>
                    <a:pt x="242" y="362"/>
                  </a:lnTo>
                  <a:lnTo>
                    <a:pt x="241" y="335"/>
                  </a:lnTo>
                  <a:lnTo>
                    <a:pt x="208" y="313"/>
                  </a:lnTo>
                  <a:lnTo>
                    <a:pt x="196" y="294"/>
                  </a:lnTo>
                  <a:lnTo>
                    <a:pt x="212" y="275"/>
                  </a:lnTo>
                  <a:lnTo>
                    <a:pt x="212" y="262"/>
                  </a:lnTo>
                  <a:lnTo>
                    <a:pt x="212" y="245"/>
                  </a:lnTo>
                  <a:lnTo>
                    <a:pt x="251" y="241"/>
                  </a:lnTo>
                  <a:lnTo>
                    <a:pt x="253" y="224"/>
                  </a:lnTo>
                  <a:lnTo>
                    <a:pt x="241" y="207"/>
                  </a:lnTo>
                  <a:lnTo>
                    <a:pt x="220" y="205"/>
                  </a:lnTo>
                  <a:lnTo>
                    <a:pt x="208" y="227"/>
                  </a:lnTo>
                  <a:lnTo>
                    <a:pt x="175" y="220"/>
                  </a:lnTo>
                  <a:lnTo>
                    <a:pt x="165" y="202"/>
                  </a:lnTo>
                  <a:lnTo>
                    <a:pt x="144" y="190"/>
                  </a:lnTo>
                  <a:lnTo>
                    <a:pt x="150" y="142"/>
                  </a:lnTo>
                  <a:lnTo>
                    <a:pt x="146" y="134"/>
                  </a:lnTo>
                  <a:lnTo>
                    <a:pt x="124" y="139"/>
                  </a:lnTo>
                  <a:lnTo>
                    <a:pt x="109" y="125"/>
                  </a:lnTo>
                  <a:lnTo>
                    <a:pt x="69" y="114"/>
                  </a:lnTo>
                  <a:lnTo>
                    <a:pt x="48" y="92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24" y="41"/>
                  </a:lnTo>
                  <a:lnTo>
                    <a:pt x="59" y="72"/>
                  </a:lnTo>
                  <a:lnTo>
                    <a:pt x="69" y="72"/>
                  </a:lnTo>
                  <a:lnTo>
                    <a:pt x="102" y="68"/>
                  </a:lnTo>
                  <a:lnTo>
                    <a:pt x="122" y="53"/>
                  </a:lnTo>
                  <a:lnTo>
                    <a:pt x="148" y="74"/>
                  </a:lnTo>
                  <a:lnTo>
                    <a:pt x="160" y="55"/>
                  </a:lnTo>
                  <a:lnTo>
                    <a:pt x="162" y="43"/>
                  </a:lnTo>
                  <a:lnTo>
                    <a:pt x="184" y="31"/>
                  </a:lnTo>
                  <a:lnTo>
                    <a:pt x="189" y="4"/>
                  </a:lnTo>
                  <a:lnTo>
                    <a:pt x="212" y="0"/>
                  </a:lnTo>
                  <a:lnTo>
                    <a:pt x="267" y="36"/>
                  </a:lnTo>
                  <a:lnTo>
                    <a:pt x="306" y="53"/>
                  </a:lnTo>
                  <a:lnTo>
                    <a:pt x="383" y="178"/>
                  </a:lnTo>
                  <a:lnTo>
                    <a:pt x="378" y="192"/>
                  </a:lnTo>
                  <a:lnTo>
                    <a:pt x="428" y="216"/>
                  </a:lnTo>
                  <a:lnTo>
                    <a:pt x="442" y="238"/>
                  </a:lnTo>
                  <a:lnTo>
                    <a:pt x="466" y="249"/>
                  </a:lnTo>
                  <a:lnTo>
                    <a:pt x="477" y="270"/>
                  </a:lnTo>
                  <a:lnTo>
                    <a:pt x="462" y="277"/>
                  </a:lnTo>
                  <a:lnTo>
                    <a:pt x="438" y="269"/>
                  </a:lnTo>
                  <a:lnTo>
                    <a:pt x="400" y="269"/>
                  </a:lnTo>
                  <a:lnTo>
                    <a:pt x="368" y="258"/>
                  </a:lnTo>
                  <a:lnTo>
                    <a:pt x="354" y="269"/>
                  </a:lnTo>
                  <a:lnTo>
                    <a:pt x="385" y="277"/>
                  </a:lnTo>
                  <a:lnTo>
                    <a:pt x="416" y="291"/>
                  </a:lnTo>
                  <a:lnTo>
                    <a:pt x="444" y="304"/>
                  </a:lnTo>
                  <a:lnTo>
                    <a:pt x="444" y="30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564323" y="4361255"/>
              <a:ext cx="767398" cy="487463"/>
            </a:xfrm>
            <a:custGeom>
              <a:avLst/>
              <a:gdLst/>
              <a:ahLst/>
              <a:cxnLst>
                <a:cxn ang="0">
                  <a:pos x="90" y="380"/>
                </a:cxn>
                <a:cxn ang="0">
                  <a:pos x="166" y="361"/>
                </a:cxn>
                <a:cxn ang="0">
                  <a:pos x="171" y="322"/>
                </a:cxn>
                <a:cxn ang="0">
                  <a:pos x="282" y="317"/>
                </a:cxn>
                <a:cxn ang="0">
                  <a:pos x="335" y="353"/>
                </a:cxn>
                <a:cxn ang="0">
                  <a:pos x="380" y="329"/>
                </a:cxn>
                <a:cxn ang="0">
                  <a:pos x="401" y="353"/>
                </a:cxn>
                <a:cxn ang="0">
                  <a:pos x="433" y="315"/>
                </a:cxn>
                <a:cxn ang="0">
                  <a:pos x="444" y="361"/>
                </a:cxn>
                <a:cxn ang="0">
                  <a:pos x="473" y="380"/>
                </a:cxn>
                <a:cxn ang="0">
                  <a:pos x="528" y="346"/>
                </a:cxn>
                <a:cxn ang="0">
                  <a:pos x="617" y="291"/>
                </a:cxn>
                <a:cxn ang="0">
                  <a:pos x="611" y="200"/>
                </a:cxn>
                <a:cxn ang="0">
                  <a:pos x="619" y="168"/>
                </a:cxn>
                <a:cxn ang="0">
                  <a:pos x="561" y="139"/>
                </a:cxn>
                <a:cxn ang="0">
                  <a:pos x="519" y="139"/>
                </a:cxn>
                <a:cxn ang="0">
                  <a:pos x="458" y="117"/>
                </a:cxn>
                <a:cxn ang="0">
                  <a:pos x="425" y="79"/>
                </a:cxn>
                <a:cxn ang="0">
                  <a:pos x="392" y="77"/>
                </a:cxn>
                <a:cxn ang="0">
                  <a:pos x="320" y="77"/>
                </a:cxn>
                <a:cxn ang="0">
                  <a:pos x="188" y="0"/>
                </a:cxn>
                <a:cxn ang="0">
                  <a:pos x="160" y="9"/>
                </a:cxn>
                <a:cxn ang="0">
                  <a:pos x="78" y="9"/>
                </a:cxn>
                <a:cxn ang="0">
                  <a:pos x="90" y="38"/>
                </a:cxn>
                <a:cxn ang="0">
                  <a:pos x="126" y="48"/>
                </a:cxn>
                <a:cxn ang="0">
                  <a:pos x="85" y="77"/>
                </a:cxn>
                <a:cxn ang="0">
                  <a:pos x="85" y="112"/>
                </a:cxn>
                <a:cxn ang="0">
                  <a:pos x="109" y="147"/>
                </a:cxn>
                <a:cxn ang="0">
                  <a:pos x="138" y="225"/>
                </a:cxn>
                <a:cxn ang="0">
                  <a:pos x="118" y="238"/>
                </a:cxn>
                <a:cxn ang="0">
                  <a:pos x="17" y="278"/>
                </a:cxn>
                <a:cxn ang="0">
                  <a:pos x="13" y="313"/>
                </a:cxn>
                <a:cxn ang="0">
                  <a:pos x="33" y="355"/>
                </a:cxn>
                <a:cxn ang="0">
                  <a:pos x="76" y="410"/>
                </a:cxn>
              </a:cxnLst>
              <a:rect l="0" t="0" r="r" b="b"/>
              <a:pathLst>
                <a:path w="654" h="411">
                  <a:moveTo>
                    <a:pt x="76" y="410"/>
                  </a:moveTo>
                  <a:lnTo>
                    <a:pt x="90" y="380"/>
                  </a:lnTo>
                  <a:lnTo>
                    <a:pt x="129" y="346"/>
                  </a:lnTo>
                  <a:lnTo>
                    <a:pt x="166" y="361"/>
                  </a:lnTo>
                  <a:lnTo>
                    <a:pt x="190" y="346"/>
                  </a:lnTo>
                  <a:lnTo>
                    <a:pt x="171" y="322"/>
                  </a:lnTo>
                  <a:lnTo>
                    <a:pt x="181" y="310"/>
                  </a:lnTo>
                  <a:lnTo>
                    <a:pt x="282" y="317"/>
                  </a:lnTo>
                  <a:lnTo>
                    <a:pt x="317" y="342"/>
                  </a:lnTo>
                  <a:lnTo>
                    <a:pt x="335" y="353"/>
                  </a:lnTo>
                  <a:lnTo>
                    <a:pt x="361" y="335"/>
                  </a:lnTo>
                  <a:lnTo>
                    <a:pt x="380" y="329"/>
                  </a:lnTo>
                  <a:lnTo>
                    <a:pt x="385" y="353"/>
                  </a:lnTo>
                  <a:lnTo>
                    <a:pt x="401" y="353"/>
                  </a:lnTo>
                  <a:lnTo>
                    <a:pt x="411" y="337"/>
                  </a:lnTo>
                  <a:lnTo>
                    <a:pt x="433" y="315"/>
                  </a:lnTo>
                  <a:lnTo>
                    <a:pt x="444" y="330"/>
                  </a:lnTo>
                  <a:lnTo>
                    <a:pt x="444" y="361"/>
                  </a:lnTo>
                  <a:lnTo>
                    <a:pt x="454" y="375"/>
                  </a:lnTo>
                  <a:lnTo>
                    <a:pt x="473" y="380"/>
                  </a:lnTo>
                  <a:lnTo>
                    <a:pt x="495" y="357"/>
                  </a:lnTo>
                  <a:lnTo>
                    <a:pt x="528" y="346"/>
                  </a:lnTo>
                  <a:lnTo>
                    <a:pt x="588" y="289"/>
                  </a:lnTo>
                  <a:lnTo>
                    <a:pt x="617" y="291"/>
                  </a:lnTo>
                  <a:lnTo>
                    <a:pt x="653" y="279"/>
                  </a:lnTo>
                  <a:lnTo>
                    <a:pt x="611" y="200"/>
                  </a:lnTo>
                  <a:lnTo>
                    <a:pt x="624" y="176"/>
                  </a:lnTo>
                  <a:lnTo>
                    <a:pt x="619" y="168"/>
                  </a:lnTo>
                  <a:lnTo>
                    <a:pt x="598" y="161"/>
                  </a:lnTo>
                  <a:lnTo>
                    <a:pt x="561" y="139"/>
                  </a:lnTo>
                  <a:lnTo>
                    <a:pt x="543" y="127"/>
                  </a:lnTo>
                  <a:lnTo>
                    <a:pt x="519" y="139"/>
                  </a:lnTo>
                  <a:lnTo>
                    <a:pt x="492" y="117"/>
                  </a:lnTo>
                  <a:lnTo>
                    <a:pt x="458" y="117"/>
                  </a:lnTo>
                  <a:lnTo>
                    <a:pt x="432" y="101"/>
                  </a:lnTo>
                  <a:lnTo>
                    <a:pt x="425" y="79"/>
                  </a:lnTo>
                  <a:lnTo>
                    <a:pt x="411" y="66"/>
                  </a:lnTo>
                  <a:lnTo>
                    <a:pt x="392" y="77"/>
                  </a:lnTo>
                  <a:lnTo>
                    <a:pt x="375" y="69"/>
                  </a:lnTo>
                  <a:lnTo>
                    <a:pt x="320" y="77"/>
                  </a:lnTo>
                  <a:lnTo>
                    <a:pt x="260" y="64"/>
                  </a:lnTo>
                  <a:lnTo>
                    <a:pt x="188" y="0"/>
                  </a:lnTo>
                  <a:lnTo>
                    <a:pt x="169" y="16"/>
                  </a:lnTo>
                  <a:lnTo>
                    <a:pt x="160" y="9"/>
                  </a:lnTo>
                  <a:lnTo>
                    <a:pt x="145" y="9"/>
                  </a:lnTo>
                  <a:lnTo>
                    <a:pt x="78" y="9"/>
                  </a:lnTo>
                  <a:lnTo>
                    <a:pt x="69" y="17"/>
                  </a:lnTo>
                  <a:lnTo>
                    <a:pt x="90" y="38"/>
                  </a:lnTo>
                  <a:lnTo>
                    <a:pt x="109" y="42"/>
                  </a:lnTo>
                  <a:lnTo>
                    <a:pt x="126" y="48"/>
                  </a:lnTo>
                  <a:lnTo>
                    <a:pt x="118" y="62"/>
                  </a:lnTo>
                  <a:lnTo>
                    <a:pt x="85" y="77"/>
                  </a:lnTo>
                  <a:lnTo>
                    <a:pt x="78" y="103"/>
                  </a:lnTo>
                  <a:lnTo>
                    <a:pt x="85" y="112"/>
                  </a:lnTo>
                  <a:lnTo>
                    <a:pt x="90" y="146"/>
                  </a:lnTo>
                  <a:lnTo>
                    <a:pt x="109" y="147"/>
                  </a:lnTo>
                  <a:lnTo>
                    <a:pt x="129" y="173"/>
                  </a:lnTo>
                  <a:lnTo>
                    <a:pt x="138" y="225"/>
                  </a:lnTo>
                  <a:lnTo>
                    <a:pt x="131" y="243"/>
                  </a:lnTo>
                  <a:lnTo>
                    <a:pt x="118" y="238"/>
                  </a:lnTo>
                  <a:lnTo>
                    <a:pt x="81" y="267"/>
                  </a:lnTo>
                  <a:lnTo>
                    <a:pt x="17" y="278"/>
                  </a:lnTo>
                  <a:lnTo>
                    <a:pt x="0" y="295"/>
                  </a:lnTo>
                  <a:lnTo>
                    <a:pt x="13" y="313"/>
                  </a:lnTo>
                  <a:lnTo>
                    <a:pt x="16" y="351"/>
                  </a:lnTo>
                  <a:lnTo>
                    <a:pt x="33" y="355"/>
                  </a:lnTo>
                  <a:lnTo>
                    <a:pt x="76" y="410"/>
                  </a:lnTo>
                  <a:lnTo>
                    <a:pt x="76" y="41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495777" y="4288597"/>
              <a:ext cx="1231007" cy="947185"/>
            </a:xfrm>
            <a:custGeom>
              <a:avLst/>
              <a:gdLst/>
              <a:ahLst/>
              <a:cxnLst>
                <a:cxn ang="0">
                  <a:pos x="409" y="67"/>
                </a:cxn>
                <a:cxn ang="0">
                  <a:pos x="392" y="24"/>
                </a:cxn>
                <a:cxn ang="0">
                  <a:pos x="459" y="0"/>
                </a:cxn>
                <a:cxn ang="0">
                  <a:pos x="471" y="46"/>
                </a:cxn>
                <a:cxn ang="0">
                  <a:pos x="533" y="99"/>
                </a:cxn>
                <a:cxn ang="0">
                  <a:pos x="565" y="99"/>
                </a:cxn>
                <a:cxn ang="0">
                  <a:pos x="591" y="149"/>
                </a:cxn>
                <a:cxn ang="0">
                  <a:pos x="657" y="142"/>
                </a:cxn>
                <a:cxn ang="0">
                  <a:pos x="688" y="118"/>
                </a:cxn>
                <a:cxn ang="0">
                  <a:pos x="708" y="142"/>
                </a:cxn>
                <a:cxn ang="0">
                  <a:pos x="780" y="133"/>
                </a:cxn>
                <a:cxn ang="0">
                  <a:pos x="793" y="154"/>
                </a:cxn>
                <a:cxn ang="0">
                  <a:pos x="868" y="184"/>
                </a:cxn>
                <a:cxn ang="0">
                  <a:pos x="957" y="195"/>
                </a:cxn>
                <a:cxn ang="0">
                  <a:pos x="1001" y="207"/>
                </a:cxn>
                <a:cxn ang="0">
                  <a:pos x="1040" y="234"/>
                </a:cxn>
                <a:cxn ang="0">
                  <a:pos x="1043" y="304"/>
                </a:cxn>
                <a:cxn ang="0">
                  <a:pos x="992" y="328"/>
                </a:cxn>
                <a:cxn ang="0">
                  <a:pos x="911" y="356"/>
                </a:cxn>
                <a:cxn ang="0">
                  <a:pos x="927" y="412"/>
                </a:cxn>
                <a:cxn ang="0">
                  <a:pos x="988" y="470"/>
                </a:cxn>
                <a:cxn ang="0">
                  <a:pos x="961" y="566"/>
                </a:cxn>
                <a:cxn ang="0">
                  <a:pos x="911" y="506"/>
                </a:cxn>
                <a:cxn ang="0">
                  <a:pos x="892" y="482"/>
                </a:cxn>
                <a:cxn ang="0">
                  <a:pos x="839" y="473"/>
                </a:cxn>
                <a:cxn ang="0">
                  <a:pos x="796" y="513"/>
                </a:cxn>
                <a:cxn ang="0">
                  <a:pos x="762" y="537"/>
                </a:cxn>
                <a:cxn ang="0">
                  <a:pos x="712" y="526"/>
                </a:cxn>
                <a:cxn ang="0">
                  <a:pos x="688" y="568"/>
                </a:cxn>
                <a:cxn ang="0">
                  <a:pos x="746" y="614"/>
                </a:cxn>
                <a:cxn ang="0">
                  <a:pos x="659" y="626"/>
                </a:cxn>
                <a:cxn ang="0">
                  <a:pos x="633" y="597"/>
                </a:cxn>
                <a:cxn ang="0">
                  <a:pos x="578" y="605"/>
                </a:cxn>
                <a:cxn ang="0">
                  <a:pos x="565" y="564"/>
                </a:cxn>
                <a:cxn ang="0">
                  <a:pos x="535" y="542"/>
                </a:cxn>
                <a:cxn ang="0">
                  <a:pos x="530" y="573"/>
                </a:cxn>
                <a:cxn ang="0">
                  <a:pos x="499" y="599"/>
                </a:cxn>
                <a:cxn ang="0">
                  <a:pos x="451" y="682"/>
                </a:cxn>
                <a:cxn ang="0">
                  <a:pos x="433" y="780"/>
                </a:cxn>
                <a:cxn ang="0">
                  <a:pos x="368" y="798"/>
                </a:cxn>
                <a:cxn ang="0">
                  <a:pos x="272" y="639"/>
                </a:cxn>
                <a:cxn ang="0">
                  <a:pos x="217" y="610"/>
                </a:cxn>
                <a:cxn ang="0">
                  <a:pos x="219" y="568"/>
                </a:cxn>
                <a:cxn ang="0">
                  <a:pos x="171" y="573"/>
                </a:cxn>
                <a:cxn ang="0">
                  <a:pos x="126" y="497"/>
                </a:cxn>
                <a:cxn ang="0">
                  <a:pos x="118" y="350"/>
                </a:cxn>
                <a:cxn ang="0">
                  <a:pos x="112" y="272"/>
                </a:cxn>
                <a:cxn ang="0">
                  <a:pos x="0" y="131"/>
                </a:cxn>
                <a:cxn ang="0">
                  <a:pos x="16" y="94"/>
                </a:cxn>
                <a:cxn ang="0">
                  <a:pos x="164" y="99"/>
                </a:cxn>
                <a:cxn ang="0">
                  <a:pos x="212" y="109"/>
                </a:cxn>
                <a:cxn ang="0">
                  <a:pos x="291" y="147"/>
                </a:cxn>
                <a:cxn ang="0">
                  <a:pos x="300" y="103"/>
                </a:cxn>
                <a:cxn ang="0">
                  <a:pos x="348" y="111"/>
                </a:cxn>
                <a:cxn ang="0">
                  <a:pos x="396" y="101"/>
                </a:cxn>
                <a:cxn ang="0">
                  <a:pos x="396" y="99"/>
                </a:cxn>
              </a:cxnLst>
              <a:rect l="0" t="0" r="r" b="b"/>
              <a:pathLst>
                <a:path w="1051" h="799">
                  <a:moveTo>
                    <a:pt x="396" y="99"/>
                  </a:moveTo>
                  <a:lnTo>
                    <a:pt x="409" y="67"/>
                  </a:lnTo>
                  <a:lnTo>
                    <a:pt x="394" y="50"/>
                  </a:lnTo>
                  <a:lnTo>
                    <a:pt x="392" y="24"/>
                  </a:lnTo>
                  <a:lnTo>
                    <a:pt x="447" y="0"/>
                  </a:lnTo>
                  <a:lnTo>
                    <a:pt x="459" y="0"/>
                  </a:lnTo>
                  <a:lnTo>
                    <a:pt x="468" y="19"/>
                  </a:lnTo>
                  <a:lnTo>
                    <a:pt x="471" y="46"/>
                  </a:lnTo>
                  <a:lnTo>
                    <a:pt x="497" y="63"/>
                  </a:lnTo>
                  <a:lnTo>
                    <a:pt x="533" y="99"/>
                  </a:lnTo>
                  <a:lnTo>
                    <a:pt x="552" y="85"/>
                  </a:lnTo>
                  <a:lnTo>
                    <a:pt x="565" y="99"/>
                  </a:lnTo>
                  <a:lnTo>
                    <a:pt x="569" y="133"/>
                  </a:lnTo>
                  <a:lnTo>
                    <a:pt x="591" y="149"/>
                  </a:lnTo>
                  <a:lnTo>
                    <a:pt x="648" y="154"/>
                  </a:lnTo>
                  <a:lnTo>
                    <a:pt x="657" y="142"/>
                  </a:lnTo>
                  <a:lnTo>
                    <a:pt x="655" y="127"/>
                  </a:lnTo>
                  <a:lnTo>
                    <a:pt x="688" y="118"/>
                  </a:lnTo>
                  <a:lnTo>
                    <a:pt x="705" y="123"/>
                  </a:lnTo>
                  <a:lnTo>
                    <a:pt x="708" y="142"/>
                  </a:lnTo>
                  <a:lnTo>
                    <a:pt x="722" y="145"/>
                  </a:lnTo>
                  <a:lnTo>
                    <a:pt x="780" y="133"/>
                  </a:lnTo>
                  <a:lnTo>
                    <a:pt x="791" y="138"/>
                  </a:lnTo>
                  <a:lnTo>
                    <a:pt x="793" y="154"/>
                  </a:lnTo>
                  <a:lnTo>
                    <a:pt x="817" y="160"/>
                  </a:lnTo>
                  <a:lnTo>
                    <a:pt x="868" y="184"/>
                  </a:lnTo>
                  <a:lnTo>
                    <a:pt x="896" y="173"/>
                  </a:lnTo>
                  <a:lnTo>
                    <a:pt x="957" y="195"/>
                  </a:lnTo>
                  <a:lnTo>
                    <a:pt x="971" y="213"/>
                  </a:lnTo>
                  <a:lnTo>
                    <a:pt x="1001" y="207"/>
                  </a:lnTo>
                  <a:lnTo>
                    <a:pt x="1021" y="208"/>
                  </a:lnTo>
                  <a:lnTo>
                    <a:pt x="1040" y="234"/>
                  </a:lnTo>
                  <a:lnTo>
                    <a:pt x="1050" y="286"/>
                  </a:lnTo>
                  <a:lnTo>
                    <a:pt x="1043" y="304"/>
                  </a:lnTo>
                  <a:lnTo>
                    <a:pt x="1030" y="299"/>
                  </a:lnTo>
                  <a:lnTo>
                    <a:pt x="992" y="328"/>
                  </a:lnTo>
                  <a:lnTo>
                    <a:pt x="928" y="339"/>
                  </a:lnTo>
                  <a:lnTo>
                    <a:pt x="911" y="356"/>
                  </a:lnTo>
                  <a:lnTo>
                    <a:pt x="925" y="374"/>
                  </a:lnTo>
                  <a:lnTo>
                    <a:pt x="927" y="412"/>
                  </a:lnTo>
                  <a:lnTo>
                    <a:pt x="944" y="416"/>
                  </a:lnTo>
                  <a:lnTo>
                    <a:pt x="988" y="470"/>
                  </a:lnTo>
                  <a:lnTo>
                    <a:pt x="990" y="544"/>
                  </a:lnTo>
                  <a:lnTo>
                    <a:pt x="961" y="566"/>
                  </a:lnTo>
                  <a:lnTo>
                    <a:pt x="935" y="540"/>
                  </a:lnTo>
                  <a:lnTo>
                    <a:pt x="911" y="506"/>
                  </a:lnTo>
                  <a:lnTo>
                    <a:pt x="909" y="487"/>
                  </a:lnTo>
                  <a:lnTo>
                    <a:pt x="892" y="482"/>
                  </a:lnTo>
                  <a:lnTo>
                    <a:pt x="872" y="489"/>
                  </a:lnTo>
                  <a:lnTo>
                    <a:pt x="839" y="473"/>
                  </a:lnTo>
                  <a:lnTo>
                    <a:pt x="823" y="511"/>
                  </a:lnTo>
                  <a:lnTo>
                    <a:pt x="796" y="513"/>
                  </a:lnTo>
                  <a:lnTo>
                    <a:pt x="775" y="544"/>
                  </a:lnTo>
                  <a:lnTo>
                    <a:pt x="762" y="537"/>
                  </a:lnTo>
                  <a:lnTo>
                    <a:pt x="743" y="544"/>
                  </a:lnTo>
                  <a:lnTo>
                    <a:pt x="712" y="526"/>
                  </a:lnTo>
                  <a:lnTo>
                    <a:pt x="688" y="555"/>
                  </a:lnTo>
                  <a:lnTo>
                    <a:pt x="688" y="568"/>
                  </a:lnTo>
                  <a:lnTo>
                    <a:pt x="736" y="595"/>
                  </a:lnTo>
                  <a:lnTo>
                    <a:pt x="746" y="614"/>
                  </a:lnTo>
                  <a:lnTo>
                    <a:pt x="712" y="627"/>
                  </a:lnTo>
                  <a:lnTo>
                    <a:pt x="659" y="626"/>
                  </a:lnTo>
                  <a:lnTo>
                    <a:pt x="653" y="603"/>
                  </a:lnTo>
                  <a:lnTo>
                    <a:pt x="633" y="597"/>
                  </a:lnTo>
                  <a:lnTo>
                    <a:pt x="600" y="617"/>
                  </a:lnTo>
                  <a:lnTo>
                    <a:pt x="578" y="605"/>
                  </a:lnTo>
                  <a:lnTo>
                    <a:pt x="576" y="576"/>
                  </a:lnTo>
                  <a:lnTo>
                    <a:pt x="565" y="564"/>
                  </a:lnTo>
                  <a:lnTo>
                    <a:pt x="565" y="548"/>
                  </a:lnTo>
                  <a:lnTo>
                    <a:pt x="535" y="542"/>
                  </a:lnTo>
                  <a:lnTo>
                    <a:pt x="526" y="550"/>
                  </a:lnTo>
                  <a:lnTo>
                    <a:pt x="530" y="573"/>
                  </a:lnTo>
                  <a:lnTo>
                    <a:pt x="506" y="583"/>
                  </a:lnTo>
                  <a:lnTo>
                    <a:pt x="499" y="599"/>
                  </a:lnTo>
                  <a:lnTo>
                    <a:pt x="506" y="619"/>
                  </a:lnTo>
                  <a:lnTo>
                    <a:pt x="451" y="682"/>
                  </a:lnTo>
                  <a:lnTo>
                    <a:pt x="459" y="757"/>
                  </a:lnTo>
                  <a:lnTo>
                    <a:pt x="433" y="780"/>
                  </a:lnTo>
                  <a:lnTo>
                    <a:pt x="420" y="766"/>
                  </a:lnTo>
                  <a:lnTo>
                    <a:pt x="368" y="798"/>
                  </a:lnTo>
                  <a:lnTo>
                    <a:pt x="348" y="786"/>
                  </a:lnTo>
                  <a:lnTo>
                    <a:pt x="272" y="639"/>
                  </a:lnTo>
                  <a:lnTo>
                    <a:pt x="241" y="617"/>
                  </a:lnTo>
                  <a:lnTo>
                    <a:pt x="217" y="610"/>
                  </a:lnTo>
                  <a:lnTo>
                    <a:pt x="205" y="590"/>
                  </a:lnTo>
                  <a:lnTo>
                    <a:pt x="219" y="568"/>
                  </a:lnTo>
                  <a:lnTo>
                    <a:pt x="197" y="550"/>
                  </a:lnTo>
                  <a:lnTo>
                    <a:pt x="171" y="573"/>
                  </a:lnTo>
                  <a:lnTo>
                    <a:pt x="145" y="576"/>
                  </a:lnTo>
                  <a:lnTo>
                    <a:pt x="126" y="497"/>
                  </a:lnTo>
                  <a:lnTo>
                    <a:pt x="122" y="477"/>
                  </a:lnTo>
                  <a:lnTo>
                    <a:pt x="118" y="350"/>
                  </a:lnTo>
                  <a:lnTo>
                    <a:pt x="93" y="286"/>
                  </a:lnTo>
                  <a:lnTo>
                    <a:pt x="112" y="272"/>
                  </a:lnTo>
                  <a:lnTo>
                    <a:pt x="61" y="180"/>
                  </a:lnTo>
                  <a:lnTo>
                    <a:pt x="0" y="131"/>
                  </a:lnTo>
                  <a:lnTo>
                    <a:pt x="9" y="103"/>
                  </a:lnTo>
                  <a:lnTo>
                    <a:pt x="16" y="94"/>
                  </a:lnTo>
                  <a:lnTo>
                    <a:pt x="105" y="80"/>
                  </a:lnTo>
                  <a:lnTo>
                    <a:pt x="164" y="99"/>
                  </a:lnTo>
                  <a:lnTo>
                    <a:pt x="199" y="87"/>
                  </a:lnTo>
                  <a:lnTo>
                    <a:pt x="212" y="109"/>
                  </a:lnTo>
                  <a:lnTo>
                    <a:pt x="256" y="154"/>
                  </a:lnTo>
                  <a:lnTo>
                    <a:pt x="291" y="147"/>
                  </a:lnTo>
                  <a:lnTo>
                    <a:pt x="291" y="120"/>
                  </a:lnTo>
                  <a:lnTo>
                    <a:pt x="300" y="103"/>
                  </a:lnTo>
                  <a:lnTo>
                    <a:pt x="335" y="89"/>
                  </a:lnTo>
                  <a:lnTo>
                    <a:pt x="348" y="111"/>
                  </a:lnTo>
                  <a:lnTo>
                    <a:pt x="368" y="96"/>
                  </a:lnTo>
                  <a:lnTo>
                    <a:pt x="396" y="101"/>
                  </a:lnTo>
                  <a:lnTo>
                    <a:pt x="396" y="99"/>
                  </a:lnTo>
                  <a:lnTo>
                    <a:pt x="396" y="99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704740" y="3929275"/>
              <a:ext cx="1936327" cy="1070042"/>
            </a:xfrm>
            <a:custGeom>
              <a:avLst/>
              <a:gdLst/>
              <a:ahLst/>
              <a:cxnLst>
                <a:cxn ang="0">
                  <a:pos x="1005" y="860"/>
                </a:cxn>
                <a:cxn ang="0">
                  <a:pos x="1031" y="889"/>
                </a:cxn>
                <a:cxn ang="0">
                  <a:pos x="1114" y="860"/>
                </a:cxn>
                <a:cxn ang="0">
                  <a:pos x="1167" y="821"/>
                </a:cxn>
                <a:cxn ang="0">
                  <a:pos x="1231" y="797"/>
                </a:cxn>
                <a:cxn ang="0">
                  <a:pos x="1296" y="774"/>
                </a:cxn>
                <a:cxn ang="0">
                  <a:pos x="1404" y="756"/>
                </a:cxn>
                <a:cxn ang="0">
                  <a:pos x="1406" y="797"/>
                </a:cxn>
                <a:cxn ang="0">
                  <a:pos x="1439" y="803"/>
                </a:cxn>
                <a:cxn ang="0">
                  <a:pos x="1418" y="853"/>
                </a:cxn>
                <a:cxn ang="0">
                  <a:pos x="1439" y="860"/>
                </a:cxn>
                <a:cxn ang="0">
                  <a:pos x="1530" y="853"/>
                </a:cxn>
                <a:cxn ang="0">
                  <a:pos x="1585" y="872"/>
                </a:cxn>
                <a:cxn ang="0">
                  <a:pos x="1609" y="882"/>
                </a:cxn>
                <a:cxn ang="0">
                  <a:pos x="1614" y="821"/>
                </a:cxn>
                <a:cxn ang="0">
                  <a:pos x="1651" y="781"/>
                </a:cxn>
                <a:cxn ang="0">
                  <a:pos x="1622" y="589"/>
                </a:cxn>
                <a:cxn ang="0">
                  <a:pos x="1590" y="483"/>
                </a:cxn>
                <a:cxn ang="0">
                  <a:pos x="1511" y="445"/>
                </a:cxn>
                <a:cxn ang="0">
                  <a:pos x="1461" y="542"/>
                </a:cxn>
                <a:cxn ang="0">
                  <a:pos x="1366" y="491"/>
                </a:cxn>
                <a:cxn ang="0">
                  <a:pos x="1191" y="428"/>
                </a:cxn>
                <a:cxn ang="0">
                  <a:pos x="1119" y="417"/>
                </a:cxn>
                <a:cxn ang="0">
                  <a:pos x="978" y="357"/>
                </a:cxn>
                <a:cxn ang="0">
                  <a:pos x="911" y="194"/>
                </a:cxn>
                <a:cxn ang="0">
                  <a:pos x="937" y="141"/>
                </a:cxn>
                <a:cxn ang="0">
                  <a:pos x="935" y="70"/>
                </a:cxn>
                <a:cxn ang="0">
                  <a:pos x="945" y="35"/>
                </a:cxn>
                <a:cxn ang="0">
                  <a:pos x="823" y="0"/>
                </a:cxn>
                <a:cxn ang="0">
                  <a:pos x="734" y="11"/>
                </a:cxn>
                <a:cxn ang="0">
                  <a:pos x="621" y="48"/>
                </a:cxn>
                <a:cxn ang="0">
                  <a:pos x="512" y="62"/>
                </a:cxn>
                <a:cxn ang="0">
                  <a:pos x="437" y="21"/>
                </a:cxn>
                <a:cxn ang="0">
                  <a:pos x="317" y="43"/>
                </a:cxn>
                <a:cxn ang="0">
                  <a:pos x="268" y="16"/>
                </a:cxn>
                <a:cxn ang="0">
                  <a:pos x="177" y="28"/>
                </a:cxn>
                <a:cxn ang="0">
                  <a:pos x="133" y="86"/>
                </a:cxn>
                <a:cxn ang="0">
                  <a:pos x="109" y="117"/>
                </a:cxn>
                <a:cxn ang="0">
                  <a:pos x="78" y="132"/>
                </a:cxn>
                <a:cxn ang="0">
                  <a:pos x="62" y="156"/>
                </a:cxn>
                <a:cxn ang="0">
                  <a:pos x="89" y="207"/>
                </a:cxn>
                <a:cxn ang="0">
                  <a:pos x="83" y="260"/>
                </a:cxn>
                <a:cxn ang="0">
                  <a:pos x="24" y="243"/>
                </a:cxn>
                <a:cxn ang="0">
                  <a:pos x="0" y="262"/>
                </a:cxn>
                <a:cxn ang="0">
                  <a:pos x="12" y="311"/>
                </a:cxn>
                <a:cxn ang="0">
                  <a:pos x="9" y="356"/>
                </a:cxn>
                <a:cxn ang="0">
                  <a:pos x="34" y="373"/>
                </a:cxn>
                <a:cxn ang="0">
                  <a:pos x="109" y="443"/>
                </a:cxn>
                <a:cxn ang="0">
                  <a:pos x="153" y="508"/>
                </a:cxn>
                <a:cxn ang="0">
                  <a:pos x="181" y="530"/>
                </a:cxn>
                <a:cxn ang="0">
                  <a:pos x="232" y="525"/>
                </a:cxn>
                <a:cxn ang="0">
                  <a:pos x="349" y="655"/>
                </a:cxn>
                <a:cxn ang="0">
                  <a:pos x="385" y="642"/>
                </a:cxn>
                <a:cxn ang="0">
                  <a:pos x="396" y="693"/>
                </a:cxn>
                <a:cxn ang="0">
                  <a:pos x="468" y="723"/>
                </a:cxn>
                <a:cxn ang="0">
                  <a:pos x="528" y="785"/>
                </a:cxn>
                <a:cxn ang="0">
                  <a:pos x="538" y="812"/>
                </a:cxn>
                <a:cxn ang="0">
                  <a:pos x="607" y="809"/>
                </a:cxn>
                <a:cxn ang="0">
                  <a:pos x="720" y="834"/>
                </a:cxn>
                <a:cxn ang="0">
                  <a:pos x="772" y="850"/>
                </a:cxn>
                <a:cxn ang="0">
                  <a:pos x="775" y="901"/>
                </a:cxn>
                <a:cxn ang="0">
                  <a:pos x="873" y="823"/>
                </a:cxn>
                <a:cxn ang="0">
                  <a:pos x="952" y="853"/>
                </a:cxn>
              </a:cxnLst>
              <a:rect l="0" t="0" r="r" b="b"/>
              <a:pathLst>
                <a:path w="1652" h="902">
                  <a:moveTo>
                    <a:pt x="952" y="853"/>
                  </a:moveTo>
                  <a:lnTo>
                    <a:pt x="1005" y="860"/>
                  </a:lnTo>
                  <a:lnTo>
                    <a:pt x="1023" y="884"/>
                  </a:lnTo>
                  <a:lnTo>
                    <a:pt x="1031" y="889"/>
                  </a:lnTo>
                  <a:lnTo>
                    <a:pt x="1110" y="874"/>
                  </a:lnTo>
                  <a:lnTo>
                    <a:pt x="1114" y="860"/>
                  </a:lnTo>
                  <a:lnTo>
                    <a:pt x="1129" y="851"/>
                  </a:lnTo>
                  <a:lnTo>
                    <a:pt x="1167" y="821"/>
                  </a:lnTo>
                  <a:lnTo>
                    <a:pt x="1200" y="816"/>
                  </a:lnTo>
                  <a:lnTo>
                    <a:pt x="1231" y="797"/>
                  </a:lnTo>
                  <a:lnTo>
                    <a:pt x="1289" y="763"/>
                  </a:lnTo>
                  <a:lnTo>
                    <a:pt x="1296" y="774"/>
                  </a:lnTo>
                  <a:lnTo>
                    <a:pt x="1340" y="790"/>
                  </a:lnTo>
                  <a:lnTo>
                    <a:pt x="1404" y="756"/>
                  </a:lnTo>
                  <a:lnTo>
                    <a:pt x="1423" y="770"/>
                  </a:lnTo>
                  <a:lnTo>
                    <a:pt x="1406" y="797"/>
                  </a:lnTo>
                  <a:lnTo>
                    <a:pt x="1413" y="803"/>
                  </a:lnTo>
                  <a:lnTo>
                    <a:pt x="1439" y="803"/>
                  </a:lnTo>
                  <a:lnTo>
                    <a:pt x="1440" y="814"/>
                  </a:lnTo>
                  <a:lnTo>
                    <a:pt x="1418" y="853"/>
                  </a:lnTo>
                  <a:lnTo>
                    <a:pt x="1425" y="860"/>
                  </a:lnTo>
                  <a:lnTo>
                    <a:pt x="1439" y="860"/>
                  </a:lnTo>
                  <a:lnTo>
                    <a:pt x="1502" y="877"/>
                  </a:lnTo>
                  <a:lnTo>
                    <a:pt x="1530" y="853"/>
                  </a:lnTo>
                  <a:lnTo>
                    <a:pt x="1572" y="887"/>
                  </a:lnTo>
                  <a:lnTo>
                    <a:pt x="1585" y="872"/>
                  </a:lnTo>
                  <a:lnTo>
                    <a:pt x="1596" y="882"/>
                  </a:lnTo>
                  <a:lnTo>
                    <a:pt x="1609" y="882"/>
                  </a:lnTo>
                  <a:lnTo>
                    <a:pt x="1616" y="872"/>
                  </a:lnTo>
                  <a:lnTo>
                    <a:pt x="1614" y="821"/>
                  </a:lnTo>
                  <a:lnTo>
                    <a:pt x="1624" y="814"/>
                  </a:lnTo>
                  <a:lnTo>
                    <a:pt x="1651" y="781"/>
                  </a:lnTo>
                  <a:lnTo>
                    <a:pt x="1647" y="653"/>
                  </a:lnTo>
                  <a:lnTo>
                    <a:pt x="1622" y="589"/>
                  </a:lnTo>
                  <a:lnTo>
                    <a:pt x="1640" y="576"/>
                  </a:lnTo>
                  <a:lnTo>
                    <a:pt x="1590" y="483"/>
                  </a:lnTo>
                  <a:lnTo>
                    <a:pt x="1528" y="434"/>
                  </a:lnTo>
                  <a:lnTo>
                    <a:pt x="1511" y="445"/>
                  </a:lnTo>
                  <a:lnTo>
                    <a:pt x="1513" y="474"/>
                  </a:lnTo>
                  <a:lnTo>
                    <a:pt x="1461" y="542"/>
                  </a:lnTo>
                  <a:lnTo>
                    <a:pt x="1373" y="525"/>
                  </a:lnTo>
                  <a:lnTo>
                    <a:pt x="1366" y="491"/>
                  </a:lnTo>
                  <a:lnTo>
                    <a:pt x="1311" y="448"/>
                  </a:lnTo>
                  <a:lnTo>
                    <a:pt x="1191" y="428"/>
                  </a:lnTo>
                  <a:lnTo>
                    <a:pt x="1138" y="419"/>
                  </a:lnTo>
                  <a:lnTo>
                    <a:pt x="1119" y="417"/>
                  </a:lnTo>
                  <a:lnTo>
                    <a:pt x="1073" y="380"/>
                  </a:lnTo>
                  <a:lnTo>
                    <a:pt x="978" y="357"/>
                  </a:lnTo>
                  <a:lnTo>
                    <a:pt x="913" y="229"/>
                  </a:lnTo>
                  <a:lnTo>
                    <a:pt x="911" y="194"/>
                  </a:lnTo>
                  <a:lnTo>
                    <a:pt x="937" y="180"/>
                  </a:lnTo>
                  <a:lnTo>
                    <a:pt x="937" y="141"/>
                  </a:lnTo>
                  <a:lnTo>
                    <a:pt x="956" y="93"/>
                  </a:lnTo>
                  <a:lnTo>
                    <a:pt x="935" y="70"/>
                  </a:lnTo>
                  <a:lnTo>
                    <a:pt x="963" y="46"/>
                  </a:lnTo>
                  <a:lnTo>
                    <a:pt x="945" y="35"/>
                  </a:lnTo>
                  <a:lnTo>
                    <a:pt x="902" y="35"/>
                  </a:lnTo>
                  <a:lnTo>
                    <a:pt x="823" y="0"/>
                  </a:lnTo>
                  <a:lnTo>
                    <a:pt x="772" y="0"/>
                  </a:lnTo>
                  <a:lnTo>
                    <a:pt x="734" y="11"/>
                  </a:lnTo>
                  <a:lnTo>
                    <a:pt x="689" y="11"/>
                  </a:lnTo>
                  <a:lnTo>
                    <a:pt x="621" y="48"/>
                  </a:lnTo>
                  <a:lnTo>
                    <a:pt x="567" y="42"/>
                  </a:lnTo>
                  <a:lnTo>
                    <a:pt x="512" y="62"/>
                  </a:lnTo>
                  <a:lnTo>
                    <a:pt x="466" y="46"/>
                  </a:lnTo>
                  <a:lnTo>
                    <a:pt x="437" y="21"/>
                  </a:lnTo>
                  <a:lnTo>
                    <a:pt x="365" y="11"/>
                  </a:lnTo>
                  <a:lnTo>
                    <a:pt x="317" y="43"/>
                  </a:lnTo>
                  <a:lnTo>
                    <a:pt x="291" y="33"/>
                  </a:lnTo>
                  <a:lnTo>
                    <a:pt x="268" y="16"/>
                  </a:lnTo>
                  <a:lnTo>
                    <a:pt x="217" y="2"/>
                  </a:lnTo>
                  <a:lnTo>
                    <a:pt x="177" y="28"/>
                  </a:lnTo>
                  <a:lnTo>
                    <a:pt x="164" y="69"/>
                  </a:lnTo>
                  <a:lnTo>
                    <a:pt x="133" y="86"/>
                  </a:lnTo>
                  <a:lnTo>
                    <a:pt x="129" y="110"/>
                  </a:lnTo>
                  <a:lnTo>
                    <a:pt x="109" y="117"/>
                  </a:lnTo>
                  <a:lnTo>
                    <a:pt x="86" y="115"/>
                  </a:lnTo>
                  <a:lnTo>
                    <a:pt x="78" y="132"/>
                  </a:lnTo>
                  <a:lnTo>
                    <a:pt x="74" y="156"/>
                  </a:lnTo>
                  <a:lnTo>
                    <a:pt x="62" y="156"/>
                  </a:lnTo>
                  <a:lnTo>
                    <a:pt x="62" y="180"/>
                  </a:lnTo>
                  <a:lnTo>
                    <a:pt x="89" y="207"/>
                  </a:lnTo>
                  <a:lnTo>
                    <a:pt x="89" y="245"/>
                  </a:lnTo>
                  <a:lnTo>
                    <a:pt x="83" y="260"/>
                  </a:lnTo>
                  <a:lnTo>
                    <a:pt x="43" y="265"/>
                  </a:lnTo>
                  <a:lnTo>
                    <a:pt x="24" y="243"/>
                  </a:lnTo>
                  <a:lnTo>
                    <a:pt x="2" y="245"/>
                  </a:lnTo>
                  <a:lnTo>
                    <a:pt x="0" y="262"/>
                  </a:lnTo>
                  <a:lnTo>
                    <a:pt x="10" y="291"/>
                  </a:lnTo>
                  <a:lnTo>
                    <a:pt x="12" y="311"/>
                  </a:lnTo>
                  <a:lnTo>
                    <a:pt x="12" y="337"/>
                  </a:lnTo>
                  <a:lnTo>
                    <a:pt x="9" y="356"/>
                  </a:lnTo>
                  <a:lnTo>
                    <a:pt x="10" y="371"/>
                  </a:lnTo>
                  <a:lnTo>
                    <a:pt x="34" y="373"/>
                  </a:lnTo>
                  <a:lnTo>
                    <a:pt x="50" y="397"/>
                  </a:lnTo>
                  <a:lnTo>
                    <a:pt x="109" y="443"/>
                  </a:lnTo>
                  <a:lnTo>
                    <a:pt x="109" y="459"/>
                  </a:lnTo>
                  <a:lnTo>
                    <a:pt x="153" y="508"/>
                  </a:lnTo>
                  <a:lnTo>
                    <a:pt x="165" y="525"/>
                  </a:lnTo>
                  <a:lnTo>
                    <a:pt x="181" y="530"/>
                  </a:lnTo>
                  <a:lnTo>
                    <a:pt x="208" y="503"/>
                  </a:lnTo>
                  <a:lnTo>
                    <a:pt x="232" y="525"/>
                  </a:lnTo>
                  <a:lnTo>
                    <a:pt x="332" y="611"/>
                  </a:lnTo>
                  <a:lnTo>
                    <a:pt x="349" y="655"/>
                  </a:lnTo>
                  <a:lnTo>
                    <a:pt x="372" y="655"/>
                  </a:lnTo>
                  <a:lnTo>
                    <a:pt x="385" y="642"/>
                  </a:lnTo>
                  <a:lnTo>
                    <a:pt x="396" y="653"/>
                  </a:lnTo>
                  <a:lnTo>
                    <a:pt x="396" y="693"/>
                  </a:lnTo>
                  <a:lnTo>
                    <a:pt x="455" y="725"/>
                  </a:lnTo>
                  <a:lnTo>
                    <a:pt x="468" y="723"/>
                  </a:lnTo>
                  <a:lnTo>
                    <a:pt x="476" y="756"/>
                  </a:lnTo>
                  <a:lnTo>
                    <a:pt x="528" y="785"/>
                  </a:lnTo>
                  <a:lnTo>
                    <a:pt x="529" y="805"/>
                  </a:lnTo>
                  <a:lnTo>
                    <a:pt x="538" y="812"/>
                  </a:lnTo>
                  <a:lnTo>
                    <a:pt x="581" y="809"/>
                  </a:lnTo>
                  <a:lnTo>
                    <a:pt x="607" y="809"/>
                  </a:lnTo>
                  <a:lnTo>
                    <a:pt x="641" y="836"/>
                  </a:lnTo>
                  <a:lnTo>
                    <a:pt x="720" y="834"/>
                  </a:lnTo>
                  <a:lnTo>
                    <a:pt x="762" y="831"/>
                  </a:lnTo>
                  <a:lnTo>
                    <a:pt x="772" y="850"/>
                  </a:lnTo>
                  <a:lnTo>
                    <a:pt x="763" y="887"/>
                  </a:lnTo>
                  <a:lnTo>
                    <a:pt x="775" y="901"/>
                  </a:lnTo>
                  <a:lnTo>
                    <a:pt x="818" y="862"/>
                  </a:lnTo>
                  <a:lnTo>
                    <a:pt x="873" y="823"/>
                  </a:lnTo>
                  <a:lnTo>
                    <a:pt x="913" y="829"/>
                  </a:lnTo>
                  <a:lnTo>
                    <a:pt x="952" y="853"/>
                  </a:lnTo>
                  <a:lnTo>
                    <a:pt x="952" y="853"/>
                  </a:lnTo>
                </a:path>
              </a:pathLst>
            </a:custGeom>
            <a:solidFill>
              <a:srgbClr val="00B0F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771966" y="3659783"/>
              <a:ext cx="1250820" cy="912838"/>
            </a:xfrm>
            <a:custGeom>
              <a:avLst/>
              <a:gdLst/>
              <a:ahLst/>
              <a:cxnLst>
                <a:cxn ang="0">
                  <a:pos x="86" y="286"/>
                </a:cxn>
                <a:cxn ang="0">
                  <a:pos x="138" y="255"/>
                </a:cxn>
                <a:cxn ang="0">
                  <a:pos x="115" y="238"/>
                </a:cxn>
                <a:cxn ang="0">
                  <a:pos x="148" y="209"/>
                </a:cxn>
                <a:cxn ang="0">
                  <a:pos x="107" y="125"/>
                </a:cxn>
                <a:cxn ang="0">
                  <a:pos x="133" y="50"/>
                </a:cxn>
                <a:cxn ang="0">
                  <a:pos x="347" y="0"/>
                </a:cxn>
                <a:cxn ang="0">
                  <a:pos x="478" y="28"/>
                </a:cxn>
                <a:cxn ang="0">
                  <a:pos x="554" y="72"/>
                </a:cxn>
                <a:cxn ang="0">
                  <a:pos x="626" y="43"/>
                </a:cxn>
                <a:cxn ang="0">
                  <a:pos x="719" y="33"/>
                </a:cxn>
                <a:cxn ang="0">
                  <a:pos x="838" y="65"/>
                </a:cxn>
                <a:cxn ang="0">
                  <a:pos x="912" y="151"/>
                </a:cxn>
                <a:cxn ang="0">
                  <a:pos x="980" y="176"/>
                </a:cxn>
                <a:cxn ang="0">
                  <a:pos x="1046" y="295"/>
                </a:cxn>
                <a:cxn ang="0">
                  <a:pos x="1059" y="378"/>
                </a:cxn>
                <a:cxn ang="0">
                  <a:pos x="1023" y="436"/>
                </a:cxn>
                <a:cxn ang="0">
                  <a:pos x="984" y="474"/>
                </a:cxn>
                <a:cxn ang="0">
                  <a:pos x="965" y="527"/>
                </a:cxn>
                <a:cxn ang="0">
                  <a:pos x="920" y="500"/>
                </a:cxn>
                <a:cxn ang="0">
                  <a:pos x="923" y="542"/>
                </a:cxn>
                <a:cxn ang="0">
                  <a:pos x="991" y="580"/>
                </a:cxn>
                <a:cxn ang="0">
                  <a:pos x="1026" y="597"/>
                </a:cxn>
                <a:cxn ang="0">
                  <a:pos x="1013" y="630"/>
                </a:cxn>
                <a:cxn ang="0">
                  <a:pos x="965" y="641"/>
                </a:cxn>
                <a:cxn ang="0">
                  <a:pos x="917" y="633"/>
                </a:cxn>
                <a:cxn ang="0">
                  <a:pos x="908" y="676"/>
                </a:cxn>
                <a:cxn ang="0">
                  <a:pos x="829" y="638"/>
                </a:cxn>
                <a:cxn ang="0">
                  <a:pos x="781" y="628"/>
                </a:cxn>
                <a:cxn ang="0">
                  <a:pos x="632" y="623"/>
                </a:cxn>
                <a:cxn ang="0">
                  <a:pos x="616" y="660"/>
                </a:cxn>
                <a:cxn ang="0">
                  <a:pos x="602" y="701"/>
                </a:cxn>
                <a:cxn ang="0">
                  <a:pos x="461" y="751"/>
                </a:cxn>
                <a:cxn ang="0">
                  <a:pos x="399" y="674"/>
                </a:cxn>
                <a:cxn ang="0">
                  <a:pos x="227" y="645"/>
                </a:cxn>
                <a:cxn ang="0">
                  <a:pos x="162" y="606"/>
                </a:cxn>
                <a:cxn ang="0">
                  <a:pos x="2" y="455"/>
                </a:cxn>
                <a:cxn ang="0">
                  <a:pos x="26" y="407"/>
                </a:cxn>
                <a:cxn ang="0">
                  <a:pos x="45" y="320"/>
                </a:cxn>
                <a:cxn ang="0">
                  <a:pos x="52" y="272"/>
                </a:cxn>
              </a:cxnLst>
              <a:rect l="0" t="0" r="r" b="b"/>
              <a:pathLst>
                <a:path w="1067" h="770">
                  <a:moveTo>
                    <a:pt x="52" y="272"/>
                  </a:moveTo>
                  <a:lnTo>
                    <a:pt x="86" y="286"/>
                  </a:lnTo>
                  <a:lnTo>
                    <a:pt x="146" y="267"/>
                  </a:lnTo>
                  <a:lnTo>
                    <a:pt x="138" y="255"/>
                  </a:lnTo>
                  <a:lnTo>
                    <a:pt x="122" y="255"/>
                  </a:lnTo>
                  <a:lnTo>
                    <a:pt x="115" y="238"/>
                  </a:lnTo>
                  <a:lnTo>
                    <a:pt x="119" y="222"/>
                  </a:lnTo>
                  <a:lnTo>
                    <a:pt x="148" y="209"/>
                  </a:lnTo>
                  <a:lnTo>
                    <a:pt x="167" y="176"/>
                  </a:lnTo>
                  <a:lnTo>
                    <a:pt x="107" y="125"/>
                  </a:lnTo>
                  <a:lnTo>
                    <a:pt x="105" y="72"/>
                  </a:lnTo>
                  <a:lnTo>
                    <a:pt x="133" y="50"/>
                  </a:lnTo>
                  <a:lnTo>
                    <a:pt x="334" y="10"/>
                  </a:lnTo>
                  <a:lnTo>
                    <a:pt x="347" y="0"/>
                  </a:lnTo>
                  <a:lnTo>
                    <a:pt x="378" y="4"/>
                  </a:lnTo>
                  <a:lnTo>
                    <a:pt x="478" y="28"/>
                  </a:lnTo>
                  <a:lnTo>
                    <a:pt x="509" y="46"/>
                  </a:lnTo>
                  <a:lnTo>
                    <a:pt x="554" y="72"/>
                  </a:lnTo>
                  <a:lnTo>
                    <a:pt x="581" y="70"/>
                  </a:lnTo>
                  <a:lnTo>
                    <a:pt x="626" y="43"/>
                  </a:lnTo>
                  <a:lnTo>
                    <a:pt x="683" y="52"/>
                  </a:lnTo>
                  <a:lnTo>
                    <a:pt x="719" y="33"/>
                  </a:lnTo>
                  <a:lnTo>
                    <a:pt x="796" y="81"/>
                  </a:lnTo>
                  <a:lnTo>
                    <a:pt x="838" y="65"/>
                  </a:lnTo>
                  <a:lnTo>
                    <a:pt x="860" y="118"/>
                  </a:lnTo>
                  <a:lnTo>
                    <a:pt x="912" y="151"/>
                  </a:lnTo>
                  <a:lnTo>
                    <a:pt x="951" y="187"/>
                  </a:lnTo>
                  <a:lnTo>
                    <a:pt x="980" y="176"/>
                  </a:lnTo>
                  <a:lnTo>
                    <a:pt x="1035" y="248"/>
                  </a:lnTo>
                  <a:lnTo>
                    <a:pt x="1046" y="295"/>
                  </a:lnTo>
                  <a:lnTo>
                    <a:pt x="1066" y="323"/>
                  </a:lnTo>
                  <a:lnTo>
                    <a:pt x="1059" y="378"/>
                  </a:lnTo>
                  <a:lnTo>
                    <a:pt x="1015" y="414"/>
                  </a:lnTo>
                  <a:lnTo>
                    <a:pt x="1023" y="436"/>
                  </a:lnTo>
                  <a:lnTo>
                    <a:pt x="1006" y="453"/>
                  </a:lnTo>
                  <a:lnTo>
                    <a:pt x="984" y="474"/>
                  </a:lnTo>
                  <a:lnTo>
                    <a:pt x="984" y="511"/>
                  </a:lnTo>
                  <a:lnTo>
                    <a:pt x="965" y="527"/>
                  </a:lnTo>
                  <a:lnTo>
                    <a:pt x="941" y="520"/>
                  </a:lnTo>
                  <a:lnTo>
                    <a:pt x="920" y="500"/>
                  </a:lnTo>
                  <a:lnTo>
                    <a:pt x="910" y="522"/>
                  </a:lnTo>
                  <a:lnTo>
                    <a:pt x="923" y="542"/>
                  </a:lnTo>
                  <a:lnTo>
                    <a:pt x="958" y="546"/>
                  </a:lnTo>
                  <a:lnTo>
                    <a:pt x="991" y="580"/>
                  </a:lnTo>
                  <a:lnTo>
                    <a:pt x="1011" y="580"/>
                  </a:lnTo>
                  <a:lnTo>
                    <a:pt x="1026" y="597"/>
                  </a:lnTo>
                  <a:lnTo>
                    <a:pt x="1013" y="628"/>
                  </a:lnTo>
                  <a:lnTo>
                    <a:pt x="1013" y="630"/>
                  </a:lnTo>
                  <a:lnTo>
                    <a:pt x="984" y="626"/>
                  </a:lnTo>
                  <a:lnTo>
                    <a:pt x="965" y="641"/>
                  </a:lnTo>
                  <a:lnTo>
                    <a:pt x="951" y="619"/>
                  </a:lnTo>
                  <a:lnTo>
                    <a:pt x="917" y="633"/>
                  </a:lnTo>
                  <a:lnTo>
                    <a:pt x="908" y="650"/>
                  </a:lnTo>
                  <a:lnTo>
                    <a:pt x="908" y="676"/>
                  </a:lnTo>
                  <a:lnTo>
                    <a:pt x="872" y="683"/>
                  </a:lnTo>
                  <a:lnTo>
                    <a:pt x="829" y="638"/>
                  </a:lnTo>
                  <a:lnTo>
                    <a:pt x="815" y="617"/>
                  </a:lnTo>
                  <a:lnTo>
                    <a:pt x="781" y="628"/>
                  </a:lnTo>
                  <a:lnTo>
                    <a:pt x="722" y="610"/>
                  </a:lnTo>
                  <a:lnTo>
                    <a:pt x="632" y="623"/>
                  </a:lnTo>
                  <a:lnTo>
                    <a:pt x="626" y="633"/>
                  </a:lnTo>
                  <a:lnTo>
                    <a:pt x="616" y="660"/>
                  </a:lnTo>
                  <a:lnTo>
                    <a:pt x="599" y="672"/>
                  </a:lnTo>
                  <a:lnTo>
                    <a:pt x="602" y="701"/>
                  </a:lnTo>
                  <a:lnTo>
                    <a:pt x="549" y="769"/>
                  </a:lnTo>
                  <a:lnTo>
                    <a:pt x="461" y="751"/>
                  </a:lnTo>
                  <a:lnTo>
                    <a:pt x="454" y="718"/>
                  </a:lnTo>
                  <a:lnTo>
                    <a:pt x="399" y="674"/>
                  </a:lnTo>
                  <a:lnTo>
                    <a:pt x="279" y="655"/>
                  </a:lnTo>
                  <a:lnTo>
                    <a:pt x="227" y="645"/>
                  </a:lnTo>
                  <a:lnTo>
                    <a:pt x="207" y="643"/>
                  </a:lnTo>
                  <a:lnTo>
                    <a:pt x="162" y="606"/>
                  </a:lnTo>
                  <a:lnTo>
                    <a:pt x="67" y="583"/>
                  </a:lnTo>
                  <a:lnTo>
                    <a:pt x="2" y="455"/>
                  </a:lnTo>
                  <a:lnTo>
                    <a:pt x="0" y="421"/>
                  </a:lnTo>
                  <a:lnTo>
                    <a:pt x="26" y="407"/>
                  </a:lnTo>
                  <a:lnTo>
                    <a:pt x="26" y="368"/>
                  </a:lnTo>
                  <a:lnTo>
                    <a:pt x="45" y="320"/>
                  </a:lnTo>
                  <a:lnTo>
                    <a:pt x="23" y="297"/>
                  </a:lnTo>
                  <a:lnTo>
                    <a:pt x="52" y="272"/>
                  </a:lnTo>
                  <a:lnTo>
                    <a:pt x="52" y="272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203875" y="3292534"/>
              <a:ext cx="1353844" cy="1179688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177" y="63"/>
                </a:cxn>
                <a:cxn ang="0">
                  <a:pos x="225" y="0"/>
                </a:cxn>
                <a:cxn ang="0">
                  <a:pos x="291" y="34"/>
                </a:cxn>
                <a:cxn ang="0">
                  <a:pos x="341" y="202"/>
                </a:cxn>
                <a:cxn ang="0">
                  <a:pos x="481" y="188"/>
                </a:cxn>
                <a:cxn ang="0">
                  <a:pos x="503" y="233"/>
                </a:cxn>
                <a:cxn ang="0">
                  <a:pos x="514" y="323"/>
                </a:cxn>
                <a:cxn ang="0">
                  <a:pos x="536" y="347"/>
                </a:cxn>
                <a:cxn ang="0">
                  <a:pos x="674" y="374"/>
                </a:cxn>
                <a:cxn ang="0">
                  <a:pos x="792" y="368"/>
                </a:cxn>
                <a:cxn ang="0">
                  <a:pos x="755" y="434"/>
                </a:cxn>
                <a:cxn ang="0">
                  <a:pos x="797" y="522"/>
                </a:cxn>
                <a:cxn ang="0">
                  <a:pos x="890" y="646"/>
                </a:cxn>
                <a:cxn ang="0">
                  <a:pos x="926" y="711"/>
                </a:cxn>
                <a:cxn ang="0">
                  <a:pos x="974" y="690"/>
                </a:cxn>
                <a:cxn ang="0">
                  <a:pos x="990" y="632"/>
                </a:cxn>
                <a:cxn ang="0">
                  <a:pos x="996" y="537"/>
                </a:cxn>
                <a:cxn ang="0">
                  <a:pos x="1040" y="557"/>
                </a:cxn>
                <a:cxn ang="0">
                  <a:pos x="1154" y="639"/>
                </a:cxn>
                <a:cxn ang="0">
                  <a:pos x="1139" y="716"/>
                </a:cxn>
                <a:cxn ang="0">
                  <a:pos x="1079" y="736"/>
                </a:cxn>
                <a:cxn ang="0">
                  <a:pos x="1016" y="745"/>
                </a:cxn>
                <a:cxn ang="0">
                  <a:pos x="988" y="767"/>
                </a:cxn>
                <a:cxn ang="0">
                  <a:pos x="996" y="822"/>
                </a:cxn>
                <a:cxn ang="0">
                  <a:pos x="983" y="891"/>
                </a:cxn>
                <a:cxn ang="0">
                  <a:pos x="948" y="926"/>
                </a:cxn>
                <a:cxn ang="0">
                  <a:pos x="906" y="981"/>
                </a:cxn>
                <a:cxn ang="0">
                  <a:pos x="818" y="972"/>
                </a:cxn>
                <a:cxn ang="0">
                  <a:pos x="782" y="937"/>
                </a:cxn>
                <a:cxn ang="0">
                  <a:pos x="718" y="858"/>
                </a:cxn>
                <a:cxn ang="0">
                  <a:pos x="641" y="862"/>
                </a:cxn>
                <a:cxn ang="0">
                  <a:pos x="591" y="855"/>
                </a:cxn>
                <a:cxn ang="0">
                  <a:pos x="553" y="809"/>
                </a:cxn>
                <a:cxn ang="0">
                  <a:pos x="617" y="820"/>
                </a:cxn>
                <a:cxn ang="0">
                  <a:pos x="656" y="745"/>
                </a:cxn>
                <a:cxn ang="0">
                  <a:pos x="698" y="632"/>
                </a:cxn>
                <a:cxn ang="0">
                  <a:pos x="613" y="484"/>
                </a:cxn>
                <a:cxn ang="0">
                  <a:pos x="492" y="427"/>
                </a:cxn>
                <a:cxn ang="0">
                  <a:pos x="352" y="342"/>
                </a:cxn>
                <a:cxn ang="0">
                  <a:pos x="213" y="378"/>
                </a:cxn>
                <a:cxn ang="0">
                  <a:pos x="110" y="337"/>
                </a:cxn>
              </a:cxnLst>
              <a:rect l="0" t="0" r="r" b="b"/>
              <a:pathLst>
                <a:path w="1155" h="994">
                  <a:moveTo>
                    <a:pt x="10" y="313"/>
                  </a:moveTo>
                  <a:lnTo>
                    <a:pt x="0" y="185"/>
                  </a:lnTo>
                  <a:lnTo>
                    <a:pt x="5" y="158"/>
                  </a:lnTo>
                  <a:lnTo>
                    <a:pt x="43" y="140"/>
                  </a:lnTo>
                  <a:lnTo>
                    <a:pt x="96" y="96"/>
                  </a:lnTo>
                  <a:lnTo>
                    <a:pt x="177" y="63"/>
                  </a:lnTo>
                  <a:lnTo>
                    <a:pt x="210" y="48"/>
                  </a:lnTo>
                  <a:lnTo>
                    <a:pt x="210" y="17"/>
                  </a:lnTo>
                  <a:lnTo>
                    <a:pt x="225" y="0"/>
                  </a:lnTo>
                  <a:lnTo>
                    <a:pt x="239" y="2"/>
                  </a:lnTo>
                  <a:lnTo>
                    <a:pt x="292" y="10"/>
                  </a:lnTo>
                  <a:lnTo>
                    <a:pt x="291" y="34"/>
                  </a:lnTo>
                  <a:lnTo>
                    <a:pt x="301" y="72"/>
                  </a:lnTo>
                  <a:lnTo>
                    <a:pt x="295" y="134"/>
                  </a:lnTo>
                  <a:lnTo>
                    <a:pt x="341" y="202"/>
                  </a:lnTo>
                  <a:lnTo>
                    <a:pt x="365" y="217"/>
                  </a:lnTo>
                  <a:lnTo>
                    <a:pt x="402" y="188"/>
                  </a:lnTo>
                  <a:lnTo>
                    <a:pt x="481" y="188"/>
                  </a:lnTo>
                  <a:lnTo>
                    <a:pt x="500" y="195"/>
                  </a:lnTo>
                  <a:lnTo>
                    <a:pt x="512" y="213"/>
                  </a:lnTo>
                  <a:lnTo>
                    <a:pt x="503" y="233"/>
                  </a:lnTo>
                  <a:lnTo>
                    <a:pt x="459" y="268"/>
                  </a:lnTo>
                  <a:lnTo>
                    <a:pt x="464" y="286"/>
                  </a:lnTo>
                  <a:lnTo>
                    <a:pt x="514" y="323"/>
                  </a:lnTo>
                  <a:lnTo>
                    <a:pt x="534" y="323"/>
                  </a:lnTo>
                  <a:lnTo>
                    <a:pt x="540" y="332"/>
                  </a:lnTo>
                  <a:lnTo>
                    <a:pt x="536" y="347"/>
                  </a:lnTo>
                  <a:lnTo>
                    <a:pt x="567" y="372"/>
                  </a:lnTo>
                  <a:lnTo>
                    <a:pt x="639" y="383"/>
                  </a:lnTo>
                  <a:lnTo>
                    <a:pt x="674" y="374"/>
                  </a:lnTo>
                  <a:lnTo>
                    <a:pt x="718" y="330"/>
                  </a:lnTo>
                  <a:lnTo>
                    <a:pt x="770" y="335"/>
                  </a:lnTo>
                  <a:lnTo>
                    <a:pt x="792" y="368"/>
                  </a:lnTo>
                  <a:lnTo>
                    <a:pt x="780" y="398"/>
                  </a:lnTo>
                  <a:lnTo>
                    <a:pt x="784" y="417"/>
                  </a:lnTo>
                  <a:lnTo>
                    <a:pt x="755" y="434"/>
                  </a:lnTo>
                  <a:lnTo>
                    <a:pt x="742" y="449"/>
                  </a:lnTo>
                  <a:lnTo>
                    <a:pt x="746" y="487"/>
                  </a:lnTo>
                  <a:lnTo>
                    <a:pt x="797" y="522"/>
                  </a:lnTo>
                  <a:lnTo>
                    <a:pt x="818" y="518"/>
                  </a:lnTo>
                  <a:lnTo>
                    <a:pt x="878" y="590"/>
                  </a:lnTo>
                  <a:lnTo>
                    <a:pt x="890" y="646"/>
                  </a:lnTo>
                  <a:lnTo>
                    <a:pt x="885" y="672"/>
                  </a:lnTo>
                  <a:lnTo>
                    <a:pt x="926" y="694"/>
                  </a:lnTo>
                  <a:lnTo>
                    <a:pt x="926" y="711"/>
                  </a:lnTo>
                  <a:lnTo>
                    <a:pt x="964" y="721"/>
                  </a:lnTo>
                  <a:lnTo>
                    <a:pt x="974" y="721"/>
                  </a:lnTo>
                  <a:lnTo>
                    <a:pt x="974" y="690"/>
                  </a:lnTo>
                  <a:lnTo>
                    <a:pt x="1003" y="685"/>
                  </a:lnTo>
                  <a:lnTo>
                    <a:pt x="1009" y="648"/>
                  </a:lnTo>
                  <a:lnTo>
                    <a:pt x="990" y="632"/>
                  </a:lnTo>
                  <a:lnTo>
                    <a:pt x="974" y="617"/>
                  </a:lnTo>
                  <a:lnTo>
                    <a:pt x="981" y="547"/>
                  </a:lnTo>
                  <a:lnTo>
                    <a:pt x="996" y="537"/>
                  </a:lnTo>
                  <a:lnTo>
                    <a:pt x="1022" y="549"/>
                  </a:lnTo>
                  <a:lnTo>
                    <a:pt x="1033" y="544"/>
                  </a:lnTo>
                  <a:lnTo>
                    <a:pt x="1040" y="557"/>
                  </a:lnTo>
                  <a:lnTo>
                    <a:pt x="1110" y="593"/>
                  </a:lnTo>
                  <a:lnTo>
                    <a:pt x="1148" y="617"/>
                  </a:lnTo>
                  <a:lnTo>
                    <a:pt x="1154" y="639"/>
                  </a:lnTo>
                  <a:lnTo>
                    <a:pt x="1134" y="668"/>
                  </a:lnTo>
                  <a:lnTo>
                    <a:pt x="1145" y="701"/>
                  </a:lnTo>
                  <a:lnTo>
                    <a:pt x="1139" y="716"/>
                  </a:lnTo>
                  <a:lnTo>
                    <a:pt x="1086" y="721"/>
                  </a:lnTo>
                  <a:lnTo>
                    <a:pt x="1075" y="728"/>
                  </a:lnTo>
                  <a:lnTo>
                    <a:pt x="1079" y="736"/>
                  </a:lnTo>
                  <a:lnTo>
                    <a:pt x="1079" y="752"/>
                  </a:lnTo>
                  <a:lnTo>
                    <a:pt x="1038" y="756"/>
                  </a:lnTo>
                  <a:lnTo>
                    <a:pt x="1016" y="745"/>
                  </a:lnTo>
                  <a:lnTo>
                    <a:pt x="988" y="745"/>
                  </a:lnTo>
                  <a:lnTo>
                    <a:pt x="983" y="752"/>
                  </a:lnTo>
                  <a:lnTo>
                    <a:pt x="988" y="767"/>
                  </a:lnTo>
                  <a:lnTo>
                    <a:pt x="974" y="783"/>
                  </a:lnTo>
                  <a:lnTo>
                    <a:pt x="969" y="800"/>
                  </a:lnTo>
                  <a:lnTo>
                    <a:pt x="996" y="822"/>
                  </a:lnTo>
                  <a:lnTo>
                    <a:pt x="976" y="862"/>
                  </a:lnTo>
                  <a:lnTo>
                    <a:pt x="985" y="882"/>
                  </a:lnTo>
                  <a:lnTo>
                    <a:pt x="983" y="891"/>
                  </a:lnTo>
                  <a:lnTo>
                    <a:pt x="952" y="891"/>
                  </a:lnTo>
                  <a:lnTo>
                    <a:pt x="930" y="901"/>
                  </a:lnTo>
                  <a:lnTo>
                    <a:pt x="948" y="926"/>
                  </a:lnTo>
                  <a:lnTo>
                    <a:pt x="937" y="957"/>
                  </a:lnTo>
                  <a:lnTo>
                    <a:pt x="904" y="966"/>
                  </a:lnTo>
                  <a:lnTo>
                    <a:pt x="906" y="981"/>
                  </a:lnTo>
                  <a:lnTo>
                    <a:pt x="897" y="993"/>
                  </a:lnTo>
                  <a:lnTo>
                    <a:pt x="840" y="988"/>
                  </a:lnTo>
                  <a:lnTo>
                    <a:pt x="818" y="972"/>
                  </a:lnTo>
                  <a:lnTo>
                    <a:pt x="814" y="937"/>
                  </a:lnTo>
                  <a:lnTo>
                    <a:pt x="801" y="923"/>
                  </a:lnTo>
                  <a:lnTo>
                    <a:pt x="782" y="937"/>
                  </a:lnTo>
                  <a:lnTo>
                    <a:pt x="746" y="901"/>
                  </a:lnTo>
                  <a:lnTo>
                    <a:pt x="720" y="884"/>
                  </a:lnTo>
                  <a:lnTo>
                    <a:pt x="718" y="858"/>
                  </a:lnTo>
                  <a:lnTo>
                    <a:pt x="709" y="838"/>
                  </a:lnTo>
                  <a:lnTo>
                    <a:pt x="696" y="838"/>
                  </a:lnTo>
                  <a:lnTo>
                    <a:pt x="641" y="862"/>
                  </a:lnTo>
                  <a:lnTo>
                    <a:pt x="643" y="889"/>
                  </a:lnTo>
                  <a:lnTo>
                    <a:pt x="624" y="889"/>
                  </a:lnTo>
                  <a:lnTo>
                    <a:pt x="591" y="855"/>
                  </a:lnTo>
                  <a:lnTo>
                    <a:pt x="555" y="851"/>
                  </a:lnTo>
                  <a:lnTo>
                    <a:pt x="543" y="831"/>
                  </a:lnTo>
                  <a:lnTo>
                    <a:pt x="553" y="809"/>
                  </a:lnTo>
                  <a:lnTo>
                    <a:pt x="574" y="829"/>
                  </a:lnTo>
                  <a:lnTo>
                    <a:pt x="598" y="836"/>
                  </a:lnTo>
                  <a:lnTo>
                    <a:pt x="617" y="820"/>
                  </a:lnTo>
                  <a:lnTo>
                    <a:pt x="617" y="783"/>
                  </a:lnTo>
                  <a:lnTo>
                    <a:pt x="639" y="762"/>
                  </a:lnTo>
                  <a:lnTo>
                    <a:pt x="656" y="745"/>
                  </a:lnTo>
                  <a:lnTo>
                    <a:pt x="648" y="723"/>
                  </a:lnTo>
                  <a:lnTo>
                    <a:pt x="691" y="687"/>
                  </a:lnTo>
                  <a:lnTo>
                    <a:pt x="698" y="632"/>
                  </a:lnTo>
                  <a:lnTo>
                    <a:pt x="679" y="604"/>
                  </a:lnTo>
                  <a:lnTo>
                    <a:pt x="667" y="557"/>
                  </a:lnTo>
                  <a:lnTo>
                    <a:pt x="613" y="484"/>
                  </a:lnTo>
                  <a:lnTo>
                    <a:pt x="584" y="496"/>
                  </a:lnTo>
                  <a:lnTo>
                    <a:pt x="545" y="460"/>
                  </a:lnTo>
                  <a:lnTo>
                    <a:pt x="492" y="427"/>
                  </a:lnTo>
                  <a:lnTo>
                    <a:pt x="471" y="374"/>
                  </a:lnTo>
                  <a:lnTo>
                    <a:pt x="428" y="390"/>
                  </a:lnTo>
                  <a:lnTo>
                    <a:pt x="352" y="342"/>
                  </a:lnTo>
                  <a:lnTo>
                    <a:pt x="315" y="361"/>
                  </a:lnTo>
                  <a:lnTo>
                    <a:pt x="258" y="352"/>
                  </a:lnTo>
                  <a:lnTo>
                    <a:pt x="213" y="378"/>
                  </a:lnTo>
                  <a:lnTo>
                    <a:pt x="186" y="381"/>
                  </a:lnTo>
                  <a:lnTo>
                    <a:pt x="141" y="354"/>
                  </a:lnTo>
                  <a:lnTo>
                    <a:pt x="110" y="337"/>
                  </a:lnTo>
                  <a:lnTo>
                    <a:pt x="10" y="313"/>
                  </a:lnTo>
                  <a:lnTo>
                    <a:pt x="10" y="313"/>
                  </a:lnTo>
                </a:path>
              </a:pathLst>
            </a:custGeom>
            <a:solidFill>
              <a:srgbClr val="00B0F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68313" y="2454995"/>
              <a:ext cx="1999726" cy="1548258"/>
            </a:xfrm>
            <a:custGeom>
              <a:avLst/>
              <a:gdLst/>
              <a:ahLst/>
              <a:cxnLst>
                <a:cxn ang="0">
                  <a:pos x="1172" y="43"/>
                </a:cxn>
                <a:cxn ang="0">
                  <a:pos x="1224" y="110"/>
                </a:cxn>
                <a:cxn ang="0">
                  <a:pos x="1298" y="158"/>
                </a:cxn>
                <a:cxn ang="0">
                  <a:pos x="1361" y="284"/>
                </a:cxn>
                <a:cxn ang="0">
                  <a:pos x="1327" y="383"/>
                </a:cxn>
                <a:cxn ang="0">
                  <a:pos x="1511" y="467"/>
                </a:cxn>
                <a:cxn ang="0">
                  <a:pos x="1640" y="562"/>
                </a:cxn>
                <a:cxn ang="0">
                  <a:pos x="1706" y="706"/>
                </a:cxn>
                <a:cxn ang="0">
                  <a:pos x="1657" y="769"/>
                </a:cxn>
                <a:cxn ang="0">
                  <a:pos x="1486" y="865"/>
                </a:cxn>
                <a:cxn ang="0">
                  <a:pos x="1460" y="1014"/>
                </a:cxn>
                <a:cxn ang="0">
                  <a:pos x="1217" y="1087"/>
                </a:cxn>
                <a:cxn ang="0">
                  <a:pos x="1261" y="1224"/>
                </a:cxn>
                <a:cxn ang="0">
                  <a:pos x="1234" y="1270"/>
                </a:cxn>
                <a:cxn ang="0">
                  <a:pos x="1199" y="1301"/>
                </a:cxn>
                <a:cxn ang="0">
                  <a:pos x="1103" y="1277"/>
                </a:cxn>
                <a:cxn ang="0">
                  <a:pos x="935" y="1253"/>
                </a:cxn>
                <a:cxn ang="0">
                  <a:pos x="768" y="1284"/>
                </a:cxn>
                <a:cxn ang="0">
                  <a:pos x="639" y="1263"/>
                </a:cxn>
                <a:cxn ang="0">
                  <a:pos x="492" y="1275"/>
                </a:cxn>
                <a:cxn ang="0">
                  <a:pos x="409" y="1234"/>
                </a:cxn>
                <a:cxn ang="0">
                  <a:pos x="321" y="1173"/>
                </a:cxn>
                <a:cxn ang="0">
                  <a:pos x="131" y="1138"/>
                </a:cxn>
                <a:cxn ang="0">
                  <a:pos x="105" y="1065"/>
                </a:cxn>
                <a:cxn ang="0">
                  <a:pos x="65" y="1012"/>
                </a:cxn>
                <a:cxn ang="0">
                  <a:pos x="38" y="961"/>
                </a:cxn>
                <a:cxn ang="0">
                  <a:pos x="65" y="901"/>
                </a:cxn>
                <a:cxn ang="0">
                  <a:pos x="10" y="829"/>
                </a:cxn>
                <a:cxn ang="0">
                  <a:pos x="5" y="752"/>
                </a:cxn>
                <a:cxn ang="0">
                  <a:pos x="38" y="701"/>
                </a:cxn>
                <a:cxn ang="0">
                  <a:pos x="134" y="668"/>
                </a:cxn>
                <a:cxn ang="0">
                  <a:pos x="181" y="672"/>
                </a:cxn>
                <a:cxn ang="0">
                  <a:pos x="235" y="699"/>
                </a:cxn>
                <a:cxn ang="0">
                  <a:pos x="409" y="639"/>
                </a:cxn>
                <a:cxn ang="0">
                  <a:pos x="555" y="544"/>
                </a:cxn>
                <a:cxn ang="0">
                  <a:pos x="601" y="501"/>
                </a:cxn>
                <a:cxn ang="0">
                  <a:pos x="575" y="342"/>
                </a:cxn>
                <a:cxn ang="0">
                  <a:pos x="704" y="313"/>
                </a:cxn>
                <a:cxn ang="0">
                  <a:pos x="761" y="342"/>
                </a:cxn>
                <a:cxn ang="0">
                  <a:pos x="827" y="163"/>
                </a:cxn>
                <a:cxn ang="0">
                  <a:pos x="930" y="187"/>
                </a:cxn>
                <a:cxn ang="0">
                  <a:pos x="1019" y="84"/>
                </a:cxn>
                <a:cxn ang="0">
                  <a:pos x="1098" y="36"/>
                </a:cxn>
                <a:cxn ang="0">
                  <a:pos x="1165" y="10"/>
                </a:cxn>
              </a:cxnLst>
              <a:rect l="0" t="0" r="r" b="b"/>
              <a:pathLst>
                <a:path w="1707" h="1305">
                  <a:moveTo>
                    <a:pt x="1165" y="10"/>
                  </a:moveTo>
                  <a:lnTo>
                    <a:pt x="1182" y="10"/>
                  </a:lnTo>
                  <a:lnTo>
                    <a:pt x="1172" y="43"/>
                  </a:lnTo>
                  <a:lnTo>
                    <a:pt x="1186" y="63"/>
                  </a:lnTo>
                  <a:lnTo>
                    <a:pt x="1189" y="77"/>
                  </a:lnTo>
                  <a:lnTo>
                    <a:pt x="1224" y="110"/>
                  </a:lnTo>
                  <a:lnTo>
                    <a:pt x="1232" y="138"/>
                  </a:lnTo>
                  <a:lnTo>
                    <a:pt x="1278" y="140"/>
                  </a:lnTo>
                  <a:lnTo>
                    <a:pt x="1298" y="158"/>
                  </a:lnTo>
                  <a:lnTo>
                    <a:pt x="1309" y="158"/>
                  </a:lnTo>
                  <a:lnTo>
                    <a:pt x="1335" y="215"/>
                  </a:lnTo>
                  <a:lnTo>
                    <a:pt x="1361" y="284"/>
                  </a:lnTo>
                  <a:lnTo>
                    <a:pt x="1349" y="326"/>
                  </a:lnTo>
                  <a:lnTo>
                    <a:pt x="1351" y="342"/>
                  </a:lnTo>
                  <a:lnTo>
                    <a:pt x="1327" y="383"/>
                  </a:lnTo>
                  <a:lnTo>
                    <a:pt x="1333" y="417"/>
                  </a:lnTo>
                  <a:lnTo>
                    <a:pt x="1418" y="453"/>
                  </a:lnTo>
                  <a:lnTo>
                    <a:pt x="1511" y="467"/>
                  </a:lnTo>
                  <a:lnTo>
                    <a:pt x="1607" y="533"/>
                  </a:lnTo>
                  <a:lnTo>
                    <a:pt x="1638" y="544"/>
                  </a:lnTo>
                  <a:lnTo>
                    <a:pt x="1640" y="562"/>
                  </a:lnTo>
                  <a:lnTo>
                    <a:pt x="1660" y="604"/>
                  </a:lnTo>
                  <a:lnTo>
                    <a:pt x="1679" y="658"/>
                  </a:lnTo>
                  <a:lnTo>
                    <a:pt x="1706" y="706"/>
                  </a:lnTo>
                  <a:lnTo>
                    <a:pt x="1691" y="723"/>
                  </a:lnTo>
                  <a:lnTo>
                    <a:pt x="1691" y="754"/>
                  </a:lnTo>
                  <a:lnTo>
                    <a:pt x="1657" y="769"/>
                  </a:lnTo>
                  <a:lnTo>
                    <a:pt x="1576" y="802"/>
                  </a:lnTo>
                  <a:lnTo>
                    <a:pt x="1524" y="846"/>
                  </a:lnTo>
                  <a:lnTo>
                    <a:pt x="1486" y="865"/>
                  </a:lnTo>
                  <a:lnTo>
                    <a:pt x="1480" y="891"/>
                  </a:lnTo>
                  <a:lnTo>
                    <a:pt x="1491" y="1019"/>
                  </a:lnTo>
                  <a:lnTo>
                    <a:pt x="1460" y="1014"/>
                  </a:lnTo>
                  <a:lnTo>
                    <a:pt x="1447" y="1025"/>
                  </a:lnTo>
                  <a:lnTo>
                    <a:pt x="1246" y="1065"/>
                  </a:lnTo>
                  <a:lnTo>
                    <a:pt x="1217" y="1087"/>
                  </a:lnTo>
                  <a:lnTo>
                    <a:pt x="1220" y="1140"/>
                  </a:lnTo>
                  <a:lnTo>
                    <a:pt x="1280" y="1191"/>
                  </a:lnTo>
                  <a:lnTo>
                    <a:pt x="1261" y="1224"/>
                  </a:lnTo>
                  <a:lnTo>
                    <a:pt x="1232" y="1237"/>
                  </a:lnTo>
                  <a:lnTo>
                    <a:pt x="1228" y="1253"/>
                  </a:lnTo>
                  <a:lnTo>
                    <a:pt x="1234" y="1270"/>
                  </a:lnTo>
                  <a:lnTo>
                    <a:pt x="1250" y="1270"/>
                  </a:lnTo>
                  <a:lnTo>
                    <a:pt x="1258" y="1282"/>
                  </a:lnTo>
                  <a:lnTo>
                    <a:pt x="1199" y="1301"/>
                  </a:lnTo>
                  <a:lnTo>
                    <a:pt x="1165" y="1287"/>
                  </a:lnTo>
                  <a:lnTo>
                    <a:pt x="1146" y="1277"/>
                  </a:lnTo>
                  <a:lnTo>
                    <a:pt x="1103" y="1277"/>
                  </a:lnTo>
                  <a:lnTo>
                    <a:pt x="1024" y="1241"/>
                  </a:lnTo>
                  <a:lnTo>
                    <a:pt x="974" y="1241"/>
                  </a:lnTo>
                  <a:lnTo>
                    <a:pt x="935" y="1253"/>
                  </a:lnTo>
                  <a:lnTo>
                    <a:pt x="890" y="1253"/>
                  </a:lnTo>
                  <a:lnTo>
                    <a:pt x="823" y="1290"/>
                  </a:lnTo>
                  <a:lnTo>
                    <a:pt x="768" y="1284"/>
                  </a:lnTo>
                  <a:lnTo>
                    <a:pt x="713" y="1304"/>
                  </a:lnTo>
                  <a:lnTo>
                    <a:pt x="667" y="1287"/>
                  </a:lnTo>
                  <a:lnTo>
                    <a:pt x="639" y="1263"/>
                  </a:lnTo>
                  <a:lnTo>
                    <a:pt x="567" y="1253"/>
                  </a:lnTo>
                  <a:lnTo>
                    <a:pt x="519" y="1285"/>
                  </a:lnTo>
                  <a:lnTo>
                    <a:pt x="492" y="1275"/>
                  </a:lnTo>
                  <a:lnTo>
                    <a:pt x="469" y="1257"/>
                  </a:lnTo>
                  <a:lnTo>
                    <a:pt x="418" y="1244"/>
                  </a:lnTo>
                  <a:lnTo>
                    <a:pt x="409" y="1234"/>
                  </a:lnTo>
                  <a:lnTo>
                    <a:pt x="387" y="1232"/>
                  </a:lnTo>
                  <a:lnTo>
                    <a:pt x="354" y="1181"/>
                  </a:lnTo>
                  <a:lnTo>
                    <a:pt x="321" y="1173"/>
                  </a:lnTo>
                  <a:lnTo>
                    <a:pt x="235" y="1200"/>
                  </a:lnTo>
                  <a:lnTo>
                    <a:pt x="203" y="1191"/>
                  </a:lnTo>
                  <a:lnTo>
                    <a:pt x="131" y="1138"/>
                  </a:lnTo>
                  <a:lnTo>
                    <a:pt x="110" y="1135"/>
                  </a:lnTo>
                  <a:lnTo>
                    <a:pt x="93" y="1101"/>
                  </a:lnTo>
                  <a:lnTo>
                    <a:pt x="105" y="1065"/>
                  </a:lnTo>
                  <a:lnTo>
                    <a:pt x="102" y="1048"/>
                  </a:lnTo>
                  <a:lnTo>
                    <a:pt x="76" y="1029"/>
                  </a:lnTo>
                  <a:lnTo>
                    <a:pt x="65" y="1012"/>
                  </a:lnTo>
                  <a:lnTo>
                    <a:pt x="10" y="981"/>
                  </a:lnTo>
                  <a:lnTo>
                    <a:pt x="10" y="972"/>
                  </a:lnTo>
                  <a:lnTo>
                    <a:pt x="38" y="961"/>
                  </a:lnTo>
                  <a:lnTo>
                    <a:pt x="53" y="971"/>
                  </a:lnTo>
                  <a:lnTo>
                    <a:pt x="69" y="954"/>
                  </a:lnTo>
                  <a:lnTo>
                    <a:pt x="65" y="901"/>
                  </a:lnTo>
                  <a:lnTo>
                    <a:pt x="69" y="858"/>
                  </a:lnTo>
                  <a:lnTo>
                    <a:pt x="32" y="822"/>
                  </a:lnTo>
                  <a:lnTo>
                    <a:pt x="10" y="829"/>
                  </a:lnTo>
                  <a:lnTo>
                    <a:pt x="0" y="802"/>
                  </a:lnTo>
                  <a:lnTo>
                    <a:pt x="14" y="776"/>
                  </a:lnTo>
                  <a:lnTo>
                    <a:pt x="5" y="752"/>
                  </a:lnTo>
                  <a:lnTo>
                    <a:pt x="29" y="730"/>
                  </a:lnTo>
                  <a:lnTo>
                    <a:pt x="38" y="721"/>
                  </a:lnTo>
                  <a:lnTo>
                    <a:pt x="38" y="701"/>
                  </a:lnTo>
                  <a:lnTo>
                    <a:pt x="72" y="685"/>
                  </a:lnTo>
                  <a:lnTo>
                    <a:pt x="105" y="679"/>
                  </a:lnTo>
                  <a:lnTo>
                    <a:pt x="134" y="668"/>
                  </a:lnTo>
                  <a:lnTo>
                    <a:pt x="158" y="675"/>
                  </a:lnTo>
                  <a:lnTo>
                    <a:pt x="177" y="668"/>
                  </a:lnTo>
                  <a:lnTo>
                    <a:pt x="181" y="672"/>
                  </a:lnTo>
                  <a:lnTo>
                    <a:pt x="185" y="694"/>
                  </a:lnTo>
                  <a:lnTo>
                    <a:pt x="201" y="701"/>
                  </a:lnTo>
                  <a:lnTo>
                    <a:pt x="235" y="699"/>
                  </a:lnTo>
                  <a:lnTo>
                    <a:pt x="280" y="653"/>
                  </a:lnTo>
                  <a:lnTo>
                    <a:pt x="365" y="670"/>
                  </a:lnTo>
                  <a:lnTo>
                    <a:pt x="409" y="639"/>
                  </a:lnTo>
                  <a:lnTo>
                    <a:pt x="536" y="610"/>
                  </a:lnTo>
                  <a:lnTo>
                    <a:pt x="545" y="593"/>
                  </a:lnTo>
                  <a:lnTo>
                    <a:pt x="555" y="544"/>
                  </a:lnTo>
                  <a:lnTo>
                    <a:pt x="591" y="516"/>
                  </a:lnTo>
                  <a:lnTo>
                    <a:pt x="601" y="516"/>
                  </a:lnTo>
                  <a:lnTo>
                    <a:pt x="601" y="501"/>
                  </a:lnTo>
                  <a:lnTo>
                    <a:pt x="603" y="378"/>
                  </a:lnTo>
                  <a:lnTo>
                    <a:pt x="610" y="352"/>
                  </a:lnTo>
                  <a:lnTo>
                    <a:pt x="575" y="342"/>
                  </a:lnTo>
                  <a:lnTo>
                    <a:pt x="574" y="330"/>
                  </a:lnTo>
                  <a:lnTo>
                    <a:pt x="610" y="320"/>
                  </a:lnTo>
                  <a:lnTo>
                    <a:pt x="704" y="313"/>
                  </a:lnTo>
                  <a:lnTo>
                    <a:pt x="720" y="330"/>
                  </a:lnTo>
                  <a:lnTo>
                    <a:pt x="753" y="339"/>
                  </a:lnTo>
                  <a:lnTo>
                    <a:pt x="761" y="342"/>
                  </a:lnTo>
                  <a:lnTo>
                    <a:pt x="775" y="323"/>
                  </a:lnTo>
                  <a:lnTo>
                    <a:pt x="756" y="306"/>
                  </a:lnTo>
                  <a:lnTo>
                    <a:pt x="827" y="163"/>
                  </a:lnTo>
                  <a:lnTo>
                    <a:pt x="838" y="154"/>
                  </a:lnTo>
                  <a:lnTo>
                    <a:pt x="902" y="187"/>
                  </a:lnTo>
                  <a:lnTo>
                    <a:pt x="930" y="187"/>
                  </a:lnTo>
                  <a:lnTo>
                    <a:pt x="943" y="205"/>
                  </a:lnTo>
                  <a:lnTo>
                    <a:pt x="1005" y="185"/>
                  </a:lnTo>
                  <a:lnTo>
                    <a:pt x="1019" y="84"/>
                  </a:lnTo>
                  <a:lnTo>
                    <a:pt x="1046" y="65"/>
                  </a:lnTo>
                  <a:lnTo>
                    <a:pt x="1077" y="63"/>
                  </a:lnTo>
                  <a:lnTo>
                    <a:pt x="1098" y="36"/>
                  </a:lnTo>
                  <a:lnTo>
                    <a:pt x="1107" y="10"/>
                  </a:lnTo>
                  <a:lnTo>
                    <a:pt x="1125" y="0"/>
                  </a:lnTo>
                  <a:lnTo>
                    <a:pt x="1165" y="10"/>
                  </a:lnTo>
                  <a:lnTo>
                    <a:pt x="1165" y="1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293554" y="3639967"/>
              <a:ext cx="492667" cy="902270"/>
            </a:xfrm>
            <a:custGeom>
              <a:avLst/>
              <a:gdLst/>
              <a:ahLst/>
              <a:cxnLst>
                <a:cxn ang="0">
                  <a:pos x="349" y="453"/>
                </a:cxn>
                <a:cxn ang="0">
                  <a:pos x="340" y="255"/>
                </a:cxn>
                <a:cxn ang="0">
                  <a:pos x="368" y="191"/>
                </a:cxn>
                <a:cxn ang="0">
                  <a:pos x="366" y="101"/>
                </a:cxn>
                <a:cxn ang="0">
                  <a:pos x="383" y="39"/>
                </a:cxn>
                <a:cxn ang="0">
                  <a:pos x="370" y="0"/>
                </a:cxn>
                <a:cxn ang="0">
                  <a:pos x="306" y="21"/>
                </a:cxn>
                <a:cxn ang="0">
                  <a:pos x="285" y="77"/>
                </a:cxn>
                <a:cxn ang="0">
                  <a:pos x="261" y="96"/>
                </a:cxn>
                <a:cxn ang="0">
                  <a:pos x="179" y="193"/>
                </a:cxn>
                <a:cxn ang="0">
                  <a:pos x="117" y="191"/>
                </a:cxn>
                <a:cxn ang="0">
                  <a:pos x="103" y="253"/>
                </a:cxn>
                <a:cxn ang="0">
                  <a:pos x="179" y="301"/>
                </a:cxn>
                <a:cxn ang="0">
                  <a:pos x="223" y="347"/>
                </a:cxn>
                <a:cxn ang="0">
                  <a:pos x="215" y="409"/>
                </a:cxn>
                <a:cxn ang="0">
                  <a:pos x="155" y="429"/>
                </a:cxn>
                <a:cxn ang="0">
                  <a:pos x="148" y="444"/>
                </a:cxn>
                <a:cxn ang="0">
                  <a:pos x="107" y="465"/>
                </a:cxn>
                <a:cxn ang="0">
                  <a:pos x="57" y="453"/>
                </a:cxn>
                <a:cxn ang="0">
                  <a:pos x="57" y="475"/>
                </a:cxn>
                <a:cxn ang="0">
                  <a:pos x="38" y="508"/>
                </a:cxn>
                <a:cxn ang="0">
                  <a:pos x="45" y="571"/>
                </a:cxn>
                <a:cxn ang="0">
                  <a:pos x="52" y="599"/>
                </a:cxn>
                <a:cxn ang="0">
                  <a:pos x="0" y="610"/>
                </a:cxn>
                <a:cxn ang="0">
                  <a:pos x="6" y="665"/>
                </a:cxn>
                <a:cxn ang="0">
                  <a:pos x="26" y="689"/>
                </a:cxn>
                <a:cxn ang="0">
                  <a:pos x="98" y="680"/>
                </a:cxn>
                <a:cxn ang="0">
                  <a:pos x="112" y="701"/>
                </a:cxn>
                <a:cxn ang="0">
                  <a:pos x="186" y="731"/>
                </a:cxn>
                <a:cxn ang="0">
                  <a:pos x="275" y="742"/>
                </a:cxn>
                <a:cxn ang="0">
                  <a:pos x="320" y="754"/>
                </a:cxn>
                <a:cxn ang="0">
                  <a:pos x="309" y="711"/>
                </a:cxn>
                <a:cxn ang="0">
                  <a:pos x="349" y="670"/>
                </a:cxn>
                <a:cxn ang="0">
                  <a:pos x="340" y="650"/>
                </a:cxn>
                <a:cxn ang="0">
                  <a:pos x="299" y="625"/>
                </a:cxn>
                <a:cxn ang="0">
                  <a:pos x="375" y="617"/>
                </a:cxn>
                <a:cxn ang="0">
                  <a:pos x="399" y="624"/>
                </a:cxn>
                <a:cxn ang="0">
                  <a:pos x="419" y="581"/>
                </a:cxn>
                <a:cxn ang="0">
                  <a:pos x="359" y="480"/>
                </a:cxn>
              </a:cxnLst>
              <a:rect l="0" t="0" r="r" b="b"/>
              <a:pathLst>
                <a:path w="420" h="761">
                  <a:moveTo>
                    <a:pt x="359" y="480"/>
                  </a:moveTo>
                  <a:lnTo>
                    <a:pt x="349" y="453"/>
                  </a:lnTo>
                  <a:lnTo>
                    <a:pt x="368" y="385"/>
                  </a:lnTo>
                  <a:lnTo>
                    <a:pt x="340" y="255"/>
                  </a:lnTo>
                  <a:lnTo>
                    <a:pt x="359" y="222"/>
                  </a:lnTo>
                  <a:lnTo>
                    <a:pt x="368" y="191"/>
                  </a:lnTo>
                  <a:lnTo>
                    <a:pt x="342" y="138"/>
                  </a:lnTo>
                  <a:lnTo>
                    <a:pt x="366" y="101"/>
                  </a:lnTo>
                  <a:lnTo>
                    <a:pt x="370" y="65"/>
                  </a:lnTo>
                  <a:lnTo>
                    <a:pt x="383" y="39"/>
                  </a:lnTo>
                  <a:lnTo>
                    <a:pt x="381" y="8"/>
                  </a:lnTo>
                  <a:lnTo>
                    <a:pt x="370" y="0"/>
                  </a:lnTo>
                  <a:lnTo>
                    <a:pt x="352" y="19"/>
                  </a:lnTo>
                  <a:lnTo>
                    <a:pt x="306" y="21"/>
                  </a:lnTo>
                  <a:lnTo>
                    <a:pt x="282" y="56"/>
                  </a:lnTo>
                  <a:lnTo>
                    <a:pt x="285" y="77"/>
                  </a:lnTo>
                  <a:lnTo>
                    <a:pt x="280" y="89"/>
                  </a:lnTo>
                  <a:lnTo>
                    <a:pt x="261" y="96"/>
                  </a:lnTo>
                  <a:lnTo>
                    <a:pt x="188" y="200"/>
                  </a:lnTo>
                  <a:lnTo>
                    <a:pt x="179" y="193"/>
                  </a:lnTo>
                  <a:lnTo>
                    <a:pt x="160" y="188"/>
                  </a:lnTo>
                  <a:lnTo>
                    <a:pt x="117" y="191"/>
                  </a:lnTo>
                  <a:lnTo>
                    <a:pt x="105" y="210"/>
                  </a:lnTo>
                  <a:lnTo>
                    <a:pt x="103" y="253"/>
                  </a:lnTo>
                  <a:lnTo>
                    <a:pt x="109" y="266"/>
                  </a:lnTo>
                  <a:lnTo>
                    <a:pt x="179" y="301"/>
                  </a:lnTo>
                  <a:lnTo>
                    <a:pt x="217" y="325"/>
                  </a:lnTo>
                  <a:lnTo>
                    <a:pt x="223" y="347"/>
                  </a:lnTo>
                  <a:lnTo>
                    <a:pt x="203" y="376"/>
                  </a:lnTo>
                  <a:lnTo>
                    <a:pt x="215" y="409"/>
                  </a:lnTo>
                  <a:lnTo>
                    <a:pt x="208" y="424"/>
                  </a:lnTo>
                  <a:lnTo>
                    <a:pt x="155" y="429"/>
                  </a:lnTo>
                  <a:lnTo>
                    <a:pt x="144" y="436"/>
                  </a:lnTo>
                  <a:lnTo>
                    <a:pt x="148" y="444"/>
                  </a:lnTo>
                  <a:lnTo>
                    <a:pt x="148" y="460"/>
                  </a:lnTo>
                  <a:lnTo>
                    <a:pt x="107" y="465"/>
                  </a:lnTo>
                  <a:lnTo>
                    <a:pt x="85" y="453"/>
                  </a:lnTo>
                  <a:lnTo>
                    <a:pt x="57" y="453"/>
                  </a:lnTo>
                  <a:lnTo>
                    <a:pt x="52" y="460"/>
                  </a:lnTo>
                  <a:lnTo>
                    <a:pt x="57" y="475"/>
                  </a:lnTo>
                  <a:lnTo>
                    <a:pt x="43" y="491"/>
                  </a:lnTo>
                  <a:lnTo>
                    <a:pt x="38" y="508"/>
                  </a:lnTo>
                  <a:lnTo>
                    <a:pt x="65" y="530"/>
                  </a:lnTo>
                  <a:lnTo>
                    <a:pt x="45" y="571"/>
                  </a:lnTo>
                  <a:lnTo>
                    <a:pt x="54" y="590"/>
                  </a:lnTo>
                  <a:lnTo>
                    <a:pt x="52" y="599"/>
                  </a:lnTo>
                  <a:lnTo>
                    <a:pt x="21" y="599"/>
                  </a:lnTo>
                  <a:lnTo>
                    <a:pt x="0" y="610"/>
                  </a:lnTo>
                  <a:lnTo>
                    <a:pt x="17" y="634"/>
                  </a:lnTo>
                  <a:lnTo>
                    <a:pt x="6" y="665"/>
                  </a:lnTo>
                  <a:lnTo>
                    <a:pt x="24" y="670"/>
                  </a:lnTo>
                  <a:lnTo>
                    <a:pt x="26" y="689"/>
                  </a:lnTo>
                  <a:lnTo>
                    <a:pt x="41" y="692"/>
                  </a:lnTo>
                  <a:lnTo>
                    <a:pt x="98" y="680"/>
                  </a:lnTo>
                  <a:lnTo>
                    <a:pt x="109" y="685"/>
                  </a:lnTo>
                  <a:lnTo>
                    <a:pt x="112" y="701"/>
                  </a:lnTo>
                  <a:lnTo>
                    <a:pt x="136" y="707"/>
                  </a:lnTo>
                  <a:lnTo>
                    <a:pt x="186" y="731"/>
                  </a:lnTo>
                  <a:lnTo>
                    <a:pt x="215" y="720"/>
                  </a:lnTo>
                  <a:lnTo>
                    <a:pt x="275" y="742"/>
                  </a:lnTo>
                  <a:lnTo>
                    <a:pt x="289" y="760"/>
                  </a:lnTo>
                  <a:lnTo>
                    <a:pt x="320" y="754"/>
                  </a:lnTo>
                  <a:lnTo>
                    <a:pt x="315" y="720"/>
                  </a:lnTo>
                  <a:lnTo>
                    <a:pt x="309" y="711"/>
                  </a:lnTo>
                  <a:lnTo>
                    <a:pt x="315" y="685"/>
                  </a:lnTo>
                  <a:lnTo>
                    <a:pt x="349" y="670"/>
                  </a:lnTo>
                  <a:lnTo>
                    <a:pt x="357" y="656"/>
                  </a:lnTo>
                  <a:lnTo>
                    <a:pt x="340" y="650"/>
                  </a:lnTo>
                  <a:lnTo>
                    <a:pt x="320" y="646"/>
                  </a:lnTo>
                  <a:lnTo>
                    <a:pt x="299" y="625"/>
                  </a:lnTo>
                  <a:lnTo>
                    <a:pt x="309" y="617"/>
                  </a:lnTo>
                  <a:lnTo>
                    <a:pt x="375" y="617"/>
                  </a:lnTo>
                  <a:lnTo>
                    <a:pt x="390" y="617"/>
                  </a:lnTo>
                  <a:lnTo>
                    <a:pt x="399" y="624"/>
                  </a:lnTo>
                  <a:lnTo>
                    <a:pt x="419" y="608"/>
                  </a:lnTo>
                  <a:lnTo>
                    <a:pt x="419" y="581"/>
                  </a:lnTo>
                  <a:lnTo>
                    <a:pt x="359" y="491"/>
                  </a:lnTo>
                  <a:lnTo>
                    <a:pt x="359" y="480"/>
                  </a:lnTo>
                  <a:lnTo>
                    <a:pt x="359" y="48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14897" y="3980795"/>
              <a:ext cx="594370" cy="545589"/>
            </a:xfrm>
            <a:custGeom>
              <a:avLst/>
              <a:gdLst/>
              <a:ahLst/>
              <a:cxnLst>
                <a:cxn ang="0">
                  <a:pos x="59" y="319"/>
                </a:cxn>
                <a:cxn ang="0">
                  <a:pos x="131" y="384"/>
                </a:cxn>
                <a:cxn ang="0">
                  <a:pos x="191" y="396"/>
                </a:cxn>
                <a:cxn ang="0">
                  <a:pos x="246" y="388"/>
                </a:cxn>
                <a:cxn ang="0">
                  <a:pos x="263" y="396"/>
                </a:cxn>
                <a:cxn ang="0">
                  <a:pos x="282" y="386"/>
                </a:cxn>
                <a:cxn ang="0">
                  <a:pos x="296" y="399"/>
                </a:cxn>
                <a:cxn ang="0">
                  <a:pos x="303" y="421"/>
                </a:cxn>
                <a:cxn ang="0">
                  <a:pos x="329" y="437"/>
                </a:cxn>
                <a:cxn ang="0">
                  <a:pos x="364" y="437"/>
                </a:cxn>
                <a:cxn ang="0">
                  <a:pos x="390" y="459"/>
                </a:cxn>
                <a:cxn ang="0">
                  <a:pos x="414" y="447"/>
                </a:cxn>
                <a:cxn ang="0">
                  <a:pos x="432" y="459"/>
                </a:cxn>
                <a:cxn ang="0">
                  <a:pos x="447" y="427"/>
                </a:cxn>
                <a:cxn ang="0">
                  <a:pos x="469" y="416"/>
                </a:cxn>
                <a:cxn ang="0">
                  <a:pos x="474" y="392"/>
                </a:cxn>
                <a:cxn ang="0">
                  <a:pos x="464" y="348"/>
                </a:cxn>
                <a:cxn ang="0">
                  <a:pos x="460" y="343"/>
                </a:cxn>
                <a:cxn ang="0">
                  <a:pos x="438" y="365"/>
                </a:cxn>
                <a:cxn ang="0">
                  <a:pos x="406" y="339"/>
                </a:cxn>
                <a:cxn ang="0">
                  <a:pos x="382" y="309"/>
                </a:cxn>
                <a:cxn ang="0">
                  <a:pos x="406" y="291"/>
                </a:cxn>
                <a:cxn ang="0">
                  <a:pos x="412" y="259"/>
                </a:cxn>
                <a:cxn ang="0">
                  <a:pos x="428" y="249"/>
                </a:cxn>
                <a:cxn ang="0">
                  <a:pos x="425" y="207"/>
                </a:cxn>
                <a:cxn ang="0">
                  <a:pos x="436" y="199"/>
                </a:cxn>
                <a:cxn ang="0">
                  <a:pos x="456" y="211"/>
                </a:cxn>
                <a:cxn ang="0">
                  <a:pos x="469" y="230"/>
                </a:cxn>
                <a:cxn ang="0">
                  <a:pos x="495" y="211"/>
                </a:cxn>
                <a:cxn ang="0">
                  <a:pos x="505" y="201"/>
                </a:cxn>
                <a:cxn ang="0">
                  <a:pos x="500" y="180"/>
                </a:cxn>
                <a:cxn ang="0">
                  <a:pos x="469" y="163"/>
                </a:cxn>
                <a:cxn ang="0">
                  <a:pos x="462" y="143"/>
                </a:cxn>
                <a:cxn ang="0">
                  <a:pos x="407" y="150"/>
                </a:cxn>
                <a:cxn ang="0">
                  <a:pos x="373" y="119"/>
                </a:cxn>
                <a:cxn ang="0">
                  <a:pos x="357" y="115"/>
                </a:cxn>
                <a:cxn ang="0">
                  <a:pos x="357" y="95"/>
                </a:cxn>
                <a:cxn ang="0">
                  <a:pos x="434" y="9"/>
                </a:cxn>
                <a:cxn ang="0">
                  <a:pos x="406" y="16"/>
                </a:cxn>
                <a:cxn ang="0">
                  <a:pos x="388" y="28"/>
                </a:cxn>
                <a:cxn ang="0">
                  <a:pos x="382" y="18"/>
                </a:cxn>
                <a:cxn ang="0">
                  <a:pos x="382" y="4"/>
                </a:cxn>
                <a:cxn ang="0">
                  <a:pos x="368" y="0"/>
                </a:cxn>
                <a:cxn ang="0">
                  <a:pos x="333" y="13"/>
                </a:cxn>
                <a:cxn ang="0">
                  <a:pos x="246" y="2"/>
                </a:cxn>
                <a:cxn ang="0">
                  <a:pos x="241" y="75"/>
                </a:cxn>
                <a:cxn ang="0">
                  <a:pos x="199" y="108"/>
                </a:cxn>
                <a:cxn ang="0">
                  <a:pos x="143" y="119"/>
                </a:cxn>
                <a:cxn ang="0">
                  <a:pos x="64" y="174"/>
                </a:cxn>
                <a:cxn ang="0">
                  <a:pos x="0" y="192"/>
                </a:cxn>
                <a:cxn ang="0">
                  <a:pos x="0" y="203"/>
                </a:cxn>
                <a:cxn ang="0">
                  <a:pos x="59" y="293"/>
                </a:cxn>
                <a:cxn ang="0">
                  <a:pos x="59" y="319"/>
                </a:cxn>
                <a:cxn ang="0">
                  <a:pos x="59" y="319"/>
                </a:cxn>
              </a:cxnLst>
              <a:rect l="0" t="0" r="r" b="b"/>
              <a:pathLst>
                <a:path w="506" h="460">
                  <a:moveTo>
                    <a:pt x="59" y="319"/>
                  </a:moveTo>
                  <a:lnTo>
                    <a:pt x="131" y="384"/>
                  </a:lnTo>
                  <a:lnTo>
                    <a:pt x="191" y="396"/>
                  </a:lnTo>
                  <a:lnTo>
                    <a:pt x="246" y="388"/>
                  </a:lnTo>
                  <a:lnTo>
                    <a:pt x="263" y="396"/>
                  </a:lnTo>
                  <a:lnTo>
                    <a:pt x="282" y="386"/>
                  </a:lnTo>
                  <a:lnTo>
                    <a:pt x="296" y="399"/>
                  </a:lnTo>
                  <a:lnTo>
                    <a:pt x="303" y="421"/>
                  </a:lnTo>
                  <a:lnTo>
                    <a:pt x="329" y="437"/>
                  </a:lnTo>
                  <a:lnTo>
                    <a:pt x="364" y="437"/>
                  </a:lnTo>
                  <a:lnTo>
                    <a:pt x="390" y="459"/>
                  </a:lnTo>
                  <a:lnTo>
                    <a:pt x="414" y="447"/>
                  </a:lnTo>
                  <a:lnTo>
                    <a:pt x="432" y="459"/>
                  </a:lnTo>
                  <a:lnTo>
                    <a:pt x="447" y="427"/>
                  </a:lnTo>
                  <a:lnTo>
                    <a:pt x="469" y="416"/>
                  </a:lnTo>
                  <a:lnTo>
                    <a:pt x="474" y="392"/>
                  </a:lnTo>
                  <a:lnTo>
                    <a:pt x="464" y="348"/>
                  </a:lnTo>
                  <a:lnTo>
                    <a:pt x="460" y="343"/>
                  </a:lnTo>
                  <a:lnTo>
                    <a:pt x="438" y="365"/>
                  </a:lnTo>
                  <a:lnTo>
                    <a:pt x="406" y="339"/>
                  </a:lnTo>
                  <a:lnTo>
                    <a:pt x="382" y="309"/>
                  </a:lnTo>
                  <a:lnTo>
                    <a:pt x="406" y="291"/>
                  </a:lnTo>
                  <a:lnTo>
                    <a:pt x="412" y="259"/>
                  </a:lnTo>
                  <a:lnTo>
                    <a:pt x="428" y="249"/>
                  </a:lnTo>
                  <a:lnTo>
                    <a:pt x="425" y="207"/>
                  </a:lnTo>
                  <a:lnTo>
                    <a:pt x="436" y="199"/>
                  </a:lnTo>
                  <a:lnTo>
                    <a:pt x="456" y="211"/>
                  </a:lnTo>
                  <a:lnTo>
                    <a:pt x="469" y="230"/>
                  </a:lnTo>
                  <a:lnTo>
                    <a:pt x="495" y="211"/>
                  </a:lnTo>
                  <a:lnTo>
                    <a:pt x="505" y="201"/>
                  </a:lnTo>
                  <a:lnTo>
                    <a:pt x="500" y="180"/>
                  </a:lnTo>
                  <a:lnTo>
                    <a:pt x="469" y="163"/>
                  </a:lnTo>
                  <a:lnTo>
                    <a:pt x="462" y="143"/>
                  </a:lnTo>
                  <a:lnTo>
                    <a:pt x="407" y="150"/>
                  </a:lnTo>
                  <a:lnTo>
                    <a:pt x="373" y="119"/>
                  </a:lnTo>
                  <a:lnTo>
                    <a:pt x="357" y="115"/>
                  </a:lnTo>
                  <a:lnTo>
                    <a:pt x="357" y="95"/>
                  </a:lnTo>
                  <a:lnTo>
                    <a:pt x="434" y="9"/>
                  </a:lnTo>
                  <a:lnTo>
                    <a:pt x="406" y="16"/>
                  </a:lnTo>
                  <a:lnTo>
                    <a:pt x="388" y="28"/>
                  </a:lnTo>
                  <a:lnTo>
                    <a:pt x="382" y="18"/>
                  </a:lnTo>
                  <a:lnTo>
                    <a:pt x="382" y="4"/>
                  </a:lnTo>
                  <a:lnTo>
                    <a:pt x="368" y="0"/>
                  </a:lnTo>
                  <a:lnTo>
                    <a:pt x="333" y="13"/>
                  </a:lnTo>
                  <a:lnTo>
                    <a:pt x="246" y="2"/>
                  </a:lnTo>
                  <a:lnTo>
                    <a:pt x="241" y="75"/>
                  </a:lnTo>
                  <a:lnTo>
                    <a:pt x="199" y="108"/>
                  </a:lnTo>
                  <a:lnTo>
                    <a:pt x="143" y="119"/>
                  </a:lnTo>
                  <a:lnTo>
                    <a:pt x="64" y="174"/>
                  </a:lnTo>
                  <a:lnTo>
                    <a:pt x="0" y="192"/>
                  </a:lnTo>
                  <a:lnTo>
                    <a:pt x="0" y="203"/>
                  </a:lnTo>
                  <a:lnTo>
                    <a:pt x="59" y="293"/>
                  </a:lnTo>
                  <a:lnTo>
                    <a:pt x="59" y="319"/>
                  </a:lnTo>
                  <a:lnTo>
                    <a:pt x="59" y="319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692443" y="3490690"/>
              <a:ext cx="343414" cy="719966"/>
            </a:xfrm>
            <a:custGeom>
              <a:avLst/>
              <a:gdLst/>
              <a:ahLst/>
              <a:cxnLst>
                <a:cxn ang="0">
                  <a:pos x="19" y="605"/>
                </a:cxn>
                <a:cxn ang="0">
                  <a:pos x="83" y="587"/>
                </a:cxn>
                <a:cxn ang="0">
                  <a:pos x="162" y="532"/>
                </a:cxn>
                <a:cxn ang="0">
                  <a:pos x="217" y="520"/>
                </a:cxn>
                <a:cxn ang="0">
                  <a:pos x="260" y="488"/>
                </a:cxn>
                <a:cxn ang="0">
                  <a:pos x="264" y="414"/>
                </a:cxn>
                <a:cxn ang="0">
                  <a:pos x="244" y="388"/>
                </a:cxn>
                <a:cxn ang="0">
                  <a:pos x="251" y="366"/>
                </a:cxn>
                <a:cxn ang="0">
                  <a:pos x="264" y="346"/>
                </a:cxn>
                <a:cxn ang="0">
                  <a:pos x="269" y="315"/>
                </a:cxn>
                <a:cxn ang="0">
                  <a:pos x="281" y="293"/>
                </a:cxn>
                <a:cxn ang="0">
                  <a:pos x="260" y="250"/>
                </a:cxn>
                <a:cxn ang="0">
                  <a:pos x="229" y="214"/>
                </a:cxn>
                <a:cxn ang="0">
                  <a:pos x="246" y="156"/>
                </a:cxn>
                <a:cxn ang="0">
                  <a:pos x="284" y="132"/>
                </a:cxn>
                <a:cxn ang="0">
                  <a:pos x="291" y="95"/>
                </a:cxn>
                <a:cxn ang="0">
                  <a:pos x="275" y="62"/>
                </a:cxn>
                <a:cxn ang="0">
                  <a:pos x="275" y="21"/>
                </a:cxn>
                <a:cxn ang="0">
                  <a:pos x="251" y="0"/>
                </a:cxn>
                <a:cxn ang="0">
                  <a:pos x="194" y="28"/>
                </a:cxn>
                <a:cxn ang="0">
                  <a:pos x="186" y="20"/>
                </a:cxn>
                <a:cxn ang="0">
                  <a:pos x="155" y="42"/>
                </a:cxn>
                <a:cxn ang="0">
                  <a:pos x="131" y="40"/>
                </a:cxn>
                <a:cxn ang="0">
                  <a:pos x="83" y="110"/>
                </a:cxn>
                <a:cxn ang="0">
                  <a:pos x="67" y="110"/>
                </a:cxn>
                <a:cxn ang="0">
                  <a:pos x="41" y="132"/>
                </a:cxn>
                <a:cxn ang="0">
                  <a:pos x="43" y="163"/>
                </a:cxn>
                <a:cxn ang="0">
                  <a:pos x="30" y="190"/>
                </a:cxn>
                <a:cxn ang="0">
                  <a:pos x="26" y="225"/>
                </a:cxn>
                <a:cxn ang="0">
                  <a:pos x="2" y="262"/>
                </a:cxn>
                <a:cxn ang="0">
                  <a:pos x="28" y="315"/>
                </a:cxn>
                <a:cxn ang="0">
                  <a:pos x="19" y="346"/>
                </a:cxn>
                <a:cxn ang="0">
                  <a:pos x="0" y="380"/>
                </a:cxn>
                <a:cxn ang="0">
                  <a:pos x="28" y="510"/>
                </a:cxn>
                <a:cxn ang="0">
                  <a:pos x="9" y="578"/>
                </a:cxn>
                <a:cxn ang="0">
                  <a:pos x="19" y="605"/>
                </a:cxn>
                <a:cxn ang="0">
                  <a:pos x="19" y="605"/>
                </a:cxn>
              </a:cxnLst>
              <a:rect l="0" t="0" r="r" b="b"/>
              <a:pathLst>
                <a:path w="292" h="606">
                  <a:moveTo>
                    <a:pt x="19" y="605"/>
                  </a:moveTo>
                  <a:lnTo>
                    <a:pt x="83" y="587"/>
                  </a:lnTo>
                  <a:lnTo>
                    <a:pt x="162" y="532"/>
                  </a:lnTo>
                  <a:lnTo>
                    <a:pt x="217" y="520"/>
                  </a:lnTo>
                  <a:lnTo>
                    <a:pt x="260" y="488"/>
                  </a:lnTo>
                  <a:lnTo>
                    <a:pt x="264" y="414"/>
                  </a:lnTo>
                  <a:lnTo>
                    <a:pt x="244" y="388"/>
                  </a:lnTo>
                  <a:lnTo>
                    <a:pt x="251" y="366"/>
                  </a:lnTo>
                  <a:lnTo>
                    <a:pt x="264" y="346"/>
                  </a:lnTo>
                  <a:lnTo>
                    <a:pt x="269" y="315"/>
                  </a:lnTo>
                  <a:lnTo>
                    <a:pt x="281" y="293"/>
                  </a:lnTo>
                  <a:lnTo>
                    <a:pt x="260" y="250"/>
                  </a:lnTo>
                  <a:lnTo>
                    <a:pt x="229" y="214"/>
                  </a:lnTo>
                  <a:lnTo>
                    <a:pt x="246" y="156"/>
                  </a:lnTo>
                  <a:lnTo>
                    <a:pt x="284" y="132"/>
                  </a:lnTo>
                  <a:lnTo>
                    <a:pt x="291" y="95"/>
                  </a:lnTo>
                  <a:lnTo>
                    <a:pt x="275" y="62"/>
                  </a:lnTo>
                  <a:lnTo>
                    <a:pt x="275" y="21"/>
                  </a:lnTo>
                  <a:lnTo>
                    <a:pt x="251" y="0"/>
                  </a:lnTo>
                  <a:lnTo>
                    <a:pt x="194" y="28"/>
                  </a:lnTo>
                  <a:lnTo>
                    <a:pt x="186" y="20"/>
                  </a:lnTo>
                  <a:lnTo>
                    <a:pt x="155" y="42"/>
                  </a:lnTo>
                  <a:lnTo>
                    <a:pt x="131" y="40"/>
                  </a:lnTo>
                  <a:lnTo>
                    <a:pt x="83" y="110"/>
                  </a:lnTo>
                  <a:lnTo>
                    <a:pt x="67" y="110"/>
                  </a:lnTo>
                  <a:lnTo>
                    <a:pt x="41" y="132"/>
                  </a:lnTo>
                  <a:lnTo>
                    <a:pt x="43" y="163"/>
                  </a:lnTo>
                  <a:lnTo>
                    <a:pt x="30" y="190"/>
                  </a:lnTo>
                  <a:lnTo>
                    <a:pt x="26" y="225"/>
                  </a:lnTo>
                  <a:lnTo>
                    <a:pt x="2" y="262"/>
                  </a:lnTo>
                  <a:lnTo>
                    <a:pt x="28" y="315"/>
                  </a:lnTo>
                  <a:lnTo>
                    <a:pt x="19" y="346"/>
                  </a:lnTo>
                  <a:lnTo>
                    <a:pt x="0" y="380"/>
                  </a:lnTo>
                  <a:lnTo>
                    <a:pt x="28" y="510"/>
                  </a:lnTo>
                  <a:lnTo>
                    <a:pt x="9" y="578"/>
                  </a:lnTo>
                  <a:lnTo>
                    <a:pt x="19" y="605"/>
                  </a:lnTo>
                  <a:lnTo>
                    <a:pt x="19" y="60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33598" y="3712624"/>
              <a:ext cx="644562" cy="447832"/>
            </a:xfrm>
            <a:custGeom>
              <a:avLst/>
              <a:gdLst/>
              <a:ahLst/>
              <a:cxnLst>
                <a:cxn ang="0">
                  <a:pos x="121" y="365"/>
                </a:cxn>
                <a:cxn ang="0">
                  <a:pos x="125" y="343"/>
                </a:cxn>
                <a:cxn ang="0">
                  <a:pos x="145" y="334"/>
                </a:cxn>
                <a:cxn ang="0">
                  <a:pos x="180" y="365"/>
                </a:cxn>
                <a:cxn ang="0">
                  <a:pos x="191" y="365"/>
                </a:cxn>
                <a:cxn ang="0">
                  <a:pos x="224" y="360"/>
                </a:cxn>
                <a:cxn ang="0">
                  <a:pos x="243" y="345"/>
                </a:cxn>
                <a:cxn ang="0">
                  <a:pos x="269" y="367"/>
                </a:cxn>
                <a:cxn ang="0">
                  <a:pos x="281" y="348"/>
                </a:cxn>
                <a:cxn ang="0">
                  <a:pos x="283" y="336"/>
                </a:cxn>
                <a:cxn ang="0">
                  <a:pos x="305" y="324"/>
                </a:cxn>
                <a:cxn ang="0">
                  <a:pos x="311" y="297"/>
                </a:cxn>
                <a:cxn ang="0">
                  <a:pos x="334" y="293"/>
                </a:cxn>
                <a:cxn ang="0">
                  <a:pos x="394" y="189"/>
                </a:cxn>
                <a:cxn ang="0">
                  <a:pos x="384" y="172"/>
                </a:cxn>
                <a:cxn ang="0">
                  <a:pos x="394" y="160"/>
                </a:cxn>
                <a:cxn ang="0">
                  <a:pos x="408" y="165"/>
                </a:cxn>
                <a:cxn ang="0">
                  <a:pos x="427" y="154"/>
                </a:cxn>
                <a:cxn ang="0">
                  <a:pos x="439" y="129"/>
                </a:cxn>
                <a:cxn ang="0">
                  <a:pos x="489" y="83"/>
                </a:cxn>
                <a:cxn ang="0">
                  <a:pos x="528" y="70"/>
                </a:cxn>
                <a:cxn ang="0">
                  <a:pos x="548" y="52"/>
                </a:cxn>
                <a:cxn ang="0">
                  <a:pos x="542" y="16"/>
                </a:cxn>
                <a:cxn ang="0">
                  <a:pos x="515" y="13"/>
                </a:cxn>
                <a:cxn ang="0">
                  <a:pos x="456" y="19"/>
                </a:cxn>
                <a:cxn ang="0">
                  <a:pos x="415" y="0"/>
                </a:cxn>
                <a:cxn ang="0">
                  <a:pos x="390" y="4"/>
                </a:cxn>
                <a:cxn ang="0">
                  <a:pos x="329" y="83"/>
                </a:cxn>
                <a:cxn ang="0">
                  <a:pos x="311" y="95"/>
                </a:cxn>
                <a:cxn ang="0">
                  <a:pos x="272" y="77"/>
                </a:cxn>
                <a:cxn ang="0">
                  <a:pos x="269" y="57"/>
                </a:cxn>
                <a:cxn ang="0">
                  <a:pos x="260" y="21"/>
                </a:cxn>
                <a:cxn ang="0">
                  <a:pos x="239" y="9"/>
                </a:cxn>
                <a:cxn ang="0">
                  <a:pos x="204" y="17"/>
                </a:cxn>
                <a:cxn ang="0">
                  <a:pos x="181" y="2"/>
                </a:cxn>
                <a:cxn ang="0">
                  <a:pos x="149" y="43"/>
                </a:cxn>
                <a:cxn ang="0">
                  <a:pos x="114" y="52"/>
                </a:cxn>
                <a:cxn ang="0">
                  <a:pos x="66" y="96"/>
                </a:cxn>
                <a:cxn ang="0">
                  <a:pos x="13" y="194"/>
                </a:cxn>
                <a:cxn ang="0">
                  <a:pos x="26" y="220"/>
                </a:cxn>
                <a:cxn ang="0">
                  <a:pos x="25" y="231"/>
                </a:cxn>
                <a:cxn ang="0">
                  <a:pos x="25" y="244"/>
                </a:cxn>
                <a:cxn ang="0">
                  <a:pos x="30" y="255"/>
                </a:cxn>
                <a:cxn ang="0">
                  <a:pos x="49" y="242"/>
                </a:cxn>
                <a:cxn ang="0">
                  <a:pos x="76" y="235"/>
                </a:cxn>
                <a:cxn ang="0">
                  <a:pos x="0" y="321"/>
                </a:cxn>
                <a:cxn ang="0">
                  <a:pos x="0" y="341"/>
                </a:cxn>
                <a:cxn ang="0">
                  <a:pos x="16" y="345"/>
                </a:cxn>
                <a:cxn ang="0">
                  <a:pos x="50" y="377"/>
                </a:cxn>
                <a:cxn ang="0">
                  <a:pos x="105" y="370"/>
                </a:cxn>
                <a:cxn ang="0">
                  <a:pos x="121" y="365"/>
                </a:cxn>
                <a:cxn ang="0">
                  <a:pos x="121" y="365"/>
                </a:cxn>
              </a:cxnLst>
              <a:rect l="0" t="0" r="r" b="b"/>
              <a:pathLst>
                <a:path w="549" h="378">
                  <a:moveTo>
                    <a:pt x="121" y="365"/>
                  </a:moveTo>
                  <a:lnTo>
                    <a:pt x="125" y="343"/>
                  </a:lnTo>
                  <a:lnTo>
                    <a:pt x="145" y="334"/>
                  </a:lnTo>
                  <a:lnTo>
                    <a:pt x="180" y="365"/>
                  </a:lnTo>
                  <a:lnTo>
                    <a:pt x="191" y="365"/>
                  </a:lnTo>
                  <a:lnTo>
                    <a:pt x="224" y="360"/>
                  </a:lnTo>
                  <a:lnTo>
                    <a:pt x="243" y="345"/>
                  </a:lnTo>
                  <a:lnTo>
                    <a:pt x="269" y="367"/>
                  </a:lnTo>
                  <a:lnTo>
                    <a:pt x="281" y="348"/>
                  </a:lnTo>
                  <a:lnTo>
                    <a:pt x="283" y="336"/>
                  </a:lnTo>
                  <a:lnTo>
                    <a:pt x="305" y="324"/>
                  </a:lnTo>
                  <a:lnTo>
                    <a:pt x="311" y="297"/>
                  </a:lnTo>
                  <a:lnTo>
                    <a:pt x="334" y="293"/>
                  </a:lnTo>
                  <a:lnTo>
                    <a:pt x="394" y="189"/>
                  </a:lnTo>
                  <a:lnTo>
                    <a:pt x="384" y="172"/>
                  </a:lnTo>
                  <a:lnTo>
                    <a:pt x="394" y="160"/>
                  </a:lnTo>
                  <a:lnTo>
                    <a:pt x="408" y="165"/>
                  </a:lnTo>
                  <a:lnTo>
                    <a:pt x="427" y="154"/>
                  </a:lnTo>
                  <a:lnTo>
                    <a:pt x="439" y="129"/>
                  </a:lnTo>
                  <a:lnTo>
                    <a:pt x="489" y="83"/>
                  </a:lnTo>
                  <a:lnTo>
                    <a:pt x="528" y="70"/>
                  </a:lnTo>
                  <a:lnTo>
                    <a:pt x="548" y="52"/>
                  </a:lnTo>
                  <a:lnTo>
                    <a:pt x="542" y="16"/>
                  </a:lnTo>
                  <a:lnTo>
                    <a:pt x="515" y="13"/>
                  </a:lnTo>
                  <a:lnTo>
                    <a:pt x="456" y="19"/>
                  </a:lnTo>
                  <a:lnTo>
                    <a:pt x="415" y="0"/>
                  </a:lnTo>
                  <a:lnTo>
                    <a:pt x="390" y="4"/>
                  </a:lnTo>
                  <a:lnTo>
                    <a:pt x="329" y="83"/>
                  </a:lnTo>
                  <a:lnTo>
                    <a:pt x="311" y="95"/>
                  </a:lnTo>
                  <a:lnTo>
                    <a:pt x="272" y="77"/>
                  </a:lnTo>
                  <a:lnTo>
                    <a:pt x="269" y="57"/>
                  </a:lnTo>
                  <a:lnTo>
                    <a:pt x="260" y="21"/>
                  </a:lnTo>
                  <a:lnTo>
                    <a:pt x="239" y="9"/>
                  </a:lnTo>
                  <a:lnTo>
                    <a:pt x="204" y="17"/>
                  </a:lnTo>
                  <a:lnTo>
                    <a:pt x="181" y="2"/>
                  </a:lnTo>
                  <a:lnTo>
                    <a:pt x="149" y="43"/>
                  </a:lnTo>
                  <a:lnTo>
                    <a:pt x="114" y="52"/>
                  </a:lnTo>
                  <a:lnTo>
                    <a:pt x="66" y="96"/>
                  </a:lnTo>
                  <a:lnTo>
                    <a:pt x="13" y="194"/>
                  </a:lnTo>
                  <a:lnTo>
                    <a:pt x="26" y="220"/>
                  </a:lnTo>
                  <a:lnTo>
                    <a:pt x="25" y="231"/>
                  </a:lnTo>
                  <a:lnTo>
                    <a:pt x="25" y="244"/>
                  </a:lnTo>
                  <a:lnTo>
                    <a:pt x="30" y="255"/>
                  </a:lnTo>
                  <a:lnTo>
                    <a:pt x="49" y="242"/>
                  </a:lnTo>
                  <a:lnTo>
                    <a:pt x="76" y="235"/>
                  </a:lnTo>
                  <a:lnTo>
                    <a:pt x="0" y="321"/>
                  </a:lnTo>
                  <a:lnTo>
                    <a:pt x="0" y="341"/>
                  </a:lnTo>
                  <a:lnTo>
                    <a:pt x="16" y="345"/>
                  </a:lnTo>
                  <a:lnTo>
                    <a:pt x="50" y="377"/>
                  </a:lnTo>
                  <a:lnTo>
                    <a:pt x="105" y="370"/>
                  </a:lnTo>
                  <a:lnTo>
                    <a:pt x="121" y="365"/>
                  </a:lnTo>
                  <a:lnTo>
                    <a:pt x="121" y="36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953966" y="3217235"/>
              <a:ext cx="532292" cy="780734"/>
            </a:xfrm>
            <a:custGeom>
              <a:avLst/>
              <a:gdLst/>
              <a:ahLst/>
              <a:cxnLst>
                <a:cxn ang="0">
                  <a:pos x="179" y="637"/>
                </a:cxn>
                <a:cxn ang="0">
                  <a:pos x="219" y="513"/>
                </a:cxn>
                <a:cxn ang="0">
                  <a:pos x="303" y="460"/>
                </a:cxn>
                <a:cxn ang="0">
                  <a:pos x="322" y="409"/>
                </a:cxn>
                <a:cxn ang="0">
                  <a:pos x="284" y="390"/>
                </a:cxn>
                <a:cxn ang="0">
                  <a:pos x="241" y="368"/>
                </a:cxn>
                <a:cxn ang="0">
                  <a:pos x="217" y="306"/>
                </a:cxn>
                <a:cxn ang="0">
                  <a:pos x="176" y="310"/>
                </a:cxn>
                <a:cxn ang="0">
                  <a:pos x="131" y="300"/>
                </a:cxn>
                <a:cxn ang="0">
                  <a:pos x="164" y="233"/>
                </a:cxn>
                <a:cxn ang="0">
                  <a:pos x="200" y="167"/>
                </a:cxn>
                <a:cxn ang="0">
                  <a:pos x="263" y="194"/>
                </a:cxn>
                <a:cxn ang="0">
                  <a:pos x="287" y="238"/>
                </a:cxn>
                <a:cxn ang="0">
                  <a:pos x="291" y="277"/>
                </a:cxn>
                <a:cxn ang="0">
                  <a:pos x="327" y="317"/>
                </a:cxn>
                <a:cxn ang="0">
                  <a:pos x="416" y="293"/>
                </a:cxn>
                <a:cxn ang="0">
                  <a:pos x="454" y="218"/>
                </a:cxn>
                <a:cxn ang="0">
                  <a:pos x="408" y="178"/>
                </a:cxn>
                <a:cxn ang="0">
                  <a:pos x="384" y="115"/>
                </a:cxn>
                <a:cxn ang="0">
                  <a:pos x="303" y="72"/>
                </a:cxn>
                <a:cxn ang="0">
                  <a:pos x="256" y="0"/>
                </a:cxn>
                <a:cxn ang="0">
                  <a:pos x="200" y="42"/>
                </a:cxn>
                <a:cxn ang="0">
                  <a:pos x="202" y="74"/>
                </a:cxn>
                <a:cxn ang="0">
                  <a:pos x="147" y="93"/>
                </a:cxn>
                <a:cxn ang="0">
                  <a:pos x="116" y="101"/>
                </a:cxn>
                <a:cxn ang="0">
                  <a:pos x="66" y="117"/>
                </a:cxn>
                <a:cxn ang="0">
                  <a:pos x="52" y="74"/>
                </a:cxn>
                <a:cxn ang="0">
                  <a:pos x="9" y="134"/>
                </a:cxn>
                <a:cxn ang="0">
                  <a:pos x="28" y="231"/>
                </a:cxn>
                <a:cxn ang="0">
                  <a:pos x="52" y="293"/>
                </a:cxn>
                <a:cxn ang="0">
                  <a:pos x="61" y="363"/>
                </a:cxn>
                <a:cxn ang="0">
                  <a:pos x="6" y="445"/>
                </a:cxn>
                <a:cxn ang="0">
                  <a:pos x="59" y="524"/>
                </a:cxn>
                <a:cxn ang="0">
                  <a:pos x="42" y="577"/>
                </a:cxn>
                <a:cxn ang="0">
                  <a:pos x="21" y="619"/>
                </a:cxn>
                <a:cxn ang="0">
                  <a:pos x="129" y="657"/>
                </a:cxn>
                <a:cxn ang="0">
                  <a:pos x="178" y="647"/>
                </a:cxn>
              </a:cxnLst>
              <a:rect l="0" t="0" r="r" b="b"/>
              <a:pathLst>
                <a:path w="455" h="658">
                  <a:moveTo>
                    <a:pt x="178" y="647"/>
                  </a:moveTo>
                  <a:lnTo>
                    <a:pt x="179" y="637"/>
                  </a:lnTo>
                  <a:lnTo>
                    <a:pt x="166" y="610"/>
                  </a:lnTo>
                  <a:lnTo>
                    <a:pt x="219" y="513"/>
                  </a:lnTo>
                  <a:lnTo>
                    <a:pt x="267" y="469"/>
                  </a:lnTo>
                  <a:lnTo>
                    <a:pt x="303" y="460"/>
                  </a:lnTo>
                  <a:lnTo>
                    <a:pt x="335" y="418"/>
                  </a:lnTo>
                  <a:lnTo>
                    <a:pt x="322" y="409"/>
                  </a:lnTo>
                  <a:lnTo>
                    <a:pt x="311" y="379"/>
                  </a:lnTo>
                  <a:lnTo>
                    <a:pt x="284" y="390"/>
                  </a:lnTo>
                  <a:lnTo>
                    <a:pt x="243" y="379"/>
                  </a:lnTo>
                  <a:lnTo>
                    <a:pt x="241" y="368"/>
                  </a:lnTo>
                  <a:lnTo>
                    <a:pt x="239" y="298"/>
                  </a:lnTo>
                  <a:lnTo>
                    <a:pt x="217" y="306"/>
                  </a:lnTo>
                  <a:lnTo>
                    <a:pt x="203" y="319"/>
                  </a:lnTo>
                  <a:lnTo>
                    <a:pt x="176" y="310"/>
                  </a:lnTo>
                  <a:lnTo>
                    <a:pt x="138" y="317"/>
                  </a:lnTo>
                  <a:lnTo>
                    <a:pt x="131" y="300"/>
                  </a:lnTo>
                  <a:lnTo>
                    <a:pt x="136" y="266"/>
                  </a:lnTo>
                  <a:lnTo>
                    <a:pt x="164" y="233"/>
                  </a:lnTo>
                  <a:lnTo>
                    <a:pt x="171" y="196"/>
                  </a:lnTo>
                  <a:lnTo>
                    <a:pt x="200" y="167"/>
                  </a:lnTo>
                  <a:lnTo>
                    <a:pt x="250" y="194"/>
                  </a:lnTo>
                  <a:lnTo>
                    <a:pt x="263" y="194"/>
                  </a:lnTo>
                  <a:lnTo>
                    <a:pt x="272" y="231"/>
                  </a:lnTo>
                  <a:lnTo>
                    <a:pt x="287" y="238"/>
                  </a:lnTo>
                  <a:lnTo>
                    <a:pt x="293" y="262"/>
                  </a:lnTo>
                  <a:lnTo>
                    <a:pt x="291" y="277"/>
                  </a:lnTo>
                  <a:lnTo>
                    <a:pt x="322" y="300"/>
                  </a:lnTo>
                  <a:lnTo>
                    <a:pt x="327" y="317"/>
                  </a:lnTo>
                  <a:lnTo>
                    <a:pt x="353" y="329"/>
                  </a:lnTo>
                  <a:lnTo>
                    <a:pt x="416" y="293"/>
                  </a:lnTo>
                  <a:lnTo>
                    <a:pt x="416" y="273"/>
                  </a:lnTo>
                  <a:lnTo>
                    <a:pt x="454" y="218"/>
                  </a:lnTo>
                  <a:lnTo>
                    <a:pt x="427" y="180"/>
                  </a:lnTo>
                  <a:lnTo>
                    <a:pt x="408" y="178"/>
                  </a:lnTo>
                  <a:lnTo>
                    <a:pt x="370" y="154"/>
                  </a:lnTo>
                  <a:lnTo>
                    <a:pt x="384" y="115"/>
                  </a:lnTo>
                  <a:lnTo>
                    <a:pt x="327" y="110"/>
                  </a:lnTo>
                  <a:lnTo>
                    <a:pt x="303" y="72"/>
                  </a:lnTo>
                  <a:lnTo>
                    <a:pt x="305" y="52"/>
                  </a:lnTo>
                  <a:lnTo>
                    <a:pt x="256" y="0"/>
                  </a:lnTo>
                  <a:lnTo>
                    <a:pt x="226" y="16"/>
                  </a:lnTo>
                  <a:lnTo>
                    <a:pt x="200" y="42"/>
                  </a:lnTo>
                  <a:lnTo>
                    <a:pt x="208" y="62"/>
                  </a:lnTo>
                  <a:lnTo>
                    <a:pt x="202" y="74"/>
                  </a:lnTo>
                  <a:lnTo>
                    <a:pt x="164" y="77"/>
                  </a:lnTo>
                  <a:lnTo>
                    <a:pt x="147" y="93"/>
                  </a:lnTo>
                  <a:lnTo>
                    <a:pt x="131" y="86"/>
                  </a:lnTo>
                  <a:lnTo>
                    <a:pt x="116" y="101"/>
                  </a:lnTo>
                  <a:lnTo>
                    <a:pt x="81" y="127"/>
                  </a:lnTo>
                  <a:lnTo>
                    <a:pt x="66" y="117"/>
                  </a:lnTo>
                  <a:lnTo>
                    <a:pt x="66" y="81"/>
                  </a:lnTo>
                  <a:lnTo>
                    <a:pt x="52" y="74"/>
                  </a:lnTo>
                  <a:lnTo>
                    <a:pt x="33" y="83"/>
                  </a:lnTo>
                  <a:lnTo>
                    <a:pt x="9" y="134"/>
                  </a:lnTo>
                  <a:lnTo>
                    <a:pt x="0" y="182"/>
                  </a:lnTo>
                  <a:lnTo>
                    <a:pt x="28" y="231"/>
                  </a:lnTo>
                  <a:lnTo>
                    <a:pt x="52" y="253"/>
                  </a:lnTo>
                  <a:lnTo>
                    <a:pt x="52" y="293"/>
                  </a:lnTo>
                  <a:lnTo>
                    <a:pt x="68" y="326"/>
                  </a:lnTo>
                  <a:lnTo>
                    <a:pt x="61" y="363"/>
                  </a:lnTo>
                  <a:lnTo>
                    <a:pt x="24" y="387"/>
                  </a:lnTo>
                  <a:lnTo>
                    <a:pt x="6" y="445"/>
                  </a:lnTo>
                  <a:lnTo>
                    <a:pt x="37" y="480"/>
                  </a:lnTo>
                  <a:lnTo>
                    <a:pt x="59" y="524"/>
                  </a:lnTo>
                  <a:lnTo>
                    <a:pt x="46" y="546"/>
                  </a:lnTo>
                  <a:lnTo>
                    <a:pt x="42" y="577"/>
                  </a:lnTo>
                  <a:lnTo>
                    <a:pt x="28" y="597"/>
                  </a:lnTo>
                  <a:lnTo>
                    <a:pt x="21" y="619"/>
                  </a:lnTo>
                  <a:lnTo>
                    <a:pt x="42" y="645"/>
                  </a:lnTo>
                  <a:lnTo>
                    <a:pt x="129" y="657"/>
                  </a:lnTo>
                  <a:lnTo>
                    <a:pt x="164" y="643"/>
                  </a:lnTo>
                  <a:lnTo>
                    <a:pt x="178" y="647"/>
                  </a:lnTo>
                  <a:lnTo>
                    <a:pt x="178" y="64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233980" y="3490690"/>
              <a:ext cx="105666" cy="190230"/>
            </a:xfrm>
            <a:custGeom>
              <a:avLst/>
              <a:gdLst/>
              <a:ahLst/>
              <a:cxnLst>
                <a:cxn ang="0">
                  <a:pos x="72" y="148"/>
                </a:cxn>
                <a:cxn ang="0">
                  <a:pos x="45" y="159"/>
                </a:cxn>
                <a:cxn ang="0">
                  <a:pos x="4" y="148"/>
                </a:cxn>
                <a:cxn ang="0">
                  <a:pos x="2" y="137"/>
                </a:cxn>
                <a:cxn ang="0">
                  <a:pos x="0" y="66"/>
                </a:cxn>
                <a:cxn ang="0">
                  <a:pos x="28" y="53"/>
                </a:cxn>
                <a:cxn ang="0">
                  <a:pos x="24" y="40"/>
                </a:cxn>
                <a:cxn ang="0">
                  <a:pos x="30" y="13"/>
                </a:cxn>
                <a:cxn ang="0">
                  <a:pos x="33" y="0"/>
                </a:cxn>
                <a:cxn ang="0">
                  <a:pos x="48" y="6"/>
                </a:cxn>
                <a:cxn ang="0">
                  <a:pos x="54" y="31"/>
                </a:cxn>
                <a:cxn ang="0">
                  <a:pos x="52" y="46"/>
                </a:cxn>
                <a:cxn ang="0">
                  <a:pos x="83" y="69"/>
                </a:cxn>
                <a:cxn ang="0">
                  <a:pos x="88" y="86"/>
                </a:cxn>
                <a:cxn ang="0">
                  <a:pos x="69" y="99"/>
                </a:cxn>
                <a:cxn ang="0">
                  <a:pos x="64" y="127"/>
                </a:cxn>
                <a:cxn ang="0">
                  <a:pos x="72" y="148"/>
                </a:cxn>
                <a:cxn ang="0">
                  <a:pos x="72" y="148"/>
                </a:cxn>
              </a:cxnLst>
              <a:rect l="0" t="0" r="r" b="b"/>
              <a:pathLst>
                <a:path w="89" h="160">
                  <a:moveTo>
                    <a:pt x="72" y="148"/>
                  </a:moveTo>
                  <a:lnTo>
                    <a:pt x="45" y="159"/>
                  </a:lnTo>
                  <a:lnTo>
                    <a:pt x="4" y="148"/>
                  </a:lnTo>
                  <a:lnTo>
                    <a:pt x="2" y="137"/>
                  </a:lnTo>
                  <a:lnTo>
                    <a:pt x="0" y="66"/>
                  </a:lnTo>
                  <a:lnTo>
                    <a:pt x="28" y="53"/>
                  </a:lnTo>
                  <a:lnTo>
                    <a:pt x="24" y="40"/>
                  </a:lnTo>
                  <a:lnTo>
                    <a:pt x="30" y="13"/>
                  </a:lnTo>
                  <a:lnTo>
                    <a:pt x="33" y="0"/>
                  </a:lnTo>
                  <a:lnTo>
                    <a:pt x="48" y="6"/>
                  </a:lnTo>
                  <a:lnTo>
                    <a:pt x="54" y="31"/>
                  </a:lnTo>
                  <a:lnTo>
                    <a:pt x="52" y="46"/>
                  </a:lnTo>
                  <a:lnTo>
                    <a:pt x="83" y="69"/>
                  </a:lnTo>
                  <a:lnTo>
                    <a:pt x="88" y="86"/>
                  </a:lnTo>
                  <a:lnTo>
                    <a:pt x="69" y="99"/>
                  </a:lnTo>
                  <a:lnTo>
                    <a:pt x="64" y="127"/>
                  </a:lnTo>
                  <a:lnTo>
                    <a:pt x="72" y="148"/>
                  </a:lnTo>
                  <a:lnTo>
                    <a:pt x="72" y="14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107181" y="3416712"/>
              <a:ext cx="166424" cy="180982"/>
            </a:xfrm>
            <a:custGeom>
              <a:avLst/>
              <a:gdLst/>
              <a:ahLst/>
              <a:cxnLst>
                <a:cxn ang="0">
                  <a:pos x="107" y="130"/>
                </a:cxn>
                <a:cxn ang="0">
                  <a:pos x="105" y="108"/>
                </a:cxn>
                <a:cxn ang="0">
                  <a:pos x="98" y="92"/>
                </a:cxn>
                <a:cxn ang="0">
                  <a:pos x="138" y="77"/>
                </a:cxn>
                <a:cxn ang="0">
                  <a:pos x="141" y="63"/>
                </a:cxn>
                <a:cxn ang="0">
                  <a:pos x="131" y="26"/>
                </a:cxn>
                <a:cxn ang="0">
                  <a:pos x="119" y="26"/>
                </a:cxn>
                <a:cxn ang="0">
                  <a:pos x="68" y="0"/>
                </a:cxn>
                <a:cxn ang="0">
                  <a:pos x="40" y="28"/>
                </a:cxn>
                <a:cxn ang="0">
                  <a:pos x="33" y="65"/>
                </a:cxn>
                <a:cxn ang="0">
                  <a:pos x="4" y="99"/>
                </a:cxn>
                <a:cxn ang="0">
                  <a:pos x="0" y="132"/>
                </a:cxn>
                <a:cxn ang="0">
                  <a:pos x="6" y="149"/>
                </a:cxn>
                <a:cxn ang="0">
                  <a:pos x="44" y="142"/>
                </a:cxn>
                <a:cxn ang="0">
                  <a:pos x="72" y="152"/>
                </a:cxn>
                <a:cxn ang="0">
                  <a:pos x="85" y="138"/>
                </a:cxn>
                <a:cxn ang="0">
                  <a:pos x="107" y="130"/>
                </a:cxn>
                <a:cxn ang="0">
                  <a:pos x="107" y="130"/>
                </a:cxn>
              </a:cxnLst>
              <a:rect l="0" t="0" r="r" b="b"/>
              <a:pathLst>
                <a:path w="142" h="153">
                  <a:moveTo>
                    <a:pt x="107" y="130"/>
                  </a:moveTo>
                  <a:lnTo>
                    <a:pt x="105" y="108"/>
                  </a:lnTo>
                  <a:lnTo>
                    <a:pt x="98" y="92"/>
                  </a:lnTo>
                  <a:lnTo>
                    <a:pt x="138" y="77"/>
                  </a:lnTo>
                  <a:lnTo>
                    <a:pt x="141" y="63"/>
                  </a:lnTo>
                  <a:lnTo>
                    <a:pt x="131" y="26"/>
                  </a:lnTo>
                  <a:lnTo>
                    <a:pt x="119" y="26"/>
                  </a:lnTo>
                  <a:lnTo>
                    <a:pt x="68" y="0"/>
                  </a:lnTo>
                  <a:lnTo>
                    <a:pt x="40" y="28"/>
                  </a:lnTo>
                  <a:lnTo>
                    <a:pt x="33" y="65"/>
                  </a:lnTo>
                  <a:lnTo>
                    <a:pt x="4" y="99"/>
                  </a:lnTo>
                  <a:lnTo>
                    <a:pt x="0" y="132"/>
                  </a:lnTo>
                  <a:lnTo>
                    <a:pt x="6" y="149"/>
                  </a:lnTo>
                  <a:lnTo>
                    <a:pt x="44" y="142"/>
                  </a:lnTo>
                  <a:lnTo>
                    <a:pt x="72" y="152"/>
                  </a:lnTo>
                  <a:lnTo>
                    <a:pt x="85" y="138"/>
                  </a:lnTo>
                  <a:lnTo>
                    <a:pt x="107" y="130"/>
                  </a:lnTo>
                  <a:lnTo>
                    <a:pt x="107" y="13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162793" y="3675635"/>
              <a:ext cx="270769" cy="474253"/>
            </a:xfrm>
            <a:custGeom>
              <a:avLst/>
              <a:gdLst/>
              <a:ahLst/>
              <a:cxnLst>
                <a:cxn ang="0">
                  <a:pos x="214" y="223"/>
                </a:cxn>
                <a:cxn ang="0">
                  <a:pos x="216" y="180"/>
                </a:cxn>
                <a:cxn ang="0">
                  <a:pos x="229" y="160"/>
                </a:cxn>
                <a:cxn ang="0">
                  <a:pos x="223" y="141"/>
                </a:cxn>
                <a:cxn ang="0">
                  <a:pos x="152" y="114"/>
                </a:cxn>
                <a:cxn ang="0">
                  <a:pos x="157" y="86"/>
                </a:cxn>
                <a:cxn ang="0">
                  <a:pos x="178" y="55"/>
                </a:cxn>
                <a:cxn ang="0">
                  <a:pos x="166" y="6"/>
                </a:cxn>
                <a:cxn ang="0">
                  <a:pos x="159" y="0"/>
                </a:cxn>
                <a:cxn ang="0">
                  <a:pos x="113" y="31"/>
                </a:cxn>
                <a:cxn ang="0">
                  <a:pos x="92" y="101"/>
                </a:cxn>
                <a:cxn ang="0">
                  <a:pos x="85" y="150"/>
                </a:cxn>
                <a:cxn ang="0">
                  <a:pos x="47" y="180"/>
                </a:cxn>
                <a:cxn ang="0">
                  <a:pos x="26" y="189"/>
                </a:cxn>
                <a:cxn ang="0">
                  <a:pos x="0" y="196"/>
                </a:cxn>
                <a:cxn ang="0">
                  <a:pos x="59" y="269"/>
                </a:cxn>
                <a:cxn ang="0">
                  <a:pos x="71" y="324"/>
                </a:cxn>
                <a:cxn ang="0">
                  <a:pos x="66" y="350"/>
                </a:cxn>
                <a:cxn ang="0">
                  <a:pos x="107" y="372"/>
                </a:cxn>
                <a:cxn ang="0">
                  <a:pos x="107" y="389"/>
                </a:cxn>
                <a:cxn ang="0">
                  <a:pos x="144" y="399"/>
                </a:cxn>
                <a:cxn ang="0">
                  <a:pos x="154" y="399"/>
                </a:cxn>
                <a:cxn ang="0">
                  <a:pos x="154" y="367"/>
                </a:cxn>
                <a:cxn ang="0">
                  <a:pos x="183" y="363"/>
                </a:cxn>
                <a:cxn ang="0">
                  <a:pos x="190" y="326"/>
                </a:cxn>
                <a:cxn ang="0">
                  <a:pos x="170" y="310"/>
                </a:cxn>
                <a:cxn ang="0">
                  <a:pos x="154" y="295"/>
                </a:cxn>
                <a:cxn ang="0">
                  <a:pos x="161" y="225"/>
                </a:cxn>
                <a:cxn ang="0">
                  <a:pos x="176" y="216"/>
                </a:cxn>
                <a:cxn ang="0">
                  <a:pos x="202" y="227"/>
                </a:cxn>
                <a:cxn ang="0">
                  <a:pos x="214" y="223"/>
                </a:cxn>
                <a:cxn ang="0">
                  <a:pos x="214" y="223"/>
                </a:cxn>
              </a:cxnLst>
              <a:rect l="0" t="0" r="r" b="b"/>
              <a:pathLst>
                <a:path w="230" h="400">
                  <a:moveTo>
                    <a:pt x="214" y="223"/>
                  </a:moveTo>
                  <a:lnTo>
                    <a:pt x="216" y="180"/>
                  </a:lnTo>
                  <a:lnTo>
                    <a:pt x="229" y="160"/>
                  </a:lnTo>
                  <a:lnTo>
                    <a:pt x="223" y="141"/>
                  </a:lnTo>
                  <a:lnTo>
                    <a:pt x="152" y="114"/>
                  </a:lnTo>
                  <a:lnTo>
                    <a:pt x="157" y="86"/>
                  </a:lnTo>
                  <a:lnTo>
                    <a:pt x="178" y="55"/>
                  </a:lnTo>
                  <a:lnTo>
                    <a:pt x="166" y="6"/>
                  </a:lnTo>
                  <a:lnTo>
                    <a:pt x="159" y="0"/>
                  </a:lnTo>
                  <a:lnTo>
                    <a:pt x="113" y="31"/>
                  </a:lnTo>
                  <a:lnTo>
                    <a:pt x="92" y="101"/>
                  </a:lnTo>
                  <a:lnTo>
                    <a:pt x="85" y="150"/>
                  </a:lnTo>
                  <a:lnTo>
                    <a:pt x="47" y="180"/>
                  </a:lnTo>
                  <a:lnTo>
                    <a:pt x="26" y="189"/>
                  </a:lnTo>
                  <a:lnTo>
                    <a:pt x="0" y="196"/>
                  </a:lnTo>
                  <a:lnTo>
                    <a:pt x="59" y="269"/>
                  </a:lnTo>
                  <a:lnTo>
                    <a:pt x="71" y="324"/>
                  </a:lnTo>
                  <a:lnTo>
                    <a:pt x="66" y="350"/>
                  </a:lnTo>
                  <a:lnTo>
                    <a:pt x="107" y="372"/>
                  </a:lnTo>
                  <a:lnTo>
                    <a:pt x="107" y="389"/>
                  </a:lnTo>
                  <a:lnTo>
                    <a:pt x="144" y="399"/>
                  </a:lnTo>
                  <a:lnTo>
                    <a:pt x="154" y="399"/>
                  </a:lnTo>
                  <a:lnTo>
                    <a:pt x="154" y="367"/>
                  </a:lnTo>
                  <a:lnTo>
                    <a:pt x="183" y="363"/>
                  </a:lnTo>
                  <a:lnTo>
                    <a:pt x="190" y="326"/>
                  </a:lnTo>
                  <a:lnTo>
                    <a:pt x="170" y="310"/>
                  </a:lnTo>
                  <a:lnTo>
                    <a:pt x="154" y="295"/>
                  </a:lnTo>
                  <a:lnTo>
                    <a:pt x="161" y="225"/>
                  </a:lnTo>
                  <a:lnTo>
                    <a:pt x="176" y="216"/>
                  </a:lnTo>
                  <a:lnTo>
                    <a:pt x="202" y="227"/>
                  </a:lnTo>
                  <a:lnTo>
                    <a:pt x="214" y="223"/>
                  </a:lnTo>
                  <a:lnTo>
                    <a:pt x="214" y="223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2544647" y="1897517"/>
              <a:ext cx="2197850" cy="2017227"/>
            </a:xfrm>
            <a:custGeom>
              <a:avLst/>
              <a:gdLst/>
              <a:ahLst/>
              <a:cxnLst>
                <a:cxn ang="0">
                  <a:pos x="613" y="1648"/>
                </a:cxn>
                <a:cxn ang="0">
                  <a:pos x="694" y="1504"/>
                </a:cxn>
                <a:cxn ang="0">
                  <a:pos x="751" y="1639"/>
                </a:cxn>
                <a:cxn ang="0">
                  <a:pos x="828" y="1667"/>
                </a:cxn>
                <a:cxn ang="0">
                  <a:pos x="922" y="1523"/>
                </a:cxn>
                <a:cxn ang="0">
                  <a:pos x="1020" y="1475"/>
                </a:cxn>
                <a:cxn ang="0">
                  <a:pos x="1134" y="1385"/>
                </a:cxn>
                <a:cxn ang="0">
                  <a:pos x="1202" y="1294"/>
                </a:cxn>
                <a:cxn ang="0">
                  <a:pos x="1268" y="1193"/>
                </a:cxn>
                <a:cxn ang="0">
                  <a:pos x="1333" y="1197"/>
                </a:cxn>
                <a:cxn ang="0">
                  <a:pos x="1410" y="1173"/>
                </a:cxn>
                <a:cxn ang="0">
                  <a:pos x="1507" y="1164"/>
                </a:cxn>
                <a:cxn ang="0">
                  <a:pos x="1599" y="1200"/>
                </a:cxn>
                <a:cxn ang="0">
                  <a:pos x="1647" y="1162"/>
                </a:cxn>
                <a:cxn ang="0">
                  <a:pos x="1744" y="1072"/>
                </a:cxn>
                <a:cxn ang="0">
                  <a:pos x="1829" y="1025"/>
                </a:cxn>
                <a:cxn ang="0">
                  <a:pos x="1850" y="947"/>
                </a:cxn>
                <a:cxn ang="0">
                  <a:pos x="1748" y="891"/>
                </a:cxn>
                <a:cxn ang="0">
                  <a:pos x="1723" y="778"/>
                </a:cxn>
                <a:cxn ang="0">
                  <a:pos x="1754" y="740"/>
                </a:cxn>
                <a:cxn ang="0">
                  <a:pos x="1766" y="653"/>
                </a:cxn>
                <a:cxn ang="0">
                  <a:pos x="1766" y="631"/>
                </a:cxn>
                <a:cxn ang="0">
                  <a:pos x="1790" y="463"/>
                </a:cxn>
                <a:cxn ang="0">
                  <a:pos x="1826" y="480"/>
                </a:cxn>
                <a:cxn ang="0">
                  <a:pos x="1840" y="264"/>
                </a:cxn>
                <a:cxn ang="0">
                  <a:pos x="1719" y="171"/>
                </a:cxn>
                <a:cxn ang="0">
                  <a:pos x="1627" y="114"/>
                </a:cxn>
                <a:cxn ang="0">
                  <a:pos x="1537" y="87"/>
                </a:cxn>
                <a:cxn ang="0">
                  <a:pos x="1520" y="0"/>
                </a:cxn>
                <a:cxn ang="0">
                  <a:pos x="1484" y="87"/>
                </a:cxn>
                <a:cxn ang="0">
                  <a:pos x="1439" y="320"/>
                </a:cxn>
                <a:cxn ang="0">
                  <a:pos x="1316" y="412"/>
                </a:cxn>
                <a:cxn ang="0">
                  <a:pos x="1235" y="578"/>
                </a:cxn>
                <a:cxn ang="0">
                  <a:pos x="1362" y="607"/>
                </a:cxn>
                <a:cxn ang="0">
                  <a:pos x="1542" y="668"/>
                </a:cxn>
                <a:cxn ang="0">
                  <a:pos x="1415" y="721"/>
                </a:cxn>
                <a:cxn ang="0">
                  <a:pos x="1312" y="790"/>
                </a:cxn>
                <a:cxn ang="0">
                  <a:pos x="1176" y="915"/>
                </a:cxn>
                <a:cxn ang="0">
                  <a:pos x="1014" y="939"/>
                </a:cxn>
                <a:cxn ang="0">
                  <a:pos x="979" y="1096"/>
                </a:cxn>
                <a:cxn ang="0">
                  <a:pos x="728" y="1202"/>
                </a:cxn>
                <a:cxn ang="0">
                  <a:pos x="517" y="1268"/>
                </a:cxn>
                <a:cxn ang="0">
                  <a:pos x="187" y="1191"/>
                </a:cxn>
                <a:cxn ang="0">
                  <a:pos x="10" y="1248"/>
                </a:cxn>
                <a:cxn ang="0">
                  <a:pos x="110" y="1364"/>
                </a:cxn>
                <a:cxn ang="0">
                  <a:pos x="211" y="1409"/>
                </a:cxn>
                <a:cxn ang="0">
                  <a:pos x="242" y="1499"/>
                </a:cxn>
                <a:cxn ang="0">
                  <a:pos x="347" y="1559"/>
                </a:cxn>
                <a:cxn ang="0">
                  <a:pos x="501" y="1544"/>
                </a:cxn>
                <a:cxn ang="0">
                  <a:pos x="450" y="1625"/>
                </a:cxn>
                <a:cxn ang="0">
                  <a:pos x="527" y="1694"/>
                </a:cxn>
              </a:cxnLst>
              <a:rect l="0" t="0" r="r" b="b"/>
              <a:pathLst>
                <a:path w="1876" h="1700">
                  <a:moveTo>
                    <a:pt x="527" y="1694"/>
                  </a:moveTo>
                  <a:lnTo>
                    <a:pt x="553" y="1687"/>
                  </a:lnTo>
                  <a:lnTo>
                    <a:pt x="575" y="1678"/>
                  </a:lnTo>
                  <a:lnTo>
                    <a:pt x="613" y="1648"/>
                  </a:lnTo>
                  <a:lnTo>
                    <a:pt x="620" y="1598"/>
                  </a:lnTo>
                  <a:lnTo>
                    <a:pt x="641" y="1528"/>
                  </a:lnTo>
                  <a:lnTo>
                    <a:pt x="687" y="1497"/>
                  </a:lnTo>
                  <a:lnTo>
                    <a:pt x="694" y="1504"/>
                  </a:lnTo>
                  <a:lnTo>
                    <a:pt x="706" y="1552"/>
                  </a:lnTo>
                  <a:lnTo>
                    <a:pt x="685" y="1583"/>
                  </a:lnTo>
                  <a:lnTo>
                    <a:pt x="680" y="1612"/>
                  </a:lnTo>
                  <a:lnTo>
                    <a:pt x="751" y="1639"/>
                  </a:lnTo>
                  <a:lnTo>
                    <a:pt x="757" y="1658"/>
                  </a:lnTo>
                  <a:lnTo>
                    <a:pt x="799" y="1656"/>
                  </a:lnTo>
                  <a:lnTo>
                    <a:pt x="819" y="1660"/>
                  </a:lnTo>
                  <a:lnTo>
                    <a:pt x="828" y="1667"/>
                  </a:lnTo>
                  <a:lnTo>
                    <a:pt x="900" y="1564"/>
                  </a:lnTo>
                  <a:lnTo>
                    <a:pt x="919" y="1557"/>
                  </a:lnTo>
                  <a:lnTo>
                    <a:pt x="924" y="1544"/>
                  </a:lnTo>
                  <a:lnTo>
                    <a:pt x="922" y="1523"/>
                  </a:lnTo>
                  <a:lnTo>
                    <a:pt x="946" y="1489"/>
                  </a:lnTo>
                  <a:lnTo>
                    <a:pt x="991" y="1487"/>
                  </a:lnTo>
                  <a:lnTo>
                    <a:pt x="1010" y="1467"/>
                  </a:lnTo>
                  <a:lnTo>
                    <a:pt x="1020" y="1475"/>
                  </a:lnTo>
                  <a:lnTo>
                    <a:pt x="1046" y="1453"/>
                  </a:lnTo>
                  <a:lnTo>
                    <a:pt x="1062" y="1453"/>
                  </a:lnTo>
                  <a:lnTo>
                    <a:pt x="1110" y="1383"/>
                  </a:lnTo>
                  <a:lnTo>
                    <a:pt x="1134" y="1385"/>
                  </a:lnTo>
                  <a:lnTo>
                    <a:pt x="1165" y="1363"/>
                  </a:lnTo>
                  <a:lnTo>
                    <a:pt x="1173" y="1371"/>
                  </a:lnTo>
                  <a:lnTo>
                    <a:pt x="1230" y="1343"/>
                  </a:lnTo>
                  <a:lnTo>
                    <a:pt x="1202" y="1294"/>
                  </a:lnTo>
                  <a:lnTo>
                    <a:pt x="1211" y="1246"/>
                  </a:lnTo>
                  <a:lnTo>
                    <a:pt x="1235" y="1195"/>
                  </a:lnTo>
                  <a:lnTo>
                    <a:pt x="1254" y="1186"/>
                  </a:lnTo>
                  <a:lnTo>
                    <a:pt x="1268" y="1193"/>
                  </a:lnTo>
                  <a:lnTo>
                    <a:pt x="1268" y="1229"/>
                  </a:lnTo>
                  <a:lnTo>
                    <a:pt x="1283" y="1239"/>
                  </a:lnTo>
                  <a:lnTo>
                    <a:pt x="1319" y="1212"/>
                  </a:lnTo>
                  <a:lnTo>
                    <a:pt x="1333" y="1197"/>
                  </a:lnTo>
                  <a:lnTo>
                    <a:pt x="1349" y="1204"/>
                  </a:lnTo>
                  <a:lnTo>
                    <a:pt x="1367" y="1188"/>
                  </a:lnTo>
                  <a:lnTo>
                    <a:pt x="1404" y="1186"/>
                  </a:lnTo>
                  <a:lnTo>
                    <a:pt x="1410" y="1173"/>
                  </a:lnTo>
                  <a:lnTo>
                    <a:pt x="1402" y="1154"/>
                  </a:lnTo>
                  <a:lnTo>
                    <a:pt x="1428" y="1127"/>
                  </a:lnTo>
                  <a:lnTo>
                    <a:pt x="1458" y="1111"/>
                  </a:lnTo>
                  <a:lnTo>
                    <a:pt x="1507" y="1164"/>
                  </a:lnTo>
                  <a:lnTo>
                    <a:pt x="1505" y="1184"/>
                  </a:lnTo>
                  <a:lnTo>
                    <a:pt x="1529" y="1222"/>
                  </a:lnTo>
                  <a:lnTo>
                    <a:pt x="1586" y="1226"/>
                  </a:lnTo>
                  <a:lnTo>
                    <a:pt x="1599" y="1200"/>
                  </a:lnTo>
                  <a:lnTo>
                    <a:pt x="1584" y="1123"/>
                  </a:lnTo>
                  <a:lnTo>
                    <a:pt x="1597" y="1109"/>
                  </a:lnTo>
                  <a:lnTo>
                    <a:pt x="1623" y="1127"/>
                  </a:lnTo>
                  <a:lnTo>
                    <a:pt x="1647" y="1162"/>
                  </a:lnTo>
                  <a:lnTo>
                    <a:pt x="1685" y="1104"/>
                  </a:lnTo>
                  <a:lnTo>
                    <a:pt x="1702" y="1101"/>
                  </a:lnTo>
                  <a:lnTo>
                    <a:pt x="1730" y="1072"/>
                  </a:lnTo>
                  <a:lnTo>
                    <a:pt x="1744" y="1072"/>
                  </a:lnTo>
                  <a:lnTo>
                    <a:pt x="1768" y="1048"/>
                  </a:lnTo>
                  <a:lnTo>
                    <a:pt x="1781" y="1048"/>
                  </a:lnTo>
                  <a:lnTo>
                    <a:pt x="1794" y="1025"/>
                  </a:lnTo>
                  <a:lnTo>
                    <a:pt x="1829" y="1025"/>
                  </a:lnTo>
                  <a:lnTo>
                    <a:pt x="1860" y="995"/>
                  </a:lnTo>
                  <a:lnTo>
                    <a:pt x="1875" y="979"/>
                  </a:lnTo>
                  <a:lnTo>
                    <a:pt x="1875" y="961"/>
                  </a:lnTo>
                  <a:lnTo>
                    <a:pt x="1850" y="947"/>
                  </a:lnTo>
                  <a:lnTo>
                    <a:pt x="1850" y="915"/>
                  </a:lnTo>
                  <a:lnTo>
                    <a:pt x="1805" y="858"/>
                  </a:lnTo>
                  <a:lnTo>
                    <a:pt x="1761" y="899"/>
                  </a:lnTo>
                  <a:lnTo>
                    <a:pt x="1748" y="891"/>
                  </a:lnTo>
                  <a:lnTo>
                    <a:pt x="1745" y="867"/>
                  </a:lnTo>
                  <a:lnTo>
                    <a:pt x="1728" y="840"/>
                  </a:lnTo>
                  <a:lnTo>
                    <a:pt x="1723" y="809"/>
                  </a:lnTo>
                  <a:lnTo>
                    <a:pt x="1723" y="778"/>
                  </a:lnTo>
                  <a:lnTo>
                    <a:pt x="1693" y="756"/>
                  </a:lnTo>
                  <a:lnTo>
                    <a:pt x="1689" y="742"/>
                  </a:lnTo>
                  <a:lnTo>
                    <a:pt x="1697" y="723"/>
                  </a:lnTo>
                  <a:lnTo>
                    <a:pt x="1754" y="740"/>
                  </a:lnTo>
                  <a:lnTo>
                    <a:pt x="1757" y="711"/>
                  </a:lnTo>
                  <a:lnTo>
                    <a:pt x="1776" y="689"/>
                  </a:lnTo>
                  <a:lnTo>
                    <a:pt x="1764" y="677"/>
                  </a:lnTo>
                  <a:lnTo>
                    <a:pt x="1766" y="653"/>
                  </a:lnTo>
                  <a:lnTo>
                    <a:pt x="1794" y="639"/>
                  </a:lnTo>
                  <a:lnTo>
                    <a:pt x="1800" y="631"/>
                  </a:lnTo>
                  <a:lnTo>
                    <a:pt x="1797" y="622"/>
                  </a:lnTo>
                  <a:lnTo>
                    <a:pt x="1766" y="631"/>
                  </a:lnTo>
                  <a:lnTo>
                    <a:pt x="1711" y="590"/>
                  </a:lnTo>
                  <a:lnTo>
                    <a:pt x="1709" y="580"/>
                  </a:lnTo>
                  <a:lnTo>
                    <a:pt x="1735" y="547"/>
                  </a:lnTo>
                  <a:lnTo>
                    <a:pt x="1790" y="463"/>
                  </a:lnTo>
                  <a:lnTo>
                    <a:pt x="1794" y="456"/>
                  </a:lnTo>
                  <a:lnTo>
                    <a:pt x="1802" y="456"/>
                  </a:lnTo>
                  <a:lnTo>
                    <a:pt x="1821" y="478"/>
                  </a:lnTo>
                  <a:lnTo>
                    <a:pt x="1826" y="480"/>
                  </a:lnTo>
                  <a:lnTo>
                    <a:pt x="1826" y="378"/>
                  </a:lnTo>
                  <a:lnTo>
                    <a:pt x="1845" y="370"/>
                  </a:lnTo>
                  <a:lnTo>
                    <a:pt x="1845" y="330"/>
                  </a:lnTo>
                  <a:lnTo>
                    <a:pt x="1840" y="264"/>
                  </a:lnTo>
                  <a:lnTo>
                    <a:pt x="1862" y="176"/>
                  </a:lnTo>
                  <a:lnTo>
                    <a:pt x="1797" y="125"/>
                  </a:lnTo>
                  <a:lnTo>
                    <a:pt x="1745" y="169"/>
                  </a:lnTo>
                  <a:lnTo>
                    <a:pt x="1719" y="171"/>
                  </a:lnTo>
                  <a:lnTo>
                    <a:pt x="1706" y="187"/>
                  </a:lnTo>
                  <a:lnTo>
                    <a:pt x="1663" y="180"/>
                  </a:lnTo>
                  <a:lnTo>
                    <a:pt x="1640" y="154"/>
                  </a:lnTo>
                  <a:lnTo>
                    <a:pt x="1627" y="114"/>
                  </a:lnTo>
                  <a:lnTo>
                    <a:pt x="1630" y="99"/>
                  </a:lnTo>
                  <a:lnTo>
                    <a:pt x="1594" y="77"/>
                  </a:lnTo>
                  <a:lnTo>
                    <a:pt x="1575" y="110"/>
                  </a:lnTo>
                  <a:lnTo>
                    <a:pt x="1537" y="87"/>
                  </a:lnTo>
                  <a:lnTo>
                    <a:pt x="1531" y="81"/>
                  </a:lnTo>
                  <a:lnTo>
                    <a:pt x="1553" y="21"/>
                  </a:lnTo>
                  <a:lnTo>
                    <a:pt x="1536" y="0"/>
                  </a:lnTo>
                  <a:lnTo>
                    <a:pt x="1520" y="0"/>
                  </a:lnTo>
                  <a:lnTo>
                    <a:pt x="1481" y="26"/>
                  </a:lnTo>
                  <a:lnTo>
                    <a:pt x="1448" y="77"/>
                  </a:lnTo>
                  <a:lnTo>
                    <a:pt x="1460" y="84"/>
                  </a:lnTo>
                  <a:lnTo>
                    <a:pt x="1484" y="87"/>
                  </a:lnTo>
                  <a:lnTo>
                    <a:pt x="1505" y="137"/>
                  </a:lnTo>
                  <a:lnTo>
                    <a:pt x="1494" y="158"/>
                  </a:lnTo>
                  <a:lnTo>
                    <a:pt x="1474" y="187"/>
                  </a:lnTo>
                  <a:lnTo>
                    <a:pt x="1439" y="320"/>
                  </a:lnTo>
                  <a:lnTo>
                    <a:pt x="1452" y="342"/>
                  </a:lnTo>
                  <a:lnTo>
                    <a:pt x="1441" y="359"/>
                  </a:lnTo>
                  <a:lnTo>
                    <a:pt x="1360" y="419"/>
                  </a:lnTo>
                  <a:lnTo>
                    <a:pt x="1316" y="412"/>
                  </a:lnTo>
                  <a:lnTo>
                    <a:pt x="1292" y="403"/>
                  </a:lnTo>
                  <a:lnTo>
                    <a:pt x="1288" y="414"/>
                  </a:lnTo>
                  <a:lnTo>
                    <a:pt x="1252" y="557"/>
                  </a:lnTo>
                  <a:lnTo>
                    <a:pt x="1235" y="578"/>
                  </a:lnTo>
                  <a:lnTo>
                    <a:pt x="1244" y="602"/>
                  </a:lnTo>
                  <a:lnTo>
                    <a:pt x="1266" y="622"/>
                  </a:lnTo>
                  <a:lnTo>
                    <a:pt x="1303" y="602"/>
                  </a:lnTo>
                  <a:lnTo>
                    <a:pt x="1362" y="607"/>
                  </a:lnTo>
                  <a:lnTo>
                    <a:pt x="1380" y="578"/>
                  </a:lnTo>
                  <a:lnTo>
                    <a:pt x="1410" y="569"/>
                  </a:lnTo>
                  <a:lnTo>
                    <a:pt x="1470" y="590"/>
                  </a:lnTo>
                  <a:lnTo>
                    <a:pt x="1542" y="668"/>
                  </a:lnTo>
                  <a:lnTo>
                    <a:pt x="1542" y="684"/>
                  </a:lnTo>
                  <a:lnTo>
                    <a:pt x="1527" y="694"/>
                  </a:lnTo>
                  <a:lnTo>
                    <a:pt x="1443" y="699"/>
                  </a:lnTo>
                  <a:lnTo>
                    <a:pt x="1415" y="721"/>
                  </a:lnTo>
                  <a:lnTo>
                    <a:pt x="1393" y="718"/>
                  </a:lnTo>
                  <a:lnTo>
                    <a:pt x="1378" y="742"/>
                  </a:lnTo>
                  <a:lnTo>
                    <a:pt x="1338" y="752"/>
                  </a:lnTo>
                  <a:lnTo>
                    <a:pt x="1312" y="790"/>
                  </a:lnTo>
                  <a:lnTo>
                    <a:pt x="1307" y="820"/>
                  </a:lnTo>
                  <a:lnTo>
                    <a:pt x="1250" y="858"/>
                  </a:lnTo>
                  <a:lnTo>
                    <a:pt x="1216" y="862"/>
                  </a:lnTo>
                  <a:lnTo>
                    <a:pt x="1176" y="915"/>
                  </a:lnTo>
                  <a:lnTo>
                    <a:pt x="1139" y="937"/>
                  </a:lnTo>
                  <a:lnTo>
                    <a:pt x="1067" y="921"/>
                  </a:lnTo>
                  <a:lnTo>
                    <a:pt x="1042" y="911"/>
                  </a:lnTo>
                  <a:lnTo>
                    <a:pt x="1014" y="939"/>
                  </a:lnTo>
                  <a:lnTo>
                    <a:pt x="1000" y="990"/>
                  </a:lnTo>
                  <a:lnTo>
                    <a:pt x="1041" y="1048"/>
                  </a:lnTo>
                  <a:lnTo>
                    <a:pt x="1014" y="1074"/>
                  </a:lnTo>
                  <a:lnTo>
                    <a:pt x="979" y="1096"/>
                  </a:lnTo>
                  <a:lnTo>
                    <a:pt x="926" y="1162"/>
                  </a:lnTo>
                  <a:lnTo>
                    <a:pt x="859" y="1193"/>
                  </a:lnTo>
                  <a:lnTo>
                    <a:pt x="747" y="1204"/>
                  </a:lnTo>
                  <a:lnTo>
                    <a:pt x="728" y="1202"/>
                  </a:lnTo>
                  <a:lnTo>
                    <a:pt x="599" y="1257"/>
                  </a:lnTo>
                  <a:lnTo>
                    <a:pt x="541" y="1294"/>
                  </a:lnTo>
                  <a:lnTo>
                    <a:pt x="522" y="1285"/>
                  </a:lnTo>
                  <a:lnTo>
                    <a:pt x="517" y="1268"/>
                  </a:lnTo>
                  <a:lnTo>
                    <a:pt x="438" y="1263"/>
                  </a:lnTo>
                  <a:lnTo>
                    <a:pt x="345" y="1234"/>
                  </a:lnTo>
                  <a:lnTo>
                    <a:pt x="321" y="1207"/>
                  </a:lnTo>
                  <a:lnTo>
                    <a:pt x="187" y="1191"/>
                  </a:lnTo>
                  <a:lnTo>
                    <a:pt x="163" y="1202"/>
                  </a:lnTo>
                  <a:lnTo>
                    <a:pt x="1" y="1186"/>
                  </a:lnTo>
                  <a:lnTo>
                    <a:pt x="0" y="1210"/>
                  </a:lnTo>
                  <a:lnTo>
                    <a:pt x="10" y="1248"/>
                  </a:lnTo>
                  <a:lnTo>
                    <a:pt x="3" y="1310"/>
                  </a:lnTo>
                  <a:lnTo>
                    <a:pt x="50" y="1378"/>
                  </a:lnTo>
                  <a:lnTo>
                    <a:pt x="74" y="1393"/>
                  </a:lnTo>
                  <a:lnTo>
                    <a:pt x="110" y="1364"/>
                  </a:lnTo>
                  <a:lnTo>
                    <a:pt x="189" y="1364"/>
                  </a:lnTo>
                  <a:lnTo>
                    <a:pt x="209" y="1371"/>
                  </a:lnTo>
                  <a:lnTo>
                    <a:pt x="220" y="1389"/>
                  </a:lnTo>
                  <a:lnTo>
                    <a:pt x="211" y="1409"/>
                  </a:lnTo>
                  <a:lnTo>
                    <a:pt x="168" y="1444"/>
                  </a:lnTo>
                  <a:lnTo>
                    <a:pt x="172" y="1462"/>
                  </a:lnTo>
                  <a:lnTo>
                    <a:pt x="223" y="1499"/>
                  </a:lnTo>
                  <a:lnTo>
                    <a:pt x="242" y="1499"/>
                  </a:lnTo>
                  <a:lnTo>
                    <a:pt x="249" y="1508"/>
                  </a:lnTo>
                  <a:lnTo>
                    <a:pt x="244" y="1523"/>
                  </a:lnTo>
                  <a:lnTo>
                    <a:pt x="275" y="1548"/>
                  </a:lnTo>
                  <a:lnTo>
                    <a:pt x="347" y="1559"/>
                  </a:lnTo>
                  <a:lnTo>
                    <a:pt x="383" y="1550"/>
                  </a:lnTo>
                  <a:lnTo>
                    <a:pt x="426" y="1506"/>
                  </a:lnTo>
                  <a:lnTo>
                    <a:pt x="479" y="1511"/>
                  </a:lnTo>
                  <a:lnTo>
                    <a:pt x="501" y="1544"/>
                  </a:lnTo>
                  <a:lnTo>
                    <a:pt x="488" y="1574"/>
                  </a:lnTo>
                  <a:lnTo>
                    <a:pt x="493" y="1593"/>
                  </a:lnTo>
                  <a:lnTo>
                    <a:pt x="464" y="1610"/>
                  </a:lnTo>
                  <a:lnTo>
                    <a:pt x="450" y="1625"/>
                  </a:lnTo>
                  <a:lnTo>
                    <a:pt x="455" y="1663"/>
                  </a:lnTo>
                  <a:lnTo>
                    <a:pt x="505" y="1699"/>
                  </a:lnTo>
                  <a:lnTo>
                    <a:pt x="527" y="1694"/>
                  </a:lnTo>
                  <a:lnTo>
                    <a:pt x="527" y="1694"/>
                  </a:lnTo>
                </a:path>
              </a:pathLst>
            </a:custGeom>
            <a:solidFill>
              <a:srgbClr val="00B0F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388517" y="3025684"/>
              <a:ext cx="574558" cy="566726"/>
            </a:xfrm>
            <a:custGeom>
              <a:avLst/>
              <a:gdLst/>
              <a:ahLst/>
              <a:cxnLst>
                <a:cxn ang="0">
                  <a:pos x="406" y="331"/>
                </a:cxn>
                <a:cxn ang="0">
                  <a:pos x="458" y="254"/>
                </a:cxn>
                <a:cxn ang="0">
                  <a:pos x="490" y="216"/>
                </a:cxn>
                <a:cxn ang="0">
                  <a:pos x="485" y="178"/>
                </a:cxn>
                <a:cxn ang="0">
                  <a:pos x="451" y="139"/>
                </a:cxn>
                <a:cxn ang="0">
                  <a:pos x="446" y="106"/>
                </a:cxn>
                <a:cxn ang="0">
                  <a:pos x="384" y="20"/>
                </a:cxn>
                <a:cxn ang="0">
                  <a:pos x="380" y="28"/>
                </a:cxn>
                <a:cxn ang="0">
                  <a:pos x="367" y="42"/>
                </a:cxn>
                <a:cxn ang="0">
                  <a:pos x="341" y="11"/>
                </a:cxn>
                <a:cxn ang="0">
                  <a:pos x="303" y="0"/>
                </a:cxn>
                <a:cxn ang="0">
                  <a:pos x="301" y="11"/>
                </a:cxn>
                <a:cxn ang="0">
                  <a:pos x="301" y="28"/>
                </a:cxn>
                <a:cxn ang="0">
                  <a:pos x="286" y="44"/>
                </a:cxn>
                <a:cxn ang="0">
                  <a:pos x="255" y="74"/>
                </a:cxn>
                <a:cxn ang="0">
                  <a:pos x="221" y="74"/>
                </a:cxn>
                <a:cxn ang="0">
                  <a:pos x="207" y="97"/>
                </a:cxn>
                <a:cxn ang="0">
                  <a:pos x="195" y="97"/>
                </a:cxn>
                <a:cxn ang="0">
                  <a:pos x="171" y="122"/>
                </a:cxn>
                <a:cxn ang="0">
                  <a:pos x="157" y="122"/>
                </a:cxn>
                <a:cxn ang="0">
                  <a:pos x="129" y="150"/>
                </a:cxn>
                <a:cxn ang="0">
                  <a:pos x="111" y="154"/>
                </a:cxn>
                <a:cxn ang="0">
                  <a:pos x="74" y="212"/>
                </a:cxn>
                <a:cxn ang="0">
                  <a:pos x="50" y="177"/>
                </a:cxn>
                <a:cxn ang="0">
                  <a:pos x="23" y="159"/>
                </a:cxn>
                <a:cxn ang="0">
                  <a:pos x="11" y="172"/>
                </a:cxn>
                <a:cxn ang="0">
                  <a:pos x="26" y="250"/>
                </a:cxn>
                <a:cxn ang="0">
                  <a:pos x="13" y="276"/>
                </a:cxn>
                <a:cxn ang="0">
                  <a:pos x="0" y="315"/>
                </a:cxn>
                <a:cxn ang="0">
                  <a:pos x="37" y="339"/>
                </a:cxn>
                <a:cxn ang="0">
                  <a:pos x="57" y="342"/>
                </a:cxn>
                <a:cxn ang="0">
                  <a:pos x="83" y="380"/>
                </a:cxn>
                <a:cxn ang="0">
                  <a:pos x="102" y="368"/>
                </a:cxn>
                <a:cxn ang="0">
                  <a:pos x="133" y="331"/>
                </a:cxn>
                <a:cxn ang="0">
                  <a:pos x="164" y="278"/>
                </a:cxn>
                <a:cxn ang="0">
                  <a:pos x="217" y="267"/>
                </a:cxn>
                <a:cxn ang="0">
                  <a:pos x="250" y="300"/>
                </a:cxn>
                <a:cxn ang="0">
                  <a:pos x="225" y="353"/>
                </a:cxn>
                <a:cxn ang="0">
                  <a:pos x="195" y="402"/>
                </a:cxn>
                <a:cxn ang="0">
                  <a:pos x="223" y="421"/>
                </a:cxn>
                <a:cxn ang="0">
                  <a:pos x="221" y="445"/>
                </a:cxn>
                <a:cxn ang="0">
                  <a:pos x="198" y="467"/>
                </a:cxn>
                <a:cxn ang="0">
                  <a:pos x="203" y="477"/>
                </a:cxn>
                <a:cxn ang="0">
                  <a:pos x="243" y="457"/>
                </a:cxn>
                <a:cxn ang="0">
                  <a:pos x="298" y="384"/>
                </a:cxn>
                <a:cxn ang="0">
                  <a:pos x="379" y="337"/>
                </a:cxn>
                <a:cxn ang="0">
                  <a:pos x="406" y="331"/>
                </a:cxn>
                <a:cxn ang="0">
                  <a:pos x="406" y="331"/>
                </a:cxn>
              </a:cxnLst>
              <a:rect l="0" t="0" r="r" b="b"/>
              <a:pathLst>
                <a:path w="491" h="478">
                  <a:moveTo>
                    <a:pt x="406" y="331"/>
                  </a:moveTo>
                  <a:lnTo>
                    <a:pt x="458" y="254"/>
                  </a:lnTo>
                  <a:lnTo>
                    <a:pt x="490" y="216"/>
                  </a:lnTo>
                  <a:lnTo>
                    <a:pt x="485" y="178"/>
                  </a:lnTo>
                  <a:lnTo>
                    <a:pt x="451" y="139"/>
                  </a:lnTo>
                  <a:lnTo>
                    <a:pt x="446" y="106"/>
                  </a:lnTo>
                  <a:lnTo>
                    <a:pt x="384" y="20"/>
                  </a:lnTo>
                  <a:lnTo>
                    <a:pt x="380" y="28"/>
                  </a:lnTo>
                  <a:lnTo>
                    <a:pt x="367" y="42"/>
                  </a:lnTo>
                  <a:lnTo>
                    <a:pt x="341" y="11"/>
                  </a:lnTo>
                  <a:lnTo>
                    <a:pt x="303" y="0"/>
                  </a:lnTo>
                  <a:lnTo>
                    <a:pt x="301" y="11"/>
                  </a:lnTo>
                  <a:lnTo>
                    <a:pt x="301" y="28"/>
                  </a:lnTo>
                  <a:lnTo>
                    <a:pt x="286" y="44"/>
                  </a:lnTo>
                  <a:lnTo>
                    <a:pt x="255" y="74"/>
                  </a:lnTo>
                  <a:lnTo>
                    <a:pt x="221" y="74"/>
                  </a:lnTo>
                  <a:lnTo>
                    <a:pt x="207" y="97"/>
                  </a:lnTo>
                  <a:lnTo>
                    <a:pt x="195" y="97"/>
                  </a:lnTo>
                  <a:lnTo>
                    <a:pt x="171" y="122"/>
                  </a:lnTo>
                  <a:lnTo>
                    <a:pt x="157" y="122"/>
                  </a:lnTo>
                  <a:lnTo>
                    <a:pt x="129" y="150"/>
                  </a:lnTo>
                  <a:lnTo>
                    <a:pt x="111" y="154"/>
                  </a:lnTo>
                  <a:lnTo>
                    <a:pt x="74" y="212"/>
                  </a:lnTo>
                  <a:lnTo>
                    <a:pt x="50" y="177"/>
                  </a:lnTo>
                  <a:lnTo>
                    <a:pt x="23" y="159"/>
                  </a:lnTo>
                  <a:lnTo>
                    <a:pt x="11" y="172"/>
                  </a:lnTo>
                  <a:lnTo>
                    <a:pt x="26" y="250"/>
                  </a:lnTo>
                  <a:lnTo>
                    <a:pt x="13" y="276"/>
                  </a:lnTo>
                  <a:lnTo>
                    <a:pt x="0" y="315"/>
                  </a:lnTo>
                  <a:lnTo>
                    <a:pt x="37" y="339"/>
                  </a:lnTo>
                  <a:lnTo>
                    <a:pt x="57" y="342"/>
                  </a:lnTo>
                  <a:lnTo>
                    <a:pt x="83" y="380"/>
                  </a:lnTo>
                  <a:lnTo>
                    <a:pt x="102" y="368"/>
                  </a:lnTo>
                  <a:lnTo>
                    <a:pt x="133" y="331"/>
                  </a:lnTo>
                  <a:lnTo>
                    <a:pt x="164" y="278"/>
                  </a:lnTo>
                  <a:lnTo>
                    <a:pt x="217" y="267"/>
                  </a:lnTo>
                  <a:lnTo>
                    <a:pt x="250" y="300"/>
                  </a:lnTo>
                  <a:lnTo>
                    <a:pt x="225" y="353"/>
                  </a:lnTo>
                  <a:lnTo>
                    <a:pt x="195" y="402"/>
                  </a:lnTo>
                  <a:lnTo>
                    <a:pt x="223" y="421"/>
                  </a:lnTo>
                  <a:lnTo>
                    <a:pt x="221" y="445"/>
                  </a:lnTo>
                  <a:lnTo>
                    <a:pt x="198" y="467"/>
                  </a:lnTo>
                  <a:lnTo>
                    <a:pt x="203" y="477"/>
                  </a:lnTo>
                  <a:lnTo>
                    <a:pt x="243" y="457"/>
                  </a:lnTo>
                  <a:lnTo>
                    <a:pt x="298" y="384"/>
                  </a:lnTo>
                  <a:lnTo>
                    <a:pt x="379" y="337"/>
                  </a:lnTo>
                  <a:lnTo>
                    <a:pt x="406" y="331"/>
                  </a:lnTo>
                  <a:lnTo>
                    <a:pt x="406" y="331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524561" y="2704672"/>
              <a:ext cx="830798" cy="578615"/>
            </a:xfrm>
            <a:custGeom>
              <a:avLst/>
              <a:gdLst/>
              <a:ahLst/>
              <a:cxnLst>
                <a:cxn ang="0">
                  <a:pos x="686" y="135"/>
                </a:cxn>
                <a:cxn ang="0">
                  <a:pos x="631" y="125"/>
                </a:cxn>
                <a:cxn ang="0">
                  <a:pos x="609" y="120"/>
                </a:cxn>
                <a:cxn ang="0">
                  <a:pos x="561" y="149"/>
                </a:cxn>
                <a:cxn ang="0">
                  <a:pos x="539" y="162"/>
                </a:cxn>
                <a:cxn ang="0">
                  <a:pos x="496" y="130"/>
                </a:cxn>
                <a:cxn ang="0">
                  <a:pos x="458" y="96"/>
                </a:cxn>
                <a:cxn ang="0">
                  <a:pos x="451" y="142"/>
                </a:cxn>
                <a:cxn ang="0">
                  <a:pos x="412" y="96"/>
                </a:cxn>
                <a:cxn ang="0">
                  <a:pos x="379" y="63"/>
                </a:cxn>
                <a:cxn ang="0">
                  <a:pos x="307" y="63"/>
                </a:cxn>
                <a:cxn ang="0">
                  <a:pos x="269" y="36"/>
                </a:cxn>
                <a:cxn ang="0">
                  <a:pos x="216" y="55"/>
                </a:cxn>
                <a:cxn ang="0">
                  <a:pos x="161" y="41"/>
                </a:cxn>
                <a:cxn ang="0">
                  <a:pos x="87" y="10"/>
                </a:cxn>
                <a:cxn ang="0">
                  <a:pos x="65" y="61"/>
                </a:cxn>
                <a:cxn ang="0">
                  <a:pos x="0" y="63"/>
                </a:cxn>
                <a:cxn ang="0">
                  <a:pos x="34" y="99"/>
                </a:cxn>
                <a:cxn ang="0">
                  <a:pos x="38" y="161"/>
                </a:cxn>
                <a:cxn ang="0">
                  <a:pos x="58" y="211"/>
                </a:cxn>
                <a:cxn ang="0">
                  <a:pos x="115" y="178"/>
                </a:cxn>
                <a:cxn ang="0">
                  <a:pos x="161" y="268"/>
                </a:cxn>
                <a:cxn ang="0">
                  <a:pos x="187" y="270"/>
                </a:cxn>
                <a:cxn ang="0">
                  <a:pos x="252" y="313"/>
                </a:cxn>
                <a:cxn ang="0">
                  <a:pos x="269" y="291"/>
                </a:cxn>
                <a:cxn ang="0">
                  <a:pos x="335" y="409"/>
                </a:cxn>
                <a:cxn ang="0">
                  <a:pos x="374" y="487"/>
                </a:cxn>
                <a:cxn ang="0">
                  <a:pos x="434" y="385"/>
                </a:cxn>
                <a:cxn ang="0">
                  <a:pos x="477" y="398"/>
                </a:cxn>
                <a:cxn ang="0">
                  <a:pos x="546" y="376"/>
                </a:cxn>
                <a:cxn ang="0">
                  <a:pos x="528" y="330"/>
                </a:cxn>
                <a:cxn ang="0">
                  <a:pos x="594" y="277"/>
                </a:cxn>
                <a:cxn ang="0">
                  <a:pos x="620" y="229"/>
                </a:cxn>
                <a:cxn ang="0">
                  <a:pos x="642" y="200"/>
                </a:cxn>
                <a:cxn ang="0">
                  <a:pos x="666" y="224"/>
                </a:cxn>
                <a:cxn ang="0">
                  <a:pos x="708" y="147"/>
                </a:cxn>
                <a:cxn ang="0">
                  <a:pos x="704" y="135"/>
                </a:cxn>
              </a:cxnLst>
              <a:rect l="0" t="0" r="r" b="b"/>
              <a:pathLst>
                <a:path w="709" h="488">
                  <a:moveTo>
                    <a:pt x="704" y="135"/>
                  </a:moveTo>
                  <a:lnTo>
                    <a:pt x="686" y="135"/>
                  </a:lnTo>
                  <a:lnTo>
                    <a:pt x="664" y="135"/>
                  </a:lnTo>
                  <a:lnTo>
                    <a:pt x="631" y="125"/>
                  </a:lnTo>
                  <a:lnTo>
                    <a:pt x="620" y="105"/>
                  </a:lnTo>
                  <a:lnTo>
                    <a:pt x="609" y="120"/>
                  </a:lnTo>
                  <a:lnTo>
                    <a:pt x="594" y="110"/>
                  </a:lnTo>
                  <a:lnTo>
                    <a:pt x="561" y="149"/>
                  </a:lnTo>
                  <a:lnTo>
                    <a:pt x="554" y="161"/>
                  </a:lnTo>
                  <a:lnTo>
                    <a:pt x="539" y="162"/>
                  </a:lnTo>
                  <a:lnTo>
                    <a:pt x="517" y="138"/>
                  </a:lnTo>
                  <a:lnTo>
                    <a:pt x="496" y="130"/>
                  </a:lnTo>
                  <a:lnTo>
                    <a:pt x="473" y="85"/>
                  </a:lnTo>
                  <a:lnTo>
                    <a:pt x="458" y="96"/>
                  </a:lnTo>
                  <a:lnTo>
                    <a:pt x="462" y="135"/>
                  </a:lnTo>
                  <a:lnTo>
                    <a:pt x="451" y="142"/>
                  </a:lnTo>
                  <a:lnTo>
                    <a:pt x="422" y="110"/>
                  </a:lnTo>
                  <a:lnTo>
                    <a:pt x="412" y="96"/>
                  </a:lnTo>
                  <a:lnTo>
                    <a:pt x="390" y="96"/>
                  </a:lnTo>
                  <a:lnTo>
                    <a:pt x="379" y="63"/>
                  </a:lnTo>
                  <a:lnTo>
                    <a:pt x="348" y="48"/>
                  </a:lnTo>
                  <a:lnTo>
                    <a:pt x="307" y="63"/>
                  </a:lnTo>
                  <a:lnTo>
                    <a:pt x="290" y="61"/>
                  </a:lnTo>
                  <a:lnTo>
                    <a:pt x="269" y="36"/>
                  </a:lnTo>
                  <a:lnTo>
                    <a:pt x="237" y="55"/>
                  </a:lnTo>
                  <a:lnTo>
                    <a:pt x="216" y="55"/>
                  </a:lnTo>
                  <a:lnTo>
                    <a:pt x="194" y="65"/>
                  </a:lnTo>
                  <a:lnTo>
                    <a:pt x="161" y="41"/>
                  </a:lnTo>
                  <a:lnTo>
                    <a:pt x="139" y="0"/>
                  </a:lnTo>
                  <a:lnTo>
                    <a:pt x="87" y="10"/>
                  </a:lnTo>
                  <a:lnTo>
                    <a:pt x="67" y="32"/>
                  </a:lnTo>
                  <a:lnTo>
                    <a:pt x="65" y="61"/>
                  </a:lnTo>
                  <a:lnTo>
                    <a:pt x="8" y="43"/>
                  </a:lnTo>
                  <a:lnTo>
                    <a:pt x="0" y="63"/>
                  </a:lnTo>
                  <a:lnTo>
                    <a:pt x="3" y="77"/>
                  </a:lnTo>
                  <a:lnTo>
                    <a:pt x="34" y="99"/>
                  </a:lnTo>
                  <a:lnTo>
                    <a:pt x="34" y="130"/>
                  </a:lnTo>
                  <a:lnTo>
                    <a:pt x="38" y="161"/>
                  </a:lnTo>
                  <a:lnTo>
                    <a:pt x="56" y="187"/>
                  </a:lnTo>
                  <a:lnTo>
                    <a:pt x="58" y="211"/>
                  </a:lnTo>
                  <a:lnTo>
                    <a:pt x="72" y="219"/>
                  </a:lnTo>
                  <a:lnTo>
                    <a:pt x="115" y="178"/>
                  </a:lnTo>
                  <a:lnTo>
                    <a:pt x="161" y="236"/>
                  </a:lnTo>
                  <a:lnTo>
                    <a:pt x="161" y="268"/>
                  </a:lnTo>
                  <a:lnTo>
                    <a:pt x="185" y="282"/>
                  </a:lnTo>
                  <a:lnTo>
                    <a:pt x="187" y="270"/>
                  </a:lnTo>
                  <a:lnTo>
                    <a:pt x="225" y="282"/>
                  </a:lnTo>
                  <a:lnTo>
                    <a:pt x="252" y="313"/>
                  </a:lnTo>
                  <a:lnTo>
                    <a:pt x="264" y="299"/>
                  </a:lnTo>
                  <a:lnTo>
                    <a:pt x="269" y="291"/>
                  </a:lnTo>
                  <a:lnTo>
                    <a:pt x="331" y="376"/>
                  </a:lnTo>
                  <a:lnTo>
                    <a:pt x="335" y="409"/>
                  </a:lnTo>
                  <a:lnTo>
                    <a:pt x="370" y="449"/>
                  </a:lnTo>
                  <a:lnTo>
                    <a:pt x="374" y="487"/>
                  </a:lnTo>
                  <a:lnTo>
                    <a:pt x="405" y="467"/>
                  </a:lnTo>
                  <a:lnTo>
                    <a:pt x="434" y="385"/>
                  </a:lnTo>
                  <a:lnTo>
                    <a:pt x="446" y="381"/>
                  </a:lnTo>
                  <a:lnTo>
                    <a:pt x="477" y="398"/>
                  </a:lnTo>
                  <a:lnTo>
                    <a:pt x="528" y="392"/>
                  </a:lnTo>
                  <a:lnTo>
                    <a:pt x="546" y="376"/>
                  </a:lnTo>
                  <a:lnTo>
                    <a:pt x="522" y="339"/>
                  </a:lnTo>
                  <a:lnTo>
                    <a:pt x="528" y="330"/>
                  </a:lnTo>
                  <a:lnTo>
                    <a:pt x="577" y="315"/>
                  </a:lnTo>
                  <a:lnTo>
                    <a:pt x="594" y="277"/>
                  </a:lnTo>
                  <a:lnTo>
                    <a:pt x="620" y="265"/>
                  </a:lnTo>
                  <a:lnTo>
                    <a:pt x="620" y="229"/>
                  </a:lnTo>
                  <a:lnTo>
                    <a:pt x="627" y="204"/>
                  </a:lnTo>
                  <a:lnTo>
                    <a:pt x="642" y="200"/>
                  </a:lnTo>
                  <a:lnTo>
                    <a:pt x="654" y="214"/>
                  </a:lnTo>
                  <a:lnTo>
                    <a:pt x="666" y="224"/>
                  </a:lnTo>
                  <a:lnTo>
                    <a:pt x="699" y="180"/>
                  </a:lnTo>
                  <a:lnTo>
                    <a:pt x="708" y="147"/>
                  </a:lnTo>
                  <a:lnTo>
                    <a:pt x="704" y="135"/>
                  </a:lnTo>
                  <a:lnTo>
                    <a:pt x="704" y="13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40967" y="1844675"/>
              <a:ext cx="1135908" cy="1052868"/>
            </a:xfrm>
            <a:custGeom>
              <a:avLst/>
              <a:gdLst/>
              <a:ahLst/>
              <a:cxnLst>
                <a:cxn ang="0">
                  <a:pos x="297" y="724"/>
                </a:cxn>
                <a:cxn ang="0">
                  <a:pos x="351" y="790"/>
                </a:cxn>
                <a:cxn ang="0">
                  <a:pos x="394" y="779"/>
                </a:cxn>
                <a:cxn ang="0">
                  <a:pos x="447" y="785"/>
                </a:cxn>
                <a:cxn ang="0">
                  <a:pos x="505" y="772"/>
                </a:cxn>
                <a:cxn ang="0">
                  <a:pos x="547" y="821"/>
                </a:cxn>
                <a:cxn ang="0">
                  <a:pos x="579" y="835"/>
                </a:cxn>
                <a:cxn ang="0">
                  <a:pos x="619" y="860"/>
                </a:cxn>
                <a:cxn ang="0">
                  <a:pos x="629" y="809"/>
                </a:cxn>
                <a:cxn ang="0">
                  <a:pos x="674" y="862"/>
                </a:cxn>
                <a:cxn ang="0">
                  <a:pos x="710" y="885"/>
                </a:cxn>
                <a:cxn ang="0">
                  <a:pos x="750" y="835"/>
                </a:cxn>
                <a:cxn ang="0">
                  <a:pos x="777" y="830"/>
                </a:cxn>
                <a:cxn ang="0">
                  <a:pos x="820" y="860"/>
                </a:cxn>
                <a:cxn ang="0">
                  <a:pos x="860" y="860"/>
                </a:cxn>
                <a:cxn ang="0">
                  <a:pos x="844" y="790"/>
                </a:cxn>
                <a:cxn ang="0">
                  <a:pos x="827" y="708"/>
                </a:cxn>
                <a:cxn ang="0">
                  <a:pos x="921" y="669"/>
                </a:cxn>
                <a:cxn ang="0">
                  <a:pos x="930" y="628"/>
                </a:cxn>
                <a:cxn ang="0">
                  <a:pos x="941" y="585"/>
                </a:cxn>
                <a:cxn ang="0">
                  <a:pos x="947" y="419"/>
                </a:cxn>
                <a:cxn ang="0">
                  <a:pos x="942" y="349"/>
                </a:cxn>
                <a:cxn ang="0">
                  <a:pos x="937" y="315"/>
                </a:cxn>
                <a:cxn ang="0">
                  <a:pos x="875" y="365"/>
                </a:cxn>
                <a:cxn ang="0">
                  <a:pos x="810" y="426"/>
                </a:cxn>
                <a:cxn ang="0">
                  <a:pos x="691" y="426"/>
                </a:cxn>
                <a:cxn ang="0">
                  <a:pos x="678" y="380"/>
                </a:cxn>
                <a:cxn ang="0">
                  <a:pos x="636" y="349"/>
                </a:cxn>
                <a:cxn ang="0">
                  <a:pos x="559" y="327"/>
                </a:cxn>
                <a:cxn ang="0">
                  <a:pos x="497" y="320"/>
                </a:cxn>
                <a:cxn ang="0">
                  <a:pos x="444" y="283"/>
                </a:cxn>
                <a:cxn ang="0">
                  <a:pos x="418" y="238"/>
                </a:cxn>
                <a:cxn ang="0">
                  <a:pos x="375" y="187"/>
                </a:cxn>
                <a:cxn ang="0">
                  <a:pos x="330" y="110"/>
                </a:cxn>
                <a:cxn ang="0">
                  <a:pos x="279" y="33"/>
                </a:cxn>
                <a:cxn ang="0">
                  <a:pos x="196" y="18"/>
                </a:cxn>
                <a:cxn ang="0">
                  <a:pos x="105" y="0"/>
                </a:cxn>
                <a:cxn ang="0">
                  <a:pos x="4" y="44"/>
                </a:cxn>
                <a:cxn ang="0">
                  <a:pos x="0" y="126"/>
                </a:cxn>
                <a:cxn ang="0">
                  <a:pos x="43" y="155"/>
                </a:cxn>
                <a:cxn ang="0">
                  <a:pos x="98" y="143"/>
                </a:cxn>
                <a:cxn ang="0">
                  <a:pos x="108" y="199"/>
                </a:cxn>
                <a:cxn ang="0">
                  <a:pos x="174" y="232"/>
                </a:cxn>
                <a:cxn ang="0">
                  <a:pos x="213" y="214"/>
                </a:cxn>
                <a:cxn ang="0">
                  <a:pos x="330" y="221"/>
                </a:cxn>
                <a:cxn ang="0">
                  <a:pos x="313" y="375"/>
                </a:cxn>
                <a:cxn ang="0">
                  <a:pos x="294" y="423"/>
                </a:cxn>
                <a:cxn ang="0">
                  <a:pos x="289" y="522"/>
                </a:cxn>
                <a:cxn ang="0">
                  <a:pos x="262" y="501"/>
                </a:cxn>
                <a:cxn ang="0">
                  <a:pos x="203" y="592"/>
                </a:cxn>
                <a:cxn ang="0">
                  <a:pos x="179" y="635"/>
                </a:cxn>
                <a:cxn ang="0">
                  <a:pos x="265" y="666"/>
                </a:cxn>
                <a:cxn ang="0">
                  <a:pos x="262" y="684"/>
                </a:cxn>
                <a:cxn ang="0">
                  <a:pos x="231" y="722"/>
                </a:cxn>
                <a:cxn ang="0">
                  <a:pos x="244" y="734"/>
                </a:cxn>
              </a:cxnLst>
              <a:rect l="0" t="0" r="r" b="b"/>
              <a:pathLst>
                <a:path w="970" h="888">
                  <a:moveTo>
                    <a:pt x="244" y="734"/>
                  </a:moveTo>
                  <a:lnTo>
                    <a:pt x="297" y="724"/>
                  </a:lnTo>
                  <a:lnTo>
                    <a:pt x="318" y="766"/>
                  </a:lnTo>
                  <a:lnTo>
                    <a:pt x="351" y="790"/>
                  </a:lnTo>
                  <a:lnTo>
                    <a:pt x="373" y="779"/>
                  </a:lnTo>
                  <a:lnTo>
                    <a:pt x="394" y="779"/>
                  </a:lnTo>
                  <a:lnTo>
                    <a:pt x="426" y="761"/>
                  </a:lnTo>
                  <a:lnTo>
                    <a:pt x="447" y="785"/>
                  </a:lnTo>
                  <a:lnTo>
                    <a:pt x="463" y="787"/>
                  </a:lnTo>
                  <a:lnTo>
                    <a:pt x="505" y="772"/>
                  </a:lnTo>
                  <a:lnTo>
                    <a:pt x="535" y="787"/>
                  </a:lnTo>
                  <a:lnTo>
                    <a:pt x="547" y="821"/>
                  </a:lnTo>
                  <a:lnTo>
                    <a:pt x="569" y="821"/>
                  </a:lnTo>
                  <a:lnTo>
                    <a:pt x="579" y="835"/>
                  </a:lnTo>
                  <a:lnTo>
                    <a:pt x="607" y="867"/>
                  </a:lnTo>
                  <a:lnTo>
                    <a:pt x="619" y="860"/>
                  </a:lnTo>
                  <a:lnTo>
                    <a:pt x="614" y="821"/>
                  </a:lnTo>
                  <a:lnTo>
                    <a:pt x="629" y="809"/>
                  </a:lnTo>
                  <a:lnTo>
                    <a:pt x="652" y="854"/>
                  </a:lnTo>
                  <a:lnTo>
                    <a:pt x="674" y="862"/>
                  </a:lnTo>
                  <a:lnTo>
                    <a:pt x="695" y="887"/>
                  </a:lnTo>
                  <a:lnTo>
                    <a:pt x="710" y="885"/>
                  </a:lnTo>
                  <a:lnTo>
                    <a:pt x="717" y="874"/>
                  </a:lnTo>
                  <a:lnTo>
                    <a:pt x="750" y="835"/>
                  </a:lnTo>
                  <a:lnTo>
                    <a:pt x="765" y="845"/>
                  </a:lnTo>
                  <a:lnTo>
                    <a:pt x="777" y="830"/>
                  </a:lnTo>
                  <a:lnTo>
                    <a:pt x="787" y="850"/>
                  </a:lnTo>
                  <a:lnTo>
                    <a:pt x="820" y="860"/>
                  </a:lnTo>
                  <a:lnTo>
                    <a:pt x="842" y="860"/>
                  </a:lnTo>
                  <a:lnTo>
                    <a:pt x="860" y="860"/>
                  </a:lnTo>
                  <a:lnTo>
                    <a:pt x="849" y="845"/>
                  </a:lnTo>
                  <a:lnTo>
                    <a:pt x="844" y="790"/>
                  </a:lnTo>
                  <a:lnTo>
                    <a:pt x="805" y="730"/>
                  </a:lnTo>
                  <a:lnTo>
                    <a:pt x="827" y="708"/>
                  </a:lnTo>
                  <a:lnTo>
                    <a:pt x="849" y="669"/>
                  </a:lnTo>
                  <a:lnTo>
                    <a:pt x="921" y="669"/>
                  </a:lnTo>
                  <a:lnTo>
                    <a:pt x="937" y="657"/>
                  </a:lnTo>
                  <a:lnTo>
                    <a:pt x="930" y="628"/>
                  </a:lnTo>
                  <a:lnTo>
                    <a:pt x="947" y="600"/>
                  </a:lnTo>
                  <a:lnTo>
                    <a:pt x="941" y="585"/>
                  </a:lnTo>
                  <a:lnTo>
                    <a:pt x="947" y="558"/>
                  </a:lnTo>
                  <a:lnTo>
                    <a:pt x="947" y="419"/>
                  </a:lnTo>
                  <a:lnTo>
                    <a:pt x="969" y="375"/>
                  </a:lnTo>
                  <a:lnTo>
                    <a:pt x="942" y="349"/>
                  </a:lnTo>
                  <a:lnTo>
                    <a:pt x="947" y="331"/>
                  </a:lnTo>
                  <a:lnTo>
                    <a:pt x="937" y="315"/>
                  </a:lnTo>
                  <a:lnTo>
                    <a:pt x="908" y="327"/>
                  </a:lnTo>
                  <a:lnTo>
                    <a:pt x="875" y="365"/>
                  </a:lnTo>
                  <a:lnTo>
                    <a:pt x="842" y="380"/>
                  </a:lnTo>
                  <a:lnTo>
                    <a:pt x="810" y="426"/>
                  </a:lnTo>
                  <a:lnTo>
                    <a:pt x="729" y="452"/>
                  </a:lnTo>
                  <a:lnTo>
                    <a:pt x="691" y="426"/>
                  </a:lnTo>
                  <a:lnTo>
                    <a:pt x="695" y="408"/>
                  </a:lnTo>
                  <a:lnTo>
                    <a:pt x="678" y="380"/>
                  </a:lnTo>
                  <a:lnTo>
                    <a:pt x="667" y="349"/>
                  </a:lnTo>
                  <a:lnTo>
                    <a:pt x="636" y="349"/>
                  </a:lnTo>
                  <a:lnTo>
                    <a:pt x="581" y="320"/>
                  </a:lnTo>
                  <a:lnTo>
                    <a:pt x="559" y="327"/>
                  </a:lnTo>
                  <a:lnTo>
                    <a:pt x="535" y="315"/>
                  </a:lnTo>
                  <a:lnTo>
                    <a:pt x="497" y="320"/>
                  </a:lnTo>
                  <a:lnTo>
                    <a:pt x="463" y="309"/>
                  </a:lnTo>
                  <a:lnTo>
                    <a:pt x="444" y="283"/>
                  </a:lnTo>
                  <a:lnTo>
                    <a:pt x="426" y="261"/>
                  </a:lnTo>
                  <a:lnTo>
                    <a:pt x="418" y="238"/>
                  </a:lnTo>
                  <a:lnTo>
                    <a:pt x="394" y="209"/>
                  </a:lnTo>
                  <a:lnTo>
                    <a:pt x="375" y="187"/>
                  </a:lnTo>
                  <a:lnTo>
                    <a:pt x="341" y="137"/>
                  </a:lnTo>
                  <a:lnTo>
                    <a:pt x="330" y="110"/>
                  </a:lnTo>
                  <a:lnTo>
                    <a:pt x="291" y="59"/>
                  </a:lnTo>
                  <a:lnTo>
                    <a:pt x="279" y="33"/>
                  </a:lnTo>
                  <a:lnTo>
                    <a:pt x="229" y="6"/>
                  </a:lnTo>
                  <a:lnTo>
                    <a:pt x="196" y="18"/>
                  </a:lnTo>
                  <a:lnTo>
                    <a:pt x="167" y="11"/>
                  </a:lnTo>
                  <a:lnTo>
                    <a:pt x="105" y="0"/>
                  </a:lnTo>
                  <a:lnTo>
                    <a:pt x="19" y="28"/>
                  </a:lnTo>
                  <a:lnTo>
                    <a:pt x="4" y="44"/>
                  </a:lnTo>
                  <a:lnTo>
                    <a:pt x="21" y="66"/>
                  </a:lnTo>
                  <a:lnTo>
                    <a:pt x="0" y="126"/>
                  </a:lnTo>
                  <a:lnTo>
                    <a:pt x="5" y="132"/>
                  </a:lnTo>
                  <a:lnTo>
                    <a:pt x="43" y="155"/>
                  </a:lnTo>
                  <a:lnTo>
                    <a:pt x="62" y="122"/>
                  </a:lnTo>
                  <a:lnTo>
                    <a:pt x="98" y="143"/>
                  </a:lnTo>
                  <a:lnTo>
                    <a:pt x="95" y="158"/>
                  </a:lnTo>
                  <a:lnTo>
                    <a:pt x="108" y="199"/>
                  </a:lnTo>
                  <a:lnTo>
                    <a:pt x="131" y="225"/>
                  </a:lnTo>
                  <a:lnTo>
                    <a:pt x="174" y="232"/>
                  </a:lnTo>
                  <a:lnTo>
                    <a:pt x="187" y="216"/>
                  </a:lnTo>
                  <a:lnTo>
                    <a:pt x="213" y="214"/>
                  </a:lnTo>
                  <a:lnTo>
                    <a:pt x="265" y="170"/>
                  </a:lnTo>
                  <a:lnTo>
                    <a:pt x="330" y="221"/>
                  </a:lnTo>
                  <a:lnTo>
                    <a:pt x="308" y="309"/>
                  </a:lnTo>
                  <a:lnTo>
                    <a:pt x="313" y="375"/>
                  </a:lnTo>
                  <a:lnTo>
                    <a:pt x="313" y="415"/>
                  </a:lnTo>
                  <a:lnTo>
                    <a:pt x="294" y="423"/>
                  </a:lnTo>
                  <a:lnTo>
                    <a:pt x="294" y="525"/>
                  </a:lnTo>
                  <a:lnTo>
                    <a:pt x="289" y="522"/>
                  </a:lnTo>
                  <a:lnTo>
                    <a:pt x="270" y="501"/>
                  </a:lnTo>
                  <a:lnTo>
                    <a:pt x="262" y="501"/>
                  </a:lnTo>
                  <a:lnTo>
                    <a:pt x="258" y="508"/>
                  </a:lnTo>
                  <a:lnTo>
                    <a:pt x="203" y="592"/>
                  </a:lnTo>
                  <a:lnTo>
                    <a:pt x="177" y="625"/>
                  </a:lnTo>
                  <a:lnTo>
                    <a:pt x="179" y="635"/>
                  </a:lnTo>
                  <a:lnTo>
                    <a:pt x="234" y="676"/>
                  </a:lnTo>
                  <a:lnTo>
                    <a:pt x="265" y="666"/>
                  </a:lnTo>
                  <a:lnTo>
                    <a:pt x="268" y="676"/>
                  </a:lnTo>
                  <a:lnTo>
                    <a:pt x="262" y="684"/>
                  </a:lnTo>
                  <a:lnTo>
                    <a:pt x="234" y="698"/>
                  </a:lnTo>
                  <a:lnTo>
                    <a:pt x="231" y="722"/>
                  </a:lnTo>
                  <a:lnTo>
                    <a:pt x="244" y="734"/>
                  </a:lnTo>
                  <a:lnTo>
                    <a:pt x="244" y="73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222093" y="3507863"/>
              <a:ext cx="48870" cy="6473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33" y="26"/>
                </a:cxn>
                <a:cxn ang="0">
                  <a:pos x="38" y="39"/>
                </a:cxn>
                <a:cxn ang="0">
                  <a:pos x="9" y="53"/>
                </a:cxn>
                <a:cxn ang="0">
                  <a:pos x="7" y="31"/>
                </a:cxn>
                <a:cxn ang="0">
                  <a:pos x="0" y="14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42" h="54">
                  <a:moveTo>
                    <a:pt x="41" y="0"/>
                  </a:moveTo>
                  <a:lnTo>
                    <a:pt x="33" y="26"/>
                  </a:lnTo>
                  <a:lnTo>
                    <a:pt x="38" y="39"/>
                  </a:lnTo>
                  <a:lnTo>
                    <a:pt x="9" y="53"/>
                  </a:lnTo>
                  <a:lnTo>
                    <a:pt x="7" y="31"/>
                  </a:lnTo>
                  <a:lnTo>
                    <a:pt x="0" y="14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68313" y="1844675"/>
              <a:ext cx="5008562" cy="4030491"/>
            </a:xfrm>
            <a:custGeom>
              <a:avLst/>
              <a:gdLst/>
              <a:ahLst/>
              <a:cxnLst>
                <a:cxn ang="0">
                  <a:pos x="2289" y="1313"/>
                </a:cxn>
                <a:cxn ang="0">
                  <a:pos x="2786" y="1119"/>
                </a:cxn>
                <a:cxn ang="0">
                  <a:pos x="3022" y="903"/>
                </a:cxn>
                <a:cxn ang="0">
                  <a:pos x="3313" y="729"/>
                </a:cxn>
                <a:cxn ang="0">
                  <a:pos x="3007" y="623"/>
                </a:cxn>
                <a:cxn ang="0">
                  <a:pos x="3246" y="232"/>
                </a:cxn>
                <a:cxn ang="0">
                  <a:pos x="3322" y="28"/>
                </a:cxn>
                <a:cxn ang="0">
                  <a:pos x="3679" y="187"/>
                </a:cxn>
                <a:cxn ang="0">
                  <a:pos x="3885" y="320"/>
                </a:cxn>
                <a:cxn ang="0">
                  <a:pos x="4179" y="365"/>
                </a:cxn>
                <a:cxn ang="0">
                  <a:pos x="4251" y="600"/>
                </a:cxn>
                <a:cxn ang="0">
                  <a:pos x="4164" y="860"/>
                </a:cxn>
                <a:cxn ang="0">
                  <a:pos x="4054" y="1002"/>
                </a:cxn>
                <a:cxn ang="0">
                  <a:pos x="3865" y="1192"/>
                </a:cxn>
                <a:cxn ang="0">
                  <a:pos x="3566" y="1441"/>
                </a:cxn>
                <a:cxn ang="0">
                  <a:pos x="3428" y="1375"/>
                </a:cxn>
                <a:cxn ang="0">
                  <a:pos x="3309" y="1575"/>
                </a:cxn>
                <a:cxn ang="0">
                  <a:pos x="3542" y="1573"/>
                </a:cxn>
                <a:cxn ang="0">
                  <a:pos x="3535" y="1739"/>
                </a:cxn>
                <a:cxn ang="0">
                  <a:pos x="3677" y="2083"/>
                </a:cxn>
                <a:cxn ang="0">
                  <a:pos x="3633" y="2144"/>
                </a:cxn>
                <a:cxn ang="0">
                  <a:pos x="3645" y="2288"/>
                </a:cxn>
                <a:cxn ang="0">
                  <a:pos x="3753" y="2441"/>
                </a:cxn>
                <a:cxn ang="0">
                  <a:pos x="3631" y="2663"/>
                </a:cxn>
                <a:cxn ang="0">
                  <a:pos x="3598" y="2840"/>
                </a:cxn>
                <a:cxn ang="0">
                  <a:pos x="3493" y="2968"/>
                </a:cxn>
                <a:cxn ang="0">
                  <a:pos x="3329" y="3094"/>
                </a:cxn>
                <a:cxn ang="0">
                  <a:pos x="3145" y="3133"/>
                </a:cxn>
                <a:cxn ang="0">
                  <a:pos x="2875" y="3306"/>
                </a:cxn>
                <a:cxn ang="0">
                  <a:pos x="2731" y="3263"/>
                </a:cxn>
                <a:cxn ang="0">
                  <a:pos x="2494" y="3159"/>
                </a:cxn>
                <a:cxn ang="0">
                  <a:pos x="2310" y="3178"/>
                </a:cxn>
                <a:cxn ang="0">
                  <a:pos x="2131" y="3215"/>
                </a:cxn>
                <a:cxn ang="0">
                  <a:pos x="2036" y="3330"/>
                </a:cxn>
                <a:cxn ang="0">
                  <a:pos x="1859" y="3243"/>
                </a:cxn>
                <a:cxn ang="0">
                  <a:pos x="1811" y="3074"/>
                </a:cxn>
                <a:cxn ang="0">
                  <a:pos x="1730" y="2942"/>
                </a:cxn>
                <a:cxn ang="0">
                  <a:pos x="1640" y="2617"/>
                </a:cxn>
                <a:cxn ang="0">
                  <a:pos x="1541" y="2547"/>
                </a:cxn>
                <a:cxn ang="0">
                  <a:pos x="1232" y="2646"/>
                </a:cxn>
                <a:cxn ang="0">
                  <a:pos x="974" y="2606"/>
                </a:cxn>
                <a:cxn ang="0">
                  <a:pos x="678" y="2513"/>
                </a:cxn>
                <a:cxn ang="0">
                  <a:pos x="433" y="2282"/>
                </a:cxn>
                <a:cxn ang="0">
                  <a:pos x="211" y="2127"/>
                </a:cxn>
                <a:cxn ang="0">
                  <a:pos x="284" y="2017"/>
                </a:cxn>
                <a:cxn ang="0">
                  <a:pos x="330" y="1867"/>
                </a:cxn>
                <a:cxn ang="0">
                  <a:pos x="235" y="1715"/>
                </a:cxn>
                <a:cxn ang="0">
                  <a:pos x="10" y="1496"/>
                </a:cxn>
                <a:cxn ang="0">
                  <a:pos x="0" y="1317"/>
                </a:cxn>
                <a:cxn ang="0">
                  <a:pos x="158" y="1189"/>
                </a:cxn>
                <a:cxn ang="0">
                  <a:pos x="536" y="1125"/>
                </a:cxn>
                <a:cxn ang="0">
                  <a:pos x="574" y="845"/>
                </a:cxn>
                <a:cxn ang="0">
                  <a:pos x="838" y="669"/>
                </a:cxn>
                <a:cxn ang="0">
                  <a:pos x="1107" y="525"/>
                </a:cxn>
                <a:cxn ang="0">
                  <a:pos x="1278" y="655"/>
                </a:cxn>
                <a:cxn ang="0">
                  <a:pos x="1418" y="968"/>
                </a:cxn>
              </a:cxnLst>
              <a:rect l="0" t="0" r="r" b="b"/>
              <a:pathLst>
                <a:path w="4274" h="3397">
                  <a:moveTo>
                    <a:pt x="1705" y="1221"/>
                  </a:moveTo>
                  <a:lnTo>
                    <a:pt x="1719" y="1223"/>
                  </a:lnTo>
                  <a:lnTo>
                    <a:pt x="1773" y="1231"/>
                  </a:lnTo>
                  <a:lnTo>
                    <a:pt x="1935" y="1247"/>
                  </a:lnTo>
                  <a:lnTo>
                    <a:pt x="1959" y="1236"/>
                  </a:lnTo>
                  <a:lnTo>
                    <a:pt x="2093" y="1252"/>
                  </a:lnTo>
                  <a:lnTo>
                    <a:pt x="2117" y="1279"/>
                  </a:lnTo>
                  <a:lnTo>
                    <a:pt x="2210" y="1308"/>
                  </a:lnTo>
                  <a:lnTo>
                    <a:pt x="2289" y="1313"/>
                  </a:lnTo>
                  <a:lnTo>
                    <a:pt x="2294" y="1330"/>
                  </a:lnTo>
                  <a:lnTo>
                    <a:pt x="2313" y="1339"/>
                  </a:lnTo>
                  <a:lnTo>
                    <a:pt x="2371" y="1302"/>
                  </a:lnTo>
                  <a:lnTo>
                    <a:pt x="2500" y="1247"/>
                  </a:lnTo>
                  <a:lnTo>
                    <a:pt x="2518" y="1249"/>
                  </a:lnTo>
                  <a:lnTo>
                    <a:pt x="2631" y="1238"/>
                  </a:lnTo>
                  <a:lnTo>
                    <a:pt x="2698" y="1207"/>
                  </a:lnTo>
                  <a:lnTo>
                    <a:pt x="2751" y="1141"/>
                  </a:lnTo>
                  <a:lnTo>
                    <a:pt x="2786" y="1119"/>
                  </a:lnTo>
                  <a:lnTo>
                    <a:pt x="2812" y="1093"/>
                  </a:lnTo>
                  <a:lnTo>
                    <a:pt x="2772" y="1035"/>
                  </a:lnTo>
                  <a:lnTo>
                    <a:pt x="2786" y="984"/>
                  </a:lnTo>
                  <a:lnTo>
                    <a:pt x="2813" y="956"/>
                  </a:lnTo>
                  <a:lnTo>
                    <a:pt x="2839" y="966"/>
                  </a:lnTo>
                  <a:lnTo>
                    <a:pt x="2911" y="982"/>
                  </a:lnTo>
                  <a:lnTo>
                    <a:pt x="2947" y="960"/>
                  </a:lnTo>
                  <a:lnTo>
                    <a:pt x="2987" y="907"/>
                  </a:lnTo>
                  <a:lnTo>
                    <a:pt x="3022" y="903"/>
                  </a:lnTo>
                  <a:lnTo>
                    <a:pt x="3079" y="865"/>
                  </a:lnTo>
                  <a:lnTo>
                    <a:pt x="3083" y="835"/>
                  </a:lnTo>
                  <a:lnTo>
                    <a:pt x="3110" y="797"/>
                  </a:lnTo>
                  <a:lnTo>
                    <a:pt x="3150" y="787"/>
                  </a:lnTo>
                  <a:lnTo>
                    <a:pt x="3165" y="763"/>
                  </a:lnTo>
                  <a:lnTo>
                    <a:pt x="3186" y="766"/>
                  </a:lnTo>
                  <a:lnTo>
                    <a:pt x="3215" y="744"/>
                  </a:lnTo>
                  <a:lnTo>
                    <a:pt x="3298" y="739"/>
                  </a:lnTo>
                  <a:lnTo>
                    <a:pt x="3313" y="729"/>
                  </a:lnTo>
                  <a:lnTo>
                    <a:pt x="3313" y="713"/>
                  </a:lnTo>
                  <a:lnTo>
                    <a:pt x="3241" y="635"/>
                  </a:lnTo>
                  <a:lnTo>
                    <a:pt x="3182" y="613"/>
                  </a:lnTo>
                  <a:lnTo>
                    <a:pt x="3152" y="623"/>
                  </a:lnTo>
                  <a:lnTo>
                    <a:pt x="3134" y="652"/>
                  </a:lnTo>
                  <a:lnTo>
                    <a:pt x="3074" y="647"/>
                  </a:lnTo>
                  <a:lnTo>
                    <a:pt x="3038" y="666"/>
                  </a:lnTo>
                  <a:lnTo>
                    <a:pt x="3016" y="647"/>
                  </a:lnTo>
                  <a:lnTo>
                    <a:pt x="3007" y="623"/>
                  </a:lnTo>
                  <a:lnTo>
                    <a:pt x="3024" y="602"/>
                  </a:lnTo>
                  <a:lnTo>
                    <a:pt x="3059" y="459"/>
                  </a:lnTo>
                  <a:lnTo>
                    <a:pt x="3064" y="448"/>
                  </a:lnTo>
                  <a:lnTo>
                    <a:pt x="3088" y="457"/>
                  </a:lnTo>
                  <a:lnTo>
                    <a:pt x="3131" y="464"/>
                  </a:lnTo>
                  <a:lnTo>
                    <a:pt x="3213" y="404"/>
                  </a:lnTo>
                  <a:lnTo>
                    <a:pt x="3224" y="387"/>
                  </a:lnTo>
                  <a:lnTo>
                    <a:pt x="3210" y="365"/>
                  </a:lnTo>
                  <a:lnTo>
                    <a:pt x="3246" y="232"/>
                  </a:lnTo>
                  <a:lnTo>
                    <a:pt x="3265" y="203"/>
                  </a:lnTo>
                  <a:lnTo>
                    <a:pt x="3277" y="182"/>
                  </a:lnTo>
                  <a:lnTo>
                    <a:pt x="3256" y="132"/>
                  </a:lnTo>
                  <a:lnTo>
                    <a:pt x="3232" y="129"/>
                  </a:lnTo>
                  <a:lnTo>
                    <a:pt x="3219" y="122"/>
                  </a:lnTo>
                  <a:lnTo>
                    <a:pt x="3253" y="71"/>
                  </a:lnTo>
                  <a:lnTo>
                    <a:pt x="3291" y="44"/>
                  </a:lnTo>
                  <a:lnTo>
                    <a:pt x="3307" y="44"/>
                  </a:lnTo>
                  <a:lnTo>
                    <a:pt x="3322" y="28"/>
                  </a:lnTo>
                  <a:lnTo>
                    <a:pt x="3408" y="0"/>
                  </a:lnTo>
                  <a:lnTo>
                    <a:pt x="3471" y="11"/>
                  </a:lnTo>
                  <a:lnTo>
                    <a:pt x="3500" y="18"/>
                  </a:lnTo>
                  <a:lnTo>
                    <a:pt x="3533" y="6"/>
                  </a:lnTo>
                  <a:lnTo>
                    <a:pt x="3583" y="33"/>
                  </a:lnTo>
                  <a:lnTo>
                    <a:pt x="3594" y="59"/>
                  </a:lnTo>
                  <a:lnTo>
                    <a:pt x="3633" y="110"/>
                  </a:lnTo>
                  <a:lnTo>
                    <a:pt x="3645" y="137"/>
                  </a:lnTo>
                  <a:lnTo>
                    <a:pt x="3679" y="187"/>
                  </a:lnTo>
                  <a:lnTo>
                    <a:pt x="3697" y="209"/>
                  </a:lnTo>
                  <a:lnTo>
                    <a:pt x="3721" y="238"/>
                  </a:lnTo>
                  <a:lnTo>
                    <a:pt x="3729" y="261"/>
                  </a:lnTo>
                  <a:lnTo>
                    <a:pt x="3748" y="283"/>
                  </a:lnTo>
                  <a:lnTo>
                    <a:pt x="3767" y="309"/>
                  </a:lnTo>
                  <a:lnTo>
                    <a:pt x="3800" y="320"/>
                  </a:lnTo>
                  <a:lnTo>
                    <a:pt x="3839" y="315"/>
                  </a:lnTo>
                  <a:lnTo>
                    <a:pt x="3863" y="327"/>
                  </a:lnTo>
                  <a:lnTo>
                    <a:pt x="3885" y="320"/>
                  </a:lnTo>
                  <a:lnTo>
                    <a:pt x="3940" y="349"/>
                  </a:lnTo>
                  <a:lnTo>
                    <a:pt x="3971" y="349"/>
                  </a:lnTo>
                  <a:lnTo>
                    <a:pt x="3982" y="380"/>
                  </a:lnTo>
                  <a:lnTo>
                    <a:pt x="3999" y="408"/>
                  </a:lnTo>
                  <a:lnTo>
                    <a:pt x="3995" y="426"/>
                  </a:lnTo>
                  <a:lnTo>
                    <a:pt x="4032" y="452"/>
                  </a:lnTo>
                  <a:lnTo>
                    <a:pt x="4114" y="426"/>
                  </a:lnTo>
                  <a:lnTo>
                    <a:pt x="4146" y="380"/>
                  </a:lnTo>
                  <a:lnTo>
                    <a:pt x="4179" y="365"/>
                  </a:lnTo>
                  <a:lnTo>
                    <a:pt x="4212" y="327"/>
                  </a:lnTo>
                  <a:lnTo>
                    <a:pt x="4240" y="315"/>
                  </a:lnTo>
                  <a:lnTo>
                    <a:pt x="4251" y="331"/>
                  </a:lnTo>
                  <a:lnTo>
                    <a:pt x="4246" y="349"/>
                  </a:lnTo>
                  <a:lnTo>
                    <a:pt x="4273" y="375"/>
                  </a:lnTo>
                  <a:lnTo>
                    <a:pt x="4251" y="419"/>
                  </a:lnTo>
                  <a:lnTo>
                    <a:pt x="4251" y="558"/>
                  </a:lnTo>
                  <a:lnTo>
                    <a:pt x="4245" y="585"/>
                  </a:lnTo>
                  <a:lnTo>
                    <a:pt x="4251" y="600"/>
                  </a:lnTo>
                  <a:lnTo>
                    <a:pt x="4234" y="628"/>
                  </a:lnTo>
                  <a:lnTo>
                    <a:pt x="4240" y="657"/>
                  </a:lnTo>
                  <a:lnTo>
                    <a:pt x="4224" y="669"/>
                  </a:lnTo>
                  <a:lnTo>
                    <a:pt x="4152" y="669"/>
                  </a:lnTo>
                  <a:lnTo>
                    <a:pt x="4131" y="708"/>
                  </a:lnTo>
                  <a:lnTo>
                    <a:pt x="4109" y="730"/>
                  </a:lnTo>
                  <a:lnTo>
                    <a:pt x="4148" y="790"/>
                  </a:lnTo>
                  <a:lnTo>
                    <a:pt x="4152" y="845"/>
                  </a:lnTo>
                  <a:lnTo>
                    <a:pt x="4164" y="860"/>
                  </a:lnTo>
                  <a:lnTo>
                    <a:pt x="4167" y="872"/>
                  </a:lnTo>
                  <a:lnTo>
                    <a:pt x="4159" y="905"/>
                  </a:lnTo>
                  <a:lnTo>
                    <a:pt x="4126" y="949"/>
                  </a:lnTo>
                  <a:lnTo>
                    <a:pt x="4114" y="938"/>
                  </a:lnTo>
                  <a:lnTo>
                    <a:pt x="4102" y="925"/>
                  </a:lnTo>
                  <a:lnTo>
                    <a:pt x="4087" y="929"/>
                  </a:lnTo>
                  <a:lnTo>
                    <a:pt x="4080" y="953"/>
                  </a:lnTo>
                  <a:lnTo>
                    <a:pt x="4080" y="990"/>
                  </a:lnTo>
                  <a:lnTo>
                    <a:pt x="4054" y="1002"/>
                  </a:lnTo>
                  <a:lnTo>
                    <a:pt x="4037" y="1040"/>
                  </a:lnTo>
                  <a:lnTo>
                    <a:pt x="3988" y="1055"/>
                  </a:lnTo>
                  <a:lnTo>
                    <a:pt x="3982" y="1064"/>
                  </a:lnTo>
                  <a:lnTo>
                    <a:pt x="4006" y="1101"/>
                  </a:lnTo>
                  <a:lnTo>
                    <a:pt x="3988" y="1117"/>
                  </a:lnTo>
                  <a:lnTo>
                    <a:pt x="3937" y="1123"/>
                  </a:lnTo>
                  <a:lnTo>
                    <a:pt x="3907" y="1105"/>
                  </a:lnTo>
                  <a:lnTo>
                    <a:pt x="3894" y="1110"/>
                  </a:lnTo>
                  <a:lnTo>
                    <a:pt x="3865" y="1192"/>
                  </a:lnTo>
                  <a:lnTo>
                    <a:pt x="3835" y="1211"/>
                  </a:lnTo>
                  <a:lnTo>
                    <a:pt x="3803" y="1249"/>
                  </a:lnTo>
                  <a:lnTo>
                    <a:pt x="3751" y="1327"/>
                  </a:lnTo>
                  <a:lnTo>
                    <a:pt x="3724" y="1332"/>
                  </a:lnTo>
                  <a:lnTo>
                    <a:pt x="3642" y="1380"/>
                  </a:lnTo>
                  <a:lnTo>
                    <a:pt x="3588" y="1452"/>
                  </a:lnTo>
                  <a:lnTo>
                    <a:pt x="3548" y="1472"/>
                  </a:lnTo>
                  <a:lnTo>
                    <a:pt x="3543" y="1462"/>
                  </a:lnTo>
                  <a:lnTo>
                    <a:pt x="3566" y="1441"/>
                  </a:lnTo>
                  <a:lnTo>
                    <a:pt x="3568" y="1416"/>
                  </a:lnTo>
                  <a:lnTo>
                    <a:pt x="3540" y="1397"/>
                  </a:lnTo>
                  <a:lnTo>
                    <a:pt x="3569" y="1348"/>
                  </a:lnTo>
                  <a:lnTo>
                    <a:pt x="3594" y="1295"/>
                  </a:lnTo>
                  <a:lnTo>
                    <a:pt x="3561" y="1262"/>
                  </a:lnTo>
                  <a:lnTo>
                    <a:pt x="3509" y="1274"/>
                  </a:lnTo>
                  <a:lnTo>
                    <a:pt x="3478" y="1327"/>
                  </a:lnTo>
                  <a:lnTo>
                    <a:pt x="3447" y="1363"/>
                  </a:lnTo>
                  <a:lnTo>
                    <a:pt x="3428" y="1375"/>
                  </a:lnTo>
                  <a:lnTo>
                    <a:pt x="3390" y="1430"/>
                  </a:lnTo>
                  <a:lnTo>
                    <a:pt x="3390" y="1450"/>
                  </a:lnTo>
                  <a:lnTo>
                    <a:pt x="3327" y="1486"/>
                  </a:lnTo>
                  <a:lnTo>
                    <a:pt x="3301" y="1474"/>
                  </a:lnTo>
                  <a:lnTo>
                    <a:pt x="3282" y="1487"/>
                  </a:lnTo>
                  <a:lnTo>
                    <a:pt x="3277" y="1515"/>
                  </a:lnTo>
                  <a:lnTo>
                    <a:pt x="3285" y="1536"/>
                  </a:lnTo>
                  <a:lnTo>
                    <a:pt x="3296" y="1566"/>
                  </a:lnTo>
                  <a:lnTo>
                    <a:pt x="3309" y="1575"/>
                  </a:lnTo>
                  <a:lnTo>
                    <a:pt x="3331" y="1590"/>
                  </a:lnTo>
                  <a:lnTo>
                    <a:pt x="3366" y="1582"/>
                  </a:lnTo>
                  <a:lnTo>
                    <a:pt x="3387" y="1595"/>
                  </a:lnTo>
                  <a:lnTo>
                    <a:pt x="3397" y="1631"/>
                  </a:lnTo>
                  <a:lnTo>
                    <a:pt x="3399" y="1650"/>
                  </a:lnTo>
                  <a:lnTo>
                    <a:pt x="3438" y="1669"/>
                  </a:lnTo>
                  <a:lnTo>
                    <a:pt x="3456" y="1657"/>
                  </a:lnTo>
                  <a:lnTo>
                    <a:pt x="3517" y="1578"/>
                  </a:lnTo>
                  <a:lnTo>
                    <a:pt x="3542" y="1573"/>
                  </a:lnTo>
                  <a:lnTo>
                    <a:pt x="3583" y="1593"/>
                  </a:lnTo>
                  <a:lnTo>
                    <a:pt x="3642" y="1587"/>
                  </a:lnTo>
                  <a:lnTo>
                    <a:pt x="3669" y="1589"/>
                  </a:lnTo>
                  <a:lnTo>
                    <a:pt x="3674" y="1626"/>
                  </a:lnTo>
                  <a:lnTo>
                    <a:pt x="3655" y="1643"/>
                  </a:lnTo>
                  <a:lnTo>
                    <a:pt x="3616" y="1657"/>
                  </a:lnTo>
                  <a:lnTo>
                    <a:pt x="3566" y="1703"/>
                  </a:lnTo>
                  <a:lnTo>
                    <a:pt x="3554" y="1727"/>
                  </a:lnTo>
                  <a:lnTo>
                    <a:pt x="3535" y="1739"/>
                  </a:lnTo>
                  <a:lnTo>
                    <a:pt x="3521" y="1734"/>
                  </a:lnTo>
                  <a:lnTo>
                    <a:pt x="3511" y="1746"/>
                  </a:lnTo>
                  <a:lnTo>
                    <a:pt x="3521" y="1763"/>
                  </a:lnTo>
                  <a:lnTo>
                    <a:pt x="3461" y="1867"/>
                  </a:lnTo>
                  <a:lnTo>
                    <a:pt x="3516" y="1904"/>
                  </a:lnTo>
                  <a:lnTo>
                    <a:pt x="3554" y="1920"/>
                  </a:lnTo>
                  <a:lnTo>
                    <a:pt x="3631" y="2045"/>
                  </a:lnTo>
                  <a:lnTo>
                    <a:pt x="3626" y="2059"/>
                  </a:lnTo>
                  <a:lnTo>
                    <a:pt x="3677" y="2083"/>
                  </a:lnTo>
                  <a:lnTo>
                    <a:pt x="3690" y="2105"/>
                  </a:lnTo>
                  <a:lnTo>
                    <a:pt x="3715" y="2116"/>
                  </a:lnTo>
                  <a:lnTo>
                    <a:pt x="3725" y="2138"/>
                  </a:lnTo>
                  <a:lnTo>
                    <a:pt x="3710" y="2144"/>
                  </a:lnTo>
                  <a:lnTo>
                    <a:pt x="3686" y="2136"/>
                  </a:lnTo>
                  <a:lnTo>
                    <a:pt x="3648" y="2136"/>
                  </a:lnTo>
                  <a:lnTo>
                    <a:pt x="3616" y="2125"/>
                  </a:lnTo>
                  <a:lnTo>
                    <a:pt x="3602" y="2136"/>
                  </a:lnTo>
                  <a:lnTo>
                    <a:pt x="3633" y="2144"/>
                  </a:lnTo>
                  <a:lnTo>
                    <a:pt x="3664" y="2158"/>
                  </a:lnTo>
                  <a:lnTo>
                    <a:pt x="3693" y="2171"/>
                  </a:lnTo>
                  <a:lnTo>
                    <a:pt x="3725" y="2185"/>
                  </a:lnTo>
                  <a:lnTo>
                    <a:pt x="3741" y="2207"/>
                  </a:lnTo>
                  <a:lnTo>
                    <a:pt x="3729" y="2222"/>
                  </a:lnTo>
                  <a:lnTo>
                    <a:pt x="3698" y="2246"/>
                  </a:lnTo>
                  <a:lnTo>
                    <a:pt x="3686" y="2257"/>
                  </a:lnTo>
                  <a:lnTo>
                    <a:pt x="3669" y="2282"/>
                  </a:lnTo>
                  <a:lnTo>
                    <a:pt x="3645" y="2288"/>
                  </a:lnTo>
                  <a:lnTo>
                    <a:pt x="3636" y="2294"/>
                  </a:lnTo>
                  <a:lnTo>
                    <a:pt x="3660" y="2308"/>
                  </a:lnTo>
                  <a:lnTo>
                    <a:pt x="3703" y="2288"/>
                  </a:lnTo>
                  <a:lnTo>
                    <a:pt x="3776" y="2320"/>
                  </a:lnTo>
                  <a:lnTo>
                    <a:pt x="3784" y="2381"/>
                  </a:lnTo>
                  <a:lnTo>
                    <a:pt x="3753" y="2381"/>
                  </a:lnTo>
                  <a:lnTo>
                    <a:pt x="3751" y="2399"/>
                  </a:lnTo>
                  <a:lnTo>
                    <a:pt x="3767" y="2424"/>
                  </a:lnTo>
                  <a:lnTo>
                    <a:pt x="3753" y="2441"/>
                  </a:lnTo>
                  <a:lnTo>
                    <a:pt x="3769" y="2465"/>
                  </a:lnTo>
                  <a:lnTo>
                    <a:pt x="3745" y="2494"/>
                  </a:lnTo>
                  <a:lnTo>
                    <a:pt x="3734" y="2480"/>
                  </a:lnTo>
                  <a:lnTo>
                    <a:pt x="3698" y="2571"/>
                  </a:lnTo>
                  <a:lnTo>
                    <a:pt x="3695" y="2583"/>
                  </a:lnTo>
                  <a:lnTo>
                    <a:pt x="3664" y="2659"/>
                  </a:lnTo>
                  <a:lnTo>
                    <a:pt x="3645" y="2650"/>
                  </a:lnTo>
                  <a:lnTo>
                    <a:pt x="3631" y="2657"/>
                  </a:lnTo>
                  <a:lnTo>
                    <a:pt x="3631" y="2663"/>
                  </a:lnTo>
                  <a:lnTo>
                    <a:pt x="3646" y="2684"/>
                  </a:lnTo>
                  <a:lnTo>
                    <a:pt x="3642" y="2752"/>
                  </a:lnTo>
                  <a:lnTo>
                    <a:pt x="3646" y="2773"/>
                  </a:lnTo>
                  <a:lnTo>
                    <a:pt x="3642" y="2780"/>
                  </a:lnTo>
                  <a:lnTo>
                    <a:pt x="3622" y="2776"/>
                  </a:lnTo>
                  <a:lnTo>
                    <a:pt x="3609" y="2790"/>
                  </a:lnTo>
                  <a:lnTo>
                    <a:pt x="3620" y="2807"/>
                  </a:lnTo>
                  <a:lnTo>
                    <a:pt x="3594" y="2831"/>
                  </a:lnTo>
                  <a:lnTo>
                    <a:pt x="3598" y="2840"/>
                  </a:lnTo>
                  <a:lnTo>
                    <a:pt x="3574" y="2853"/>
                  </a:lnTo>
                  <a:lnTo>
                    <a:pt x="3578" y="2870"/>
                  </a:lnTo>
                  <a:lnTo>
                    <a:pt x="3569" y="2879"/>
                  </a:lnTo>
                  <a:lnTo>
                    <a:pt x="3537" y="2879"/>
                  </a:lnTo>
                  <a:lnTo>
                    <a:pt x="3519" y="2894"/>
                  </a:lnTo>
                  <a:lnTo>
                    <a:pt x="3517" y="2901"/>
                  </a:lnTo>
                  <a:lnTo>
                    <a:pt x="3533" y="2913"/>
                  </a:lnTo>
                  <a:lnTo>
                    <a:pt x="3516" y="2939"/>
                  </a:lnTo>
                  <a:lnTo>
                    <a:pt x="3493" y="2968"/>
                  </a:lnTo>
                  <a:lnTo>
                    <a:pt x="3485" y="2966"/>
                  </a:lnTo>
                  <a:lnTo>
                    <a:pt x="3461" y="2990"/>
                  </a:lnTo>
                  <a:lnTo>
                    <a:pt x="3442" y="3003"/>
                  </a:lnTo>
                  <a:lnTo>
                    <a:pt x="3428" y="3031"/>
                  </a:lnTo>
                  <a:lnTo>
                    <a:pt x="3414" y="3036"/>
                  </a:lnTo>
                  <a:lnTo>
                    <a:pt x="3401" y="3063"/>
                  </a:lnTo>
                  <a:lnTo>
                    <a:pt x="3358" y="3084"/>
                  </a:lnTo>
                  <a:lnTo>
                    <a:pt x="3339" y="3076"/>
                  </a:lnTo>
                  <a:lnTo>
                    <a:pt x="3329" y="3094"/>
                  </a:lnTo>
                  <a:lnTo>
                    <a:pt x="3329" y="3101"/>
                  </a:lnTo>
                  <a:lnTo>
                    <a:pt x="3315" y="3101"/>
                  </a:lnTo>
                  <a:lnTo>
                    <a:pt x="3291" y="3101"/>
                  </a:lnTo>
                  <a:lnTo>
                    <a:pt x="3270" y="3116"/>
                  </a:lnTo>
                  <a:lnTo>
                    <a:pt x="3255" y="3106"/>
                  </a:lnTo>
                  <a:lnTo>
                    <a:pt x="3234" y="3120"/>
                  </a:lnTo>
                  <a:lnTo>
                    <a:pt x="3186" y="3140"/>
                  </a:lnTo>
                  <a:lnTo>
                    <a:pt x="3147" y="3109"/>
                  </a:lnTo>
                  <a:lnTo>
                    <a:pt x="3145" y="3133"/>
                  </a:lnTo>
                  <a:lnTo>
                    <a:pt x="3158" y="3171"/>
                  </a:lnTo>
                  <a:lnTo>
                    <a:pt x="3123" y="3186"/>
                  </a:lnTo>
                  <a:lnTo>
                    <a:pt x="3103" y="3212"/>
                  </a:lnTo>
                  <a:lnTo>
                    <a:pt x="3066" y="3222"/>
                  </a:lnTo>
                  <a:lnTo>
                    <a:pt x="3047" y="3231"/>
                  </a:lnTo>
                  <a:lnTo>
                    <a:pt x="3007" y="3231"/>
                  </a:lnTo>
                  <a:lnTo>
                    <a:pt x="2980" y="3257"/>
                  </a:lnTo>
                  <a:lnTo>
                    <a:pt x="2911" y="3281"/>
                  </a:lnTo>
                  <a:lnTo>
                    <a:pt x="2875" y="3306"/>
                  </a:lnTo>
                  <a:lnTo>
                    <a:pt x="2858" y="3323"/>
                  </a:lnTo>
                  <a:lnTo>
                    <a:pt x="2891" y="3376"/>
                  </a:lnTo>
                  <a:lnTo>
                    <a:pt x="2868" y="3396"/>
                  </a:lnTo>
                  <a:lnTo>
                    <a:pt x="2842" y="3393"/>
                  </a:lnTo>
                  <a:lnTo>
                    <a:pt x="2812" y="3337"/>
                  </a:lnTo>
                  <a:lnTo>
                    <a:pt x="2818" y="3296"/>
                  </a:lnTo>
                  <a:lnTo>
                    <a:pt x="2818" y="3277"/>
                  </a:lnTo>
                  <a:lnTo>
                    <a:pt x="2761" y="3285"/>
                  </a:lnTo>
                  <a:lnTo>
                    <a:pt x="2731" y="3263"/>
                  </a:lnTo>
                  <a:lnTo>
                    <a:pt x="2700" y="3250"/>
                  </a:lnTo>
                  <a:lnTo>
                    <a:pt x="2669" y="3281"/>
                  </a:lnTo>
                  <a:lnTo>
                    <a:pt x="2636" y="3284"/>
                  </a:lnTo>
                  <a:lnTo>
                    <a:pt x="2605" y="3285"/>
                  </a:lnTo>
                  <a:lnTo>
                    <a:pt x="2536" y="3246"/>
                  </a:lnTo>
                  <a:lnTo>
                    <a:pt x="2523" y="3210"/>
                  </a:lnTo>
                  <a:lnTo>
                    <a:pt x="2540" y="3175"/>
                  </a:lnTo>
                  <a:lnTo>
                    <a:pt x="2521" y="3159"/>
                  </a:lnTo>
                  <a:lnTo>
                    <a:pt x="2494" y="3159"/>
                  </a:lnTo>
                  <a:lnTo>
                    <a:pt x="2488" y="3154"/>
                  </a:lnTo>
                  <a:lnTo>
                    <a:pt x="2459" y="3159"/>
                  </a:lnTo>
                  <a:lnTo>
                    <a:pt x="2430" y="3140"/>
                  </a:lnTo>
                  <a:lnTo>
                    <a:pt x="2416" y="3125"/>
                  </a:lnTo>
                  <a:lnTo>
                    <a:pt x="2387" y="3131"/>
                  </a:lnTo>
                  <a:lnTo>
                    <a:pt x="2368" y="3159"/>
                  </a:lnTo>
                  <a:lnTo>
                    <a:pt x="2344" y="3180"/>
                  </a:lnTo>
                  <a:lnTo>
                    <a:pt x="2318" y="3184"/>
                  </a:lnTo>
                  <a:lnTo>
                    <a:pt x="2310" y="3178"/>
                  </a:lnTo>
                  <a:lnTo>
                    <a:pt x="2292" y="3195"/>
                  </a:lnTo>
                  <a:lnTo>
                    <a:pt x="2286" y="3207"/>
                  </a:lnTo>
                  <a:lnTo>
                    <a:pt x="2277" y="3207"/>
                  </a:lnTo>
                  <a:lnTo>
                    <a:pt x="2258" y="3186"/>
                  </a:lnTo>
                  <a:lnTo>
                    <a:pt x="2236" y="3200"/>
                  </a:lnTo>
                  <a:lnTo>
                    <a:pt x="2225" y="3188"/>
                  </a:lnTo>
                  <a:lnTo>
                    <a:pt x="2203" y="3208"/>
                  </a:lnTo>
                  <a:lnTo>
                    <a:pt x="2150" y="3190"/>
                  </a:lnTo>
                  <a:lnTo>
                    <a:pt x="2131" y="3215"/>
                  </a:lnTo>
                  <a:lnTo>
                    <a:pt x="2122" y="3215"/>
                  </a:lnTo>
                  <a:lnTo>
                    <a:pt x="2084" y="3215"/>
                  </a:lnTo>
                  <a:lnTo>
                    <a:pt x="2074" y="3234"/>
                  </a:lnTo>
                  <a:lnTo>
                    <a:pt x="2089" y="3299"/>
                  </a:lnTo>
                  <a:lnTo>
                    <a:pt x="2089" y="3334"/>
                  </a:lnTo>
                  <a:lnTo>
                    <a:pt x="2081" y="3343"/>
                  </a:lnTo>
                  <a:lnTo>
                    <a:pt x="2071" y="3337"/>
                  </a:lnTo>
                  <a:lnTo>
                    <a:pt x="2047" y="3340"/>
                  </a:lnTo>
                  <a:lnTo>
                    <a:pt x="2036" y="3330"/>
                  </a:lnTo>
                  <a:lnTo>
                    <a:pt x="2030" y="3308"/>
                  </a:lnTo>
                  <a:lnTo>
                    <a:pt x="2030" y="3292"/>
                  </a:lnTo>
                  <a:lnTo>
                    <a:pt x="2017" y="3285"/>
                  </a:lnTo>
                  <a:lnTo>
                    <a:pt x="1973" y="3310"/>
                  </a:lnTo>
                  <a:lnTo>
                    <a:pt x="1938" y="3310"/>
                  </a:lnTo>
                  <a:lnTo>
                    <a:pt x="1914" y="3272"/>
                  </a:lnTo>
                  <a:lnTo>
                    <a:pt x="1918" y="3260"/>
                  </a:lnTo>
                  <a:lnTo>
                    <a:pt x="1880" y="3246"/>
                  </a:lnTo>
                  <a:lnTo>
                    <a:pt x="1859" y="3243"/>
                  </a:lnTo>
                  <a:lnTo>
                    <a:pt x="1850" y="3233"/>
                  </a:lnTo>
                  <a:lnTo>
                    <a:pt x="1863" y="3202"/>
                  </a:lnTo>
                  <a:lnTo>
                    <a:pt x="1866" y="3175"/>
                  </a:lnTo>
                  <a:lnTo>
                    <a:pt x="1883" y="3154"/>
                  </a:lnTo>
                  <a:lnTo>
                    <a:pt x="1868" y="3142"/>
                  </a:lnTo>
                  <a:lnTo>
                    <a:pt x="1832" y="3140"/>
                  </a:lnTo>
                  <a:lnTo>
                    <a:pt x="1826" y="3128"/>
                  </a:lnTo>
                  <a:lnTo>
                    <a:pt x="1822" y="3096"/>
                  </a:lnTo>
                  <a:lnTo>
                    <a:pt x="1811" y="3074"/>
                  </a:lnTo>
                  <a:lnTo>
                    <a:pt x="1818" y="3050"/>
                  </a:lnTo>
                  <a:lnTo>
                    <a:pt x="1758" y="3053"/>
                  </a:lnTo>
                  <a:lnTo>
                    <a:pt x="1717" y="3065"/>
                  </a:lnTo>
                  <a:lnTo>
                    <a:pt x="1710" y="3060"/>
                  </a:lnTo>
                  <a:lnTo>
                    <a:pt x="1720" y="3034"/>
                  </a:lnTo>
                  <a:lnTo>
                    <a:pt x="1708" y="2998"/>
                  </a:lnTo>
                  <a:lnTo>
                    <a:pt x="1710" y="2983"/>
                  </a:lnTo>
                  <a:lnTo>
                    <a:pt x="1725" y="2970"/>
                  </a:lnTo>
                  <a:lnTo>
                    <a:pt x="1730" y="2942"/>
                  </a:lnTo>
                  <a:lnTo>
                    <a:pt x="1813" y="2867"/>
                  </a:lnTo>
                  <a:lnTo>
                    <a:pt x="1820" y="2745"/>
                  </a:lnTo>
                  <a:lnTo>
                    <a:pt x="1815" y="2710"/>
                  </a:lnTo>
                  <a:lnTo>
                    <a:pt x="1802" y="2701"/>
                  </a:lnTo>
                  <a:lnTo>
                    <a:pt x="1787" y="2701"/>
                  </a:lnTo>
                  <a:lnTo>
                    <a:pt x="1773" y="2643"/>
                  </a:lnTo>
                  <a:lnTo>
                    <a:pt x="1732" y="2610"/>
                  </a:lnTo>
                  <a:lnTo>
                    <a:pt x="1703" y="2634"/>
                  </a:lnTo>
                  <a:lnTo>
                    <a:pt x="1640" y="2617"/>
                  </a:lnTo>
                  <a:lnTo>
                    <a:pt x="1627" y="2617"/>
                  </a:lnTo>
                  <a:lnTo>
                    <a:pt x="1620" y="2610"/>
                  </a:lnTo>
                  <a:lnTo>
                    <a:pt x="1641" y="2571"/>
                  </a:lnTo>
                  <a:lnTo>
                    <a:pt x="1640" y="2559"/>
                  </a:lnTo>
                  <a:lnTo>
                    <a:pt x="1614" y="2559"/>
                  </a:lnTo>
                  <a:lnTo>
                    <a:pt x="1607" y="2553"/>
                  </a:lnTo>
                  <a:lnTo>
                    <a:pt x="1624" y="2527"/>
                  </a:lnTo>
                  <a:lnTo>
                    <a:pt x="1605" y="2513"/>
                  </a:lnTo>
                  <a:lnTo>
                    <a:pt x="1541" y="2547"/>
                  </a:lnTo>
                  <a:lnTo>
                    <a:pt x="1497" y="2530"/>
                  </a:lnTo>
                  <a:lnTo>
                    <a:pt x="1491" y="2520"/>
                  </a:lnTo>
                  <a:lnTo>
                    <a:pt x="1432" y="2553"/>
                  </a:lnTo>
                  <a:lnTo>
                    <a:pt x="1401" y="2573"/>
                  </a:lnTo>
                  <a:lnTo>
                    <a:pt x="1368" y="2578"/>
                  </a:lnTo>
                  <a:lnTo>
                    <a:pt x="1330" y="2608"/>
                  </a:lnTo>
                  <a:lnTo>
                    <a:pt x="1316" y="2617"/>
                  </a:lnTo>
                  <a:lnTo>
                    <a:pt x="1311" y="2631"/>
                  </a:lnTo>
                  <a:lnTo>
                    <a:pt x="1232" y="2646"/>
                  </a:lnTo>
                  <a:lnTo>
                    <a:pt x="1224" y="2641"/>
                  </a:lnTo>
                  <a:lnTo>
                    <a:pt x="1206" y="2617"/>
                  </a:lnTo>
                  <a:lnTo>
                    <a:pt x="1153" y="2610"/>
                  </a:lnTo>
                  <a:lnTo>
                    <a:pt x="1114" y="2586"/>
                  </a:lnTo>
                  <a:lnTo>
                    <a:pt x="1074" y="2580"/>
                  </a:lnTo>
                  <a:lnTo>
                    <a:pt x="1019" y="2619"/>
                  </a:lnTo>
                  <a:lnTo>
                    <a:pt x="976" y="2657"/>
                  </a:lnTo>
                  <a:lnTo>
                    <a:pt x="965" y="2643"/>
                  </a:lnTo>
                  <a:lnTo>
                    <a:pt x="974" y="2606"/>
                  </a:lnTo>
                  <a:lnTo>
                    <a:pt x="963" y="2588"/>
                  </a:lnTo>
                  <a:lnTo>
                    <a:pt x="921" y="2590"/>
                  </a:lnTo>
                  <a:lnTo>
                    <a:pt x="842" y="2593"/>
                  </a:lnTo>
                  <a:lnTo>
                    <a:pt x="808" y="2566"/>
                  </a:lnTo>
                  <a:lnTo>
                    <a:pt x="783" y="2566"/>
                  </a:lnTo>
                  <a:lnTo>
                    <a:pt x="739" y="2568"/>
                  </a:lnTo>
                  <a:lnTo>
                    <a:pt x="730" y="2561"/>
                  </a:lnTo>
                  <a:lnTo>
                    <a:pt x="729" y="2542"/>
                  </a:lnTo>
                  <a:lnTo>
                    <a:pt x="678" y="2513"/>
                  </a:lnTo>
                  <a:lnTo>
                    <a:pt x="670" y="2480"/>
                  </a:lnTo>
                  <a:lnTo>
                    <a:pt x="656" y="2482"/>
                  </a:lnTo>
                  <a:lnTo>
                    <a:pt x="598" y="2450"/>
                  </a:lnTo>
                  <a:lnTo>
                    <a:pt x="598" y="2409"/>
                  </a:lnTo>
                  <a:lnTo>
                    <a:pt x="586" y="2399"/>
                  </a:lnTo>
                  <a:lnTo>
                    <a:pt x="574" y="2412"/>
                  </a:lnTo>
                  <a:lnTo>
                    <a:pt x="551" y="2412"/>
                  </a:lnTo>
                  <a:lnTo>
                    <a:pt x="533" y="2368"/>
                  </a:lnTo>
                  <a:lnTo>
                    <a:pt x="433" y="2282"/>
                  </a:lnTo>
                  <a:lnTo>
                    <a:pt x="409" y="2260"/>
                  </a:lnTo>
                  <a:lnTo>
                    <a:pt x="383" y="2286"/>
                  </a:lnTo>
                  <a:lnTo>
                    <a:pt x="367" y="2282"/>
                  </a:lnTo>
                  <a:lnTo>
                    <a:pt x="354" y="2264"/>
                  </a:lnTo>
                  <a:lnTo>
                    <a:pt x="311" y="2216"/>
                  </a:lnTo>
                  <a:lnTo>
                    <a:pt x="311" y="2200"/>
                  </a:lnTo>
                  <a:lnTo>
                    <a:pt x="251" y="2154"/>
                  </a:lnTo>
                  <a:lnTo>
                    <a:pt x="235" y="2129"/>
                  </a:lnTo>
                  <a:lnTo>
                    <a:pt x="211" y="2127"/>
                  </a:lnTo>
                  <a:lnTo>
                    <a:pt x="210" y="2112"/>
                  </a:lnTo>
                  <a:lnTo>
                    <a:pt x="213" y="2094"/>
                  </a:lnTo>
                  <a:lnTo>
                    <a:pt x="213" y="2067"/>
                  </a:lnTo>
                  <a:lnTo>
                    <a:pt x="211" y="2048"/>
                  </a:lnTo>
                  <a:lnTo>
                    <a:pt x="201" y="2019"/>
                  </a:lnTo>
                  <a:lnTo>
                    <a:pt x="203" y="2002"/>
                  </a:lnTo>
                  <a:lnTo>
                    <a:pt x="225" y="1999"/>
                  </a:lnTo>
                  <a:lnTo>
                    <a:pt x="244" y="2021"/>
                  </a:lnTo>
                  <a:lnTo>
                    <a:pt x="284" y="2017"/>
                  </a:lnTo>
                  <a:lnTo>
                    <a:pt x="290" y="2002"/>
                  </a:lnTo>
                  <a:lnTo>
                    <a:pt x="290" y="1964"/>
                  </a:lnTo>
                  <a:lnTo>
                    <a:pt x="264" y="1937"/>
                  </a:lnTo>
                  <a:lnTo>
                    <a:pt x="264" y="1913"/>
                  </a:lnTo>
                  <a:lnTo>
                    <a:pt x="275" y="1913"/>
                  </a:lnTo>
                  <a:lnTo>
                    <a:pt x="280" y="1889"/>
                  </a:lnTo>
                  <a:lnTo>
                    <a:pt x="288" y="1871"/>
                  </a:lnTo>
                  <a:lnTo>
                    <a:pt x="311" y="1874"/>
                  </a:lnTo>
                  <a:lnTo>
                    <a:pt x="330" y="1867"/>
                  </a:lnTo>
                  <a:lnTo>
                    <a:pt x="335" y="1843"/>
                  </a:lnTo>
                  <a:lnTo>
                    <a:pt x="365" y="1825"/>
                  </a:lnTo>
                  <a:lnTo>
                    <a:pt x="378" y="1785"/>
                  </a:lnTo>
                  <a:lnTo>
                    <a:pt x="418" y="1759"/>
                  </a:lnTo>
                  <a:lnTo>
                    <a:pt x="409" y="1749"/>
                  </a:lnTo>
                  <a:lnTo>
                    <a:pt x="387" y="1747"/>
                  </a:lnTo>
                  <a:lnTo>
                    <a:pt x="354" y="1696"/>
                  </a:lnTo>
                  <a:lnTo>
                    <a:pt x="321" y="1688"/>
                  </a:lnTo>
                  <a:lnTo>
                    <a:pt x="235" y="1715"/>
                  </a:lnTo>
                  <a:lnTo>
                    <a:pt x="203" y="1706"/>
                  </a:lnTo>
                  <a:lnTo>
                    <a:pt x="131" y="1653"/>
                  </a:lnTo>
                  <a:lnTo>
                    <a:pt x="110" y="1650"/>
                  </a:lnTo>
                  <a:lnTo>
                    <a:pt x="93" y="1616"/>
                  </a:lnTo>
                  <a:lnTo>
                    <a:pt x="105" y="1580"/>
                  </a:lnTo>
                  <a:lnTo>
                    <a:pt x="102" y="1563"/>
                  </a:lnTo>
                  <a:lnTo>
                    <a:pt x="76" y="1544"/>
                  </a:lnTo>
                  <a:lnTo>
                    <a:pt x="65" y="1527"/>
                  </a:lnTo>
                  <a:lnTo>
                    <a:pt x="10" y="1496"/>
                  </a:lnTo>
                  <a:lnTo>
                    <a:pt x="10" y="1487"/>
                  </a:lnTo>
                  <a:lnTo>
                    <a:pt x="38" y="1476"/>
                  </a:lnTo>
                  <a:lnTo>
                    <a:pt x="53" y="1486"/>
                  </a:lnTo>
                  <a:lnTo>
                    <a:pt x="69" y="1469"/>
                  </a:lnTo>
                  <a:lnTo>
                    <a:pt x="65" y="1416"/>
                  </a:lnTo>
                  <a:lnTo>
                    <a:pt x="69" y="1373"/>
                  </a:lnTo>
                  <a:lnTo>
                    <a:pt x="32" y="1337"/>
                  </a:lnTo>
                  <a:lnTo>
                    <a:pt x="10" y="1344"/>
                  </a:lnTo>
                  <a:lnTo>
                    <a:pt x="0" y="1317"/>
                  </a:lnTo>
                  <a:lnTo>
                    <a:pt x="14" y="1291"/>
                  </a:lnTo>
                  <a:lnTo>
                    <a:pt x="5" y="1267"/>
                  </a:lnTo>
                  <a:lnTo>
                    <a:pt x="29" y="1245"/>
                  </a:lnTo>
                  <a:lnTo>
                    <a:pt x="38" y="1236"/>
                  </a:lnTo>
                  <a:lnTo>
                    <a:pt x="38" y="1216"/>
                  </a:lnTo>
                  <a:lnTo>
                    <a:pt x="72" y="1200"/>
                  </a:lnTo>
                  <a:lnTo>
                    <a:pt x="105" y="1194"/>
                  </a:lnTo>
                  <a:lnTo>
                    <a:pt x="134" y="1183"/>
                  </a:lnTo>
                  <a:lnTo>
                    <a:pt x="158" y="1189"/>
                  </a:lnTo>
                  <a:lnTo>
                    <a:pt x="177" y="1183"/>
                  </a:lnTo>
                  <a:lnTo>
                    <a:pt x="181" y="1187"/>
                  </a:lnTo>
                  <a:lnTo>
                    <a:pt x="185" y="1209"/>
                  </a:lnTo>
                  <a:lnTo>
                    <a:pt x="201" y="1216"/>
                  </a:lnTo>
                  <a:lnTo>
                    <a:pt x="235" y="1214"/>
                  </a:lnTo>
                  <a:lnTo>
                    <a:pt x="280" y="1168"/>
                  </a:lnTo>
                  <a:lnTo>
                    <a:pt x="365" y="1185"/>
                  </a:lnTo>
                  <a:lnTo>
                    <a:pt x="409" y="1154"/>
                  </a:lnTo>
                  <a:lnTo>
                    <a:pt x="536" y="1125"/>
                  </a:lnTo>
                  <a:lnTo>
                    <a:pt x="545" y="1108"/>
                  </a:lnTo>
                  <a:lnTo>
                    <a:pt x="555" y="1059"/>
                  </a:lnTo>
                  <a:lnTo>
                    <a:pt x="591" y="1031"/>
                  </a:lnTo>
                  <a:lnTo>
                    <a:pt x="601" y="1031"/>
                  </a:lnTo>
                  <a:lnTo>
                    <a:pt x="601" y="1016"/>
                  </a:lnTo>
                  <a:lnTo>
                    <a:pt x="603" y="893"/>
                  </a:lnTo>
                  <a:lnTo>
                    <a:pt x="610" y="867"/>
                  </a:lnTo>
                  <a:lnTo>
                    <a:pt x="575" y="857"/>
                  </a:lnTo>
                  <a:lnTo>
                    <a:pt x="574" y="845"/>
                  </a:lnTo>
                  <a:lnTo>
                    <a:pt x="610" y="835"/>
                  </a:lnTo>
                  <a:lnTo>
                    <a:pt x="704" y="828"/>
                  </a:lnTo>
                  <a:lnTo>
                    <a:pt x="720" y="845"/>
                  </a:lnTo>
                  <a:lnTo>
                    <a:pt x="753" y="854"/>
                  </a:lnTo>
                  <a:lnTo>
                    <a:pt x="761" y="857"/>
                  </a:lnTo>
                  <a:lnTo>
                    <a:pt x="775" y="838"/>
                  </a:lnTo>
                  <a:lnTo>
                    <a:pt x="756" y="821"/>
                  </a:lnTo>
                  <a:lnTo>
                    <a:pt x="827" y="678"/>
                  </a:lnTo>
                  <a:lnTo>
                    <a:pt x="838" y="669"/>
                  </a:lnTo>
                  <a:lnTo>
                    <a:pt x="902" y="702"/>
                  </a:lnTo>
                  <a:lnTo>
                    <a:pt x="930" y="702"/>
                  </a:lnTo>
                  <a:lnTo>
                    <a:pt x="943" y="719"/>
                  </a:lnTo>
                  <a:lnTo>
                    <a:pt x="1005" y="700"/>
                  </a:lnTo>
                  <a:lnTo>
                    <a:pt x="1019" y="599"/>
                  </a:lnTo>
                  <a:lnTo>
                    <a:pt x="1046" y="580"/>
                  </a:lnTo>
                  <a:lnTo>
                    <a:pt x="1077" y="578"/>
                  </a:lnTo>
                  <a:lnTo>
                    <a:pt x="1098" y="551"/>
                  </a:lnTo>
                  <a:lnTo>
                    <a:pt x="1107" y="525"/>
                  </a:lnTo>
                  <a:lnTo>
                    <a:pt x="1125" y="514"/>
                  </a:lnTo>
                  <a:lnTo>
                    <a:pt x="1165" y="525"/>
                  </a:lnTo>
                  <a:lnTo>
                    <a:pt x="1182" y="525"/>
                  </a:lnTo>
                  <a:lnTo>
                    <a:pt x="1172" y="558"/>
                  </a:lnTo>
                  <a:lnTo>
                    <a:pt x="1186" y="578"/>
                  </a:lnTo>
                  <a:lnTo>
                    <a:pt x="1189" y="592"/>
                  </a:lnTo>
                  <a:lnTo>
                    <a:pt x="1224" y="625"/>
                  </a:lnTo>
                  <a:lnTo>
                    <a:pt x="1232" y="653"/>
                  </a:lnTo>
                  <a:lnTo>
                    <a:pt x="1278" y="655"/>
                  </a:lnTo>
                  <a:lnTo>
                    <a:pt x="1298" y="673"/>
                  </a:lnTo>
                  <a:lnTo>
                    <a:pt x="1309" y="673"/>
                  </a:lnTo>
                  <a:lnTo>
                    <a:pt x="1335" y="730"/>
                  </a:lnTo>
                  <a:lnTo>
                    <a:pt x="1361" y="799"/>
                  </a:lnTo>
                  <a:lnTo>
                    <a:pt x="1349" y="840"/>
                  </a:lnTo>
                  <a:lnTo>
                    <a:pt x="1351" y="857"/>
                  </a:lnTo>
                  <a:lnTo>
                    <a:pt x="1327" y="898"/>
                  </a:lnTo>
                  <a:lnTo>
                    <a:pt x="1333" y="931"/>
                  </a:lnTo>
                  <a:lnTo>
                    <a:pt x="1418" y="968"/>
                  </a:lnTo>
                  <a:lnTo>
                    <a:pt x="1511" y="982"/>
                  </a:lnTo>
                  <a:lnTo>
                    <a:pt x="1607" y="1048"/>
                  </a:lnTo>
                  <a:lnTo>
                    <a:pt x="1638" y="1059"/>
                  </a:lnTo>
                  <a:lnTo>
                    <a:pt x="1640" y="1077"/>
                  </a:lnTo>
                  <a:lnTo>
                    <a:pt x="1660" y="1119"/>
                  </a:lnTo>
                  <a:lnTo>
                    <a:pt x="1679" y="1173"/>
                  </a:lnTo>
                  <a:lnTo>
                    <a:pt x="1705" y="1221"/>
                  </a:lnTo>
                  <a:lnTo>
                    <a:pt x="1705" y="1221"/>
                  </a:lnTo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  <p:sp>
        <p:nvSpPr>
          <p:cNvPr id="40" name="同侧圆角矩形 39"/>
          <p:cNvSpPr/>
          <p:nvPr/>
        </p:nvSpPr>
        <p:spPr>
          <a:xfrm>
            <a:off x="5715008" y="2071678"/>
            <a:ext cx="3143272" cy="1000132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地图为每个省市地图组合而成，可右键拆解组合。</a:t>
            </a:r>
            <a:endParaRPr lang="zh-CN" altLang="en-US" dirty="0"/>
          </a:p>
        </p:txBody>
      </p:sp>
      <p:sp>
        <p:nvSpPr>
          <p:cNvPr id="41" name="同侧圆角矩形 40"/>
          <p:cNvSpPr/>
          <p:nvPr/>
        </p:nvSpPr>
        <p:spPr>
          <a:xfrm>
            <a:off x="5715008" y="3357562"/>
            <a:ext cx="3143272" cy="1000132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内容文本</a:t>
            </a:r>
            <a:endParaRPr lang="zh-CN" altLang="en-US" dirty="0"/>
          </a:p>
        </p:txBody>
      </p:sp>
      <p:sp>
        <p:nvSpPr>
          <p:cNvPr id="42" name="同侧圆角矩形 41"/>
          <p:cNvSpPr/>
          <p:nvPr/>
        </p:nvSpPr>
        <p:spPr>
          <a:xfrm>
            <a:off x="5715008" y="4572008"/>
            <a:ext cx="3143272" cy="1000132"/>
          </a:xfrm>
          <a:prstGeom prst="round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内容文本</a:t>
            </a:r>
            <a:endParaRPr lang="zh-CN" altLang="en-US" dirty="0"/>
          </a:p>
        </p:txBody>
      </p:sp>
      <p:cxnSp>
        <p:nvCxnSpPr>
          <p:cNvPr id="43" name="肘形连接符 58"/>
          <p:cNvCxnSpPr>
            <a:stCxn id="40" idx="2"/>
          </p:cNvCxnSpPr>
          <p:nvPr/>
        </p:nvCxnSpPr>
        <p:spPr>
          <a:xfrm rot="10800000" flipV="1">
            <a:off x="4143372" y="2571744"/>
            <a:ext cx="1571636" cy="164307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肘形连接符 58"/>
          <p:cNvCxnSpPr>
            <a:stCxn id="41" idx="2"/>
          </p:cNvCxnSpPr>
          <p:nvPr/>
        </p:nvCxnSpPr>
        <p:spPr>
          <a:xfrm rot="10800000">
            <a:off x="1643042" y="3571876"/>
            <a:ext cx="40719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肘形连接符 58"/>
          <p:cNvCxnSpPr>
            <a:stCxn id="42" idx="2"/>
          </p:cNvCxnSpPr>
          <p:nvPr/>
        </p:nvCxnSpPr>
        <p:spPr>
          <a:xfrm rot="10800000">
            <a:off x="2000232" y="4643446"/>
            <a:ext cx="3714776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  <p:bldP spid="41" grpId="0" build="p" animBg="1"/>
      <p:bldP spid="4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5585">
            <a:off x="2000232" y="4137732"/>
            <a:ext cx="1000132" cy="457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5585">
            <a:off x="6242049" y="4148658"/>
            <a:ext cx="1000132" cy="457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675378">
            <a:off x="4188356" y="4019761"/>
            <a:ext cx="1000132" cy="457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2910" y="2708972"/>
            <a:ext cx="1643074" cy="1643074"/>
            <a:chOff x="3242564" y="2599630"/>
            <a:chExt cx="2444558" cy="2444558"/>
          </a:xfrm>
        </p:grpSpPr>
        <p:sp>
          <p:nvSpPr>
            <p:cNvPr id="9" name="椭圆 8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9190" y="2637534"/>
            <a:ext cx="1643074" cy="1643074"/>
            <a:chOff x="3242564" y="2599630"/>
            <a:chExt cx="2444558" cy="2444558"/>
          </a:xfrm>
        </p:grpSpPr>
        <p:sp>
          <p:nvSpPr>
            <p:cNvPr id="13" name="椭圆 12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86050" y="3780542"/>
            <a:ext cx="1643074" cy="1643074"/>
            <a:chOff x="3242564" y="2599630"/>
            <a:chExt cx="2444558" cy="2444558"/>
          </a:xfrm>
        </p:grpSpPr>
        <p:sp>
          <p:nvSpPr>
            <p:cNvPr id="17" name="椭圆 16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357554" y="2714620"/>
              <a:ext cx="2227451" cy="22274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58016" y="3994856"/>
            <a:ext cx="1643074" cy="1643074"/>
            <a:chOff x="3242564" y="2599630"/>
            <a:chExt cx="2444558" cy="2444558"/>
          </a:xfrm>
        </p:grpSpPr>
        <p:sp>
          <p:nvSpPr>
            <p:cNvPr id="21" name="椭圆 20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sp>
        <p:nvSpPr>
          <p:cNvPr id="24" name="椭圆 23"/>
          <p:cNvSpPr/>
          <p:nvPr/>
        </p:nvSpPr>
        <p:spPr>
          <a:xfrm>
            <a:off x="785786" y="4566360"/>
            <a:ext cx="1428760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57488" y="5566492"/>
            <a:ext cx="1428760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72066" y="4423484"/>
            <a:ext cx="1428760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330" y="5780806"/>
            <a:ext cx="1428760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034" y="492355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双击输入文本内容</a:t>
            </a:r>
            <a:endParaRPr lang="en-US" altLang="zh-CN" sz="1600" dirty="0" smtClean="0"/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71736" y="242322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双击输入文本内容</a:t>
            </a:r>
            <a:endParaRPr lang="en-US" altLang="zh-CN" sz="1600" dirty="0" smtClean="0"/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4876" y="492355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双击输入文本内容</a:t>
            </a:r>
            <a:endParaRPr lang="en-US" altLang="zh-CN" sz="1600" dirty="0" smtClean="0"/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16" y="235178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双击输入文本内容</a:t>
            </a:r>
            <a:endParaRPr lang="en-US" altLang="zh-CN" sz="1600" dirty="0" smtClean="0"/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  <a:p>
            <a:r>
              <a:rPr lang="zh-CN" altLang="en-US" sz="1600" dirty="0" smtClean="0"/>
              <a:t>双击输入文本内容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047900" y="2293958"/>
          <a:ext cx="6096000" cy="470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62016" y="2857520"/>
            <a:ext cx="1857388" cy="1000132"/>
            <a:chOff x="142844" y="2714620"/>
            <a:chExt cx="1857388" cy="1000132"/>
          </a:xfrm>
        </p:grpSpPr>
        <p:sp>
          <p:nvSpPr>
            <p:cNvPr id="6" name="剪去对角的矩形 5"/>
            <p:cNvSpPr/>
            <p:nvPr/>
          </p:nvSpPr>
          <p:spPr>
            <a:xfrm>
              <a:off x="142844" y="2714620"/>
              <a:ext cx="1857388" cy="1000132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剪去对角的矩形 6"/>
            <p:cNvSpPr/>
            <p:nvPr/>
          </p:nvSpPr>
          <p:spPr>
            <a:xfrm>
              <a:off x="142844" y="2714620"/>
              <a:ext cx="1785918" cy="928694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内容文本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6462" y="1714512"/>
            <a:ext cx="1857388" cy="1000132"/>
            <a:chOff x="1357290" y="1571612"/>
            <a:chExt cx="1857388" cy="1000132"/>
          </a:xfrm>
        </p:grpSpPr>
        <p:sp>
          <p:nvSpPr>
            <p:cNvPr id="9" name="剪去对角的矩形 8"/>
            <p:cNvSpPr/>
            <p:nvPr/>
          </p:nvSpPr>
          <p:spPr>
            <a:xfrm>
              <a:off x="1357290" y="1571612"/>
              <a:ext cx="1857388" cy="1000132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剪去对角的矩形 9"/>
            <p:cNvSpPr/>
            <p:nvPr/>
          </p:nvSpPr>
          <p:spPr>
            <a:xfrm>
              <a:off x="1357290" y="1571612"/>
              <a:ext cx="1785918" cy="928694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内容文本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05288" y="2500330"/>
            <a:ext cx="1857388" cy="1000132"/>
            <a:chOff x="1357290" y="1571612"/>
            <a:chExt cx="1857388" cy="1000132"/>
          </a:xfrm>
        </p:grpSpPr>
        <p:sp>
          <p:nvSpPr>
            <p:cNvPr id="12" name="剪去对角的矩形 11"/>
            <p:cNvSpPr/>
            <p:nvPr/>
          </p:nvSpPr>
          <p:spPr>
            <a:xfrm>
              <a:off x="1357290" y="1571612"/>
              <a:ext cx="1857388" cy="1000132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剪去对角的矩形 12"/>
            <p:cNvSpPr/>
            <p:nvPr/>
          </p:nvSpPr>
          <p:spPr>
            <a:xfrm>
              <a:off x="1357290" y="1571612"/>
              <a:ext cx="1785918" cy="928694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内容文本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62742" y="2928958"/>
            <a:ext cx="1857388" cy="1000132"/>
            <a:chOff x="1357290" y="1571612"/>
            <a:chExt cx="1857388" cy="1000132"/>
          </a:xfrm>
        </p:grpSpPr>
        <p:sp>
          <p:nvSpPr>
            <p:cNvPr id="15" name="剪去对角的矩形 14"/>
            <p:cNvSpPr/>
            <p:nvPr/>
          </p:nvSpPr>
          <p:spPr>
            <a:xfrm>
              <a:off x="1357290" y="1571612"/>
              <a:ext cx="1857388" cy="1000132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剪去对角的矩形 15"/>
            <p:cNvSpPr/>
            <p:nvPr/>
          </p:nvSpPr>
          <p:spPr>
            <a:xfrm>
              <a:off x="1357290" y="1571612"/>
              <a:ext cx="1785918" cy="928694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内容文本</a:t>
              </a:r>
              <a:endParaRPr lang="zh-CN" altLang="en-US" dirty="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rot="16200000" flipV="1">
            <a:off x="1565686" y="3875503"/>
            <a:ext cx="1214446" cy="1035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2137190" y="3375437"/>
            <a:ext cx="1785950" cy="321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958858" y="3446892"/>
            <a:ext cx="857256" cy="8215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619800" y="3857652"/>
            <a:ext cx="1535901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1428728" y="2071678"/>
            <a:ext cx="5786478" cy="642942"/>
          </a:xfrm>
          <a:prstGeom prst="flowChartAlternate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双击输入标题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1428728" y="2928934"/>
            <a:ext cx="5786478" cy="642942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双击输入标题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428728" y="3786190"/>
            <a:ext cx="5786478" cy="642942"/>
          </a:xfrm>
          <a:prstGeom prst="flowChartAlternateProcess">
            <a:avLst/>
          </a:prstGeom>
          <a:blipFill>
            <a:blip r:embed="rId4"/>
            <a:tile tx="0" ty="0" sx="100000" sy="100000" flip="none" algn="tl"/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双击输入标题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428728" y="4643446"/>
            <a:ext cx="5786478" cy="642942"/>
          </a:xfrm>
          <a:prstGeom prst="flowChartAlternateProcess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双击输入标题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428728" y="5500702"/>
            <a:ext cx="5786478" cy="642942"/>
          </a:xfrm>
          <a:prstGeom prst="flowChartAlternateProcess">
            <a:avLst/>
          </a:prstGeom>
          <a:blipFill>
            <a:blip r:embed="rId6"/>
            <a:tile tx="0" ty="0" sx="100000" sy="100000" flip="none" algn="tl"/>
          </a:blip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双击输入标题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云形 9"/>
          <p:cNvSpPr/>
          <p:nvPr/>
        </p:nvSpPr>
        <p:spPr>
          <a:xfrm>
            <a:off x="6786578" y="2357430"/>
            <a:ext cx="1071570" cy="5000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云形 10"/>
          <p:cNvSpPr/>
          <p:nvPr/>
        </p:nvSpPr>
        <p:spPr>
          <a:xfrm>
            <a:off x="6786578" y="4929198"/>
            <a:ext cx="1071570" cy="50006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858016" y="5786454"/>
            <a:ext cx="1071570" cy="500066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6786578" y="3214686"/>
            <a:ext cx="1071570" cy="5000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云形 13"/>
          <p:cNvSpPr/>
          <p:nvPr/>
        </p:nvSpPr>
        <p:spPr>
          <a:xfrm>
            <a:off x="6786578" y="4071942"/>
            <a:ext cx="1071570" cy="50006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57356" y="2285992"/>
            <a:ext cx="1308530" cy="13085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929058" y="2285992"/>
            <a:ext cx="1308530" cy="13085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000760" y="2285992"/>
            <a:ext cx="1308530" cy="13085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0034" y="4143380"/>
            <a:ext cx="8286808" cy="2357454"/>
            <a:chOff x="571472" y="4286256"/>
            <a:chExt cx="8286808" cy="2357454"/>
          </a:xfrm>
        </p:grpSpPr>
        <p:sp>
          <p:nvSpPr>
            <p:cNvPr id="9" name="流程图: 可选过程 8"/>
            <p:cNvSpPr/>
            <p:nvPr/>
          </p:nvSpPr>
          <p:spPr>
            <a:xfrm>
              <a:off x="642910" y="4357694"/>
              <a:ext cx="8215370" cy="71438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642910" y="5143512"/>
              <a:ext cx="8215370" cy="71438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642910" y="5929330"/>
              <a:ext cx="8215370" cy="71438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571472" y="4286256"/>
              <a:ext cx="8215370" cy="714380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输入文本内容</a:t>
              </a:r>
              <a:endParaRPr lang="zh-CN" altLang="en-US" dirty="0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571472" y="5072074"/>
              <a:ext cx="8215370" cy="71438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输入文本内容</a:t>
              </a:r>
              <a:endParaRPr lang="zh-CN" altLang="en-US" dirty="0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571472" y="5857892"/>
              <a:ext cx="8215370" cy="714380"/>
            </a:xfrm>
            <a:prstGeom prst="flowChartAlternate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输入文本内容</a:t>
              </a:r>
              <a:endParaRPr lang="zh-CN" altLang="en-US" dirty="0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642910" y="4357694"/>
              <a:ext cx="1643074" cy="571504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endParaRPr lang="zh-CN" altLang="en-US" dirty="0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642910" y="5143512"/>
              <a:ext cx="1643074" cy="571504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endParaRPr lang="zh-CN" altLang="en-US" dirty="0"/>
            </a:p>
          </p:txBody>
        </p:sp>
        <p:sp>
          <p:nvSpPr>
            <p:cNvPr id="17" name="流程图: 可选过程 16"/>
            <p:cNvSpPr/>
            <p:nvPr/>
          </p:nvSpPr>
          <p:spPr>
            <a:xfrm>
              <a:off x="642910" y="5929330"/>
              <a:ext cx="1643074" cy="571504"/>
            </a:xfrm>
            <a:prstGeom prst="flowChartAlternateProces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endParaRPr lang="zh-CN" altLang="en-US" dirty="0"/>
            </a:p>
          </p:txBody>
        </p:sp>
      </p:grpSp>
      <p:sp>
        <p:nvSpPr>
          <p:cNvPr id="18" name="加号 17"/>
          <p:cNvSpPr/>
          <p:nvPr/>
        </p:nvSpPr>
        <p:spPr>
          <a:xfrm>
            <a:off x="3214678" y="2643182"/>
            <a:ext cx="642942" cy="642942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加号 18"/>
          <p:cNvSpPr/>
          <p:nvPr/>
        </p:nvSpPr>
        <p:spPr>
          <a:xfrm>
            <a:off x="5286380" y="2643182"/>
            <a:ext cx="642942" cy="642942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2035951" y="271462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云形 5"/>
          <p:cNvSpPr/>
          <p:nvPr/>
        </p:nvSpPr>
        <p:spPr>
          <a:xfrm>
            <a:off x="750067" y="1714488"/>
            <a:ext cx="2250297" cy="12858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rot="16200000" flipH="1">
            <a:off x="2097775" y="2776443"/>
            <a:ext cx="1001501" cy="1446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535753" y="3643314"/>
            <a:ext cx="2250297" cy="12858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rot="16200000" flipH="1">
            <a:off x="2097775" y="4490955"/>
            <a:ext cx="429997" cy="1303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云形 9"/>
          <p:cNvSpPr/>
          <p:nvPr/>
        </p:nvSpPr>
        <p:spPr>
          <a:xfrm>
            <a:off x="3321835" y="1785926"/>
            <a:ext cx="2250297" cy="12858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rot="5400000">
            <a:off x="4062321" y="3187212"/>
            <a:ext cx="501435" cy="267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6036479" y="1571612"/>
            <a:ext cx="2250297" cy="1285884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文本内容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5400000">
            <a:off x="5705396" y="2758585"/>
            <a:ext cx="1358691" cy="1553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El"/>
        </p:bldSub>
      </p:bldGraphic>
      <p:bldP spid="6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00892" y="1928802"/>
            <a:ext cx="1643074" cy="1643074"/>
            <a:chOff x="3242564" y="2599630"/>
            <a:chExt cx="2444558" cy="2444558"/>
          </a:xfrm>
        </p:grpSpPr>
        <p:sp>
          <p:nvSpPr>
            <p:cNvPr id="5" name="椭圆 4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双击输入内容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0628" y="2428868"/>
            <a:ext cx="1431887" cy="1431887"/>
            <a:chOff x="3242564" y="2599630"/>
            <a:chExt cx="2444558" cy="2444558"/>
          </a:xfrm>
        </p:grpSpPr>
        <p:sp>
          <p:nvSpPr>
            <p:cNvPr id="9" name="椭圆 8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14678" y="3286124"/>
            <a:ext cx="1274733" cy="1274733"/>
            <a:chOff x="3242564" y="2599630"/>
            <a:chExt cx="2444558" cy="2444558"/>
          </a:xfrm>
        </p:grpSpPr>
        <p:sp>
          <p:nvSpPr>
            <p:cNvPr id="13" name="椭圆 12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85918" y="4357694"/>
            <a:ext cx="1162160" cy="1162160"/>
            <a:chOff x="3242564" y="2599630"/>
            <a:chExt cx="2444558" cy="2444558"/>
          </a:xfrm>
        </p:grpSpPr>
        <p:sp>
          <p:nvSpPr>
            <p:cNvPr id="17" name="椭圆 16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8596" y="5500702"/>
            <a:ext cx="960736" cy="960736"/>
            <a:chOff x="3242564" y="2599630"/>
            <a:chExt cx="2444558" cy="2444558"/>
          </a:xfrm>
        </p:grpSpPr>
        <p:sp>
          <p:nvSpPr>
            <p:cNvPr id="21" name="椭圆 20"/>
            <p:cNvSpPr/>
            <p:nvPr/>
          </p:nvSpPr>
          <p:spPr>
            <a:xfrm>
              <a:off x="3242564" y="2599630"/>
              <a:ext cx="2444558" cy="24445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286116" y="2643182"/>
              <a:ext cx="2357454" cy="2357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357554" y="2714620"/>
              <a:ext cx="2227452" cy="22274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</a:t>
              </a:r>
              <a:endParaRPr lang="zh-CN" altLang="en-US" dirty="0"/>
            </a:p>
          </p:txBody>
        </p:sp>
      </p:grpSp>
      <p:sp>
        <p:nvSpPr>
          <p:cNvPr id="24" name="燕尾形 23"/>
          <p:cNvSpPr/>
          <p:nvPr/>
        </p:nvSpPr>
        <p:spPr>
          <a:xfrm rot="19145374">
            <a:off x="1325806" y="5222787"/>
            <a:ext cx="428628" cy="50006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19472023">
            <a:off x="2819924" y="4149900"/>
            <a:ext cx="428628" cy="50006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20075227">
            <a:off x="4460063" y="3219989"/>
            <a:ext cx="428628" cy="50006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20991563">
            <a:off x="6444511" y="2639521"/>
            <a:ext cx="428628" cy="50006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对角圆角矩形 27"/>
          <p:cNvSpPr/>
          <p:nvPr/>
        </p:nvSpPr>
        <p:spPr>
          <a:xfrm>
            <a:off x="1571604" y="6143644"/>
            <a:ext cx="1214446" cy="50006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第一阶段</a:t>
            </a:r>
            <a:endParaRPr lang="zh-CN" altLang="en-US" dirty="0"/>
          </a:p>
        </p:txBody>
      </p:sp>
      <p:sp>
        <p:nvSpPr>
          <p:cNvPr id="29" name="对角圆角矩形 28"/>
          <p:cNvSpPr/>
          <p:nvPr/>
        </p:nvSpPr>
        <p:spPr>
          <a:xfrm>
            <a:off x="2857488" y="5357826"/>
            <a:ext cx="1214446" cy="50006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第二阶段</a:t>
            </a:r>
            <a:endParaRPr lang="zh-CN" altLang="en-US" dirty="0"/>
          </a:p>
        </p:txBody>
      </p:sp>
      <p:sp>
        <p:nvSpPr>
          <p:cNvPr id="30" name="对角圆角矩形 29"/>
          <p:cNvSpPr/>
          <p:nvPr/>
        </p:nvSpPr>
        <p:spPr>
          <a:xfrm>
            <a:off x="4071934" y="4572008"/>
            <a:ext cx="1214446" cy="500066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第三阶段</a:t>
            </a:r>
            <a:endParaRPr lang="zh-CN" altLang="en-US" dirty="0"/>
          </a:p>
        </p:txBody>
      </p:sp>
      <p:sp>
        <p:nvSpPr>
          <p:cNvPr id="31" name="对角圆角矩形 30"/>
          <p:cNvSpPr/>
          <p:nvPr/>
        </p:nvSpPr>
        <p:spPr>
          <a:xfrm>
            <a:off x="5572132" y="4000504"/>
            <a:ext cx="1214446" cy="500066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第四阶段</a:t>
            </a:r>
            <a:endParaRPr lang="zh-CN" altLang="en-US" dirty="0"/>
          </a:p>
        </p:txBody>
      </p:sp>
      <p:sp>
        <p:nvSpPr>
          <p:cNvPr id="32" name="对角圆角矩形 31"/>
          <p:cNvSpPr/>
          <p:nvPr/>
        </p:nvSpPr>
        <p:spPr>
          <a:xfrm>
            <a:off x="7215206" y="3714752"/>
            <a:ext cx="1214446" cy="50006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第五阶段</a:t>
            </a:r>
            <a:endParaRPr lang="zh-CN" alt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build="p" animBg="1"/>
      <p:bldP spid="29" grpId="0" build="allAtOnce" animBg="1"/>
      <p:bldP spid="30" grpId="0" build="allAtOnce" animBg="1"/>
      <p:bldP spid="31" grpId="0" build="allAtOnce" animBg="1"/>
      <p:bldP spid="32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928662" y="2000240"/>
          <a:ext cx="7429552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角圆角矩形 5"/>
          <p:cNvSpPr/>
          <p:nvPr/>
        </p:nvSpPr>
        <p:spPr>
          <a:xfrm>
            <a:off x="1142976" y="5214950"/>
            <a:ext cx="7143800" cy="1214446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点击上图方块添加图片</a:t>
            </a:r>
            <a:endParaRPr lang="zh-CN" alt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E40890-7D6C-4B2E-978D-2E91381F7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DE40890-7D6C-4B2E-978D-2E91381F7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99CC55-BD75-42B8-BDC9-B702DF3FF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799CC55-BD75-42B8-BDC9-B702DF3FF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A12DC-BC15-4DDC-BCEB-A743303A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DDA12DC-BC15-4DDC-BCEB-A743303A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F8EED9-FB68-454D-A945-762D18D6D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20F8EED9-FB68-454D-A945-762D18D6D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A8CD6C-1C71-42B0-82F5-18956870A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9A8CD6C-1C71-42B0-82F5-18956870A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C9844D-32F3-4276-AEDA-F5A587C1D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CC9844D-32F3-4276-AEDA-F5A587C1D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2B8597-D07B-4E37-8264-34B3B35AC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5C2B8597-D07B-4E37-8264-34B3B35ACC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F10F38-2554-4E53-B29D-81B359C0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8BF10F38-2554-4E53-B29D-81B359C0D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EE06E0-9354-4A29-9FB7-C3A3F7E8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93EE06E0-9354-4A29-9FB7-C3A3F7E8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EDD9C0-7C4A-4264-A9C6-FEBC4A6A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77EDD9C0-7C4A-4264-A9C6-FEBC4A6AFB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284DAA-0757-4D30-B177-D14FFDEC0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42284DAA-0757-4D30-B177-D14FFDEC0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C1AC8A-F485-4A68-84BC-8A0AD0EB1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40C1AC8A-F485-4A68-84BC-8A0AD0EB1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DE197E-5553-4303-BABD-D5F3C932B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46DE197E-5553-4303-BABD-D5F3C932B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BA8AB7-6DBA-4E60-B26C-2733AC5D1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4ABA8AB7-6DBA-4E60-B26C-2733AC5D17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E9C1B9-445A-4EE5-AC77-95FDEC4E9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F0E9C1B9-445A-4EE5-AC77-95FDEC4E94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 形 4"/>
          <p:cNvSpPr/>
          <p:nvPr/>
        </p:nvSpPr>
        <p:spPr>
          <a:xfrm>
            <a:off x="428596" y="2571744"/>
            <a:ext cx="1143008" cy="1143008"/>
          </a:xfrm>
          <a:prstGeom prst="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6" name="L 形 5"/>
          <p:cNvSpPr/>
          <p:nvPr/>
        </p:nvSpPr>
        <p:spPr>
          <a:xfrm>
            <a:off x="1571604" y="3143248"/>
            <a:ext cx="1143008" cy="1143008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L 形 6"/>
          <p:cNvSpPr/>
          <p:nvPr/>
        </p:nvSpPr>
        <p:spPr>
          <a:xfrm>
            <a:off x="2714612" y="3714752"/>
            <a:ext cx="1143008" cy="1143008"/>
          </a:xfrm>
          <a:prstGeom prst="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L 形 7"/>
          <p:cNvSpPr/>
          <p:nvPr/>
        </p:nvSpPr>
        <p:spPr>
          <a:xfrm>
            <a:off x="3857620" y="4286256"/>
            <a:ext cx="1143008" cy="1143008"/>
          </a:xfrm>
          <a:prstGeom prst="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9" name="L 形 8"/>
          <p:cNvSpPr/>
          <p:nvPr/>
        </p:nvSpPr>
        <p:spPr>
          <a:xfrm>
            <a:off x="5000628" y="4857760"/>
            <a:ext cx="3500462" cy="1143008"/>
          </a:xfrm>
          <a:prstGeom prst="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对角圆角矩形 9"/>
          <p:cNvSpPr/>
          <p:nvPr/>
        </p:nvSpPr>
        <p:spPr>
          <a:xfrm>
            <a:off x="1071538" y="2571744"/>
            <a:ext cx="2786082" cy="5000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1" name="对角圆角矩形 10"/>
          <p:cNvSpPr/>
          <p:nvPr/>
        </p:nvSpPr>
        <p:spPr>
          <a:xfrm>
            <a:off x="2214546" y="3143248"/>
            <a:ext cx="2786082" cy="50006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2" name="对角圆角矩形 11"/>
          <p:cNvSpPr/>
          <p:nvPr/>
        </p:nvSpPr>
        <p:spPr>
          <a:xfrm>
            <a:off x="3357554" y="3714752"/>
            <a:ext cx="2786082" cy="50006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3" name="对角圆角矩形 12"/>
          <p:cNvSpPr/>
          <p:nvPr/>
        </p:nvSpPr>
        <p:spPr>
          <a:xfrm>
            <a:off x="4500562" y="4286256"/>
            <a:ext cx="2786082" cy="500066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4" name="对角圆角矩形 13"/>
          <p:cNvSpPr/>
          <p:nvPr/>
        </p:nvSpPr>
        <p:spPr>
          <a:xfrm>
            <a:off x="5643570" y="4857760"/>
            <a:ext cx="2786082" cy="500066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allAtOnce" animBg="1"/>
      <p:bldP spid="8" grpId="0" build="allAtOnce" animBg="1"/>
      <p:bldP spid="9" grpId="0" build="p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1928794" y="1714488"/>
            <a:ext cx="4714908" cy="4714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爆炸形 1 5"/>
          <p:cNvSpPr/>
          <p:nvPr/>
        </p:nvSpPr>
        <p:spPr>
          <a:xfrm>
            <a:off x="3297969" y="3083663"/>
            <a:ext cx="1976558" cy="1976558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闪电形 6"/>
          <p:cNvSpPr/>
          <p:nvPr/>
        </p:nvSpPr>
        <p:spPr>
          <a:xfrm>
            <a:off x="428596" y="1714488"/>
            <a:ext cx="3857652" cy="2357454"/>
          </a:xfrm>
          <a:prstGeom prst="lightningBol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闪电形 7"/>
          <p:cNvSpPr/>
          <p:nvPr/>
        </p:nvSpPr>
        <p:spPr>
          <a:xfrm rot="13688962" flipV="1">
            <a:off x="5042051" y="2364325"/>
            <a:ext cx="3857652" cy="3752875"/>
          </a:xfrm>
          <a:prstGeom prst="lightningBol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9" name="单圆角矩形 8"/>
          <p:cNvSpPr/>
          <p:nvPr/>
        </p:nvSpPr>
        <p:spPr>
          <a:xfrm>
            <a:off x="285720" y="3786190"/>
            <a:ext cx="2500330" cy="1214446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0" name="单圆角矩形 9"/>
          <p:cNvSpPr/>
          <p:nvPr/>
        </p:nvSpPr>
        <p:spPr>
          <a:xfrm>
            <a:off x="4214810" y="5214950"/>
            <a:ext cx="2500330" cy="1214446"/>
          </a:xfrm>
          <a:prstGeom prst="snip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3000364" y="1571612"/>
            <a:ext cx="2500330" cy="107157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6215074" y="2143116"/>
            <a:ext cx="2500330" cy="1071570"/>
          </a:xfrm>
          <a:prstGeom prst="snip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348" y="2428868"/>
            <a:ext cx="7786742" cy="41434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143240" y="2000240"/>
            <a:ext cx="2714644" cy="857256"/>
            <a:chOff x="785786" y="1357298"/>
            <a:chExt cx="2786082" cy="1000132"/>
          </a:xfrm>
        </p:grpSpPr>
        <p:sp>
          <p:nvSpPr>
            <p:cNvPr id="7" name="圆角矩形 6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0100" y="3286124"/>
            <a:ext cx="1643074" cy="3000394"/>
            <a:chOff x="785786" y="1398971"/>
            <a:chExt cx="2786083" cy="875115"/>
          </a:xfrm>
        </p:grpSpPr>
        <p:sp>
          <p:nvSpPr>
            <p:cNvPr id="11" name="圆角矩形 10"/>
            <p:cNvSpPr/>
            <p:nvPr/>
          </p:nvSpPr>
          <p:spPr>
            <a:xfrm>
              <a:off x="857224" y="1428736"/>
              <a:ext cx="2714645" cy="845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85786" y="1398971"/>
              <a:ext cx="2714645" cy="8334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文本内容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7488" y="3286124"/>
            <a:ext cx="1643074" cy="3000394"/>
            <a:chOff x="785786" y="1398971"/>
            <a:chExt cx="2786083" cy="875115"/>
          </a:xfrm>
        </p:grpSpPr>
        <p:sp>
          <p:nvSpPr>
            <p:cNvPr id="15" name="圆角矩形 14"/>
            <p:cNvSpPr/>
            <p:nvPr/>
          </p:nvSpPr>
          <p:spPr>
            <a:xfrm>
              <a:off x="857224" y="1428736"/>
              <a:ext cx="2714645" cy="845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85786" y="1398971"/>
              <a:ext cx="2714645" cy="8334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文本内容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86314" y="3286124"/>
            <a:ext cx="1643074" cy="3000394"/>
            <a:chOff x="785786" y="1398971"/>
            <a:chExt cx="2786083" cy="875115"/>
          </a:xfrm>
        </p:grpSpPr>
        <p:sp>
          <p:nvSpPr>
            <p:cNvPr id="19" name="圆角矩形 18"/>
            <p:cNvSpPr/>
            <p:nvPr/>
          </p:nvSpPr>
          <p:spPr>
            <a:xfrm>
              <a:off x="857224" y="1428736"/>
              <a:ext cx="2714645" cy="845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85786" y="1398971"/>
              <a:ext cx="2714645" cy="8334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文本内容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43702" y="3286124"/>
            <a:ext cx="1643074" cy="3000394"/>
            <a:chOff x="785786" y="1398971"/>
            <a:chExt cx="2786083" cy="875115"/>
          </a:xfrm>
        </p:grpSpPr>
        <p:sp>
          <p:nvSpPr>
            <p:cNvPr id="23" name="圆角矩形 22"/>
            <p:cNvSpPr/>
            <p:nvPr/>
          </p:nvSpPr>
          <p:spPr>
            <a:xfrm>
              <a:off x="857224" y="1428736"/>
              <a:ext cx="2714645" cy="845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85786" y="1398971"/>
              <a:ext cx="2714645" cy="8334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文本内容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00572" y="2735032"/>
            <a:ext cx="5643601" cy="653144"/>
            <a:chOff x="1800572" y="2735032"/>
            <a:chExt cx="5643601" cy="653144"/>
          </a:xfrm>
        </p:grpSpPr>
        <p:cxnSp>
          <p:nvCxnSpPr>
            <p:cNvPr id="27" name="肘形连接符 26"/>
            <p:cNvCxnSpPr>
              <a:stCxn id="9" idx="2"/>
              <a:endCxn id="13" idx="0"/>
            </p:cNvCxnSpPr>
            <p:nvPr/>
          </p:nvCxnSpPr>
          <p:spPr>
            <a:xfrm rot="5400000">
              <a:off x="2806594" y="1729010"/>
              <a:ext cx="653144" cy="26651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9" idx="2"/>
              <a:endCxn id="17" idx="0"/>
            </p:cNvCxnSpPr>
            <p:nvPr/>
          </p:nvCxnSpPr>
          <p:spPr>
            <a:xfrm rot="5400000">
              <a:off x="3735288" y="2657704"/>
              <a:ext cx="653144" cy="80779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8" idx="2"/>
              <a:endCxn id="21" idx="0"/>
            </p:cNvCxnSpPr>
            <p:nvPr/>
          </p:nvCxnSpPr>
          <p:spPr>
            <a:xfrm rot="16200000" flipH="1">
              <a:off x="4730316" y="2531705"/>
              <a:ext cx="591912" cy="11210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8" idx="2"/>
              <a:endCxn id="25" idx="0"/>
            </p:cNvCxnSpPr>
            <p:nvPr/>
          </p:nvCxnSpPr>
          <p:spPr>
            <a:xfrm rot="16200000" flipH="1">
              <a:off x="5659010" y="1603011"/>
              <a:ext cx="591912" cy="29784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14348" y="1857364"/>
            <a:ext cx="2428892" cy="857256"/>
            <a:chOff x="785786" y="1357298"/>
            <a:chExt cx="2786082" cy="1000132"/>
          </a:xfrm>
        </p:grpSpPr>
        <p:sp>
          <p:nvSpPr>
            <p:cNvPr id="6" name="圆角矩形 5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348" y="2786058"/>
            <a:ext cx="1285884" cy="857256"/>
            <a:chOff x="785786" y="1357298"/>
            <a:chExt cx="2786082" cy="1000132"/>
          </a:xfrm>
        </p:grpSpPr>
        <p:sp>
          <p:nvSpPr>
            <p:cNvPr id="10" name="圆角矩形 9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4348" y="3714752"/>
            <a:ext cx="1285884" cy="857256"/>
            <a:chOff x="785786" y="1357298"/>
            <a:chExt cx="2786082" cy="1000132"/>
          </a:xfrm>
        </p:grpSpPr>
        <p:sp>
          <p:nvSpPr>
            <p:cNvPr id="14" name="圆角矩形 13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4348" y="4643446"/>
            <a:ext cx="1285884" cy="857256"/>
            <a:chOff x="785786" y="1357298"/>
            <a:chExt cx="2786082" cy="1000132"/>
          </a:xfrm>
        </p:grpSpPr>
        <p:sp>
          <p:nvSpPr>
            <p:cNvPr id="18" name="圆角矩形 17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4348" y="5572140"/>
            <a:ext cx="1285884" cy="857256"/>
            <a:chOff x="785786" y="1357298"/>
            <a:chExt cx="2786082" cy="1000132"/>
          </a:xfrm>
        </p:grpSpPr>
        <p:sp>
          <p:nvSpPr>
            <p:cNvPr id="22" name="圆角矩形 21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00760" y="1857364"/>
            <a:ext cx="2428892" cy="857256"/>
            <a:chOff x="785786" y="1357298"/>
            <a:chExt cx="2786082" cy="1000132"/>
          </a:xfrm>
        </p:grpSpPr>
        <p:sp>
          <p:nvSpPr>
            <p:cNvPr id="26" name="圆角矩形 25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标题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43768" y="2786058"/>
            <a:ext cx="1285884" cy="857256"/>
            <a:chOff x="785786" y="1357298"/>
            <a:chExt cx="2786082" cy="1000132"/>
          </a:xfrm>
        </p:grpSpPr>
        <p:sp>
          <p:nvSpPr>
            <p:cNvPr id="30" name="圆角矩形 29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768" y="3714752"/>
            <a:ext cx="1285884" cy="857256"/>
            <a:chOff x="785786" y="1357298"/>
            <a:chExt cx="2786082" cy="1000132"/>
          </a:xfrm>
        </p:grpSpPr>
        <p:sp>
          <p:nvSpPr>
            <p:cNvPr id="34" name="圆角矩形 33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43768" y="4643446"/>
            <a:ext cx="1285884" cy="857256"/>
            <a:chOff x="785786" y="1357298"/>
            <a:chExt cx="2786082" cy="1000132"/>
          </a:xfrm>
        </p:grpSpPr>
        <p:sp>
          <p:nvSpPr>
            <p:cNvPr id="38" name="圆角矩形 37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43768" y="5572140"/>
            <a:ext cx="1285884" cy="857256"/>
            <a:chOff x="785786" y="1357298"/>
            <a:chExt cx="2786082" cy="1000132"/>
          </a:xfrm>
        </p:grpSpPr>
        <p:sp>
          <p:nvSpPr>
            <p:cNvPr id="42" name="圆角矩形 41"/>
            <p:cNvSpPr/>
            <p:nvPr/>
          </p:nvSpPr>
          <p:spPr>
            <a:xfrm>
              <a:off x="857224" y="1428736"/>
              <a:ext cx="2714644" cy="9286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85786" y="1357298"/>
              <a:ext cx="2714644" cy="9286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57224" y="1428736"/>
              <a:ext cx="2571768" cy="78581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标题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47319" y="2255376"/>
            <a:ext cx="29308" cy="3714776"/>
            <a:chOff x="747319" y="2255376"/>
            <a:chExt cx="29308" cy="3714776"/>
          </a:xfrm>
        </p:grpSpPr>
        <p:cxnSp>
          <p:nvCxnSpPr>
            <p:cNvPr id="46" name="肘形连接符 45"/>
            <p:cNvCxnSpPr>
              <a:stCxn id="8" idx="1"/>
              <a:endCxn id="12" idx="1"/>
            </p:cNvCxnSpPr>
            <p:nvPr/>
          </p:nvCxnSpPr>
          <p:spPr>
            <a:xfrm rot="10800000" flipV="1">
              <a:off x="747319" y="2255376"/>
              <a:ext cx="29308" cy="928694"/>
            </a:xfrm>
            <a:prstGeom prst="bentConnector3">
              <a:avLst>
                <a:gd name="adj1" fmla="val 8799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8" idx="1"/>
              <a:endCxn id="16" idx="1"/>
            </p:cNvCxnSpPr>
            <p:nvPr/>
          </p:nvCxnSpPr>
          <p:spPr>
            <a:xfrm rot="10800000" flipV="1">
              <a:off x="747319" y="2255376"/>
              <a:ext cx="29308" cy="1857388"/>
            </a:xfrm>
            <a:prstGeom prst="bentConnector3">
              <a:avLst>
                <a:gd name="adj1" fmla="val 8799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8" idx="1"/>
              <a:endCxn id="20" idx="1"/>
            </p:cNvCxnSpPr>
            <p:nvPr/>
          </p:nvCxnSpPr>
          <p:spPr>
            <a:xfrm rot="10800000" flipV="1">
              <a:off x="747319" y="2255376"/>
              <a:ext cx="29308" cy="2786082"/>
            </a:xfrm>
            <a:prstGeom prst="bentConnector3">
              <a:avLst>
                <a:gd name="adj1" fmla="val 8799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8" idx="1"/>
              <a:endCxn id="24" idx="1"/>
            </p:cNvCxnSpPr>
            <p:nvPr/>
          </p:nvCxnSpPr>
          <p:spPr>
            <a:xfrm rot="10800000" flipV="1">
              <a:off x="747319" y="2255376"/>
              <a:ext cx="29308" cy="3714776"/>
            </a:xfrm>
            <a:prstGeom prst="bentConnector3">
              <a:avLst>
                <a:gd name="adj1" fmla="val 8799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286776" y="2214554"/>
            <a:ext cx="58616" cy="3714776"/>
            <a:chOff x="7739084" y="2255376"/>
            <a:chExt cx="58616" cy="3714776"/>
          </a:xfrm>
        </p:grpSpPr>
        <p:cxnSp>
          <p:nvCxnSpPr>
            <p:cNvPr id="51" name="肘形连接符 50"/>
            <p:cNvCxnSpPr>
              <a:stCxn id="28" idx="3"/>
              <a:endCxn id="44" idx="3"/>
            </p:cNvCxnSpPr>
            <p:nvPr/>
          </p:nvCxnSpPr>
          <p:spPr>
            <a:xfrm>
              <a:off x="7739084" y="2255376"/>
              <a:ext cx="58616" cy="3714776"/>
            </a:xfrm>
            <a:prstGeom prst="bentConnector3">
              <a:avLst>
                <a:gd name="adj1" fmla="val 48999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28" idx="3"/>
              <a:endCxn id="40" idx="3"/>
            </p:cNvCxnSpPr>
            <p:nvPr/>
          </p:nvCxnSpPr>
          <p:spPr>
            <a:xfrm>
              <a:off x="7739084" y="2255376"/>
              <a:ext cx="58616" cy="2786082"/>
            </a:xfrm>
            <a:prstGeom prst="bentConnector3">
              <a:avLst>
                <a:gd name="adj1" fmla="val 48999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28" idx="3"/>
              <a:endCxn id="36" idx="3"/>
            </p:cNvCxnSpPr>
            <p:nvPr/>
          </p:nvCxnSpPr>
          <p:spPr>
            <a:xfrm>
              <a:off x="7739084" y="2255376"/>
              <a:ext cx="58616" cy="1857388"/>
            </a:xfrm>
            <a:prstGeom prst="bentConnector3">
              <a:avLst>
                <a:gd name="adj1" fmla="val 48999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28" idx="3"/>
              <a:endCxn id="32" idx="3"/>
            </p:cNvCxnSpPr>
            <p:nvPr/>
          </p:nvCxnSpPr>
          <p:spPr>
            <a:xfrm>
              <a:off x="7739084" y="2255376"/>
              <a:ext cx="58616" cy="928694"/>
            </a:xfrm>
            <a:prstGeom prst="bentConnector3">
              <a:avLst>
                <a:gd name="adj1" fmla="val 48999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/>
          <p:cNvCxnSpPr>
            <a:stCxn id="8" idx="3"/>
            <a:endCxn id="28" idx="1"/>
          </p:cNvCxnSpPr>
          <p:nvPr/>
        </p:nvCxnSpPr>
        <p:spPr>
          <a:xfrm>
            <a:off x="3018681" y="2255376"/>
            <a:ext cx="30443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3"/>
            <a:endCxn id="32" idx="1"/>
          </p:cNvCxnSpPr>
          <p:nvPr/>
        </p:nvCxnSpPr>
        <p:spPr>
          <a:xfrm>
            <a:off x="1934289" y="3184070"/>
            <a:ext cx="52424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6" idx="3"/>
            <a:endCxn id="36" idx="1"/>
          </p:cNvCxnSpPr>
          <p:nvPr/>
        </p:nvCxnSpPr>
        <p:spPr>
          <a:xfrm>
            <a:off x="1934289" y="4112764"/>
            <a:ext cx="52424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40" idx="1"/>
          </p:cNvCxnSpPr>
          <p:nvPr/>
        </p:nvCxnSpPr>
        <p:spPr>
          <a:xfrm>
            <a:off x="1934289" y="5041458"/>
            <a:ext cx="52424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4" idx="3"/>
            <a:endCxn id="44" idx="1"/>
          </p:cNvCxnSpPr>
          <p:nvPr/>
        </p:nvCxnSpPr>
        <p:spPr>
          <a:xfrm>
            <a:off x="1934289" y="5970152"/>
            <a:ext cx="52424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786182" y="1857364"/>
            <a:ext cx="15792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双击添加文本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86182" y="2786058"/>
            <a:ext cx="15792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双击添加文本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86182" y="3714752"/>
            <a:ext cx="15792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双击添加文本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86182" y="4643446"/>
            <a:ext cx="15792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双击添加文本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86182" y="5572140"/>
            <a:ext cx="15792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双击添加文本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26851" y="2299217"/>
            <a:ext cx="5459026" cy="3698050"/>
            <a:chOff x="1285852" y="2071678"/>
            <a:chExt cx="6643734" cy="4500594"/>
          </a:xfrm>
        </p:grpSpPr>
        <p:sp>
          <p:nvSpPr>
            <p:cNvPr id="6" name="椭圆 5"/>
            <p:cNvSpPr/>
            <p:nvPr/>
          </p:nvSpPr>
          <p:spPr>
            <a:xfrm>
              <a:off x="1285852" y="3357562"/>
              <a:ext cx="6643734" cy="21431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393141" y="3250405"/>
              <a:ext cx="4500594" cy="21431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3143240" y="2928934"/>
            <a:ext cx="1056586" cy="10565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86314" y="2857496"/>
            <a:ext cx="1056586" cy="10565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14678" y="4500570"/>
            <a:ext cx="1056586" cy="10565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786314" y="4500570"/>
            <a:ext cx="1056586" cy="10565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643702" y="3643314"/>
            <a:ext cx="1056586" cy="10565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929058" y="1643050"/>
            <a:ext cx="1056586" cy="10565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214414" y="3714752"/>
            <a:ext cx="1056586" cy="10565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000496" y="5572140"/>
            <a:ext cx="1056586" cy="10565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6" name="剪去单角的矩形 15"/>
          <p:cNvSpPr/>
          <p:nvPr/>
        </p:nvSpPr>
        <p:spPr>
          <a:xfrm>
            <a:off x="500034" y="1857364"/>
            <a:ext cx="1928826" cy="12144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1"/>
            <a:endCxn id="16" idx="0"/>
          </p:cNvCxnSpPr>
          <p:nvPr/>
        </p:nvCxnSpPr>
        <p:spPr>
          <a:xfrm rot="16200000" flipV="1">
            <a:off x="2553877" y="2339570"/>
            <a:ext cx="619080" cy="869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剪去单角的矩形 17"/>
          <p:cNvSpPr/>
          <p:nvPr/>
        </p:nvSpPr>
        <p:spPr>
          <a:xfrm>
            <a:off x="6572264" y="1857364"/>
            <a:ext cx="1928826" cy="12144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9" idx="7"/>
            <a:endCxn id="18" idx="2"/>
          </p:cNvCxnSpPr>
          <p:nvPr/>
        </p:nvCxnSpPr>
        <p:spPr>
          <a:xfrm rot="5400000" flipH="1" flipV="1">
            <a:off x="5856394" y="2296359"/>
            <a:ext cx="547642" cy="884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6572264" y="5357826"/>
            <a:ext cx="1928826" cy="12144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5"/>
            <a:endCxn id="20" idx="2"/>
          </p:cNvCxnSpPr>
          <p:nvPr/>
        </p:nvCxnSpPr>
        <p:spPr>
          <a:xfrm rot="16200000" flipH="1">
            <a:off x="5848902" y="5241687"/>
            <a:ext cx="562626" cy="884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剪去单角的矩形 21"/>
          <p:cNvSpPr/>
          <p:nvPr/>
        </p:nvSpPr>
        <p:spPr>
          <a:xfrm>
            <a:off x="500034" y="5357826"/>
            <a:ext cx="1928826" cy="12144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0" idx="3"/>
            <a:endCxn id="22" idx="0"/>
          </p:cNvCxnSpPr>
          <p:nvPr/>
        </p:nvCxnSpPr>
        <p:spPr>
          <a:xfrm rot="5400000">
            <a:off x="2617823" y="5213460"/>
            <a:ext cx="562626" cy="940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6182" y="4071942"/>
            <a:ext cx="4714908" cy="20002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4348" y="4071942"/>
            <a:ext cx="4714908" cy="20002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14348" y="4071942"/>
            <a:ext cx="4714908" cy="2000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8" name="椭圆 7"/>
          <p:cNvSpPr/>
          <p:nvPr/>
        </p:nvSpPr>
        <p:spPr>
          <a:xfrm>
            <a:off x="3786182" y="4071942"/>
            <a:ext cx="4714908" cy="2000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86182" y="4286256"/>
            <a:ext cx="1643074" cy="1571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00430" y="1928802"/>
            <a:ext cx="2143140" cy="11430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3750463" y="389334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071538" y="2285992"/>
            <a:ext cx="2143140" cy="11430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929322" y="2357430"/>
            <a:ext cx="2143140" cy="11430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双击添加内容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 rot="16200000" flipH="1">
            <a:off x="1678761" y="3893347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>
          <a:xfrm rot="5400000">
            <a:off x="6036479" y="3750471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630</Words>
  <Application>Microsoft Office PowerPoint</Application>
  <PresentationFormat>全屏显示(4:3)</PresentationFormat>
  <Paragraphs>301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20</cp:revision>
  <dcterms:created xsi:type="dcterms:W3CDTF">2010-10-21T09:10:32Z</dcterms:created>
  <dcterms:modified xsi:type="dcterms:W3CDTF">2013-07-18T04:47:41Z</dcterms:modified>
</cp:coreProperties>
</file>