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6" r:id="rId15"/>
    <p:sldId id="277" r:id="rId16"/>
    <p:sldId id="278" r:id="rId17"/>
    <p:sldId id="279" r:id="rId18"/>
    <p:sldId id="281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990000"/>
    <a:srgbClr val="FF6600"/>
    <a:srgbClr val="CC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38" y="-84"/>
      </p:cViewPr>
      <p:guideLst>
        <p:guide orient="horz" pos="2124"/>
        <p:guide pos="2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DBB9040-5056-4E56-9E88-ED90785001A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2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6D58DB-8CCD-40A4-921B-811BB461A7BD}" type="slidenum">
              <a:rPr lang="zh-CN" altLang="en-US" smtClean="0"/>
              <a:pPr eaLnBrk="1" hangingPunct="1"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85D19E-0DA1-45F7-827A-489D12AFC6A2}" type="slidenum">
              <a:rPr lang="zh-CN" altLang="en-US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1240FE-10A9-4AC7-B46D-F175A18FE2BD}" type="slidenum">
              <a:rPr lang="zh-CN" altLang="en-US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DDC43B-4C8C-45A0-95EF-F5720749B5A5}" type="slidenum">
              <a:rPr lang="zh-CN" altLang="en-US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6DC669-347C-4B28-8326-39F6D89F5C3D}" type="slidenum">
              <a:rPr lang="zh-CN" altLang="en-US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C2CAEC-20D5-4C6F-88E7-4DB03B618695}" type="slidenum">
              <a:rPr lang="zh-CN" altLang="en-US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611020-993C-4A59-8F8F-7CDD268B7A2F}" type="slidenum">
              <a:rPr lang="zh-CN" altLang="en-US" smtClean="0"/>
              <a:pPr eaLnBrk="1" hangingPunct="1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69F6D0-92BB-4802-8D55-56C3C60323F6}" type="slidenum">
              <a:rPr lang="zh-CN" altLang="en-US" smtClean="0"/>
              <a:pPr eaLnBrk="1" hangingPunct="1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16F1B0-E03F-43B7-A12D-767C2E0BBED2}" type="slidenum">
              <a:rPr lang="zh-CN" altLang="en-US" smtClean="0"/>
              <a:pPr eaLnBrk="1" hangingPunct="1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AC1F02-CB4D-4EE6-8AFD-D7DF8E5D84FB}" type="slidenum">
              <a:rPr lang="zh-CN" altLang="en-US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102430D-1613-48C4-B044-E36070FBAFFD}" type="slidenum">
              <a:rPr lang="zh-CN" altLang="en-US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7429DE-5CCF-4278-91D4-C5A369C70092}" type="slidenum">
              <a:rPr lang="zh-CN" altLang="en-US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A8189B-5D6D-4E32-AA75-9B333B57C3B5}" type="slidenum">
              <a:rPr lang="zh-CN" altLang="en-US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AF5657-6EAC-49E2-A137-6B97E7309288}" type="slidenum">
              <a:rPr lang="zh-CN" altLang="en-US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1D8F3A-FD59-462C-8A8A-AEA78DBEA6B2}" type="slidenum">
              <a:rPr lang="zh-CN" altLang="en-US" smtClean="0"/>
              <a:pPr eaLnBrk="1" hangingPunct="1"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42BDE12-F770-4CB2-B250-A56E6187197C}" type="slidenum">
              <a:rPr lang="zh-CN" altLang="en-US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080849-1D6F-4F00-B8C0-DB68B6025FF2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283C65-1AAF-470C-AFC9-0A215495A05F}" type="slidenum">
              <a:rPr lang="zh-CN" altLang="en-US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02126"/>
      </p:ext>
    </p:extLst>
  </p:cSld>
  <p:clrMapOvr>
    <a:masterClrMapping/>
  </p:clrMapOvr>
  <p:transition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07752"/>
      </p:ext>
    </p:extLst>
  </p:cSld>
  <p:clrMapOvr>
    <a:masterClrMapping/>
  </p:clrMapOvr>
  <p:transition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41341"/>
      </p:ext>
    </p:extLst>
  </p:cSld>
  <p:clrMapOvr>
    <a:masterClrMapping/>
  </p:clrMapOvr>
  <p:transition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28309"/>
      </p:ext>
    </p:extLst>
  </p:cSld>
  <p:clrMapOvr>
    <a:masterClrMapping/>
  </p:clrMapOvr>
  <p:transition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0060815"/>
      </p:ext>
    </p:extLst>
  </p:cSld>
  <p:clrMapOvr>
    <a:masterClrMapping/>
  </p:clrMapOvr>
  <p:transition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22270"/>
      </p:ext>
    </p:extLst>
  </p:cSld>
  <p:clrMapOvr>
    <a:masterClrMapping/>
  </p:clrMapOvr>
  <p:transition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84050"/>
      </p:ext>
    </p:extLst>
  </p:cSld>
  <p:clrMapOvr>
    <a:masterClrMapping/>
  </p:clrMapOvr>
  <p:transition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02062"/>
      </p:ext>
    </p:extLst>
  </p:cSld>
  <p:clrMapOvr>
    <a:masterClrMapping/>
  </p:clrMapOvr>
  <p:transition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804873"/>
      </p:ext>
    </p:extLst>
  </p:cSld>
  <p:clrMapOvr>
    <a:masterClrMapping/>
  </p:clrMapOvr>
  <p:transition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3670660"/>
      </p:ext>
    </p:extLst>
  </p:cSld>
  <p:clrMapOvr>
    <a:masterClrMapping/>
  </p:clrMapOvr>
  <p:transition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2832442"/>
      </p:ext>
    </p:extLst>
  </p:cSld>
  <p:clrMapOvr>
    <a:masterClrMapping/>
  </p:clrMapOvr>
  <p:transition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 userDrawn="1"/>
        </p:nvSpPr>
        <p:spPr bwMode="auto">
          <a:xfrm>
            <a:off x="466725" y="620713"/>
            <a:ext cx="3840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ea typeface="叶根友行书繁" pitchFamily="2" charset="-122"/>
              </a:rPr>
              <a:t>齐心协力、再创辉煌</a:t>
            </a:r>
          </a:p>
        </p:txBody>
      </p:sp>
      <p:pic>
        <p:nvPicPr>
          <p:cNvPr id="1027" name="Picture 4" descr="未标题-1"/>
          <p:cNvPicPr>
            <a:picLocks noChangeAspect="1" noChangeArrowheads="1"/>
          </p:cNvPicPr>
          <p:nvPr userDrawn="1"/>
        </p:nvPicPr>
        <p:blipFill>
          <a:blip r:embed="rId13">
            <a:lum bright="100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18268" r="16930" b="31969"/>
          <a:stretch>
            <a:fillRect/>
          </a:stretch>
        </p:blipFill>
        <p:spPr bwMode="auto">
          <a:xfrm>
            <a:off x="6877050" y="260350"/>
            <a:ext cx="20145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0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63713" y="2852738"/>
            <a:ext cx="5903912" cy="6477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03575" y="1741488"/>
            <a:ext cx="2806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990000"/>
                </a:solidFill>
                <a:latin typeface="楷体_GB2312" pitchFamily="49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4100" name="矩形 5"/>
          <p:cNvSpPr>
            <a:spLocks noChangeArrowheads="1"/>
          </p:cNvSpPr>
          <p:nvPr/>
        </p:nvSpPr>
        <p:spPr bwMode="auto">
          <a:xfrm>
            <a:off x="2124075" y="2997200"/>
            <a:ext cx="446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2012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年度主要经营指标完成情况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3644900"/>
            <a:ext cx="5903912" cy="6477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63713" y="4437063"/>
            <a:ext cx="5903912" cy="6477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763713" y="5229225"/>
            <a:ext cx="5903912" cy="6477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4" name="TextBox 6"/>
          <p:cNvSpPr txBox="1">
            <a:spLocks noChangeArrowheads="1"/>
          </p:cNvSpPr>
          <p:nvPr/>
        </p:nvSpPr>
        <p:spPr bwMode="auto">
          <a:xfrm>
            <a:off x="2124075" y="3789363"/>
            <a:ext cx="4319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2012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年度工作回顾与不足</a:t>
            </a:r>
          </a:p>
        </p:txBody>
      </p:sp>
      <p:sp>
        <p:nvSpPr>
          <p:cNvPr id="4105" name="TextBox 6"/>
          <p:cNvSpPr txBox="1">
            <a:spLocks noChangeArrowheads="1"/>
          </p:cNvSpPr>
          <p:nvPr/>
        </p:nvSpPr>
        <p:spPr bwMode="auto">
          <a:xfrm>
            <a:off x="2124075" y="4579938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2013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年度主要预算目标情况</a:t>
            </a:r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2124075" y="5372100"/>
            <a:ext cx="4608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2013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年度重点工作举措</a:t>
            </a:r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utoUpdateAnimBg="0"/>
      <p:bldP spid="4100" grpId="0" autoUpdateAnimBg="0"/>
      <p:bldP spid="4101" grpId="0" animBg="1"/>
      <p:bldP spid="4102" grpId="0" animBg="1"/>
      <p:bldP spid="4103" grpId="0" animBg="1"/>
      <p:bldP spid="4104" grpId="0" autoUpdateAnimBg="0"/>
      <p:bldP spid="4105" grpId="0" autoUpdateAnimBg="0"/>
      <p:bldP spid="410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41850" y="4073525"/>
            <a:ext cx="2551113" cy="2124075"/>
            <a:chOff x="0" y="0"/>
            <a:chExt cx="1607" cy="1338"/>
          </a:xfrm>
        </p:grpSpPr>
        <p:sp>
          <p:nvSpPr>
            <p:cNvPr id="11281" name="未知"/>
            <p:cNvSpPr>
              <a:spLocks/>
            </p:cNvSpPr>
            <p:nvPr/>
          </p:nvSpPr>
          <p:spPr bwMode="auto">
            <a:xfrm flipH="1">
              <a:off x="0" y="0"/>
              <a:ext cx="1597" cy="1338"/>
            </a:xfrm>
            <a:custGeom>
              <a:avLst/>
              <a:gdLst>
                <a:gd name="T0" fmla="*/ 303 w 1299"/>
                <a:gd name="T1" fmla="*/ 1008 h 1008"/>
                <a:gd name="T2" fmla="*/ 1299 w 1299"/>
                <a:gd name="T3" fmla="*/ 1008 h 1008"/>
                <a:gd name="T4" fmla="*/ 1296 w 1299"/>
                <a:gd name="T5" fmla="*/ 315 h 1008"/>
                <a:gd name="T6" fmla="*/ 942 w 1299"/>
                <a:gd name="T7" fmla="*/ 0 h 1008"/>
                <a:gd name="T8" fmla="*/ 3 w 1299"/>
                <a:gd name="T9" fmla="*/ 0 h 1008"/>
                <a:gd name="T10" fmla="*/ 0 w 1299"/>
                <a:gd name="T11" fmla="*/ 723 h 1008"/>
                <a:gd name="T12" fmla="*/ 303 w 1299"/>
                <a:gd name="T13" fmla="*/ 1008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100000">
                  <a:srgbClr val="A94400"/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rgbClr val="F8F8F8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4"/>
            <p:cNvSpPr txBox="1">
              <a:spLocks noChangeArrowheads="1"/>
            </p:cNvSpPr>
            <p:nvPr/>
          </p:nvSpPr>
          <p:spPr bwMode="auto">
            <a:xfrm>
              <a:off x="521" y="294"/>
              <a:ext cx="10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chemeClr val="bg1"/>
                  </a:solidFill>
                </a:rPr>
                <a:t>添加内容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35150" y="4105275"/>
            <a:ext cx="2533650" cy="2120900"/>
            <a:chOff x="0" y="0"/>
            <a:chExt cx="1596" cy="1337"/>
          </a:xfrm>
        </p:grpSpPr>
        <p:sp>
          <p:nvSpPr>
            <p:cNvPr id="11279" name="未知"/>
            <p:cNvSpPr>
              <a:spLocks/>
            </p:cNvSpPr>
            <p:nvPr/>
          </p:nvSpPr>
          <p:spPr bwMode="auto">
            <a:xfrm>
              <a:off x="0" y="0"/>
              <a:ext cx="1596" cy="1337"/>
            </a:xfrm>
            <a:custGeom>
              <a:avLst/>
              <a:gdLst>
                <a:gd name="T0" fmla="*/ 303 w 1299"/>
                <a:gd name="T1" fmla="*/ 1008 h 1008"/>
                <a:gd name="T2" fmla="*/ 1299 w 1299"/>
                <a:gd name="T3" fmla="*/ 1008 h 1008"/>
                <a:gd name="T4" fmla="*/ 1296 w 1299"/>
                <a:gd name="T5" fmla="*/ 315 h 1008"/>
                <a:gd name="T6" fmla="*/ 942 w 1299"/>
                <a:gd name="T7" fmla="*/ 0 h 1008"/>
                <a:gd name="T8" fmla="*/ 3 w 1299"/>
                <a:gd name="T9" fmla="*/ 0 h 1008"/>
                <a:gd name="T10" fmla="*/ 0 w 1299"/>
                <a:gd name="T11" fmla="*/ 723 h 1008"/>
                <a:gd name="T12" fmla="*/ 303 w 1299"/>
                <a:gd name="T13" fmla="*/ 1008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FF"/>
                </a:gs>
                <a:gs pos="100000">
                  <a:srgbClr val="0074C2"/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rgbClr val="F8F8F8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70" y="275"/>
              <a:ext cx="122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bg1"/>
                  </a:solidFill>
                </a:rPr>
                <a:t>添加内容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662488" y="1628775"/>
            <a:ext cx="2533650" cy="2124075"/>
            <a:chOff x="0" y="0"/>
            <a:chExt cx="1596" cy="1337"/>
          </a:xfrm>
        </p:grpSpPr>
        <p:sp>
          <p:nvSpPr>
            <p:cNvPr id="16393" name="未知"/>
            <p:cNvSpPr>
              <a:spLocks/>
            </p:cNvSpPr>
            <p:nvPr/>
          </p:nvSpPr>
          <p:spPr bwMode="auto">
            <a:xfrm>
              <a:off x="0" y="0"/>
              <a:ext cx="1596" cy="1337"/>
            </a:xfrm>
            <a:custGeom>
              <a:avLst/>
              <a:gdLst/>
              <a:ahLst/>
              <a:cxnLst>
                <a:cxn ang="0">
                  <a:pos x="303" y="1008"/>
                </a:cxn>
                <a:cxn ang="0">
                  <a:pos x="1299" y="1008"/>
                </a:cxn>
                <a:cxn ang="0">
                  <a:pos x="1296" y="315"/>
                </a:cxn>
                <a:cxn ang="0">
                  <a:pos x="942" y="0"/>
                </a:cxn>
                <a:cxn ang="0">
                  <a:pos x="3" y="0"/>
                </a:cxn>
                <a:cxn ang="0">
                  <a:pos x="0" y="723"/>
                </a:cxn>
                <a:cxn ang="0">
                  <a:pos x="303" y="1008"/>
                </a:cxn>
              </a:cxnLst>
              <a:rect l="0" t="0" r="r" b="b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80000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rgbClr val="F8F8F8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78" name="Text Box 10"/>
            <p:cNvSpPr txBox="1">
              <a:spLocks noChangeArrowheads="1"/>
            </p:cNvSpPr>
            <p:nvPr/>
          </p:nvSpPr>
          <p:spPr bwMode="auto">
            <a:xfrm>
              <a:off x="508" y="310"/>
              <a:ext cx="99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</a:rPr>
                <a:t>添加内容</a:t>
              </a:r>
            </a:p>
            <a:p>
              <a:pPr eaLnBrk="1" hangingPunct="1">
                <a:lnSpc>
                  <a:spcPct val="120000"/>
                </a:lnSpc>
              </a:pPr>
              <a:endParaRPr lang="en-US" altLang="zh-CN" sz="2000" b="1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835150" y="1628775"/>
            <a:ext cx="2533650" cy="2124075"/>
            <a:chOff x="0" y="0"/>
            <a:chExt cx="1596" cy="1337"/>
          </a:xfrm>
        </p:grpSpPr>
        <p:sp>
          <p:nvSpPr>
            <p:cNvPr id="16396" name="未知"/>
            <p:cNvSpPr>
              <a:spLocks/>
            </p:cNvSpPr>
            <p:nvPr/>
          </p:nvSpPr>
          <p:spPr bwMode="auto">
            <a:xfrm flipH="1">
              <a:off x="0" y="0"/>
              <a:ext cx="1596" cy="1337"/>
            </a:xfrm>
            <a:custGeom>
              <a:avLst/>
              <a:gdLst/>
              <a:ahLst/>
              <a:cxnLst>
                <a:cxn ang="0">
                  <a:pos x="303" y="1008"/>
                </a:cxn>
                <a:cxn ang="0">
                  <a:pos x="1299" y="1008"/>
                </a:cxn>
                <a:cxn ang="0">
                  <a:pos x="1296" y="315"/>
                </a:cxn>
                <a:cxn ang="0">
                  <a:pos x="942" y="0"/>
                </a:cxn>
                <a:cxn ang="0">
                  <a:pos x="3" y="0"/>
                </a:cxn>
                <a:cxn ang="0">
                  <a:pos x="0" y="723"/>
                </a:cxn>
                <a:cxn ang="0">
                  <a:pos x="303" y="1008"/>
                </a:cxn>
              </a:cxnLst>
              <a:rect l="0" t="0" r="r" b="b"/>
              <a:pathLst>
                <a:path w="1299" h="1008">
                  <a:moveTo>
                    <a:pt x="303" y="1008"/>
                  </a:moveTo>
                  <a:cubicBezTo>
                    <a:pt x="801" y="1008"/>
                    <a:pt x="1299" y="1008"/>
                    <a:pt x="1299" y="1008"/>
                  </a:cubicBezTo>
                  <a:cubicBezTo>
                    <a:pt x="1299" y="1008"/>
                    <a:pt x="1297" y="661"/>
                    <a:pt x="1296" y="315"/>
                  </a:cubicBezTo>
                  <a:cubicBezTo>
                    <a:pt x="1290" y="150"/>
                    <a:pt x="1161" y="0"/>
                    <a:pt x="942" y="0"/>
                  </a:cubicBezTo>
                  <a:cubicBezTo>
                    <a:pt x="472" y="0"/>
                    <a:pt x="3" y="0"/>
                    <a:pt x="3" y="0"/>
                  </a:cubicBezTo>
                  <a:cubicBezTo>
                    <a:pt x="3" y="0"/>
                    <a:pt x="1" y="361"/>
                    <a:pt x="0" y="723"/>
                  </a:cubicBezTo>
                  <a:cubicBezTo>
                    <a:pt x="0" y="915"/>
                    <a:pt x="144" y="1002"/>
                    <a:pt x="303" y="100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rgbClr val="F8F8F8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76" name="Text Box 13"/>
            <p:cNvSpPr txBox="1">
              <a:spLocks noChangeArrowheads="1"/>
            </p:cNvSpPr>
            <p:nvPr/>
          </p:nvSpPr>
          <p:spPr bwMode="auto">
            <a:xfrm>
              <a:off x="198" y="288"/>
              <a:ext cx="77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bg1"/>
                  </a:solidFill>
                </a:rPr>
                <a:t>添加内容</a:t>
              </a:r>
            </a:p>
          </p:txBody>
        </p:sp>
      </p:grp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3238500" y="2635250"/>
            <a:ext cx="2555875" cy="2555875"/>
          </a:xfrm>
          <a:prstGeom prst="ellipse">
            <a:avLst/>
          </a:prstGeom>
          <a:solidFill>
            <a:schemeClr val="bg1">
              <a:alpha val="5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778250" y="3013075"/>
            <a:ext cx="395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921250" y="3013075"/>
            <a:ext cx="395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3778250" y="4308475"/>
            <a:ext cx="395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967288" y="4283075"/>
            <a:ext cx="395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  <p:bldP spid="16399" grpId="0" autoUpdateAnimBg="0"/>
      <p:bldP spid="16400" grpId="0" autoUpdateAnimBg="0"/>
      <p:bldP spid="16401" grpId="0" autoUpdateAnimBg="0"/>
      <p:bldP spid="164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771775" y="1657350"/>
            <a:ext cx="4175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、添加您的标题文字</a:t>
            </a:r>
          </a:p>
        </p:txBody>
      </p:sp>
      <p:pic>
        <p:nvPicPr>
          <p:cNvPr id="17411" name="Picture 4" descr="O_chevron001"/>
          <p:cNvPicPr>
            <a:picLocks noChangeAspect="1" noChangeArrowheads="1"/>
          </p:cNvPicPr>
          <p:nvPr/>
        </p:nvPicPr>
        <p:blipFill>
          <a:blip r:embed="rId3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3314700"/>
            <a:ext cx="5175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O_chevron001"/>
          <p:cNvPicPr>
            <a:picLocks noChangeAspect="1" noChangeArrowheads="1"/>
          </p:cNvPicPr>
          <p:nvPr/>
        </p:nvPicPr>
        <p:blipFill>
          <a:blip r:embed="rId3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3236913"/>
            <a:ext cx="5175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6288" y="2560638"/>
            <a:ext cx="2146300" cy="2146300"/>
            <a:chOff x="0" y="0"/>
            <a:chExt cx="3380" cy="3380"/>
          </a:xfrm>
        </p:grpSpPr>
        <p:pic>
          <p:nvPicPr>
            <p:cNvPr id="12301" name="Picture 3" descr="LB_circle0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80" cy="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2" name="Text Box 7"/>
            <p:cNvSpPr txBox="1">
              <a:spLocks noChangeArrowheads="1"/>
            </p:cNvSpPr>
            <p:nvPr/>
          </p:nvSpPr>
          <p:spPr bwMode="auto">
            <a:xfrm>
              <a:off x="395" y="1227"/>
              <a:ext cx="2525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Click to add Text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25838" y="2584450"/>
            <a:ext cx="2182812" cy="2182813"/>
            <a:chOff x="0" y="0"/>
            <a:chExt cx="3436" cy="3438"/>
          </a:xfrm>
        </p:grpSpPr>
        <p:pic>
          <p:nvPicPr>
            <p:cNvPr id="12299" name="Picture 6" descr="YG_circle0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37" cy="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407" y="1235"/>
              <a:ext cx="2543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Click to add Text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1425" y="2578100"/>
            <a:ext cx="2024063" cy="2025650"/>
            <a:chOff x="0" y="0"/>
            <a:chExt cx="3188" cy="3190"/>
          </a:xfrm>
        </p:grpSpPr>
        <p:pic>
          <p:nvPicPr>
            <p:cNvPr id="12297" name="Picture 2" descr="RY_circle0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88" cy="3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313" y="1185"/>
              <a:ext cx="2525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Click to add Text</a:t>
              </a:r>
            </a:p>
          </p:txBody>
        </p:sp>
      </p:grpSp>
      <p:sp>
        <p:nvSpPr>
          <p:cNvPr id="17422" name="Rectangle 10"/>
          <p:cNvSpPr>
            <a:spLocks noChangeArrowheads="1"/>
          </p:cNvSpPr>
          <p:nvPr/>
        </p:nvSpPr>
        <p:spPr bwMode="auto">
          <a:xfrm>
            <a:off x="1147763" y="5129213"/>
            <a:ext cx="6138862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000" b="1">
                <a:solidFill>
                  <a:srgbClr val="595959"/>
                </a:solidFill>
                <a:cs typeface="Arial" charset="0"/>
              </a:rPr>
              <a:t> Contents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595959"/>
                </a:solidFill>
                <a:cs typeface="Arial" charset="0"/>
              </a:rPr>
              <a:t>ThemeGallery</a:t>
            </a:r>
            <a:r>
              <a:rPr lang="en-US" altLang="zh-CN" sz="1600" b="1">
                <a:solidFill>
                  <a:srgbClr val="595959"/>
                </a:solidFill>
                <a:cs typeface="Arial" charset="0"/>
              </a:rPr>
              <a:t>  </a:t>
            </a:r>
            <a:r>
              <a:rPr lang="en-US" altLang="zh-CN" sz="1600">
                <a:solidFill>
                  <a:srgbClr val="595959"/>
                </a:solidFill>
                <a:cs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utoUpdateAnimBg="0"/>
      <p:bldP spid="17422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771775" y="1657350"/>
            <a:ext cx="417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3、添加您的标题文字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00438" y="2278063"/>
            <a:ext cx="1373187" cy="4187825"/>
            <a:chOff x="0" y="0"/>
            <a:chExt cx="865" cy="2798"/>
          </a:xfrm>
        </p:grpSpPr>
        <p:sp>
          <p:nvSpPr>
            <p:cNvPr id="13368" name="Freeform 42"/>
            <p:cNvSpPr>
              <a:spLocks/>
            </p:cNvSpPr>
            <p:nvPr/>
          </p:nvSpPr>
          <p:spPr bwMode="auto">
            <a:xfrm rot="-5400000">
              <a:off x="-55" y="1878"/>
              <a:ext cx="1085" cy="747"/>
            </a:xfrm>
            <a:custGeom>
              <a:avLst/>
              <a:gdLst>
                <a:gd name="T0" fmla="*/ 0 w 735"/>
                <a:gd name="T1" fmla="*/ 0 h 532"/>
                <a:gd name="T2" fmla="*/ 564 w 735"/>
                <a:gd name="T3" fmla="*/ 284 h 532"/>
                <a:gd name="T4" fmla="*/ 852 w 735"/>
                <a:gd name="T5" fmla="*/ 284 h 532"/>
                <a:gd name="T6" fmla="*/ 940 w 735"/>
                <a:gd name="T7" fmla="*/ 350 h 532"/>
                <a:gd name="T8" fmla="*/ 943 w 735"/>
                <a:gd name="T9" fmla="*/ 564 h 532"/>
                <a:gd name="T10" fmla="*/ 883 w 735"/>
                <a:gd name="T11" fmla="*/ 562 h 532"/>
                <a:gd name="T12" fmla="*/ 988 w 735"/>
                <a:gd name="T13" fmla="*/ 747 h 532"/>
                <a:gd name="T14" fmla="*/ 1085 w 735"/>
                <a:gd name="T15" fmla="*/ 564 h 532"/>
                <a:gd name="T16" fmla="*/ 1027 w 735"/>
                <a:gd name="T17" fmla="*/ 564 h 532"/>
                <a:gd name="T18" fmla="*/ 1024 w 735"/>
                <a:gd name="T19" fmla="*/ 317 h 532"/>
                <a:gd name="T20" fmla="*/ 909 w 735"/>
                <a:gd name="T21" fmla="*/ 211 h 532"/>
                <a:gd name="T22" fmla="*/ 495 w 735"/>
                <a:gd name="T23" fmla="*/ 209 h 532"/>
                <a:gd name="T24" fmla="*/ 10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9" name="Freeform 43"/>
            <p:cNvSpPr>
              <a:spLocks/>
            </p:cNvSpPr>
            <p:nvPr/>
          </p:nvSpPr>
          <p:spPr bwMode="auto">
            <a:xfrm rot="-5400000">
              <a:off x="319" y="970"/>
              <a:ext cx="210" cy="847"/>
            </a:xfrm>
            <a:custGeom>
              <a:avLst/>
              <a:gdLst>
                <a:gd name="T0" fmla="*/ 55 w 142"/>
                <a:gd name="T1" fmla="*/ 1 h 604"/>
                <a:gd name="T2" fmla="*/ 67 w 142"/>
                <a:gd name="T3" fmla="*/ 662 h 604"/>
                <a:gd name="T4" fmla="*/ 0 w 142"/>
                <a:gd name="T5" fmla="*/ 665 h 604"/>
                <a:gd name="T6" fmla="*/ 106 w 142"/>
                <a:gd name="T7" fmla="*/ 847 h 604"/>
                <a:gd name="T8" fmla="*/ 210 w 142"/>
                <a:gd name="T9" fmla="*/ 665 h 604"/>
                <a:gd name="T10" fmla="*/ 148 w 142"/>
                <a:gd name="T11" fmla="*/ 665 h 604"/>
                <a:gd name="T12" fmla="*/ 146 w 142"/>
                <a:gd name="T13" fmla="*/ 0 h 604"/>
                <a:gd name="T14" fmla="*/ 55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0" name="Freeform 44"/>
            <p:cNvSpPr>
              <a:spLocks/>
            </p:cNvSpPr>
            <p:nvPr/>
          </p:nvSpPr>
          <p:spPr bwMode="auto">
            <a:xfrm rot="16200000" flipH="1">
              <a:off x="-86" y="169"/>
              <a:ext cx="1085" cy="747"/>
            </a:xfrm>
            <a:custGeom>
              <a:avLst/>
              <a:gdLst>
                <a:gd name="T0" fmla="*/ 0 w 735"/>
                <a:gd name="T1" fmla="*/ 0 h 532"/>
                <a:gd name="T2" fmla="*/ 564 w 735"/>
                <a:gd name="T3" fmla="*/ 284 h 532"/>
                <a:gd name="T4" fmla="*/ 852 w 735"/>
                <a:gd name="T5" fmla="*/ 284 h 532"/>
                <a:gd name="T6" fmla="*/ 940 w 735"/>
                <a:gd name="T7" fmla="*/ 350 h 532"/>
                <a:gd name="T8" fmla="*/ 943 w 735"/>
                <a:gd name="T9" fmla="*/ 564 h 532"/>
                <a:gd name="T10" fmla="*/ 883 w 735"/>
                <a:gd name="T11" fmla="*/ 562 h 532"/>
                <a:gd name="T12" fmla="*/ 988 w 735"/>
                <a:gd name="T13" fmla="*/ 747 h 532"/>
                <a:gd name="T14" fmla="*/ 1085 w 735"/>
                <a:gd name="T15" fmla="*/ 564 h 532"/>
                <a:gd name="T16" fmla="*/ 1027 w 735"/>
                <a:gd name="T17" fmla="*/ 564 h 532"/>
                <a:gd name="T18" fmla="*/ 1024 w 735"/>
                <a:gd name="T19" fmla="*/ 317 h 532"/>
                <a:gd name="T20" fmla="*/ 909 w 735"/>
                <a:gd name="T21" fmla="*/ 211 h 532"/>
                <a:gd name="T22" fmla="*/ 495 w 735"/>
                <a:gd name="T23" fmla="*/ 209 h 532"/>
                <a:gd name="T24" fmla="*/ 10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9" name="Oval 2"/>
          <p:cNvSpPr>
            <a:spLocks noChangeArrowheads="1"/>
          </p:cNvSpPr>
          <p:nvPr/>
        </p:nvSpPr>
        <p:spPr bwMode="auto">
          <a:xfrm>
            <a:off x="595313" y="2963863"/>
            <a:ext cx="2828925" cy="2755900"/>
          </a:xfrm>
          <a:prstGeom prst="ellipse">
            <a:avLst/>
          </a:prstGeom>
          <a:noFill/>
          <a:ln w="76200">
            <a:solidFill>
              <a:srgbClr val="B2B2B2">
                <a:alpha val="36078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Oval 4"/>
          <p:cNvSpPr>
            <a:spLocks noChangeArrowheads="1"/>
          </p:cNvSpPr>
          <p:nvPr/>
        </p:nvSpPr>
        <p:spPr bwMode="auto">
          <a:xfrm>
            <a:off x="395288" y="2781300"/>
            <a:ext cx="3211512" cy="3130550"/>
          </a:xfrm>
          <a:prstGeom prst="ellipse">
            <a:avLst/>
          </a:prstGeom>
          <a:noFill/>
          <a:ln w="76200">
            <a:solidFill>
              <a:srgbClr val="B2B2B2">
                <a:alpha val="36078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71550" y="2276475"/>
            <a:ext cx="1879600" cy="1825625"/>
            <a:chOff x="0" y="0"/>
            <a:chExt cx="1184" cy="1150"/>
          </a:xfrm>
        </p:grpSpPr>
        <p:grpSp>
          <p:nvGrpSpPr>
            <p:cNvPr id="13350" name="Group 10"/>
            <p:cNvGrpSpPr>
              <a:grpSpLocks/>
            </p:cNvGrpSpPr>
            <p:nvPr/>
          </p:nvGrpSpPr>
          <p:grpSpPr bwMode="auto">
            <a:xfrm>
              <a:off x="0" y="0"/>
              <a:ext cx="1184" cy="1150"/>
              <a:chOff x="0" y="0"/>
              <a:chExt cx="901" cy="888"/>
            </a:xfrm>
          </p:grpSpPr>
          <p:pic>
            <p:nvPicPr>
              <p:cNvPr id="13352" name="Picture 12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01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53" name="Group 12"/>
              <p:cNvGrpSpPr>
                <a:grpSpLocks/>
              </p:cNvGrpSpPr>
              <p:nvPr/>
            </p:nvGrpSpPr>
            <p:grpSpPr bwMode="auto">
              <a:xfrm>
                <a:off x="-4" y="-2"/>
                <a:ext cx="903" cy="893"/>
                <a:chOff x="0" y="0"/>
                <a:chExt cx="1883664" cy="1834896"/>
              </a:xfrm>
            </p:grpSpPr>
            <p:pic>
              <p:nvPicPr>
                <p:cNvPr id="13366" name="Oval 1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83664" cy="1834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1239" y="271992"/>
                  <a:ext cx="1320227" cy="1290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</p:grpSp>
          <p:sp>
            <p:nvSpPr>
              <p:cNvPr id="13354" name="Freeform 14"/>
              <p:cNvSpPr>
                <a:spLocks/>
              </p:cNvSpPr>
              <p:nvPr/>
            </p:nvSpPr>
            <p:spPr bwMode="auto">
              <a:xfrm>
                <a:off x="93" y="18"/>
                <a:ext cx="703" cy="308"/>
              </a:xfrm>
              <a:custGeom>
                <a:avLst/>
                <a:gdLst>
                  <a:gd name="T0" fmla="*/ 692 w 1321"/>
                  <a:gd name="T1" fmla="*/ 173 h 712"/>
                  <a:gd name="T2" fmla="*/ 701 w 1321"/>
                  <a:gd name="T3" fmla="*/ 191 h 712"/>
                  <a:gd name="T4" fmla="*/ 703 w 1321"/>
                  <a:gd name="T5" fmla="*/ 208 h 712"/>
                  <a:gd name="T6" fmla="*/ 700 w 1321"/>
                  <a:gd name="T7" fmla="*/ 223 h 712"/>
                  <a:gd name="T8" fmla="*/ 691 w 1321"/>
                  <a:gd name="T9" fmla="*/ 238 h 712"/>
                  <a:gd name="T10" fmla="*/ 677 w 1321"/>
                  <a:gd name="T11" fmla="*/ 250 h 712"/>
                  <a:gd name="T12" fmla="*/ 659 w 1321"/>
                  <a:gd name="T13" fmla="*/ 261 h 712"/>
                  <a:gd name="T14" fmla="*/ 636 w 1321"/>
                  <a:gd name="T15" fmla="*/ 272 h 712"/>
                  <a:gd name="T16" fmla="*/ 610 w 1321"/>
                  <a:gd name="T17" fmla="*/ 281 h 712"/>
                  <a:gd name="T18" fmla="*/ 581 w 1321"/>
                  <a:gd name="T19" fmla="*/ 289 h 712"/>
                  <a:gd name="T20" fmla="*/ 549 w 1321"/>
                  <a:gd name="T21" fmla="*/ 295 h 712"/>
                  <a:gd name="T22" fmla="*/ 515 w 1321"/>
                  <a:gd name="T23" fmla="*/ 300 h 712"/>
                  <a:gd name="T24" fmla="*/ 477 w 1321"/>
                  <a:gd name="T25" fmla="*/ 305 h 712"/>
                  <a:gd name="T26" fmla="*/ 439 w 1321"/>
                  <a:gd name="T27" fmla="*/ 307 h 712"/>
                  <a:gd name="T28" fmla="*/ 423 w 1321"/>
                  <a:gd name="T29" fmla="*/ 308 h 712"/>
                  <a:gd name="T30" fmla="*/ 253 w 1321"/>
                  <a:gd name="T31" fmla="*/ 308 h 712"/>
                  <a:gd name="T32" fmla="*/ 251 w 1321"/>
                  <a:gd name="T33" fmla="*/ 308 h 712"/>
                  <a:gd name="T34" fmla="*/ 218 w 1321"/>
                  <a:gd name="T35" fmla="*/ 306 h 712"/>
                  <a:gd name="T36" fmla="*/ 185 w 1321"/>
                  <a:gd name="T37" fmla="*/ 305 h 712"/>
                  <a:gd name="T38" fmla="*/ 154 w 1321"/>
                  <a:gd name="T39" fmla="*/ 301 h 712"/>
                  <a:gd name="T40" fmla="*/ 125 w 1321"/>
                  <a:gd name="T41" fmla="*/ 298 h 712"/>
                  <a:gd name="T42" fmla="*/ 99 w 1321"/>
                  <a:gd name="T43" fmla="*/ 293 h 712"/>
                  <a:gd name="T44" fmla="*/ 75 w 1321"/>
                  <a:gd name="T45" fmla="*/ 287 h 712"/>
                  <a:gd name="T46" fmla="*/ 54 w 1321"/>
                  <a:gd name="T47" fmla="*/ 280 h 712"/>
                  <a:gd name="T48" fmla="*/ 36 w 1321"/>
                  <a:gd name="T49" fmla="*/ 273 h 712"/>
                  <a:gd name="T50" fmla="*/ 21 w 1321"/>
                  <a:gd name="T51" fmla="*/ 263 h 712"/>
                  <a:gd name="T52" fmla="*/ 10 w 1321"/>
                  <a:gd name="T53" fmla="*/ 252 h 712"/>
                  <a:gd name="T54" fmla="*/ 3 w 1321"/>
                  <a:gd name="T55" fmla="*/ 240 h 712"/>
                  <a:gd name="T56" fmla="*/ 0 w 1321"/>
                  <a:gd name="T57" fmla="*/ 227 h 712"/>
                  <a:gd name="T58" fmla="*/ 0 w 1321"/>
                  <a:gd name="T59" fmla="*/ 225 h 712"/>
                  <a:gd name="T60" fmla="*/ 2 w 1321"/>
                  <a:gd name="T61" fmla="*/ 211 h 712"/>
                  <a:gd name="T62" fmla="*/ 9 w 1321"/>
                  <a:gd name="T63" fmla="*/ 193 h 712"/>
                  <a:gd name="T64" fmla="*/ 27 w 1321"/>
                  <a:gd name="T65" fmla="*/ 160 h 712"/>
                  <a:gd name="T66" fmla="*/ 50 w 1321"/>
                  <a:gd name="T67" fmla="*/ 129 h 712"/>
                  <a:gd name="T68" fmla="*/ 78 w 1321"/>
                  <a:gd name="T69" fmla="*/ 102 h 712"/>
                  <a:gd name="T70" fmla="*/ 109 w 1321"/>
                  <a:gd name="T71" fmla="*/ 76 h 712"/>
                  <a:gd name="T72" fmla="*/ 144 w 1321"/>
                  <a:gd name="T73" fmla="*/ 54 h 712"/>
                  <a:gd name="T74" fmla="*/ 181 w 1321"/>
                  <a:gd name="T75" fmla="*/ 35 h 712"/>
                  <a:gd name="T76" fmla="*/ 221 w 1321"/>
                  <a:gd name="T77" fmla="*/ 20 h 712"/>
                  <a:gd name="T78" fmla="*/ 264 w 1321"/>
                  <a:gd name="T79" fmla="*/ 9 h 712"/>
                  <a:gd name="T80" fmla="*/ 309 w 1321"/>
                  <a:gd name="T81" fmla="*/ 3 h 712"/>
                  <a:gd name="T82" fmla="*/ 355 w 1321"/>
                  <a:gd name="T83" fmla="*/ 0 h 712"/>
                  <a:gd name="T84" fmla="*/ 404 w 1321"/>
                  <a:gd name="T85" fmla="*/ 3 h 712"/>
                  <a:gd name="T86" fmla="*/ 451 w 1321"/>
                  <a:gd name="T87" fmla="*/ 10 h 712"/>
                  <a:gd name="T88" fmla="*/ 496 w 1321"/>
                  <a:gd name="T89" fmla="*/ 23 h 712"/>
                  <a:gd name="T90" fmla="*/ 537 w 1321"/>
                  <a:gd name="T91" fmla="*/ 39 h 712"/>
                  <a:gd name="T92" fmla="*/ 576 w 1321"/>
                  <a:gd name="T93" fmla="*/ 59 h 712"/>
                  <a:gd name="T94" fmla="*/ 611 w 1321"/>
                  <a:gd name="T95" fmla="*/ 84 h 712"/>
                  <a:gd name="T96" fmla="*/ 643 w 1321"/>
                  <a:gd name="T97" fmla="*/ 111 h 712"/>
                  <a:gd name="T98" fmla="*/ 669 w 1321"/>
                  <a:gd name="T99" fmla="*/ 141 h 712"/>
                  <a:gd name="T100" fmla="*/ 692 w 1321"/>
                  <a:gd name="T101" fmla="*/ 173 h 7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21"/>
                  <a:gd name="T154" fmla="*/ 0 h 712"/>
                  <a:gd name="T155" fmla="*/ 1321 w 1321"/>
                  <a:gd name="T156" fmla="*/ 712 h 71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55" name="Group 16"/>
              <p:cNvGrpSpPr>
                <a:grpSpLocks/>
              </p:cNvGrpSpPr>
              <p:nvPr/>
            </p:nvGrpSpPr>
            <p:grpSpPr bwMode="auto">
              <a:xfrm rot="-1297425" flipH="1" flipV="1">
                <a:off x="64" y="687"/>
                <a:ext cx="785" cy="182"/>
                <a:chOff x="0" y="0"/>
                <a:chExt cx="896" cy="236"/>
              </a:xfrm>
            </p:grpSpPr>
            <p:grpSp>
              <p:nvGrpSpPr>
                <p:cNvPr id="13356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3362" name="AutoShape 1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63" name="AutoShape 1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64" name="AutoShape 1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65" name="AutoShape 2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3357" name="Group 22"/>
                <p:cNvGrpSpPr>
                  <a:grpSpLocks/>
                </p:cNvGrpSpPr>
                <p:nvPr/>
              </p:nvGrpSpPr>
              <p:grpSpPr bwMode="auto">
                <a:xfrm rot="1353540">
                  <a:off x="154" y="50"/>
                  <a:ext cx="742" cy="186"/>
                  <a:chOff x="0" y="0"/>
                  <a:chExt cx="1118" cy="279"/>
                </a:xfrm>
              </p:grpSpPr>
              <p:sp>
                <p:nvSpPr>
                  <p:cNvPr id="13358" name="AutoShape 2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59" name="AutoShape 2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60" name="AutoShape 2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61" name="AutoShape 2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18459" name="Text Box 45"/>
            <p:cNvSpPr txBox="1">
              <a:spLocks noChangeArrowheads="1"/>
            </p:cNvSpPr>
            <p:nvPr/>
          </p:nvSpPr>
          <p:spPr bwMode="auto">
            <a:xfrm>
              <a:off x="93" y="290"/>
              <a:ext cx="105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 Content Title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028700" y="4632325"/>
            <a:ext cx="1879600" cy="1825625"/>
            <a:chOff x="0" y="0"/>
            <a:chExt cx="1184" cy="1150"/>
          </a:xfrm>
        </p:grpSpPr>
        <p:grpSp>
          <p:nvGrpSpPr>
            <p:cNvPr id="13332" name="Group 29"/>
            <p:cNvGrpSpPr>
              <a:grpSpLocks/>
            </p:cNvGrpSpPr>
            <p:nvPr/>
          </p:nvGrpSpPr>
          <p:grpSpPr bwMode="auto">
            <a:xfrm>
              <a:off x="0" y="0"/>
              <a:ext cx="1184" cy="1150"/>
              <a:chOff x="0" y="0"/>
              <a:chExt cx="901" cy="888"/>
            </a:xfrm>
          </p:grpSpPr>
          <p:pic>
            <p:nvPicPr>
              <p:cNvPr id="13334" name="Picture 27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01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35" name="Group 31"/>
              <p:cNvGrpSpPr>
                <a:grpSpLocks/>
              </p:cNvGrpSpPr>
              <p:nvPr/>
            </p:nvGrpSpPr>
            <p:grpSpPr bwMode="auto">
              <a:xfrm>
                <a:off x="-3" y="-4"/>
                <a:ext cx="900" cy="895"/>
                <a:chOff x="0" y="0"/>
                <a:chExt cx="1877568" cy="1840992"/>
              </a:xfrm>
            </p:grpSpPr>
            <p:pic>
              <p:nvPicPr>
                <p:cNvPr id="13348" name="Oval 28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77568" cy="18409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80096" y="274786"/>
                  <a:ext cx="1320227" cy="1290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</p:grpSp>
          <p:sp>
            <p:nvSpPr>
              <p:cNvPr id="13336" name="Freeform 29"/>
              <p:cNvSpPr>
                <a:spLocks/>
              </p:cNvSpPr>
              <p:nvPr/>
            </p:nvSpPr>
            <p:spPr bwMode="auto">
              <a:xfrm>
                <a:off x="93" y="18"/>
                <a:ext cx="703" cy="308"/>
              </a:xfrm>
              <a:custGeom>
                <a:avLst/>
                <a:gdLst>
                  <a:gd name="T0" fmla="*/ 692 w 1321"/>
                  <a:gd name="T1" fmla="*/ 173 h 712"/>
                  <a:gd name="T2" fmla="*/ 701 w 1321"/>
                  <a:gd name="T3" fmla="*/ 191 h 712"/>
                  <a:gd name="T4" fmla="*/ 703 w 1321"/>
                  <a:gd name="T5" fmla="*/ 208 h 712"/>
                  <a:gd name="T6" fmla="*/ 700 w 1321"/>
                  <a:gd name="T7" fmla="*/ 223 h 712"/>
                  <a:gd name="T8" fmla="*/ 691 w 1321"/>
                  <a:gd name="T9" fmla="*/ 238 h 712"/>
                  <a:gd name="T10" fmla="*/ 677 w 1321"/>
                  <a:gd name="T11" fmla="*/ 250 h 712"/>
                  <a:gd name="T12" fmla="*/ 659 w 1321"/>
                  <a:gd name="T13" fmla="*/ 261 h 712"/>
                  <a:gd name="T14" fmla="*/ 636 w 1321"/>
                  <a:gd name="T15" fmla="*/ 272 h 712"/>
                  <a:gd name="T16" fmla="*/ 610 w 1321"/>
                  <a:gd name="T17" fmla="*/ 281 h 712"/>
                  <a:gd name="T18" fmla="*/ 581 w 1321"/>
                  <a:gd name="T19" fmla="*/ 289 h 712"/>
                  <a:gd name="T20" fmla="*/ 549 w 1321"/>
                  <a:gd name="T21" fmla="*/ 295 h 712"/>
                  <a:gd name="T22" fmla="*/ 515 w 1321"/>
                  <a:gd name="T23" fmla="*/ 300 h 712"/>
                  <a:gd name="T24" fmla="*/ 477 w 1321"/>
                  <a:gd name="T25" fmla="*/ 305 h 712"/>
                  <a:gd name="T26" fmla="*/ 439 w 1321"/>
                  <a:gd name="T27" fmla="*/ 307 h 712"/>
                  <a:gd name="T28" fmla="*/ 423 w 1321"/>
                  <a:gd name="T29" fmla="*/ 308 h 712"/>
                  <a:gd name="T30" fmla="*/ 253 w 1321"/>
                  <a:gd name="T31" fmla="*/ 308 h 712"/>
                  <a:gd name="T32" fmla="*/ 251 w 1321"/>
                  <a:gd name="T33" fmla="*/ 308 h 712"/>
                  <a:gd name="T34" fmla="*/ 218 w 1321"/>
                  <a:gd name="T35" fmla="*/ 306 h 712"/>
                  <a:gd name="T36" fmla="*/ 185 w 1321"/>
                  <a:gd name="T37" fmla="*/ 305 h 712"/>
                  <a:gd name="T38" fmla="*/ 154 w 1321"/>
                  <a:gd name="T39" fmla="*/ 301 h 712"/>
                  <a:gd name="T40" fmla="*/ 125 w 1321"/>
                  <a:gd name="T41" fmla="*/ 298 h 712"/>
                  <a:gd name="T42" fmla="*/ 99 w 1321"/>
                  <a:gd name="T43" fmla="*/ 293 h 712"/>
                  <a:gd name="T44" fmla="*/ 75 w 1321"/>
                  <a:gd name="T45" fmla="*/ 287 h 712"/>
                  <a:gd name="T46" fmla="*/ 54 w 1321"/>
                  <a:gd name="T47" fmla="*/ 280 h 712"/>
                  <a:gd name="T48" fmla="*/ 36 w 1321"/>
                  <a:gd name="T49" fmla="*/ 273 h 712"/>
                  <a:gd name="T50" fmla="*/ 21 w 1321"/>
                  <a:gd name="T51" fmla="*/ 263 h 712"/>
                  <a:gd name="T52" fmla="*/ 10 w 1321"/>
                  <a:gd name="T53" fmla="*/ 252 h 712"/>
                  <a:gd name="T54" fmla="*/ 3 w 1321"/>
                  <a:gd name="T55" fmla="*/ 240 h 712"/>
                  <a:gd name="T56" fmla="*/ 0 w 1321"/>
                  <a:gd name="T57" fmla="*/ 227 h 712"/>
                  <a:gd name="T58" fmla="*/ 0 w 1321"/>
                  <a:gd name="T59" fmla="*/ 225 h 712"/>
                  <a:gd name="T60" fmla="*/ 2 w 1321"/>
                  <a:gd name="T61" fmla="*/ 211 h 712"/>
                  <a:gd name="T62" fmla="*/ 9 w 1321"/>
                  <a:gd name="T63" fmla="*/ 193 h 712"/>
                  <a:gd name="T64" fmla="*/ 27 w 1321"/>
                  <a:gd name="T65" fmla="*/ 160 h 712"/>
                  <a:gd name="T66" fmla="*/ 50 w 1321"/>
                  <a:gd name="T67" fmla="*/ 129 h 712"/>
                  <a:gd name="T68" fmla="*/ 78 w 1321"/>
                  <a:gd name="T69" fmla="*/ 102 h 712"/>
                  <a:gd name="T70" fmla="*/ 109 w 1321"/>
                  <a:gd name="T71" fmla="*/ 76 h 712"/>
                  <a:gd name="T72" fmla="*/ 144 w 1321"/>
                  <a:gd name="T73" fmla="*/ 54 h 712"/>
                  <a:gd name="T74" fmla="*/ 181 w 1321"/>
                  <a:gd name="T75" fmla="*/ 35 h 712"/>
                  <a:gd name="T76" fmla="*/ 221 w 1321"/>
                  <a:gd name="T77" fmla="*/ 20 h 712"/>
                  <a:gd name="T78" fmla="*/ 264 w 1321"/>
                  <a:gd name="T79" fmla="*/ 9 h 712"/>
                  <a:gd name="T80" fmla="*/ 309 w 1321"/>
                  <a:gd name="T81" fmla="*/ 3 h 712"/>
                  <a:gd name="T82" fmla="*/ 355 w 1321"/>
                  <a:gd name="T83" fmla="*/ 0 h 712"/>
                  <a:gd name="T84" fmla="*/ 404 w 1321"/>
                  <a:gd name="T85" fmla="*/ 3 h 712"/>
                  <a:gd name="T86" fmla="*/ 451 w 1321"/>
                  <a:gd name="T87" fmla="*/ 10 h 712"/>
                  <a:gd name="T88" fmla="*/ 496 w 1321"/>
                  <a:gd name="T89" fmla="*/ 23 h 712"/>
                  <a:gd name="T90" fmla="*/ 537 w 1321"/>
                  <a:gd name="T91" fmla="*/ 39 h 712"/>
                  <a:gd name="T92" fmla="*/ 576 w 1321"/>
                  <a:gd name="T93" fmla="*/ 59 h 712"/>
                  <a:gd name="T94" fmla="*/ 611 w 1321"/>
                  <a:gd name="T95" fmla="*/ 84 h 712"/>
                  <a:gd name="T96" fmla="*/ 643 w 1321"/>
                  <a:gd name="T97" fmla="*/ 111 h 712"/>
                  <a:gd name="T98" fmla="*/ 669 w 1321"/>
                  <a:gd name="T99" fmla="*/ 141 h 712"/>
                  <a:gd name="T100" fmla="*/ 692 w 1321"/>
                  <a:gd name="T101" fmla="*/ 173 h 7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21"/>
                  <a:gd name="T154" fmla="*/ 0 h 712"/>
                  <a:gd name="T155" fmla="*/ 1321 w 1321"/>
                  <a:gd name="T156" fmla="*/ 712 h 71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37" name="Group 35"/>
              <p:cNvGrpSpPr>
                <a:grpSpLocks/>
              </p:cNvGrpSpPr>
              <p:nvPr/>
            </p:nvGrpSpPr>
            <p:grpSpPr bwMode="auto">
              <a:xfrm rot="-1297425" flipH="1" flipV="1">
                <a:off x="64" y="687"/>
                <a:ext cx="785" cy="182"/>
                <a:chOff x="0" y="0"/>
                <a:chExt cx="896" cy="236"/>
              </a:xfrm>
            </p:grpSpPr>
            <p:grpSp>
              <p:nvGrpSpPr>
                <p:cNvPr id="13338" name="Group 3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3344" name="AutoShape 3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45" name="AutoShape 3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46" name="AutoShape 3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47" name="AutoShape 3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3339" name="Group 41"/>
                <p:cNvGrpSpPr>
                  <a:grpSpLocks/>
                </p:cNvGrpSpPr>
                <p:nvPr/>
              </p:nvGrpSpPr>
              <p:grpSpPr bwMode="auto">
                <a:xfrm rot="1353540">
                  <a:off x="154" y="50"/>
                  <a:ext cx="742" cy="186"/>
                  <a:chOff x="0" y="0"/>
                  <a:chExt cx="1118" cy="279"/>
                </a:xfrm>
              </p:grpSpPr>
              <p:sp>
                <p:nvSpPr>
                  <p:cNvPr id="13340" name="AutoShape 3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41" name="AutoShape 3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42" name="AutoShape 3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43" name="AutoShape 4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18478" name="Text Box 46"/>
            <p:cNvSpPr txBox="1">
              <a:spLocks noChangeArrowheads="1"/>
            </p:cNvSpPr>
            <p:nvPr/>
          </p:nvSpPr>
          <p:spPr bwMode="auto">
            <a:xfrm>
              <a:off x="63" y="321"/>
              <a:ext cx="105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 Content Title</a:t>
              </a:r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4948238" y="3784600"/>
            <a:ext cx="3702050" cy="1066800"/>
            <a:chOff x="0" y="0"/>
            <a:chExt cx="2332" cy="672"/>
          </a:xfrm>
        </p:grpSpPr>
        <p:sp>
          <p:nvSpPr>
            <p:cNvPr id="13329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2332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B20310"/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pic>
          <p:nvPicPr>
            <p:cNvPr id="13330" name="Picture 8" descr="Picture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" y="34"/>
              <a:ext cx="50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1" name="Rectangle 47"/>
            <p:cNvSpPr>
              <a:spLocks noChangeArrowheads="1"/>
            </p:cNvSpPr>
            <p:nvPr/>
          </p:nvSpPr>
          <p:spPr bwMode="auto">
            <a:xfrm>
              <a:off x="83" y="107"/>
              <a:ext cx="215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EFFFF"/>
                  </a:solidFill>
                </a:rPr>
                <a:t>Description of the 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EFFFF"/>
                  </a:solidFill>
                </a:rPr>
                <a:t>company’s sub contents</a:t>
              </a:r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4945063" y="2457450"/>
            <a:ext cx="3702050" cy="1066800"/>
            <a:chOff x="0" y="0"/>
            <a:chExt cx="2332" cy="672"/>
          </a:xfrm>
        </p:grpSpPr>
        <p:sp>
          <p:nvSpPr>
            <p:cNvPr id="13326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2332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830009"/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pic>
          <p:nvPicPr>
            <p:cNvPr id="13327" name="Picture 6" descr="Picture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32"/>
              <a:ext cx="499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Rectangle 48"/>
            <p:cNvSpPr>
              <a:spLocks noChangeArrowheads="1"/>
            </p:cNvSpPr>
            <p:nvPr/>
          </p:nvSpPr>
          <p:spPr bwMode="auto">
            <a:xfrm>
              <a:off x="85" y="102"/>
              <a:ext cx="215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EFFFF"/>
                  </a:solidFill>
                </a:rPr>
                <a:t>Description of the 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EFFFF"/>
                  </a:solidFill>
                </a:rPr>
                <a:t>company’s sub contents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4951413" y="5114925"/>
            <a:ext cx="3702050" cy="1066800"/>
            <a:chOff x="0" y="0"/>
            <a:chExt cx="2332" cy="672"/>
          </a:xfrm>
        </p:grpSpPr>
        <p:sp>
          <p:nvSpPr>
            <p:cNvPr id="1332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2332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A0004"/>
                </a:gs>
                <a:gs pos="100000">
                  <a:srgbClr val="280003"/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pic>
          <p:nvPicPr>
            <p:cNvPr id="13324" name="Picture 10" descr="Picture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" y="30"/>
              <a:ext cx="499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Rectangle 49"/>
            <p:cNvSpPr>
              <a:spLocks noChangeArrowheads="1"/>
            </p:cNvSpPr>
            <p:nvPr/>
          </p:nvSpPr>
          <p:spPr bwMode="auto">
            <a:xfrm>
              <a:off x="81" y="96"/>
              <a:ext cx="215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EFFFF"/>
                  </a:solidFill>
                </a:rPr>
                <a:t>Description of the 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EFFFF"/>
                  </a:solidFill>
                </a:rPr>
                <a:t>company’s sub contents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utoUpdateAnimBg="0"/>
      <p:bldP spid="18439" grpId="0" bldLvl="0" animBg="1" autoUpdateAnimBg="0"/>
      <p:bldP spid="1844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771775" y="1557338"/>
            <a:ext cx="41751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4、添加您的标题文字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016125"/>
            <a:ext cx="6653213" cy="1514475"/>
            <a:chOff x="0" y="0"/>
            <a:chExt cx="4191" cy="954"/>
          </a:xfrm>
        </p:grpSpPr>
        <p:sp>
          <p:nvSpPr>
            <p:cNvPr id="14354" name="AutoShape 3"/>
            <p:cNvSpPr>
              <a:spLocks noChangeArrowheads="1"/>
            </p:cNvSpPr>
            <p:nvPr/>
          </p:nvSpPr>
          <p:spPr bwMode="auto">
            <a:xfrm>
              <a:off x="0" y="233"/>
              <a:ext cx="4191" cy="72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830009"/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4355" name="AutoShape 7"/>
            <p:cNvSpPr>
              <a:spLocks/>
            </p:cNvSpPr>
            <p:nvPr/>
          </p:nvSpPr>
          <p:spPr bwMode="auto">
            <a:xfrm flipV="1">
              <a:off x="49" y="0"/>
              <a:ext cx="4096" cy="229"/>
            </a:xfrm>
            <a:custGeom>
              <a:avLst/>
              <a:gdLst>
                <a:gd name="T0" fmla="*/ 0 w 21600"/>
                <a:gd name="T1" fmla="*/ 0 h 21600"/>
                <a:gd name="T2" fmla="*/ 723 w 21600"/>
                <a:gd name="T3" fmla="*/ 229 h 21600"/>
                <a:gd name="T4" fmla="*/ 3373 w 21600"/>
                <a:gd name="T5" fmla="*/ 229 h 21600"/>
                <a:gd name="T6" fmla="*/ 409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07 w 21600"/>
                <a:gd name="T13" fmla="*/ 3679 h 21600"/>
                <a:gd name="T14" fmla="*/ 17893 w 21600"/>
                <a:gd name="T15" fmla="*/ 179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C000D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56" name="Picture 9" descr="Picture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" y="260"/>
              <a:ext cx="42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7" name="AutoShape 12"/>
            <p:cNvSpPr>
              <a:spLocks noChangeArrowheads="1"/>
            </p:cNvSpPr>
            <p:nvPr/>
          </p:nvSpPr>
          <p:spPr bwMode="auto">
            <a:xfrm>
              <a:off x="307" y="90"/>
              <a:ext cx="3648" cy="28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>
              <a:solidFill>
                <a:srgbClr val="BC000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Text Box 15"/>
            <p:cNvSpPr txBox="1">
              <a:spLocks noChangeArrowheads="1"/>
            </p:cNvSpPr>
            <p:nvPr/>
          </p:nvSpPr>
          <p:spPr bwMode="auto">
            <a:xfrm>
              <a:off x="259" y="474"/>
              <a:ext cx="3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FEFFFF"/>
                  </a:solidFill>
                </a:rPr>
                <a:t>- ThemeGallery</a:t>
              </a:r>
              <a:r>
                <a:rPr lang="en-US" altLang="zh-CN" sz="1600">
                  <a:solidFill>
                    <a:srgbClr val="FEFFFF"/>
                  </a:solidFill>
                </a:rPr>
                <a:t> is a Design Digital Content &amp; Contents mall developed by Guild Design Inc.</a:t>
              </a:r>
            </a:p>
          </p:txBody>
        </p:sp>
        <p:sp>
          <p:nvSpPr>
            <p:cNvPr id="14359" name="Rectangle 18"/>
            <p:cNvSpPr>
              <a:spLocks noChangeArrowheads="1"/>
            </p:cNvSpPr>
            <p:nvPr/>
          </p:nvSpPr>
          <p:spPr bwMode="auto">
            <a:xfrm>
              <a:off x="547" y="90"/>
              <a:ext cx="316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BC000D"/>
                  </a:solidFill>
                </a:rPr>
                <a:t>Description of the company’s sub contents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22375" y="3606800"/>
            <a:ext cx="6653213" cy="1389063"/>
            <a:chOff x="0" y="0"/>
            <a:chExt cx="4191" cy="875"/>
          </a:xfrm>
        </p:grpSpPr>
        <p:sp>
          <p:nvSpPr>
            <p:cNvPr id="14348" name="AutoShape 4"/>
            <p:cNvSpPr>
              <a:spLocks noChangeArrowheads="1"/>
            </p:cNvSpPr>
            <p:nvPr/>
          </p:nvSpPr>
          <p:spPr bwMode="auto">
            <a:xfrm>
              <a:off x="0" y="233"/>
              <a:ext cx="4191" cy="64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B20310"/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4349" name="AutoShape 6"/>
            <p:cNvSpPr>
              <a:spLocks/>
            </p:cNvSpPr>
            <p:nvPr/>
          </p:nvSpPr>
          <p:spPr bwMode="auto">
            <a:xfrm flipV="1">
              <a:off x="108" y="0"/>
              <a:ext cx="4030" cy="228"/>
            </a:xfrm>
            <a:custGeom>
              <a:avLst/>
              <a:gdLst>
                <a:gd name="T0" fmla="*/ 0 w 21600"/>
                <a:gd name="T1" fmla="*/ 0 h 21600"/>
                <a:gd name="T2" fmla="*/ 711 w 21600"/>
                <a:gd name="T3" fmla="*/ 228 h 21600"/>
                <a:gd name="T4" fmla="*/ 3319 w 21600"/>
                <a:gd name="T5" fmla="*/ 228 h 21600"/>
                <a:gd name="T6" fmla="*/ 40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09 w 21600"/>
                <a:gd name="T13" fmla="*/ 3695 h 21600"/>
                <a:gd name="T14" fmla="*/ 17891 w 21600"/>
                <a:gd name="T15" fmla="*/ 1790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517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50" name="Picture 10" descr="Picture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262"/>
              <a:ext cx="42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1" name="AutoShape 13"/>
            <p:cNvSpPr>
              <a:spLocks noChangeArrowheads="1"/>
            </p:cNvSpPr>
            <p:nvPr/>
          </p:nvSpPr>
          <p:spPr bwMode="auto">
            <a:xfrm>
              <a:off x="305" y="102"/>
              <a:ext cx="3648" cy="28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>
              <a:solidFill>
                <a:srgbClr val="FF051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7" y="440"/>
              <a:ext cx="3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FEFFFF"/>
                  </a:solidFill>
                </a:rPr>
                <a:t>- ThemeGallery</a:t>
              </a:r>
              <a:r>
                <a:rPr lang="en-US" altLang="zh-CN" sz="1600">
                  <a:solidFill>
                    <a:srgbClr val="FEFFFF"/>
                  </a:solidFill>
                </a:rPr>
                <a:t> is a Design Digital Content &amp; Contents mall developed by Guild Design Inc.</a:t>
              </a:r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545" y="108"/>
              <a:ext cx="316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FF0517"/>
                  </a:solidFill>
                </a:rPr>
                <a:t>Description of the company’s sub contents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30313" y="5127625"/>
            <a:ext cx="6653212" cy="1397000"/>
            <a:chOff x="0" y="0"/>
            <a:chExt cx="4191" cy="880"/>
          </a:xfrm>
        </p:grpSpPr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0" y="230"/>
              <a:ext cx="4191" cy="65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3A0004"/>
                </a:gs>
                <a:gs pos="100000">
                  <a:srgbClr val="280003"/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4343" name="AutoShape 8"/>
            <p:cNvSpPr>
              <a:spLocks/>
            </p:cNvSpPr>
            <p:nvPr/>
          </p:nvSpPr>
          <p:spPr bwMode="auto">
            <a:xfrm flipV="1">
              <a:off x="75" y="0"/>
              <a:ext cx="4079" cy="229"/>
            </a:xfrm>
            <a:custGeom>
              <a:avLst/>
              <a:gdLst>
                <a:gd name="T0" fmla="*/ 0 w 21600"/>
                <a:gd name="T1" fmla="*/ 0 h 21600"/>
                <a:gd name="T2" fmla="*/ 720 w 21600"/>
                <a:gd name="T3" fmla="*/ 229 h 21600"/>
                <a:gd name="T4" fmla="*/ 3359 w 21600"/>
                <a:gd name="T5" fmla="*/ 229 h 21600"/>
                <a:gd name="T6" fmla="*/ 407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07 w 21600"/>
                <a:gd name="T13" fmla="*/ 3679 h 21600"/>
                <a:gd name="T14" fmla="*/ 17893 w 21600"/>
                <a:gd name="T15" fmla="*/ 179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A0004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4" name="Picture 11" descr="Picture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256"/>
              <a:ext cx="42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AutoShape 14"/>
            <p:cNvSpPr>
              <a:spLocks noChangeArrowheads="1"/>
            </p:cNvSpPr>
            <p:nvPr/>
          </p:nvSpPr>
          <p:spPr bwMode="auto">
            <a:xfrm>
              <a:off x="300" y="90"/>
              <a:ext cx="3648" cy="28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>
              <a:solidFill>
                <a:srgbClr val="3A0004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Text Box 17"/>
            <p:cNvSpPr txBox="1">
              <a:spLocks noChangeArrowheads="1"/>
            </p:cNvSpPr>
            <p:nvPr/>
          </p:nvSpPr>
          <p:spPr bwMode="auto">
            <a:xfrm>
              <a:off x="252" y="413"/>
              <a:ext cx="3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FEFFFF"/>
                  </a:solidFill>
                </a:rPr>
                <a:t>- ThemeGallery</a:t>
              </a:r>
              <a:r>
                <a:rPr lang="en-US" altLang="zh-CN" sz="1600">
                  <a:solidFill>
                    <a:srgbClr val="FEFFFF"/>
                  </a:solidFill>
                </a:rPr>
                <a:t> is a Design Digital Content &amp; Contents mall developed by Guild Design Inc.</a:t>
              </a:r>
            </a:p>
          </p:txBody>
        </p:sp>
        <p:sp>
          <p:nvSpPr>
            <p:cNvPr id="14347" name="Rectangle 20"/>
            <p:cNvSpPr>
              <a:spLocks noChangeArrowheads="1"/>
            </p:cNvSpPr>
            <p:nvPr/>
          </p:nvSpPr>
          <p:spPr bwMode="auto">
            <a:xfrm>
              <a:off x="540" y="97"/>
              <a:ext cx="316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b="1">
                  <a:solidFill>
                    <a:srgbClr val="3A0004"/>
                  </a:solidFill>
                </a:rPr>
                <a:t>Description of the company’s sub contents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175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、添加您的标题文字</a:t>
            </a:r>
          </a:p>
        </p:txBody>
      </p:sp>
      <p:cxnSp>
        <p:nvCxnSpPr>
          <p:cNvPr id="22531" name="AutoShape 3"/>
          <p:cNvCxnSpPr>
            <a:cxnSpLocks noChangeShapeType="1"/>
          </p:cNvCxnSpPr>
          <p:nvPr/>
        </p:nvCxnSpPr>
        <p:spPr bwMode="auto">
          <a:xfrm flipH="1">
            <a:off x="4741863" y="2768600"/>
            <a:ext cx="4762" cy="3730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36788" y="3611563"/>
            <a:ext cx="5045075" cy="533400"/>
            <a:chOff x="0" y="0"/>
            <a:chExt cx="3178" cy="336"/>
          </a:xfrm>
        </p:grpSpPr>
        <p:cxnSp>
          <p:nvCxnSpPr>
            <p:cNvPr id="15406" name="AutoShape 4"/>
            <p:cNvCxnSpPr>
              <a:cxnSpLocks noChangeShapeType="1"/>
            </p:cNvCxnSpPr>
            <p:nvPr/>
          </p:nvCxnSpPr>
          <p:spPr bwMode="auto">
            <a:xfrm>
              <a:off x="1578" y="0"/>
              <a:ext cx="0" cy="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7" name="AutoShape 5"/>
            <p:cNvCxnSpPr>
              <a:cxnSpLocks noChangeShapeType="1"/>
            </p:cNvCxnSpPr>
            <p:nvPr/>
          </p:nvCxnSpPr>
          <p:spPr bwMode="auto">
            <a:xfrm rot="5400000" flipH="1" flipV="1">
              <a:off x="1587" y="-1269"/>
              <a:ext cx="1" cy="3178"/>
            </a:xfrm>
            <a:prstGeom prst="bentConnector3">
              <a:avLst>
                <a:gd name="adj1" fmla="val 14395468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48388" y="4119563"/>
            <a:ext cx="2273300" cy="536575"/>
            <a:chOff x="0" y="0"/>
            <a:chExt cx="1432" cy="338"/>
          </a:xfrm>
        </p:grpSpPr>
        <p:grpSp>
          <p:nvGrpSpPr>
            <p:cNvPr id="15402" name="Group 8"/>
            <p:cNvGrpSpPr>
              <a:grpSpLocks/>
            </p:cNvGrpSpPr>
            <p:nvPr/>
          </p:nvGrpSpPr>
          <p:grpSpPr bwMode="auto">
            <a:xfrm>
              <a:off x="0" y="0"/>
              <a:ext cx="1432" cy="338"/>
              <a:chOff x="0" y="0"/>
              <a:chExt cx="1484" cy="330"/>
            </a:xfrm>
          </p:grpSpPr>
          <p:sp>
            <p:nvSpPr>
              <p:cNvPr id="15404" name="AutoShap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BC000D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5" name="AutoShape 14"/>
              <p:cNvSpPr>
                <a:spLocks noChangeArrowheads="1"/>
              </p:cNvSpPr>
              <p:nvPr/>
            </p:nvSpPr>
            <p:spPr bwMode="auto">
              <a:xfrm>
                <a:off x="23" y="20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BC000D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403" name="Text Box 20"/>
            <p:cNvSpPr txBox="1">
              <a:spLocks noChangeArrowheads="1"/>
            </p:cNvSpPr>
            <p:nvPr/>
          </p:nvSpPr>
          <p:spPr bwMode="auto">
            <a:xfrm>
              <a:off x="26" y="57"/>
              <a:ext cx="1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FFFF"/>
                  </a:solidFill>
                </a:rPr>
                <a:t>Sub Department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03313" y="4119563"/>
            <a:ext cx="2273300" cy="536575"/>
            <a:chOff x="0" y="0"/>
            <a:chExt cx="1432" cy="338"/>
          </a:xfrm>
        </p:grpSpPr>
        <p:grpSp>
          <p:nvGrpSpPr>
            <p:cNvPr id="15398" name="Group 13"/>
            <p:cNvGrpSpPr>
              <a:grpSpLocks/>
            </p:cNvGrpSpPr>
            <p:nvPr/>
          </p:nvGrpSpPr>
          <p:grpSpPr bwMode="auto">
            <a:xfrm>
              <a:off x="0" y="0"/>
              <a:ext cx="1432" cy="338"/>
              <a:chOff x="0" y="0"/>
              <a:chExt cx="1484" cy="330"/>
            </a:xfrm>
          </p:grpSpPr>
          <p:sp>
            <p:nvSpPr>
              <p:cNvPr id="15400" name="AutoShap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FF3B3B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1" name="AutoShape 11"/>
              <p:cNvSpPr>
                <a:spLocks noChangeArrowheads="1"/>
              </p:cNvSpPr>
              <p:nvPr/>
            </p:nvSpPr>
            <p:spPr bwMode="auto">
              <a:xfrm>
                <a:off x="23" y="20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3B3B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99" name="Text Box 21"/>
            <p:cNvSpPr txBox="1">
              <a:spLocks noChangeArrowheads="1"/>
            </p:cNvSpPr>
            <p:nvPr/>
          </p:nvSpPr>
          <p:spPr bwMode="auto">
            <a:xfrm>
              <a:off x="17" y="51"/>
              <a:ext cx="1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FFFF"/>
                  </a:solidFill>
                </a:rPr>
                <a:t>Sub Department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022350" y="4902200"/>
            <a:ext cx="2466975" cy="1263650"/>
            <a:chOff x="0" y="0"/>
            <a:chExt cx="1554" cy="796"/>
          </a:xfrm>
        </p:grpSpPr>
        <p:sp>
          <p:nvSpPr>
            <p:cNvPr id="15394" name="Rectangle 18"/>
            <p:cNvSpPr>
              <a:spLocks noChangeArrowheads="1"/>
            </p:cNvSpPr>
            <p:nvPr/>
          </p:nvSpPr>
          <p:spPr bwMode="auto">
            <a:xfrm>
              <a:off x="63" y="0"/>
              <a:ext cx="684" cy="796"/>
            </a:xfrm>
            <a:prstGeom prst="rect">
              <a:avLst/>
            </a:prstGeom>
            <a:gradFill rotWithShape="1">
              <a:gsLst>
                <a:gs pos="0">
                  <a:srgbClr val="FF3B3B"/>
                </a:gs>
                <a:gs pos="100000">
                  <a:srgbClr val="B92B2B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5395" name="Rectangle 19"/>
            <p:cNvSpPr>
              <a:spLocks noChangeArrowheads="1"/>
            </p:cNvSpPr>
            <p:nvPr/>
          </p:nvSpPr>
          <p:spPr bwMode="auto">
            <a:xfrm>
              <a:off x="796" y="0"/>
              <a:ext cx="684" cy="796"/>
            </a:xfrm>
            <a:prstGeom prst="rect">
              <a:avLst/>
            </a:prstGeom>
            <a:gradFill rotWithShape="1">
              <a:gsLst>
                <a:gs pos="0">
                  <a:srgbClr val="FF3B3B"/>
                </a:gs>
                <a:gs pos="100000">
                  <a:srgbClr val="B92B2B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5396" name="Text Box 22"/>
            <p:cNvSpPr txBox="1">
              <a:spLocks noChangeArrowheads="1"/>
            </p:cNvSpPr>
            <p:nvPr/>
          </p:nvSpPr>
          <p:spPr bwMode="auto">
            <a:xfrm>
              <a:off x="0" y="211"/>
              <a:ext cx="824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Sub 01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Department</a:t>
              </a:r>
            </a:p>
          </p:txBody>
        </p:sp>
        <p:sp>
          <p:nvSpPr>
            <p:cNvPr id="15397" name="Text Box 23"/>
            <p:cNvSpPr txBox="1">
              <a:spLocks noChangeArrowheads="1"/>
            </p:cNvSpPr>
            <p:nvPr/>
          </p:nvSpPr>
          <p:spPr bwMode="auto">
            <a:xfrm>
              <a:off x="730" y="211"/>
              <a:ext cx="824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Sub 01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Department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622675" y="4129088"/>
            <a:ext cx="2273300" cy="536575"/>
            <a:chOff x="0" y="0"/>
            <a:chExt cx="1432" cy="338"/>
          </a:xfrm>
        </p:grpSpPr>
        <p:grpSp>
          <p:nvGrpSpPr>
            <p:cNvPr id="15390" name="Group 23"/>
            <p:cNvGrpSpPr>
              <a:grpSpLocks/>
            </p:cNvGrpSpPr>
            <p:nvPr/>
          </p:nvGrpSpPr>
          <p:grpSpPr bwMode="auto">
            <a:xfrm>
              <a:off x="0" y="0"/>
              <a:ext cx="1432" cy="338"/>
              <a:chOff x="0" y="0"/>
              <a:chExt cx="1484" cy="330"/>
            </a:xfrm>
          </p:grpSpPr>
          <p:sp>
            <p:nvSpPr>
              <p:cNvPr id="15392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FF0517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3" name="AutoShape 17"/>
              <p:cNvSpPr>
                <a:spLocks noChangeArrowheads="1"/>
              </p:cNvSpPr>
              <p:nvPr/>
            </p:nvSpPr>
            <p:spPr bwMode="auto">
              <a:xfrm>
                <a:off x="23" y="20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0517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91" name="Text Box 24"/>
            <p:cNvSpPr txBox="1">
              <a:spLocks noChangeArrowheads="1"/>
            </p:cNvSpPr>
            <p:nvPr/>
          </p:nvSpPr>
          <p:spPr bwMode="auto">
            <a:xfrm>
              <a:off x="19" y="49"/>
              <a:ext cx="1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FFFF"/>
                  </a:solidFill>
                </a:rPr>
                <a:t>Sub Department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540125" y="4902200"/>
            <a:ext cx="2466975" cy="1263650"/>
            <a:chOff x="0" y="0"/>
            <a:chExt cx="1554" cy="796"/>
          </a:xfrm>
        </p:grpSpPr>
        <p:grpSp>
          <p:nvGrpSpPr>
            <p:cNvPr id="15385" name="Group 28"/>
            <p:cNvGrpSpPr>
              <a:grpSpLocks/>
            </p:cNvGrpSpPr>
            <p:nvPr/>
          </p:nvGrpSpPr>
          <p:grpSpPr bwMode="auto">
            <a:xfrm>
              <a:off x="0" y="0"/>
              <a:ext cx="1480" cy="796"/>
              <a:chOff x="0" y="0"/>
              <a:chExt cx="1480" cy="796"/>
            </a:xfrm>
          </p:grpSpPr>
          <p:sp>
            <p:nvSpPr>
              <p:cNvPr id="15387" name="Rectangle 25"/>
              <p:cNvSpPr>
                <a:spLocks noChangeArrowheads="1"/>
              </p:cNvSpPr>
              <p:nvPr/>
            </p:nvSpPr>
            <p:spPr bwMode="auto">
              <a:xfrm>
                <a:off x="63" y="0"/>
                <a:ext cx="684" cy="796"/>
              </a:xfrm>
              <a:prstGeom prst="rect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90411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sy="50000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sp>
            <p:nvSpPr>
              <p:cNvPr id="15388" name="Rectangle 26"/>
              <p:cNvSpPr>
                <a:spLocks noChangeArrowheads="1"/>
              </p:cNvSpPr>
              <p:nvPr/>
            </p:nvSpPr>
            <p:spPr bwMode="auto">
              <a:xfrm>
                <a:off x="796" y="0"/>
                <a:ext cx="684" cy="796"/>
              </a:xfrm>
              <a:prstGeom prst="rect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90411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sy="50000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sp>
            <p:nvSpPr>
              <p:cNvPr id="15389" name="Text Box 27"/>
              <p:cNvSpPr txBox="1">
                <a:spLocks noChangeArrowheads="1"/>
              </p:cNvSpPr>
              <p:nvPr/>
            </p:nvSpPr>
            <p:spPr bwMode="auto">
              <a:xfrm>
                <a:off x="0" y="211"/>
                <a:ext cx="824" cy="39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182326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FFFF"/>
                    </a:solidFill>
                    <a:cs typeface="Arial" charset="0"/>
                  </a:rPr>
                  <a:t>Sub 01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 b="1">
                    <a:solidFill>
                      <a:srgbClr val="FFFFFF"/>
                    </a:solidFill>
                    <a:cs typeface="Arial" charset="0"/>
                  </a:rPr>
                  <a:t>Department</a:t>
                </a:r>
              </a:p>
            </p:txBody>
          </p:sp>
        </p:grpSp>
        <p:sp>
          <p:nvSpPr>
            <p:cNvPr id="15386" name="Text Box 28"/>
            <p:cNvSpPr txBox="1">
              <a:spLocks noChangeArrowheads="1"/>
            </p:cNvSpPr>
            <p:nvPr/>
          </p:nvSpPr>
          <p:spPr bwMode="auto">
            <a:xfrm>
              <a:off x="730" y="211"/>
              <a:ext cx="824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Sub 01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Department</a:t>
              </a: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6065838" y="4902200"/>
            <a:ext cx="2466975" cy="1263650"/>
            <a:chOff x="0" y="0"/>
            <a:chExt cx="1554" cy="796"/>
          </a:xfrm>
        </p:grpSpPr>
        <p:sp>
          <p:nvSpPr>
            <p:cNvPr id="15381" name="Rectangle 7"/>
            <p:cNvSpPr>
              <a:spLocks noChangeArrowheads="1"/>
            </p:cNvSpPr>
            <p:nvPr/>
          </p:nvSpPr>
          <p:spPr bwMode="auto">
            <a:xfrm>
              <a:off x="796" y="0"/>
              <a:ext cx="684" cy="796"/>
            </a:xfrm>
            <a:prstGeom prst="rect">
              <a:avLst/>
            </a:prstGeom>
            <a:gradFill rotWithShape="1">
              <a:gsLst>
                <a:gs pos="0">
                  <a:srgbClr val="BC000D"/>
                </a:gs>
                <a:gs pos="100000">
                  <a:srgbClr val="880009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5382" name="Rectangle 8"/>
            <p:cNvSpPr>
              <a:spLocks noChangeArrowheads="1"/>
            </p:cNvSpPr>
            <p:nvPr/>
          </p:nvSpPr>
          <p:spPr bwMode="auto">
            <a:xfrm>
              <a:off x="63" y="0"/>
              <a:ext cx="684" cy="796"/>
            </a:xfrm>
            <a:prstGeom prst="rect">
              <a:avLst/>
            </a:prstGeom>
            <a:gradFill rotWithShape="1">
              <a:gsLst>
                <a:gs pos="0">
                  <a:srgbClr val="BC000D"/>
                </a:gs>
                <a:gs pos="100000">
                  <a:srgbClr val="880009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5383" name="Text Box 29"/>
            <p:cNvSpPr txBox="1">
              <a:spLocks noChangeArrowheads="1"/>
            </p:cNvSpPr>
            <p:nvPr/>
          </p:nvSpPr>
          <p:spPr bwMode="auto">
            <a:xfrm>
              <a:off x="0" y="211"/>
              <a:ext cx="824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Sub 01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Department</a:t>
              </a:r>
            </a:p>
          </p:txBody>
        </p:sp>
        <p:sp>
          <p:nvSpPr>
            <p:cNvPr id="15384" name="Text Box 30"/>
            <p:cNvSpPr txBox="1">
              <a:spLocks noChangeArrowheads="1"/>
            </p:cNvSpPr>
            <p:nvPr/>
          </p:nvSpPr>
          <p:spPr bwMode="auto">
            <a:xfrm>
              <a:off x="730" y="211"/>
              <a:ext cx="824" cy="3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Sub 01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FFFF"/>
                  </a:solidFill>
                  <a:cs typeface="Arial" charset="0"/>
                </a:rPr>
                <a:t>Department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629025" y="3117850"/>
            <a:ext cx="2273300" cy="536575"/>
            <a:chOff x="0" y="0"/>
            <a:chExt cx="1432" cy="338"/>
          </a:xfrm>
        </p:grpSpPr>
        <p:grpSp>
          <p:nvGrpSpPr>
            <p:cNvPr id="15377" name="Group 39"/>
            <p:cNvGrpSpPr>
              <a:grpSpLocks/>
            </p:cNvGrpSpPr>
            <p:nvPr/>
          </p:nvGrpSpPr>
          <p:grpSpPr bwMode="auto">
            <a:xfrm>
              <a:off x="0" y="0"/>
              <a:ext cx="1432" cy="338"/>
              <a:chOff x="0" y="0"/>
              <a:chExt cx="1484" cy="330"/>
            </a:xfrm>
          </p:grpSpPr>
          <p:sp>
            <p:nvSpPr>
              <p:cNvPr id="15379" name="AutoShap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3A0004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595959"/>
                  </a:solidFill>
                  <a:cs typeface="Arial" charset="0"/>
                </a:endParaRPr>
              </a:p>
            </p:txBody>
          </p:sp>
          <p:sp>
            <p:nvSpPr>
              <p:cNvPr id="15380" name="AutoShape 33"/>
              <p:cNvSpPr>
                <a:spLocks noChangeArrowheads="1"/>
              </p:cNvSpPr>
              <p:nvPr/>
            </p:nvSpPr>
            <p:spPr bwMode="auto">
              <a:xfrm>
                <a:off x="23" y="20"/>
                <a:ext cx="1432" cy="136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3A0004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595959"/>
                  </a:solidFill>
                  <a:cs typeface="Arial" charset="0"/>
                </a:endParaRPr>
              </a:p>
            </p:txBody>
          </p:sp>
        </p:grpSp>
        <p:sp>
          <p:nvSpPr>
            <p:cNvPr id="15378" name="Text Box 34"/>
            <p:cNvSpPr txBox="1">
              <a:spLocks noChangeArrowheads="1"/>
            </p:cNvSpPr>
            <p:nvPr/>
          </p:nvSpPr>
          <p:spPr bwMode="auto">
            <a:xfrm>
              <a:off x="17" y="51"/>
              <a:ext cx="1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Arial" charset="0"/>
                </a:rPr>
                <a:t>Sub Department</a:t>
              </a:r>
            </a:p>
          </p:txBody>
        </p:sp>
      </p:grp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3609975" y="2244725"/>
            <a:ext cx="2273300" cy="536575"/>
            <a:chOff x="0" y="0"/>
            <a:chExt cx="1432" cy="338"/>
          </a:xfrm>
        </p:grpSpPr>
        <p:grpSp>
          <p:nvGrpSpPr>
            <p:cNvPr id="15373" name="Group 44"/>
            <p:cNvGrpSpPr>
              <a:grpSpLocks/>
            </p:cNvGrpSpPr>
            <p:nvPr/>
          </p:nvGrpSpPr>
          <p:grpSpPr bwMode="auto">
            <a:xfrm>
              <a:off x="0" y="0"/>
              <a:ext cx="1432" cy="338"/>
              <a:chOff x="0" y="0"/>
              <a:chExt cx="1484" cy="330"/>
            </a:xfrm>
          </p:grpSpPr>
          <p:sp>
            <p:nvSpPr>
              <p:cNvPr id="15375" name="AutoShap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595959"/>
                  </a:solidFill>
                  <a:cs typeface="Arial" charset="0"/>
                </a:endParaRPr>
              </a:p>
            </p:txBody>
          </p:sp>
          <p:sp>
            <p:nvSpPr>
              <p:cNvPr id="15376" name="AutoShape 37"/>
              <p:cNvSpPr>
                <a:spLocks noChangeArrowheads="1"/>
              </p:cNvSpPr>
              <p:nvPr/>
            </p:nvSpPr>
            <p:spPr bwMode="auto">
              <a:xfrm>
                <a:off x="23" y="20"/>
                <a:ext cx="1432" cy="136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000000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595959"/>
                  </a:solidFill>
                  <a:cs typeface="Arial" charset="0"/>
                </a:endParaRPr>
              </a:p>
            </p:txBody>
          </p:sp>
        </p:grpSp>
        <p:sp>
          <p:nvSpPr>
            <p:cNvPr id="15374" name="Text Box 38"/>
            <p:cNvSpPr txBox="1">
              <a:spLocks noChangeArrowheads="1"/>
            </p:cNvSpPr>
            <p:nvPr/>
          </p:nvSpPr>
          <p:spPr bwMode="auto">
            <a:xfrm>
              <a:off x="26" y="70"/>
              <a:ext cx="1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Arial" charset="0"/>
                </a:rPr>
                <a:t>CEO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44800" y="1484313"/>
            <a:ext cx="41751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2200" y="2128838"/>
            <a:ext cx="2384425" cy="4324350"/>
            <a:chOff x="0" y="0"/>
            <a:chExt cx="3755" cy="6810"/>
          </a:xfrm>
        </p:grpSpPr>
        <p:grpSp>
          <p:nvGrpSpPr>
            <p:cNvPr id="16424" name="Group 4"/>
            <p:cNvGrpSpPr>
              <a:grpSpLocks/>
            </p:cNvGrpSpPr>
            <p:nvPr/>
          </p:nvGrpSpPr>
          <p:grpSpPr bwMode="auto">
            <a:xfrm>
              <a:off x="0" y="0"/>
              <a:ext cx="3748" cy="957"/>
              <a:chOff x="0" y="0"/>
              <a:chExt cx="1499" cy="383"/>
            </a:xfrm>
          </p:grpSpPr>
          <p:sp>
            <p:nvSpPr>
              <p:cNvPr id="16438" name="AutoShape 12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499" cy="37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0517"/>
                  </a:gs>
                  <a:gs pos="100000">
                    <a:srgbClr val="CA041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pic>
            <p:nvPicPr>
              <p:cNvPr id="16439" name="Picture 13" descr="Pictur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" y="167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40" name="Picture 14" descr="Pictur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23" y="0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25" name="Group 8"/>
            <p:cNvGrpSpPr>
              <a:grpSpLocks/>
            </p:cNvGrpSpPr>
            <p:nvPr/>
          </p:nvGrpSpPr>
          <p:grpSpPr bwMode="auto">
            <a:xfrm>
              <a:off x="23" y="880"/>
              <a:ext cx="3732" cy="5930"/>
              <a:chOff x="0" y="0"/>
              <a:chExt cx="1660" cy="2637"/>
            </a:xfrm>
          </p:grpSpPr>
          <p:sp>
            <p:nvSpPr>
              <p:cNvPr id="16436" name="Rectangle 16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1660" cy="45"/>
              </a:xfrm>
              <a:prstGeom prst="rect">
                <a:avLst/>
              </a:prstGeom>
              <a:solidFill>
                <a:srgbClr val="FF0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7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63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26" name="Text Box 133"/>
            <p:cNvSpPr txBox="1">
              <a:spLocks noChangeArrowheads="1"/>
            </p:cNvSpPr>
            <p:nvPr/>
          </p:nvSpPr>
          <p:spPr bwMode="auto">
            <a:xfrm>
              <a:off x="270" y="2209"/>
              <a:ext cx="708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0517"/>
                  </a:solidFill>
                </a:rPr>
                <a:t>05</a:t>
              </a:r>
            </a:p>
          </p:txBody>
        </p:sp>
        <p:sp>
          <p:nvSpPr>
            <p:cNvPr id="16427" name="Rectangle 134"/>
            <p:cNvSpPr>
              <a:spLocks noChangeArrowheads="1"/>
            </p:cNvSpPr>
            <p:nvPr/>
          </p:nvSpPr>
          <p:spPr bwMode="auto">
            <a:xfrm>
              <a:off x="995" y="2161"/>
              <a:ext cx="2513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428" name="Text Box 135"/>
            <p:cNvSpPr txBox="1">
              <a:spLocks noChangeArrowheads="1"/>
            </p:cNvSpPr>
            <p:nvPr/>
          </p:nvSpPr>
          <p:spPr bwMode="auto">
            <a:xfrm>
              <a:off x="270" y="3044"/>
              <a:ext cx="708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0517"/>
                  </a:solidFill>
                </a:rPr>
                <a:t>03</a:t>
              </a:r>
            </a:p>
          </p:txBody>
        </p:sp>
        <p:sp>
          <p:nvSpPr>
            <p:cNvPr id="16429" name="Rectangle 136"/>
            <p:cNvSpPr>
              <a:spLocks noChangeArrowheads="1"/>
            </p:cNvSpPr>
            <p:nvPr/>
          </p:nvSpPr>
          <p:spPr bwMode="auto">
            <a:xfrm>
              <a:off x="995" y="3029"/>
              <a:ext cx="2513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430" name="Text Box 137"/>
            <p:cNvSpPr txBox="1">
              <a:spLocks noChangeArrowheads="1"/>
            </p:cNvSpPr>
            <p:nvPr/>
          </p:nvSpPr>
          <p:spPr bwMode="auto">
            <a:xfrm>
              <a:off x="270" y="3896"/>
              <a:ext cx="708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0517"/>
                  </a:solidFill>
                </a:rPr>
                <a:t>01</a:t>
              </a:r>
            </a:p>
          </p:txBody>
        </p:sp>
        <p:sp>
          <p:nvSpPr>
            <p:cNvPr id="16431" name="Rectangle 138"/>
            <p:cNvSpPr>
              <a:spLocks noChangeArrowheads="1"/>
            </p:cNvSpPr>
            <p:nvPr/>
          </p:nvSpPr>
          <p:spPr bwMode="auto">
            <a:xfrm>
              <a:off x="995" y="3891"/>
              <a:ext cx="2513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432" name="Line 142"/>
            <p:cNvSpPr>
              <a:spLocks noChangeShapeType="1"/>
            </p:cNvSpPr>
            <p:nvPr/>
          </p:nvSpPr>
          <p:spPr bwMode="auto">
            <a:xfrm flipV="1">
              <a:off x="225" y="2934"/>
              <a:ext cx="3383" cy="2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143"/>
            <p:cNvSpPr>
              <a:spLocks noChangeShapeType="1"/>
            </p:cNvSpPr>
            <p:nvPr/>
          </p:nvSpPr>
          <p:spPr bwMode="auto">
            <a:xfrm flipV="1">
              <a:off x="225" y="3796"/>
              <a:ext cx="3383" cy="2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Rectangle 184"/>
            <p:cNvSpPr>
              <a:spLocks noChangeArrowheads="1"/>
            </p:cNvSpPr>
            <p:nvPr/>
          </p:nvSpPr>
          <p:spPr bwMode="auto">
            <a:xfrm>
              <a:off x="78" y="112"/>
              <a:ext cx="1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FE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2006</a:t>
              </a:r>
            </a:p>
          </p:txBody>
        </p:sp>
        <p:sp>
          <p:nvSpPr>
            <p:cNvPr id="16435" name="Rectangle 187"/>
            <p:cNvSpPr>
              <a:spLocks noChangeArrowheads="1"/>
            </p:cNvSpPr>
            <p:nvPr/>
          </p:nvSpPr>
          <p:spPr bwMode="auto">
            <a:xfrm>
              <a:off x="1310" y="212"/>
              <a:ext cx="231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EFFFF"/>
                  </a:solidFill>
                </a:rPr>
                <a:t>Text in here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576638" y="2128838"/>
            <a:ext cx="2417762" cy="4324350"/>
            <a:chOff x="0" y="0"/>
            <a:chExt cx="3807" cy="6810"/>
          </a:xfrm>
        </p:grpSpPr>
        <p:grpSp>
          <p:nvGrpSpPr>
            <p:cNvPr id="16407" name="Group 22"/>
            <p:cNvGrpSpPr>
              <a:grpSpLocks/>
            </p:cNvGrpSpPr>
            <p:nvPr/>
          </p:nvGrpSpPr>
          <p:grpSpPr bwMode="auto">
            <a:xfrm>
              <a:off x="0" y="0"/>
              <a:ext cx="3747" cy="957"/>
              <a:chOff x="0" y="0"/>
              <a:chExt cx="1499" cy="383"/>
            </a:xfrm>
          </p:grpSpPr>
          <p:sp>
            <p:nvSpPr>
              <p:cNvPr id="16421" name="AutoShape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499" cy="37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9500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pic>
            <p:nvPicPr>
              <p:cNvPr id="16422" name="Picture 9" descr="Pictur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" y="173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23" name="Picture 10" descr="Pictur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24" y="0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8" name="Text Box 150"/>
            <p:cNvSpPr txBox="1">
              <a:spLocks noChangeArrowheads="1"/>
            </p:cNvSpPr>
            <p:nvPr/>
          </p:nvSpPr>
          <p:spPr bwMode="auto">
            <a:xfrm>
              <a:off x="155" y="2209"/>
              <a:ext cx="707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BC000D"/>
                  </a:solidFill>
                </a:rPr>
                <a:t>06</a:t>
              </a:r>
            </a:p>
          </p:txBody>
        </p:sp>
        <p:sp>
          <p:nvSpPr>
            <p:cNvPr id="16409" name="Rectangle 151"/>
            <p:cNvSpPr>
              <a:spLocks noChangeArrowheads="1"/>
            </p:cNvSpPr>
            <p:nvPr/>
          </p:nvSpPr>
          <p:spPr bwMode="auto">
            <a:xfrm>
              <a:off x="880" y="2161"/>
              <a:ext cx="2512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410" name="Text Box 152"/>
            <p:cNvSpPr txBox="1">
              <a:spLocks noChangeArrowheads="1"/>
            </p:cNvSpPr>
            <p:nvPr/>
          </p:nvSpPr>
          <p:spPr bwMode="auto">
            <a:xfrm>
              <a:off x="155" y="3044"/>
              <a:ext cx="707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BC000D"/>
                  </a:solidFill>
                </a:rPr>
                <a:t>04</a:t>
              </a:r>
            </a:p>
          </p:txBody>
        </p:sp>
        <p:sp>
          <p:nvSpPr>
            <p:cNvPr id="16411" name="Rectangle 153"/>
            <p:cNvSpPr>
              <a:spLocks noChangeArrowheads="1"/>
            </p:cNvSpPr>
            <p:nvPr/>
          </p:nvSpPr>
          <p:spPr bwMode="auto">
            <a:xfrm>
              <a:off x="880" y="3029"/>
              <a:ext cx="2512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412" name="Text Box 154"/>
            <p:cNvSpPr txBox="1">
              <a:spLocks noChangeArrowheads="1"/>
            </p:cNvSpPr>
            <p:nvPr/>
          </p:nvSpPr>
          <p:spPr bwMode="auto">
            <a:xfrm>
              <a:off x="155" y="3896"/>
              <a:ext cx="707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BC000D"/>
                  </a:solidFill>
                </a:rPr>
                <a:t>03</a:t>
              </a:r>
            </a:p>
          </p:txBody>
        </p:sp>
        <p:sp>
          <p:nvSpPr>
            <p:cNvPr id="16413" name="Rectangle 155"/>
            <p:cNvSpPr>
              <a:spLocks noChangeArrowheads="1"/>
            </p:cNvSpPr>
            <p:nvPr/>
          </p:nvSpPr>
          <p:spPr bwMode="auto">
            <a:xfrm>
              <a:off x="880" y="3891"/>
              <a:ext cx="2512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414" name="Line 159"/>
            <p:cNvSpPr>
              <a:spLocks noChangeShapeType="1"/>
            </p:cNvSpPr>
            <p:nvPr/>
          </p:nvSpPr>
          <p:spPr bwMode="auto">
            <a:xfrm flipV="1">
              <a:off x="230" y="2934"/>
              <a:ext cx="3385" cy="2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60"/>
            <p:cNvSpPr>
              <a:spLocks noChangeShapeType="1"/>
            </p:cNvSpPr>
            <p:nvPr/>
          </p:nvSpPr>
          <p:spPr bwMode="auto">
            <a:xfrm flipV="1">
              <a:off x="230" y="3796"/>
              <a:ext cx="3385" cy="2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16" name="Group 34"/>
            <p:cNvGrpSpPr>
              <a:grpSpLocks/>
            </p:cNvGrpSpPr>
            <p:nvPr/>
          </p:nvGrpSpPr>
          <p:grpSpPr bwMode="auto">
            <a:xfrm>
              <a:off x="47" y="880"/>
              <a:ext cx="3760" cy="5930"/>
              <a:chOff x="0" y="0"/>
              <a:chExt cx="1673" cy="2637"/>
            </a:xfrm>
          </p:grpSpPr>
          <p:sp>
            <p:nvSpPr>
              <p:cNvPr id="16419" name="Rectangle 179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1673" cy="45"/>
              </a:xfrm>
              <a:prstGeom prst="rect">
                <a:avLst/>
              </a:prstGeom>
              <a:solidFill>
                <a:srgbClr val="BC0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20" name="Line 180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63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9" name="Rectangle 185"/>
            <p:cNvSpPr>
              <a:spLocks noChangeArrowheads="1"/>
            </p:cNvSpPr>
            <p:nvPr/>
          </p:nvSpPr>
          <p:spPr bwMode="auto">
            <a:xfrm>
              <a:off x="90" y="112"/>
              <a:ext cx="1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FE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2007</a:t>
              </a:r>
            </a:p>
          </p:txBody>
        </p:sp>
        <p:sp>
          <p:nvSpPr>
            <p:cNvPr id="16418" name="Rectangle 188"/>
            <p:cNvSpPr>
              <a:spLocks noChangeArrowheads="1"/>
            </p:cNvSpPr>
            <p:nvPr/>
          </p:nvSpPr>
          <p:spPr bwMode="auto">
            <a:xfrm>
              <a:off x="1335" y="212"/>
              <a:ext cx="231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EFFFF"/>
                  </a:solidFill>
                </a:rPr>
                <a:t>Text in here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099175" y="2128838"/>
            <a:ext cx="2422525" cy="4324350"/>
            <a:chOff x="0" y="0"/>
            <a:chExt cx="3815" cy="6810"/>
          </a:xfrm>
        </p:grpSpPr>
        <p:grpSp>
          <p:nvGrpSpPr>
            <p:cNvPr id="16390" name="Group 40"/>
            <p:cNvGrpSpPr>
              <a:grpSpLocks/>
            </p:cNvGrpSpPr>
            <p:nvPr/>
          </p:nvGrpSpPr>
          <p:grpSpPr bwMode="auto">
            <a:xfrm>
              <a:off x="0" y="0"/>
              <a:ext cx="3748" cy="957"/>
              <a:chOff x="0" y="0"/>
              <a:chExt cx="1499" cy="383"/>
            </a:xfrm>
          </p:grpSpPr>
          <p:sp>
            <p:nvSpPr>
              <p:cNvPr id="16404" name="AutoShape 4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499" cy="37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A0004"/>
                  </a:gs>
                  <a:gs pos="100000">
                    <a:srgbClr val="2E00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pic>
            <p:nvPicPr>
              <p:cNvPr id="16405" name="Picture 5" descr="Pictur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" y="173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6" name="Picture 6" descr="Pictur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19" y="0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391" name="Text Box 167"/>
            <p:cNvSpPr txBox="1">
              <a:spLocks noChangeArrowheads="1"/>
            </p:cNvSpPr>
            <p:nvPr/>
          </p:nvSpPr>
          <p:spPr bwMode="auto">
            <a:xfrm>
              <a:off x="163" y="2209"/>
              <a:ext cx="707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3A0004"/>
                  </a:solidFill>
                </a:rPr>
                <a:t>05</a:t>
              </a:r>
            </a:p>
          </p:txBody>
        </p:sp>
        <p:sp>
          <p:nvSpPr>
            <p:cNvPr id="16392" name="Rectangle 168"/>
            <p:cNvSpPr>
              <a:spLocks noChangeArrowheads="1"/>
            </p:cNvSpPr>
            <p:nvPr/>
          </p:nvSpPr>
          <p:spPr bwMode="auto">
            <a:xfrm>
              <a:off x="888" y="2161"/>
              <a:ext cx="2512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393" name="Text Box 169"/>
            <p:cNvSpPr txBox="1">
              <a:spLocks noChangeArrowheads="1"/>
            </p:cNvSpPr>
            <p:nvPr/>
          </p:nvSpPr>
          <p:spPr bwMode="auto">
            <a:xfrm>
              <a:off x="163" y="3044"/>
              <a:ext cx="707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3A0004"/>
                  </a:solidFill>
                </a:rPr>
                <a:t>03</a:t>
              </a:r>
            </a:p>
          </p:txBody>
        </p:sp>
        <p:sp>
          <p:nvSpPr>
            <p:cNvPr id="16394" name="Rectangle 170"/>
            <p:cNvSpPr>
              <a:spLocks noChangeArrowheads="1"/>
            </p:cNvSpPr>
            <p:nvPr/>
          </p:nvSpPr>
          <p:spPr bwMode="auto">
            <a:xfrm>
              <a:off x="888" y="3029"/>
              <a:ext cx="2512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395" name="Text Box 171"/>
            <p:cNvSpPr txBox="1">
              <a:spLocks noChangeArrowheads="1"/>
            </p:cNvSpPr>
            <p:nvPr/>
          </p:nvSpPr>
          <p:spPr bwMode="auto">
            <a:xfrm>
              <a:off x="163" y="3896"/>
              <a:ext cx="707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3A0004"/>
                  </a:solidFill>
                </a:rPr>
                <a:t>01</a:t>
              </a:r>
            </a:p>
          </p:txBody>
        </p:sp>
        <p:sp>
          <p:nvSpPr>
            <p:cNvPr id="16396" name="Rectangle 172"/>
            <p:cNvSpPr>
              <a:spLocks noChangeArrowheads="1"/>
            </p:cNvSpPr>
            <p:nvPr/>
          </p:nvSpPr>
          <p:spPr bwMode="auto">
            <a:xfrm>
              <a:off x="875" y="3891"/>
              <a:ext cx="2513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  <a:p>
              <a:pPr eaLnBrk="1" hangingPunct="1">
                <a:buFontTx/>
                <a:buChar char="•"/>
              </a:pPr>
              <a:r>
                <a:rPr lang="en-US" altLang="zh-CN" sz="1400">
                  <a:solidFill>
                    <a:srgbClr val="080808"/>
                  </a:solidFill>
                </a:rPr>
                <a:t> Your text in here</a:t>
              </a:r>
            </a:p>
          </p:txBody>
        </p:sp>
        <p:sp>
          <p:nvSpPr>
            <p:cNvPr id="16397" name="Line 176"/>
            <p:cNvSpPr>
              <a:spLocks noChangeShapeType="1"/>
            </p:cNvSpPr>
            <p:nvPr/>
          </p:nvSpPr>
          <p:spPr bwMode="auto">
            <a:xfrm flipV="1">
              <a:off x="253" y="2934"/>
              <a:ext cx="3382" cy="2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77"/>
            <p:cNvSpPr>
              <a:spLocks noChangeShapeType="1"/>
            </p:cNvSpPr>
            <p:nvPr/>
          </p:nvSpPr>
          <p:spPr bwMode="auto">
            <a:xfrm flipV="1">
              <a:off x="253" y="3796"/>
              <a:ext cx="3382" cy="2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9" name="Group 52"/>
            <p:cNvGrpSpPr>
              <a:grpSpLocks/>
            </p:cNvGrpSpPr>
            <p:nvPr/>
          </p:nvGrpSpPr>
          <p:grpSpPr bwMode="auto">
            <a:xfrm>
              <a:off x="53" y="880"/>
              <a:ext cx="3762" cy="5930"/>
              <a:chOff x="0" y="0"/>
              <a:chExt cx="1673" cy="2637"/>
            </a:xfrm>
          </p:grpSpPr>
          <p:sp>
            <p:nvSpPr>
              <p:cNvPr id="16402" name="Rectangle 182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1673" cy="45"/>
              </a:xfrm>
              <a:prstGeom prst="rect">
                <a:avLst/>
              </a:prstGeom>
              <a:solidFill>
                <a:srgbClr val="3A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3" name="Line 18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63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07" name="Rectangle 186"/>
            <p:cNvSpPr>
              <a:spLocks noChangeArrowheads="1"/>
            </p:cNvSpPr>
            <p:nvPr/>
          </p:nvSpPr>
          <p:spPr bwMode="auto">
            <a:xfrm>
              <a:off x="108" y="112"/>
              <a:ext cx="13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FE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2008</a:t>
              </a:r>
            </a:p>
          </p:txBody>
        </p:sp>
        <p:sp>
          <p:nvSpPr>
            <p:cNvPr id="16401" name="Rectangle 189"/>
            <p:cNvSpPr>
              <a:spLocks noChangeArrowheads="1"/>
            </p:cNvSpPr>
            <p:nvPr/>
          </p:nvSpPr>
          <p:spPr bwMode="auto">
            <a:xfrm>
              <a:off x="1353" y="212"/>
              <a:ext cx="231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EFFFF"/>
                  </a:solidFill>
                </a:rPr>
                <a:t>Text in here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235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771775" y="1657350"/>
            <a:ext cx="417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3、添加您的标题文字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2276475"/>
            <a:ext cx="3311525" cy="3960813"/>
            <a:chOff x="0" y="0"/>
            <a:chExt cx="5214" cy="6236"/>
          </a:xfrm>
        </p:grpSpPr>
        <p:sp>
          <p:nvSpPr>
            <p:cNvPr id="17416" name="AutoShape 10"/>
            <p:cNvSpPr>
              <a:spLocks noChangeArrowheads="1"/>
            </p:cNvSpPr>
            <p:nvPr/>
          </p:nvSpPr>
          <p:spPr bwMode="auto">
            <a:xfrm>
              <a:off x="0" y="502"/>
              <a:ext cx="5215" cy="5735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FF05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17417" name="AutoShape 11"/>
            <p:cNvSpPr>
              <a:spLocks noChangeArrowheads="1"/>
            </p:cNvSpPr>
            <p:nvPr/>
          </p:nvSpPr>
          <p:spPr bwMode="auto">
            <a:xfrm>
              <a:off x="490" y="0"/>
              <a:ext cx="4235" cy="10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0517"/>
                </a:gs>
                <a:gs pos="50000">
                  <a:srgbClr val="76020B"/>
                </a:gs>
                <a:gs pos="100000">
                  <a:srgbClr val="FF051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外露型倾向</a:t>
              </a:r>
            </a:p>
          </p:txBody>
        </p:sp>
        <p:sp>
          <p:nvSpPr>
            <p:cNvPr id="17418" name="Rectangle 14"/>
            <p:cNvSpPr>
              <a:spLocks noChangeArrowheads="1"/>
            </p:cNvSpPr>
            <p:nvPr/>
          </p:nvSpPr>
          <p:spPr bwMode="auto">
            <a:xfrm>
              <a:off x="632" y="910"/>
              <a:ext cx="3790" cy="5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显得真诚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注重人际关系氛围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显得热心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情绪动作化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显得自然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喜怒外露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善于表达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面部表情丰富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爱玩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60925" y="2276475"/>
            <a:ext cx="3311525" cy="3960813"/>
            <a:chOff x="0" y="0"/>
            <a:chExt cx="5214" cy="6236"/>
          </a:xfrm>
        </p:grpSpPr>
        <p:sp>
          <p:nvSpPr>
            <p:cNvPr id="17413" name="AutoShape 12"/>
            <p:cNvSpPr>
              <a:spLocks noChangeArrowheads="1"/>
            </p:cNvSpPr>
            <p:nvPr/>
          </p:nvSpPr>
          <p:spPr bwMode="auto">
            <a:xfrm>
              <a:off x="0" y="502"/>
              <a:ext cx="5215" cy="5735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17414" name="AutoShape 13"/>
            <p:cNvSpPr>
              <a:spLocks noChangeArrowheads="1"/>
            </p:cNvSpPr>
            <p:nvPr/>
          </p:nvSpPr>
          <p:spPr bwMode="auto">
            <a:xfrm>
              <a:off x="490" y="0"/>
              <a:ext cx="4235" cy="10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自制型倾向</a:t>
              </a:r>
            </a:p>
          </p:txBody>
        </p:sp>
        <p:sp>
          <p:nvSpPr>
            <p:cNvPr id="17415" name="Rectangle 15"/>
            <p:cNvSpPr>
              <a:spLocks noChangeArrowheads="1"/>
            </p:cNvSpPr>
            <p:nvPr/>
          </p:nvSpPr>
          <p:spPr bwMode="auto">
            <a:xfrm>
              <a:off x="565" y="907"/>
              <a:ext cx="3430" cy="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显得自我封闭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注重事务性工作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显得冷淡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形体语言少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说话有板有眼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不感情用事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守时律己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动作拘谨</a:t>
              </a:r>
            </a:p>
            <a:p>
              <a:pPr eaLnBrk="1" hangingPunct="1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lang="zh-CN" altLang="en-US">
                  <a:solidFill>
                    <a:srgbClr val="595959"/>
                  </a:solidFill>
                  <a:latin typeface="黑体" pitchFamily="2" charset="-122"/>
                  <a:ea typeface="黑体" pitchFamily="2" charset="-122"/>
                </a:rPr>
                <a:t>  表达时态度严肃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771775" y="1657350"/>
            <a:ext cx="417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4、添加您的标题文字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95538" y="3062288"/>
            <a:ext cx="4284662" cy="2474912"/>
            <a:chOff x="0" y="0"/>
            <a:chExt cx="3987" cy="2338"/>
          </a:xfrm>
        </p:grpSpPr>
        <p:sp>
          <p:nvSpPr>
            <p:cNvPr id="18446" name="Oval 4"/>
            <p:cNvSpPr>
              <a:spLocks noChangeArrowheads="1"/>
            </p:cNvSpPr>
            <p:nvPr/>
          </p:nvSpPr>
          <p:spPr bwMode="auto">
            <a:xfrm>
              <a:off x="483" y="1503"/>
              <a:ext cx="3504" cy="835"/>
            </a:xfrm>
            <a:prstGeom prst="ellipse">
              <a:avLst/>
            </a:prstGeom>
            <a:solidFill>
              <a:srgbClr val="DDDDD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7" name="Oval 5"/>
            <p:cNvSpPr>
              <a:spLocks noChangeArrowheads="1"/>
            </p:cNvSpPr>
            <p:nvPr/>
          </p:nvSpPr>
          <p:spPr bwMode="auto">
            <a:xfrm rot="-998298">
              <a:off x="26" y="17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AEAEAE"/>
                </a:gs>
                <a:gs pos="50000">
                  <a:srgbClr val="808080"/>
                </a:gs>
                <a:gs pos="100000">
                  <a:srgbClr val="AEAEA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Oval 6"/>
            <p:cNvSpPr>
              <a:spLocks noChangeArrowheads="1"/>
            </p:cNvSpPr>
            <p:nvPr/>
          </p:nvSpPr>
          <p:spPr bwMode="auto">
            <a:xfrm rot="-998298">
              <a:off x="62" y="7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Arc 7"/>
            <p:cNvSpPr>
              <a:spLocks/>
            </p:cNvSpPr>
            <p:nvPr/>
          </p:nvSpPr>
          <p:spPr bwMode="auto">
            <a:xfrm rot="-998298">
              <a:off x="1736" y="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795 w 21600"/>
                <a:gd name="T3" fmla="*/ 730 h 29046"/>
                <a:gd name="T4" fmla="*/ 1496 w 21600"/>
                <a:gd name="T5" fmla="*/ 1239 h 29046"/>
                <a:gd name="T6" fmla="*/ 1096 w 21600"/>
                <a:gd name="T7" fmla="*/ 0 h 29046"/>
                <a:gd name="T8" fmla="*/ 1795 w 21600"/>
                <a:gd name="T9" fmla="*/ 730 h 29046"/>
                <a:gd name="T10" fmla="*/ 1496 w 21600"/>
                <a:gd name="T11" fmla="*/ 1239 h 29046"/>
                <a:gd name="T12" fmla="*/ 0 w 21600"/>
                <a:gd name="T13" fmla="*/ 730 h 290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9046"/>
                <a:gd name="T23" fmla="*/ 21600 w 21600"/>
                <a:gd name="T24" fmla="*/ 29046 h 290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FF3B3B"/>
                </a:gs>
                <a:gs pos="100000">
                  <a:srgbClr val="FF828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Arc 8"/>
            <p:cNvSpPr>
              <a:spLocks/>
            </p:cNvSpPr>
            <p:nvPr/>
          </p:nvSpPr>
          <p:spPr bwMode="auto">
            <a:xfrm rot="20601703" flipH="1">
              <a:off x="216" y="1182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301 w 25114"/>
                <a:gd name="T3" fmla="*/ 930 h 21600"/>
                <a:gd name="T4" fmla="*/ 0 w 25114"/>
                <a:gd name="T5" fmla="*/ 917 h 21600"/>
                <a:gd name="T6" fmla="*/ 2067 w 25114"/>
                <a:gd name="T7" fmla="*/ 108 h 21600"/>
                <a:gd name="T8" fmla="*/ 301 w 25114"/>
                <a:gd name="T9" fmla="*/ 930 h 21600"/>
                <a:gd name="T10" fmla="*/ 0 w 25114"/>
                <a:gd name="T11" fmla="*/ 917 h 21600"/>
                <a:gd name="T12" fmla="*/ 301 w 25114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114"/>
                <a:gd name="T22" fmla="*/ 0 h 21600"/>
                <a:gd name="T23" fmla="*/ 25114 w 25114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B20310"/>
                </a:gs>
                <a:gs pos="100000">
                  <a:srgbClr val="FF051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Arc 9"/>
            <p:cNvSpPr>
              <a:spLocks/>
            </p:cNvSpPr>
            <p:nvPr/>
          </p:nvSpPr>
          <p:spPr bwMode="auto">
            <a:xfrm rot="-998298">
              <a:off x="851" y="28"/>
              <a:ext cx="2034" cy="894"/>
            </a:xfrm>
            <a:custGeom>
              <a:avLst/>
              <a:gdLst>
                <a:gd name="T0" fmla="*/ 0 w 24549"/>
                <a:gd name="T1" fmla="*/ 98 h 21600"/>
                <a:gd name="T2" fmla="*/ 816 w 24549"/>
                <a:gd name="T3" fmla="*/ 0 h 21600"/>
                <a:gd name="T4" fmla="*/ 2034 w 24549"/>
                <a:gd name="T5" fmla="*/ 239 h 21600"/>
                <a:gd name="T6" fmla="*/ 0 w 24549"/>
                <a:gd name="T7" fmla="*/ 98 h 21600"/>
                <a:gd name="T8" fmla="*/ 816 w 24549"/>
                <a:gd name="T9" fmla="*/ 0 h 21600"/>
                <a:gd name="T10" fmla="*/ 2034 w 24549"/>
                <a:gd name="T11" fmla="*/ 239 h 21600"/>
                <a:gd name="T12" fmla="*/ 816 w 24549"/>
                <a:gd name="T13" fmla="*/ 894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49"/>
                <a:gd name="T22" fmla="*/ 0 h 21600"/>
                <a:gd name="T23" fmla="*/ 24549 w 24549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BC000D"/>
                </a:gs>
                <a:gs pos="100000">
                  <a:srgbClr val="88000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Arc 10"/>
            <p:cNvSpPr>
              <a:spLocks/>
            </p:cNvSpPr>
            <p:nvPr/>
          </p:nvSpPr>
          <p:spPr bwMode="auto">
            <a:xfrm rot="20601703" flipH="1">
              <a:off x="0" y="40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796 w 21600"/>
                <a:gd name="T3" fmla="*/ 852 h 30468"/>
                <a:gd name="T4" fmla="*/ 1568 w 21600"/>
                <a:gd name="T5" fmla="*/ 1302 h 30468"/>
                <a:gd name="T6" fmla="*/ 689 w 21600"/>
                <a:gd name="T7" fmla="*/ 0 h 30468"/>
                <a:gd name="T8" fmla="*/ 1796 w 21600"/>
                <a:gd name="T9" fmla="*/ 852 h 30468"/>
                <a:gd name="T10" fmla="*/ 1568 w 21600"/>
                <a:gd name="T11" fmla="*/ 1302 h 30468"/>
                <a:gd name="T12" fmla="*/ 0 w 21600"/>
                <a:gd name="T13" fmla="*/ 852 h 304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30468"/>
                <a:gd name="T23" fmla="*/ 21600 w 21600"/>
                <a:gd name="T24" fmla="*/ 30468 h 304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3A0004"/>
                </a:gs>
                <a:gs pos="100000">
                  <a:srgbClr val="1B000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Freeform 11"/>
            <p:cNvSpPr>
              <a:spLocks/>
            </p:cNvSpPr>
            <p:nvPr/>
          </p:nvSpPr>
          <p:spPr bwMode="auto">
            <a:xfrm>
              <a:off x="2578" y="97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5"/>
                <a:gd name="T19" fmla="*/ 0 h 1120"/>
                <a:gd name="T20" fmla="*/ 1105 w 1105"/>
                <a:gd name="T21" fmla="*/ 1120 h 1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CDD7DB"/>
                </a:gs>
                <a:gs pos="100000">
                  <a:srgbClr val="90A8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4" name="Arc 12"/>
            <p:cNvSpPr>
              <a:spLocks/>
            </p:cNvSpPr>
            <p:nvPr/>
          </p:nvSpPr>
          <p:spPr bwMode="auto">
            <a:xfrm rot="-1060796">
              <a:off x="1976" y="58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2 w 18016"/>
                <a:gd name="T3" fmla="*/ 1171 h 21282"/>
                <a:gd name="T4" fmla="*/ 1719 w 18016"/>
                <a:gd name="T5" fmla="*/ 656 h 21282"/>
                <a:gd name="T6" fmla="*/ 352 w 18016"/>
                <a:gd name="T7" fmla="*/ 1171 h 21282"/>
                <a:gd name="T8" fmla="*/ 0 w 18016"/>
                <a:gd name="T9" fmla="*/ 0 h 21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16"/>
                <a:gd name="T16" fmla="*/ 0 h 21282"/>
                <a:gd name="T17" fmla="*/ 18016 w 18016"/>
                <a:gd name="T18" fmla="*/ 21282 h 21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34E51"/>
                </a:gs>
                <a:gs pos="100000">
                  <a:srgbClr val="90A8B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Freeform 13"/>
            <p:cNvSpPr>
              <a:spLocks/>
            </p:cNvSpPr>
            <p:nvPr/>
          </p:nvSpPr>
          <p:spPr bwMode="auto">
            <a:xfrm>
              <a:off x="1955" y="118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928"/>
                <a:gd name="T17" fmla="*/ 648 w 648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CDD7DB"/>
                </a:gs>
                <a:gs pos="100000">
                  <a:srgbClr val="90A8B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6" name="Oval 14"/>
            <p:cNvSpPr>
              <a:spLocks noChangeArrowheads="1"/>
            </p:cNvSpPr>
            <p:nvPr/>
          </p:nvSpPr>
          <p:spPr bwMode="auto">
            <a:xfrm rot="-998298">
              <a:off x="982" y="52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C1C1C1"/>
                </a:gs>
                <a:gs pos="50000">
                  <a:srgbClr val="000000"/>
                </a:gs>
                <a:gs pos="100000">
                  <a:srgbClr val="C1C1C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7" name="Text Box 15"/>
            <p:cNvSpPr txBox="1">
              <a:spLocks noChangeArrowheads="1"/>
            </p:cNvSpPr>
            <p:nvPr/>
          </p:nvSpPr>
          <p:spPr bwMode="auto">
            <a:xfrm>
              <a:off x="301" y="999"/>
              <a:ext cx="6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FEFEFE"/>
                  </a:solidFill>
                </a:rPr>
                <a:t>Text1</a:t>
              </a:r>
            </a:p>
          </p:txBody>
        </p:sp>
        <p:sp>
          <p:nvSpPr>
            <p:cNvPr id="18458" name="Text Box 16"/>
            <p:cNvSpPr txBox="1">
              <a:spLocks noChangeArrowheads="1"/>
            </p:cNvSpPr>
            <p:nvPr/>
          </p:nvSpPr>
          <p:spPr bwMode="auto">
            <a:xfrm>
              <a:off x="1502" y="234"/>
              <a:ext cx="6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FEFEFE"/>
                  </a:solidFill>
                </a:rPr>
                <a:t>Text2</a:t>
              </a:r>
            </a:p>
          </p:txBody>
        </p:sp>
        <p:sp>
          <p:nvSpPr>
            <p:cNvPr id="18459" name="Text Box 17"/>
            <p:cNvSpPr txBox="1">
              <a:spLocks noChangeArrowheads="1"/>
            </p:cNvSpPr>
            <p:nvPr/>
          </p:nvSpPr>
          <p:spPr bwMode="auto">
            <a:xfrm>
              <a:off x="2653" y="424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FEFEFE"/>
                  </a:solidFill>
                </a:rPr>
                <a:t>Text3</a:t>
              </a:r>
            </a:p>
          </p:txBody>
        </p:sp>
        <p:sp>
          <p:nvSpPr>
            <p:cNvPr id="18460" name="Text Box 18"/>
            <p:cNvSpPr txBox="1">
              <a:spLocks noChangeArrowheads="1"/>
            </p:cNvSpPr>
            <p:nvPr/>
          </p:nvSpPr>
          <p:spPr bwMode="auto">
            <a:xfrm>
              <a:off x="2461" y="1192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FEFEFE"/>
                  </a:solidFill>
                </a:rPr>
                <a:t>Text4</a:t>
              </a:r>
            </a:p>
          </p:txBody>
        </p:sp>
        <p:sp>
          <p:nvSpPr>
            <p:cNvPr id="18461" name="Text Box 19"/>
            <p:cNvSpPr txBox="1">
              <a:spLocks noChangeArrowheads="1"/>
            </p:cNvSpPr>
            <p:nvPr/>
          </p:nvSpPr>
          <p:spPr bwMode="auto">
            <a:xfrm>
              <a:off x="1070" y="1624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FEFEFE"/>
                  </a:solidFill>
                </a:rPr>
                <a:t>Text5</a:t>
              </a:r>
            </a:p>
          </p:txBody>
        </p:sp>
        <p:sp>
          <p:nvSpPr>
            <p:cNvPr id="18462" name="Freeform 20"/>
            <p:cNvSpPr>
              <a:spLocks/>
            </p:cNvSpPr>
            <p:nvPr/>
          </p:nvSpPr>
          <p:spPr bwMode="auto">
            <a:xfrm>
              <a:off x="1904" y="132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4"/>
                <a:gd name="T22" fmla="*/ 0 h 680"/>
                <a:gd name="T23" fmla="*/ 544 w 544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702424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Oval 21"/>
            <p:cNvSpPr>
              <a:spLocks noChangeArrowheads="1"/>
            </p:cNvSpPr>
            <p:nvPr/>
          </p:nvSpPr>
          <p:spPr bwMode="auto">
            <a:xfrm rot="-998298">
              <a:off x="1046" y="67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024563" y="2767013"/>
            <a:ext cx="211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/>
              <a:t>添加内容</a:t>
            </a:r>
          </a:p>
        </p:txBody>
      </p:sp>
      <p:cxnSp>
        <p:nvCxnSpPr>
          <p:cNvPr id="25623" name="AutoShape 23"/>
          <p:cNvCxnSpPr>
            <a:cxnSpLocks noChangeShapeType="1"/>
          </p:cNvCxnSpPr>
          <p:nvPr/>
        </p:nvCxnSpPr>
        <p:spPr bwMode="auto">
          <a:xfrm rot="10800000" flipV="1">
            <a:off x="5832475" y="2884488"/>
            <a:ext cx="192088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673100" y="3475038"/>
            <a:ext cx="1960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400" b="1"/>
              <a:t>添加内容</a:t>
            </a:r>
          </a:p>
        </p:txBody>
      </p:sp>
      <p:cxnSp>
        <p:nvCxnSpPr>
          <p:cNvPr id="25625" name="AutoShape 25"/>
          <p:cNvCxnSpPr>
            <a:cxnSpLocks noChangeShapeType="1"/>
          </p:cNvCxnSpPr>
          <p:nvPr/>
        </p:nvCxnSpPr>
        <p:spPr bwMode="auto">
          <a:xfrm>
            <a:off x="2633663" y="3592513"/>
            <a:ext cx="179387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2120900" y="2708275"/>
            <a:ext cx="1941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400" b="1"/>
              <a:t>添加内容</a:t>
            </a:r>
          </a:p>
        </p:txBody>
      </p:sp>
      <p:cxnSp>
        <p:nvCxnSpPr>
          <p:cNvPr id="25627" name="AutoShape 27"/>
          <p:cNvCxnSpPr>
            <a:cxnSpLocks noChangeShapeType="1"/>
          </p:cNvCxnSpPr>
          <p:nvPr/>
        </p:nvCxnSpPr>
        <p:spPr bwMode="auto">
          <a:xfrm>
            <a:off x="4062413" y="2825750"/>
            <a:ext cx="177800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561138" y="4711700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/>
              <a:t>添加内容</a:t>
            </a:r>
          </a:p>
        </p:txBody>
      </p:sp>
      <p:cxnSp>
        <p:nvCxnSpPr>
          <p:cNvPr id="25629" name="AutoShape 29"/>
          <p:cNvCxnSpPr>
            <a:cxnSpLocks noChangeShapeType="1"/>
          </p:cNvCxnSpPr>
          <p:nvPr/>
        </p:nvCxnSpPr>
        <p:spPr bwMode="auto">
          <a:xfrm rot="10800000">
            <a:off x="6024563" y="4418013"/>
            <a:ext cx="492125" cy="471487"/>
          </a:xfrm>
          <a:prstGeom prst="bentConnector3">
            <a:avLst>
              <a:gd name="adj1" fmla="val 51259"/>
            </a:avLst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977900" y="52911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400" b="1"/>
              <a:t>添加内容</a:t>
            </a:r>
          </a:p>
        </p:txBody>
      </p:sp>
      <p:cxnSp>
        <p:nvCxnSpPr>
          <p:cNvPr id="25631" name="AutoShape 31"/>
          <p:cNvCxnSpPr>
            <a:cxnSpLocks noChangeShapeType="1"/>
            <a:stCxn id="25630" idx="3"/>
          </p:cNvCxnSpPr>
          <p:nvPr/>
        </p:nvCxnSpPr>
        <p:spPr bwMode="auto">
          <a:xfrm flipV="1">
            <a:off x="2806700" y="5086350"/>
            <a:ext cx="1062038" cy="3587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92" decel="100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92" decel="100000"/>
                                        <p:tgtEl>
                                          <p:spTgt spid="256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192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192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5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92" decel="100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92" decel="100000"/>
                                        <p:tgtEl>
                                          <p:spTgt spid="256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192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192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92" decel="100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92" decel="100000"/>
                                        <p:tgtEl>
                                          <p:spTgt spid="256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192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192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92" decel="100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92" decel="100000"/>
                                        <p:tgtEl>
                                          <p:spTgt spid="256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192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192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1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92" decel="100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92" decel="100000"/>
                                        <p:tgtEl>
                                          <p:spTgt spid="256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7" dur="192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9" dur="192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utoUpdateAnimBg="0"/>
      <p:bldP spid="25622" grpId="0" bldLvl="0" autoUpdateAnimBg="0"/>
      <p:bldP spid="25622" grpId="1" bldLvl="0" autoUpdateAnimBg="0"/>
      <p:bldP spid="25622" grpId="2" bldLvl="0" autoUpdateAnimBg="0"/>
      <p:bldP spid="25624" grpId="0" bldLvl="0" autoUpdateAnimBg="0"/>
      <p:bldP spid="25624" grpId="1" bldLvl="0" autoUpdateAnimBg="0"/>
      <p:bldP spid="25624" grpId="2" bldLvl="0" autoUpdateAnimBg="0"/>
      <p:bldP spid="25626" grpId="0" bldLvl="0" autoUpdateAnimBg="0"/>
      <p:bldP spid="25626" grpId="1" bldLvl="0" autoUpdateAnimBg="0"/>
      <p:bldP spid="25626" grpId="2" bldLvl="0" autoUpdateAnimBg="0"/>
      <p:bldP spid="25628" grpId="0" bldLvl="0" autoUpdateAnimBg="0"/>
      <p:bldP spid="25628" grpId="1" bldLvl="0" autoUpdateAnimBg="0"/>
      <p:bldP spid="25628" grpId="2" bldLvl="0" autoUpdateAnimBg="0"/>
      <p:bldP spid="25630" grpId="0" bldLvl="0" autoUpdateAnimBg="0"/>
      <p:bldP spid="25630" grpId="1" bldLvl="0" autoUpdateAnimBg="0"/>
      <p:bldP spid="25630" grpId="2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771775" y="1657350"/>
            <a:ext cx="417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5、添加您的标题文字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76375" y="2265363"/>
            <a:ext cx="5843588" cy="1236662"/>
            <a:chOff x="0" y="0"/>
            <a:chExt cx="3681" cy="779"/>
          </a:xfrm>
        </p:grpSpPr>
        <p:grpSp>
          <p:nvGrpSpPr>
            <p:cNvPr id="19485" name="Group 4"/>
            <p:cNvGrpSpPr>
              <a:grpSpLocks/>
            </p:cNvGrpSpPr>
            <p:nvPr/>
          </p:nvGrpSpPr>
          <p:grpSpPr bwMode="auto">
            <a:xfrm>
              <a:off x="514" y="98"/>
              <a:ext cx="3167" cy="582"/>
              <a:chOff x="0" y="0"/>
              <a:chExt cx="3167" cy="582"/>
            </a:xfrm>
          </p:grpSpPr>
          <p:sp>
            <p:nvSpPr>
              <p:cNvPr id="19493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67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AA712"/>
                  </a:gs>
                  <a:gs pos="100000">
                    <a:srgbClr val="A66F0C"/>
                  </a:gs>
                </a:gsLst>
                <a:lin ang="0" scaled="1"/>
              </a:gradFill>
              <a:ln w="9525">
                <a:round/>
                <a:headEnd/>
                <a:tailEnd/>
              </a:ln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AA712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94" name="Line 6"/>
              <p:cNvSpPr>
                <a:spLocks noChangeShapeType="1"/>
              </p:cNvSpPr>
              <p:nvPr/>
            </p:nvSpPr>
            <p:spPr bwMode="auto">
              <a:xfrm>
                <a:off x="137" y="58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9804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Line 7"/>
              <p:cNvSpPr>
                <a:spLocks noChangeShapeType="1"/>
              </p:cNvSpPr>
              <p:nvPr/>
            </p:nvSpPr>
            <p:spPr bwMode="auto">
              <a:xfrm>
                <a:off x="137" y="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2509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86" name="Text Box 4"/>
            <p:cNvSpPr txBox="1">
              <a:spLocks noChangeArrowheads="1"/>
            </p:cNvSpPr>
            <p:nvPr/>
          </p:nvSpPr>
          <p:spPr bwMode="auto">
            <a:xfrm>
              <a:off x="1219" y="264"/>
              <a:ext cx="2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添加内容</a:t>
              </a:r>
            </a:p>
          </p:txBody>
        </p:sp>
        <p:grpSp>
          <p:nvGrpSpPr>
            <p:cNvPr id="19487" name="Group 9"/>
            <p:cNvGrpSpPr>
              <a:grpSpLocks/>
            </p:cNvGrpSpPr>
            <p:nvPr/>
          </p:nvGrpSpPr>
          <p:grpSpPr bwMode="auto">
            <a:xfrm>
              <a:off x="0" y="0"/>
              <a:ext cx="780" cy="779"/>
              <a:chOff x="0" y="0"/>
              <a:chExt cx="827" cy="826"/>
            </a:xfrm>
          </p:grpSpPr>
          <p:sp>
            <p:nvSpPr>
              <p:cNvPr id="19490" name="Oval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rgbClr val="FAA71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491" name="Oval 7"/>
              <p:cNvSpPr>
                <a:spLocks noChangeArrowheads="1"/>
              </p:cNvSpPr>
              <p:nvPr/>
            </p:nvSpPr>
            <p:spPr bwMode="auto"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>
                <a:solidFill>
                  <a:srgbClr val="FAA712">
                    <a:alpha val="6588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492" name="Oval 8"/>
              <p:cNvSpPr>
                <a:spLocks noChangeArrowheads="1"/>
              </p:cNvSpPr>
              <p:nvPr/>
            </p:nvSpPr>
            <p:spPr bwMode="auto"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>
                <a:solidFill>
                  <a:srgbClr val="FAA712">
                    <a:alpha val="25882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19488" name="Text Box 9"/>
            <p:cNvSpPr txBox="1">
              <a:spLocks noChangeArrowheads="1"/>
            </p:cNvSpPr>
            <p:nvPr/>
          </p:nvSpPr>
          <p:spPr bwMode="auto">
            <a:xfrm>
              <a:off x="733" y="120"/>
              <a:ext cx="502" cy="53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5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pic>
          <p:nvPicPr>
            <p:cNvPr id="19489" name="Picture 14" descr="hao副本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72"/>
              <a:ext cx="63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478088" y="3608388"/>
            <a:ext cx="5910262" cy="1236662"/>
            <a:chOff x="0" y="0"/>
            <a:chExt cx="3723" cy="779"/>
          </a:xfrm>
        </p:grpSpPr>
        <p:grpSp>
          <p:nvGrpSpPr>
            <p:cNvPr id="19474" name="Group 16"/>
            <p:cNvGrpSpPr>
              <a:grpSpLocks/>
            </p:cNvGrpSpPr>
            <p:nvPr/>
          </p:nvGrpSpPr>
          <p:grpSpPr bwMode="auto">
            <a:xfrm>
              <a:off x="0" y="114"/>
              <a:ext cx="3203" cy="582"/>
              <a:chOff x="0" y="0"/>
              <a:chExt cx="3203" cy="582"/>
            </a:xfrm>
          </p:grpSpPr>
          <p:sp>
            <p:nvSpPr>
              <p:cNvPr id="19482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03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508918"/>
                  </a:gs>
                  <a:gs pos="100000">
                    <a:srgbClr val="79CE24"/>
                  </a:gs>
                </a:gsLst>
                <a:lin ang="0" scaled="1"/>
              </a:gradFill>
              <a:ln w="9525">
                <a:round/>
                <a:headEnd/>
                <a:tailEnd/>
              </a:ln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79CE24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83" name="Line 18"/>
              <p:cNvSpPr>
                <a:spLocks noChangeShapeType="1"/>
              </p:cNvSpPr>
              <p:nvPr/>
            </p:nvSpPr>
            <p:spPr bwMode="auto">
              <a:xfrm>
                <a:off x="104" y="579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9804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19"/>
              <p:cNvSpPr>
                <a:spLocks noChangeShapeType="1"/>
              </p:cNvSpPr>
              <p:nvPr/>
            </p:nvSpPr>
            <p:spPr bwMode="auto">
              <a:xfrm>
                <a:off x="78" y="2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9804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5" name="Text Box 11"/>
            <p:cNvSpPr txBox="1">
              <a:spLocks noChangeArrowheads="1"/>
            </p:cNvSpPr>
            <p:nvPr/>
          </p:nvSpPr>
          <p:spPr bwMode="auto">
            <a:xfrm>
              <a:off x="291" y="274"/>
              <a:ext cx="18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添加内容</a:t>
              </a:r>
            </a:p>
          </p:txBody>
        </p:sp>
        <p:grpSp>
          <p:nvGrpSpPr>
            <p:cNvPr id="19476" name="Group 21"/>
            <p:cNvGrpSpPr>
              <a:grpSpLocks/>
            </p:cNvGrpSpPr>
            <p:nvPr/>
          </p:nvGrpSpPr>
          <p:grpSpPr bwMode="auto">
            <a:xfrm>
              <a:off x="2943" y="0"/>
              <a:ext cx="780" cy="779"/>
              <a:chOff x="0" y="0"/>
              <a:chExt cx="827" cy="82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rgbClr val="79CE2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480" name="Oval 14"/>
              <p:cNvSpPr>
                <a:spLocks noChangeArrowheads="1"/>
              </p:cNvSpPr>
              <p:nvPr/>
            </p:nvSpPr>
            <p:spPr bwMode="auto"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>
                <a:solidFill>
                  <a:srgbClr val="79CE24">
                    <a:alpha val="6588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481" name="Oval 15"/>
              <p:cNvSpPr>
                <a:spLocks noChangeArrowheads="1"/>
              </p:cNvSpPr>
              <p:nvPr/>
            </p:nvSpPr>
            <p:spPr bwMode="auto"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>
                <a:solidFill>
                  <a:srgbClr val="79CE24">
                    <a:alpha val="25882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19477" name="Text Box 16"/>
            <p:cNvSpPr txBox="1">
              <a:spLocks noChangeArrowheads="1"/>
            </p:cNvSpPr>
            <p:nvPr/>
          </p:nvSpPr>
          <p:spPr bwMode="auto">
            <a:xfrm>
              <a:off x="2279" y="103"/>
              <a:ext cx="681" cy="53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5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pic>
          <p:nvPicPr>
            <p:cNvPr id="19478" name="Picture 26" descr="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72"/>
              <a:ext cx="63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414463" y="5000625"/>
            <a:ext cx="5900737" cy="1236663"/>
            <a:chOff x="0" y="0"/>
            <a:chExt cx="3717" cy="779"/>
          </a:xfrm>
        </p:grpSpPr>
        <p:grpSp>
          <p:nvGrpSpPr>
            <p:cNvPr id="19462" name="Group 28"/>
            <p:cNvGrpSpPr>
              <a:grpSpLocks/>
            </p:cNvGrpSpPr>
            <p:nvPr/>
          </p:nvGrpSpPr>
          <p:grpSpPr bwMode="auto">
            <a:xfrm>
              <a:off x="532" y="95"/>
              <a:ext cx="3185" cy="582"/>
              <a:chOff x="0" y="0"/>
              <a:chExt cx="3185" cy="582"/>
            </a:xfrm>
          </p:grpSpPr>
          <p:sp>
            <p:nvSpPr>
              <p:cNvPr id="19471" name="AutoShap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5" cy="5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5FC3D7"/>
                  </a:gs>
                  <a:gs pos="100000">
                    <a:srgbClr val="3F818E"/>
                  </a:gs>
                </a:gsLst>
                <a:lin ang="0" scaled="1"/>
              </a:gradFill>
              <a:ln w="9525">
                <a:round/>
                <a:headEnd/>
                <a:tailEnd/>
              </a:ln>
              <a:scene3d>
                <a:camera prst="legacyPerspectiveBottom"/>
                <a:lightRig rig="legacyNormal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5FC3D7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2" name="Line 30"/>
              <p:cNvSpPr>
                <a:spLocks noChangeShapeType="1"/>
              </p:cNvSpPr>
              <p:nvPr/>
            </p:nvSpPr>
            <p:spPr bwMode="auto">
              <a:xfrm>
                <a:off x="145" y="579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9804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Line 31"/>
              <p:cNvSpPr>
                <a:spLocks noChangeShapeType="1"/>
              </p:cNvSpPr>
              <p:nvPr/>
            </p:nvSpPr>
            <p:spPr bwMode="auto">
              <a:xfrm>
                <a:off x="151" y="0"/>
                <a:ext cx="2950" cy="0"/>
              </a:xfrm>
              <a:prstGeom prst="line">
                <a:avLst/>
              </a:prstGeom>
              <a:noFill/>
              <a:ln w="3175">
                <a:solidFill>
                  <a:srgbClr val="FFFFFF">
                    <a:alpha val="2509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3" name="Text Box 18"/>
            <p:cNvSpPr txBox="1">
              <a:spLocks noChangeArrowheads="1"/>
            </p:cNvSpPr>
            <p:nvPr/>
          </p:nvSpPr>
          <p:spPr bwMode="auto">
            <a:xfrm>
              <a:off x="1180" y="257"/>
              <a:ext cx="2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添加内容</a:t>
              </a:r>
            </a:p>
          </p:txBody>
        </p:sp>
        <p:sp>
          <p:nvSpPr>
            <p:cNvPr id="19464" name="Text Box 23"/>
            <p:cNvSpPr txBox="1">
              <a:spLocks noChangeArrowheads="1"/>
            </p:cNvSpPr>
            <p:nvPr/>
          </p:nvSpPr>
          <p:spPr bwMode="auto">
            <a:xfrm>
              <a:off x="726" y="99"/>
              <a:ext cx="540" cy="53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5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grpSp>
          <p:nvGrpSpPr>
            <p:cNvPr id="19465" name="Group 34"/>
            <p:cNvGrpSpPr>
              <a:grpSpLocks/>
            </p:cNvGrpSpPr>
            <p:nvPr/>
          </p:nvGrpSpPr>
          <p:grpSpPr bwMode="auto">
            <a:xfrm>
              <a:off x="0" y="0"/>
              <a:ext cx="780" cy="779"/>
              <a:chOff x="0" y="0"/>
              <a:chExt cx="780" cy="779"/>
            </a:xfrm>
          </p:grpSpPr>
          <p:grpSp>
            <p:nvGrpSpPr>
              <p:cNvPr id="19466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780" cy="779"/>
                <a:chOff x="0" y="0"/>
                <a:chExt cx="827" cy="826"/>
              </a:xfrm>
            </p:grpSpPr>
            <p:sp>
              <p:nvSpPr>
                <p:cNvPr id="19468" name="Oval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7" cy="826"/>
                </a:xfrm>
                <a:prstGeom prst="ellipse">
                  <a:avLst/>
                </a:prstGeom>
                <a:solidFill>
                  <a:srgbClr val="F8F8F8"/>
                </a:solidFill>
                <a:ln w="38100">
                  <a:solidFill>
                    <a:srgbClr val="5FC3D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9469" name="Oval 21"/>
                <p:cNvSpPr>
                  <a:spLocks noChangeArrowheads="1"/>
                </p:cNvSpPr>
                <p:nvPr/>
              </p:nvSpPr>
              <p:spPr bwMode="auto">
                <a:xfrm>
                  <a:off x="34" y="34"/>
                  <a:ext cx="758" cy="758"/>
                </a:xfrm>
                <a:prstGeom prst="ellipse">
                  <a:avLst/>
                </a:prstGeom>
                <a:noFill/>
                <a:ln w="38100">
                  <a:solidFill>
                    <a:srgbClr val="5FC3D7">
                      <a:alpha val="6588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9470" name="Oval 22"/>
                <p:cNvSpPr>
                  <a:spLocks noChangeArrowheads="1"/>
                </p:cNvSpPr>
                <p:nvPr/>
              </p:nvSpPr>
              <p:spPr bwMode="auto">
                <a:xfrm>
                  <a:off x="68" y="70"/>
                  <a:ext cx="690" cy="690"/>
                </a:xfrm>
                <a:prstGeom prst="ellipse">
                  <a:avLst/>
                </a:prstGeom>
                <a:noFill/>
                <a:ln w="38100">
                  <a:solidFill>
                    <a:srgbClr val="5FC3D7">
                      <a:alpha val="25882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itchFamily="34" charset="0"/>
                    <a:cs typeface="Arial" charset="0"/>
                  </a:endParaRPr>
                </a:p>
              </p:txBody>
            </p:sp>
          </p:grpSp>
          <p:pic>
            <p:nvPicPr>
              <p:cNvPr id="19467" name="Picture 39" descr="圆形照片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" y="72"/>
                <a:ext cx="635" cy="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-811213"/>
            <a:ext cx="8388350" cy="7065963"/>
            <a:chOff x="0" y="0"/>
            <a:chExt cx="5284" cy="4455"/>
          </a:xfrm>
        </p:grpSpPr>
        <p:sp>
          <p:nvSpPr>
            <p:cNvPr id="6147" name="AutoShape 2"/>
            <p:cNvSpPr>
              <a:spLocks/>
            </p:cNvSpPr>
            <p:nvPr/>
          </p:nvSpPr>
          <p:spPr bwMode="auto">
            <a:xfrm flipV="1">
              <a:off x="0" y="0"/>
              <a:ext cx="5284" cy="3610"/>
            </a:xfrm>
            <a:custGeom>
              <a:avLst/>
              <a:gdLst>
                <a:gd name="T0" fmla="*/ 1183 w 21600"/>
                <a:gd name="T1" fmla="*/ 0 h 21600"/>
                <a:gd name="T2" fmla="*/ 20417 w 21600"/>
                <a:gd name="T3" fmla="*/ 7512 h 21600"/>
              </a:gdLst>
              <a:ahLst/>
              <a:cxnLst>
                <a:cxn ang="0">
                  <a:pos x="5265" y="6157"/>
                </a:cxn>
                <a:cxn ang="0">
                  <a:pos x="10800" y="3576"/>
                </a:cxn>
                <a:cxn ang="0">
                  <a:pos x="16334" y="6157"/>
                </a:cxn>
                <a:cxn ang="0">
                  <a:pos x="19074" y="3859"/>
                </a:cxn>
                <a:cxn ang="0">
                  <a:pos x="10799" y="0"/>
                </a:cxn>
                <a:cxn ang="0">
                  <a:pos x="2525" y="3859"/>
                </a:cxn>
              </a:cxnLst>
              <a:rect l="T0" t="T1" r="T2" b="T3"/>
              <a:pathLst>
                <a:path w="21600" h="21600">
                  <a:moveTo>
                    <a:pt x="5265" y="6157"/>
                  </a:moveTo>
                  <a:cubicBezTo>
                    <a:pt x="6637" y="4521"/>
                    <a:pt x="8664" y="3575"/>
                    <a:pt x="10800" y="3576"/>
                  </a:cubicBezTo>
                  <a:cubicBezTo>
                    <a:pt x="12935" y="3576"/>
                    <a:pt x="14962" y="4521"/>
                    <a:pt x="16334" y="6157"/>
                  </a:cubicBezTo>
                  <a:lnTo>
                    <a:pt x="19074" y="3859"/>
                  </a:lnTo>
                  <a:cubicBezTo>
                    <a:pt x="17022" y="1412"/>
                    <a:pt x="13992" y="-1"/>
                    <a:pt x="10799" y="0"/>
                  </a:cubicBezTo>
                  <a:cubicBezTo>
                    <a:pt x="7607" y="0"/>
                    <a:pt x="4577" y="1412"/>
                    <a:pt x="2525" y="3859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3C5"/>
                </a:gs>
                <a:gs pos="100000">
                  <a:srgbClr val="BDCBDB"/>
                </a:gs>
              </a:gsLst>
              <a:lin ang="0" scaled="1"/>
            </a:gradFill>
            <a:ln w="9525" cmpd="sng">
              <a:round/>
              <a:headEnd/>
              <a:tailEnd/>
            </a:ln>
            <a:scene3d>
              <a:camera prst="legacyPerspectiveBottom">
                <a:rot lat="20099993" lon="0" rev="0"/>
              </a:camera>
              <a:lightRig rig="legacyFlat1" dir="r"/>
            </a:scene3d>
            <a:sp3d extrusionH="2259000" prstMaterial="legacyPlastic">
              <a:bevelT w="13500" h="13500" prst="angle"/>
              <a:bevelB w="13500" h="13500" prst="angle"/>
              <a:extrusionClr>
                <a:srgbClr val="003366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2" name="Line 7"/>
            <p:cNvSpPr>
              <a:spLocks noChangeShapeType="1"/>
            </p:cNvSpPr>
            <p:nvPr/>
          </p:nvSpPr>
          <p:spPr bwMode="auto">
            <a:xfrm>
              <a:off x="4255" y="3642"/>
              <a:ext cx="637" cy="192"/>
            </a:xfrm>
            <a:prstGeom prst="line">
              <a:avLst/>
            </a:prstGeom>
            <a:noFill/>
            <a:ln w="9525">
              <a:solidFill>
                <a:srgbClr val="F8F8F8">
                  <a:alpha val="5882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3" name="Group 5"/>
            <p:cNvGrpSpPr>
              <a:grpSpLocks/>
            </p:cNvGrpSpPr>
            <p:nvPr/>
          </p:nvGrpSpPr>
          <p:grpSpPr bwMode="auto">
            <a:xfrm>
              <a:off x="396" y="2697"/>
              <a:ext cx="4480" cy="1758"/>
              <a:chOff x="0" y="0"/>
              <a:chExt cx="4480" cy="1758"/>
            </a:xfrm>
          </p:grpSpPr>
          <p:sp>
            <p:nvSpPr>
              <p:cNvPr id="3124" name="Freeform 3"/>
              <p:cNvSpPr>
                <a:spLocks/>
              </p:cNvSpPr>
              <p:nvPr/>
            </p:nvSpPr>
            <p:spPr bwMode="auto">
              <a:xfrm>
                <a:off x="4" y="0"/>
                <a:ext cx="4476" cy="1758"/>
              </a:xfrm>
              <a:custGeom>
                <a:avLst/>
                <a:gdLst>
                  <a:gd name="T0" fmla="*/ 4462 w 4893"/>
                  <a:gd name="T1" fmla="*/ 0 h 1917"/>
                  <a:gd name="T2" fmla="*/ 4476 w 4893"/>
                  <a:gd name="T3" fmla="*/ 404 h 1917"/>
                  <a:gd name="T4" fmla="*/ 2257 w 4893"/>
                  <a:gd name="T5" fmla="*/ 1758 h 1917"/>
                  <a:gd name="T6" fmla="*/ 19 w 4893"/>
                  <a:gd name="T7" fmla="*/ 459 h 1917"/>
                  <a:gd name="T8" fmla="*/ 0 w 4893"/>
                  <a:gd name="T9" fmla="*/ 2 h 1917"/>
                  <a:gd name="T10" fmla="*/ 2251 w 4893"/>
                  <a:gd name="T11" fmla="*/ 612 h 1917"/>
                  <a:gd name="T12" fmla="*/ 4462 w 4893"/>
                  <a:gd name="T13" fmla="*/ 0 h 19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93"/>
                  <a:gd name="T22" fmla="*/ 0 h 1917"/>
                  <a:gd name="T23" fmla="*/ 4893 w 4893"/>
                  <a:gd name="T24" fmla="*/ 1917 h 19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93" h="1917">
                    <a:moveTo>
                      <a:pt x="4878" y="0"/>
                    </a:moveTo>
                    <a:cubicBezTo>
                      <a:pt x="4878" y="0"/>
                      <a:pt x="4891" y="226"/>
                      <a:pt x="4893" y="440"/>
                    </a:cubicBezTo>
                    <a:cubicBezTo>
                      <a:pt x="3867" y="440"/>
                      <a:pt x="3815" y="1811"/>
                      <a:pt x="2467" y="1917"/>
                    </a:cubicBezTo>
                    <a:cubicBezTo>
                      <a:pt x="1073" y="1877"/>
                      <a:pt x="1309" y="493"/>
                      <a:pt x="21" y="500"/>
                    </a:cubicBezTo>
                    <a:lnTo>
                      <a:pt x="0" y="2"/>
                    </a:lnTo>
                    <a:cubicBezTo>
                      <a:pt x="620" y="518"/>
                      <a:pt x="1873" y="671"/>
                      <a:pt x="2461" y="667"/>
                    </a:cubicBezTo>
                    <a:cubicBezTo>
                      <a:pt x="2461" y="667"/>
                      <a:pt x="4076" y="668"/>
                      <a:pt x="487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5A3C5"/>
                  </a:gs>
                  <a:gs pos="50000">
                    <a:srgbClr val="0D2D47"/>
                  </a:gs>
                  <a:gs pos="100000">
                    <a:srgbClr val="85A3C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5" name="Freeform 12"/>
              <p:cNvSpPr>
                <a:spLocks/>
              </p:cNvSpPr>
              <p:nvPr/>
            </p:nvSpPr>
            <p:spPr bwMode="auto">
              <a:xfrm>
                <a:off x="0" y="1"/>
                <a:ext cx="4461" cy="599"/>
              </a:xfrm>
              <a:custGeom>
                <a:avLst/>
                <a:gdLst>
                  <a:gd name="T0" fmla="*/ 0 w 4863"/>
                  <a:gd name="T1" fmla="*/ 0 h 653"/>
                  <a:gd name="T2" fmla="*/ 2241 w 4863"/>
                  <a:gd name="T3" fmla="*/ 595 h 653"/>
                  <a:gd name="T4" fmla="*/ 4461 w 4863"/>
                  <a:gd name="T5" fmla="*/ 8 h 653"/>
                  <a:gd name="T6" fmla="*/ 0 60000 65536"/>
                  <a:gd name="T7" fmla="*/ 0 60000 65536"/>
                  <a:gd name="T8" fmla="*/ 0 60000 65536"/>
                  <a:gd name="T9" fmla="*/ 0 w 4863"/>
                  <a:gd name="T10" fmla="*/ 0 h 653"/>
                  <a:gd name="T11" fmla="*/ 4863 w 4863"/>
                  <a:gd name="T12" fmla="*/ 653 h 6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63" h="653">
                    <a:moveTo>
                      <a:pt x="0" y="0"/>
                    </a:moveTo>
                    <a:cubicBezTo>
                      <a:pt x="522" y="422"/>
                      <a:pt x="1577" y="653"/>
                      <a:pt x="2443" y="649"/>
                    </a:cubicBezTo>
                    <a:cubicBezTo>
                      <a:pt x="3387" y="645"/>
                      <a:pt x="4214" y="439"/>
                      <a:pt x="4863" y="9"/>
                    </a:cubicBezTo>
                  </a:path>
                </a:pathLst>
              </a:custGeom>
              <a:noFill/>
              <a:ln w="28575">
                <a:solidFill>
                  <a:srgbClr val="FFFFFF">
                    <a:alpha val="7490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2" name="矩形 5"/>
          <p:cNvSpPr>
            <a:spLocks noChangeArrowheads="1"/>
          </p:cNvSpPr>
          <p:nvPr/>
        </p:nvSpPr>
        <p:spPr bwMode="auto">
          <a:xfrm>
            <a:off x="1547813" y="1557338"/>
            <a:ext cx="6048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年度主要经营指标完成情况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2411413" y="5284788"/>
            <a:ext cx="801687" cy="654050"/>
          </a:xfrm>
          <a:prstGeom prst="line">
            <a:avLst/>
          </a:prstGeom>
          <a:noFill/>
          <a:ln w="9525">
            <a:solidFill>
              <a:srgbClr val="F8F8F8">
                <a:alpha val="5882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854700" y="5299075"/>
            <a:ext cx="803275" cy="654050"/>
          </a:xfrm>
          <a:prstGeom prst="line">
            <a:avLst/>
          </a:prstGeom>
          <a:noFill/>
          <a:ln w="9525">
            <a:solidFill>
              <a:srgbClr val="F8F8F8">
                <a:alpha val="5882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989013" y="4968875"/>
            <a:ext cx="1049337" cy="304800"/>
          </a:xfrm>
          <a:prstGeom prst="line">
            <a:avLst/>
          </a:prstGeom>
          <a:noFill/>
          <a:ln w="9525">
            <a:solidFill>
              <a:srgbClr val="F8F8F8">
                <a:alpha val="5882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2916238" y="4710113"/>
            <a:ext cx="336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EFFFF"/>
                </a:solidFill>
                <a:ea typeface="微软雅黑" pitchFamily="34" charset="-122"/>
              </a:rPr>
              <a:t>添加内容</a:t>
            </a:r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H="1">
            <a:off x="2420938" y="3460750"/>
            <a:ext cx="803275" cy="654050"/>
          </a:xfrm>
          <a:prstGeom prst="line">
            <a:avLst/>
          </a:prstGeom>
          <a:noFill/>
          <a:ln w="9525">
            <a:solidFill>
              <a:srgbClr val="F8F8F8">
                <a:alpha val="3490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5865813" y="3475038"/>
            <a:ext cx="801687" cy="654050"/>
          </a:xfrm>
          <a:prstGeom prst="line">
            <a:avLst/>
          </a:prstGeom>
          <a:noFill/>
          <a:ln w="9525">
            <a:solidFill>
              <a:srgbClr val="F8F8F8">
                <a:alpha val="3490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4575175" y="3641725"/>
            <a:ext cx="0" cy="757238"/>
          </a:xfrm>
          <a:prstGeom prst="line">
            <a:avLst/>
          </a:prstGeom>
          <a:noFill/>
          <a:ln w="9525">
            <a:solidFill>
              <a:srgbClr val="F8F8F8">
                <a:alpha val="25882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95413" y="2312988"/>
            <a:ext cx="1308100" cy="1382712"/>
            <a:chOff x="0" y="0"/>
            <a:chExt cx="898" cy="950"/>
          </a:xfrm>
        </p:grpSpPr>
        <p:grpSp>
          <p:nvGrpSpPr>
            <p:cNvPr id="3112" name="Group 17"/>
            <p:cNvGrpSpPr>
              <a:grpSpLocks/>
            </p:cNvGrpSpPr>
            <p:nvPr/>
          </p:nvGrpSpPr>
          <p:grpSpPr bwMode="auto">
            <a:xfrm>
              <a:off x="0" y="-2"/>
              <a:ext cx="897" cy="949"/>
              <a:chOff x="0" y="0"/>
              <a:chExt cx="1042" cy="1102"/>
            </a:xfrm>
          </p:grpSpPr>
          <p:pic>
            <p:nvPicPr>
              <p:cNvPr id="3114" name="Picture 15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864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5" name="Picture 16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64" name="Oval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8"/>
              </a:xfrm>
              <a:prstGeom prst="ellipse">
                <a:avLst/>
              </a:prstGeom>
              <a:gradFill rotWithShape="1">
                <a:gsLst>
                  <a:gs pos="0">
                    <a:srgbClr val="76020B">
                      <a:alpha val="89999"/>
                    </a:srgbClr>
                  </a:gs>
                  <a:gs pos="50000">
                    <a:srgbClr val="FF0517">
                      <a:alpha val="54999"/>
                    </a:srgbClr>
                  </a:gs>
                  <a:gs pos="100000">
                    <a:srgbClr val="76020B">
                      <a:alpha val="89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113" name="Picture 18" descr="Picture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"/>
              <a:ext cx="7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389688" y="2312988"/>
            <a:ext cx="1308100" cy="1382712"/>
            <a:chOff x="0" y="0"/>
            <a:chExt cx="1042" cy="1102"/>
          </a:xfrm>
        </p:grpSpPr>
        <p:grpSp>
          <p:nvGrpSpPr>
            <p:cNvPr id="3105" name="Group 23"/>
            <p:cNvGrpSpPr>
              <a:grpSpLocks/>
            </p:cNvGrpSpPr>
            <p:nvPr/>
          </p:nvGrpSpPr>
          <p:grpSpPr bwMode="auto">
            <a:xfrm>
              <a:off x="0" y="0"/>
              <a:ext cx="1042" cy="1102"/>
              <a:chOff x="0" y="0"/>
              <a:chExt cx="1042" cy="1102"/>
            </a:xfrm>
          </p:grpSpPr>
          <p:pic>
            <p:nvPicPr>
              <p:cNvPr id="3107" name="Picture 21" descr="light_shadow"/>
              <p:cNvPicPr>
                <a:picLocks noChangeAspect="1" noChangeArrowheads="1"/>
              </p:cNvPicPr>
              <p:nvPr/>
            </p:nvPicPr>
            <p:blipFill>
              <a:blip r:embed="rId6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864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8" name="Picture 22" descr="circuler_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70" name="Oval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8"/>
              </a:xfrm>
              <a:prstGeom prst="ellipse">
                <a:avLst/>
              </a:prstGeom>
              <a:gradFill rotWithShape="1">
                <a:gsLst>
                  <a:gs pos="0">
                    <a:srgbClr val="761B1B">
                      <a:alpha val="89999"/>
                    </a:srgbClr>
                  </a:gs>
                  <a:gs pos="50000">
                    <a:srgbClr val="FF3B3B">
                      <a:alpha val="54999"/>
                    </a:srgbClr>
                  </a:gs>
                  <a:gs pos="100000">
                    <a:srgbClr val="761B1B">
                      <a:alpha val="89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106" name="Picture 24" descr="Picture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72" name="Rectangle 25"/>
          <p:cNvSpPr>
            <a:spLocks noChangeArrowheads="1"/>
          </p:cNvSpPr>
          <p:nvPr/>
        </p:nvSpPr>
        <p:spPr bwMode="auto">
          <a:xfrm>
            <a:off x="1450975" y="275272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zh-CN" altLang="en-US" b="1">
                <a:solidFill>
                  <a:srgbClr val="FEFFFF"/>
                </a:solidFill>
              </a:rPr>
              <a:t>添加内容</a:t>
            </a:r>
            <a:endParaRPr lang="en-US" altLang="zh-CN" b="1">
              <a:solidFill>
                <a:srgbClr val="FEFFFF"/>
              </a:solidFill>
            </a:endParaRPr>
          </a:p>
        </p:txBody>
      </p:sp>
      <p:sp>
        <p:nvSpPr>
          <p:cNvPr id="6173" name="Rectangle 26"/>
          <p:cNvSpPr>
            <a:spLocks noChangeArrowheads="1"/>
          </p:cNvSpPr>
          <p:nvPr/>
        </p:nvSpPr>
        <p:spPr bwMode="auto">
          <a:xfrm>
            <a:off x="6465888" y="27622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zh-CN" altLang="en-US" b="1">
                <a:solidFill>
                  <a:srgbClr val="FEFFFF"/>
                </a:solidFill>
              </a:rPr>
              <a:t>添加内容</a:t>
            </a:r>
            <a:endParaRPr lang="en-US" altLang="zh-CN" b="1">
              <a:solidFill>
                <a:srgbClr val="FEFFFF"/>
              </a:solidFill>
            </a:endParaRP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894013" y="2554288"/>
            <a:ext cx="1517650" cy="1604962"/>
            <a:chOff x="0" y="0"/>
            <a:chExt cx="1042" cy="1102"/>
          </a:xfrm>
        </p:grpSpPr>
        <p:grpSp>
          <p:nvGrpSpPr>
            <p:cNvPr id="3098" name="Group 31"/>
            <p:cNvGrpSpPr>
              <a:grpSpLocks/>
            </p:cNvGrpSpPr>
            <p:nvPr/>
          </p:nvGrpSpPr>
          <p:grpSpPr bwMode="auto">
            <a:xfrm>
              <a:off x="0" y="0"/>
              <a:ext cx="1042" cy="1102"/>
              <a:chOff x="0" y="0"/>
              <a:chExt cx="1042" cy="1102"/>
            </a:xfrm>
          </p:grpSpPr>
          <p:pic>
            <p:nvPicPr>
              <p:cNvPr id="3100" name="Picture 29" descr="light_shadow"/>
              <p:cNvPicPr>
                <a:picLocks noChangeAspect="1" noChangeArrowheads="1"/>
              </p:cNvPicPr>
              <p:nvPr/>
            </p:nvPicPr>
            <p:blipFill>
              <a:blip r:embed="rId8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864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1" name="Picture 30" descr="circuler_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7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440005">
                      <a:alpha val="89999"/>
                    </a:srgbClr>
                  </a:gs>
                  <a:gs pos="50000">
                    <a:srgbClr val="BC000D">
                      <a:alpha val="54999"/>
                    </a:srgbClr>
                  </a:gs>
                  <a:gs pos="100000">
                    <a:srgbClr val="440005">
                      <a:alpha val="89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099" name="Picture 32" descr="Picture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4633913" y="2554288"/>
            <a:ext cx="1516062" cy="1604962"/>
            <a:chOff x="0" y="0"/>
            <a:chExt cx="1042" cy="1102"/>
          </a:xfrm>
        </p:grpSpPr>
        <p:grpSp>
          <p:nvGrpSpPr>
            <p:cNvPr id="3091" name="Group 37"/>
            <p:cNvGrpSpPr>
              <a:grpSpLocks/>
            </p:cNvGrpSpPr>
            <p:nvPr/>
          </p:nvGrpSpPr>
          <p:grpSpPr bwMode="auto">
            <a:xfrm>
              <a:off x="0" y="0"/>
              <a:ext cx="1042" cy="1102"/>
              <a:chOff x="0" y="0"/>
              <a:chExt cx="1042" cy="1102"/>
            </a:xfrm>
          </p:grpSpPr>
          <p:pic>
            <p:nvPicPr>
              <p:cNvPr id="3093" name="Picture 35" descr="light_shadow"/>
              <p:cNvPicPr>
                <a:picLocks noChangeAspect="1" noChangeArrowheads="1"/>
              </p:cNvPicPr>
              <p:nvPr/>
            </p:nvPicPr>
            <p:blipFill>
              <a:blip r:embed="rId10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864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4" name="Picture 36" descr="circuler_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4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0F0001">
                      <a:alpha val="89999"/>
                    </a:srgbClr>
                  </a:gs>
                  <a:gs pos="50000">
                    <a:srgbClr val="3A0004">
                      <a:alpha val="54999"/>
                    </a:srgbClr>
                  </a:gs>
                  <a:gs pos="100000">
                    <a:srgbClr val="0F0001">
                      <a:alpha val="89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092" name="Picture 38" descr="Picture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6" name="Rectangle 39"/>
          <p:cNvSpPr>
            <a:spLocks noChangeArrowheads="1"/>
          </p:cNvSpPr>
          <p:nvPr/>
        </p:nvSpPr>
        <p:spPr bwMode="auto">
          <a:xfrm>
            <a:off x="3065463" y="3155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zh-CN" altLang="en-US" b="1">
                <a:solidFill>
                  <a:srgbClr val="FEFFFF"/>
                </a:solidFill>
              </a:rPr>
              <a:t>添加内容</a:t>
            </a:r>
            <a:endParaRPr lang="en-US" altLang="zh-CN" b="1">
              <a:solidFill>
                <a:srgbClr val="FEFFFF"/>
              </a:solidFill>
            </a:endParaRPr>
          </a:p>
        </p:txBody>
      </p:sp>
      <p:sp>
        <p:nvSpPr>
          <p:cNvPr id="6187" name="Rectangle 40"/>
          <p:cNvSpPr>
            <a:spLocks noChangeArrowheads="1"/>
          </p:cNvSpPr>
          <p:nvPr/>
        </p:nvSpPr>
        <p:spPr bwMode="auto">
          <a:xfrm>
            <a:off x="4806950" y="304323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zh-CN" altLang="en-US" b="1">
                <a:solidFill>
                  <a:srgbClr val="FEFFFF"/>
                </a:solidFill>
              </a:rPr>
              <a:t>添加内容</a:t>
            </a:r>
            <a:endParaRPr lang="en-US" altLang="zh-CN" b="1">
              <a:solidFill>
                <a:srgbClr val="FEFFFF"/>
              </a:solidFill>
            </a:endParaRPr>
          </a:p>
        </p:txBody>
      </p: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0" presetID="5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92" decel="100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92" decel="100000"/>
                                        <p:tgtEl>
                                          <p:spTgt spid="617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192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192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5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92" decel="1000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92" decel="100000"/>
                                        <p:tgtEl>
                                          <p:spTgt spid="618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192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192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5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92" decel="1000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92" decel="100000"/>
                                        <p:tgtEl>
                                          <p:spTgt spid="61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192" fill="hold"/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192" fill="hold"/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5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92" decel="1000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92" decel="100000"/>
                                        <p:tgtEl>
                                          <p:spTgt spid="61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192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192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utoUpdateAnimBg="0"/>
      <p:bldP spid="6156" grpId="0" autoUpdateAnimBg="0"/>
      <p:bldP spid="6172" grpId="0" bldLvl="0" autoUpdateAnimBg="0"/>
      <p:bldP spid="6172" grpId="1" bldLvl="0" autoUpdateAnimBg="0"/>
      <p:bldP spid="6172" grpId="2" bldLvl="0" autoUpdateAnimBg="0"/>
      <p:bldP spid="6173" grpId="0" bldLvl="0" autoUpdateAnimBg="0"/>
      <p:bldP spid="6173" grpId="1" bldLvl="0" autoUpdateAnimBg="0"/>
      <p:bldP spid="6173" grpId="2" bldLvl="0" autoUpdateAnimBg="0"/>
      <p:bldP spid="6186" grpId="0" bldLvl="0" autoUpdateAnimBg="0"/>
      <p:bldP spid="6186" grpId="1" bldLvl="0" autoUpdateAnimBg="0"/>
      <p:bldP spid="6186" grpId="2" bldLvl="0" autoUpdateAnimBg="0"/>
      <p:bldP spid="6187" grpId="0" bldLvl="0" autoUpdateAnimBg="0"/>
      <p:bldP spid="6187" grpId="1" bldLvl="0" autoUpdateAnimBg="0"/>
      <p:bldP spid="6187" grpId="2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44725" y="1700213"/>
            <a:ext cx="4654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年度利润完成情况</a:t>
            </a:r>
          </a:p>
        </p:txBody>
      </p:sp>
      <p:sp>
        <p:nvSpPr>
          <p:cNvPr id="7171" name="Freeform 3"/>
          <p:cNvSpPr>
            <a:spLocks/>
          </p:cNvSpPr>
          <p:nvPr/>
        </p:nvSpPr>
        <p:spPr bwMode="auto">
          <a:xfrm>
            <a:off x="1003300" y="2781300"/>
            <a:ext cx="7389813" cy="3273425"/>
          </a:xfrm>
          <a:custGeom>
            <a:avLst/>
            <a:gdLst>
              <a:gd name="T0" fmla="*/ 706233 w 5190"/>
              <a:gd name="T1" fmla="*/ 223641 h 2298"/>
              <a:gd name="T2" fmla="*/ 0 w 5190"/>
              <a:gd name="T3" fmla="*/ 0 h 2298"/>
              <a:gd name="T4" fmla="*/ 328911 w 5190"/>
              <a:gd name="T5" fmla="*/ 176634 h 2298"/>
              <a:gd name="T6" fmla="*/ 6096952 w 5190"/>
              <a:gd name="T7" fmla="*/ 2884546 h 2298"/>
              <a:gd name="T8" fmla="*/ 5658404 w 5190"/>
              <a:gd name="T9" fmla="*/ 3273425 h 2298"/>
              <a:gd name="T10" fmla="*/ 7389813 w 5190"/>
              <a:gd name="T11" fmla="*/ 2941524 h 2298"/>
              <a:gd name="T12" fmla="*/ 7174811 w 5190"/>
              <a:gd name="T13" fmla="*/ 1806224 h 2298"/>
              <a:gd name="T14" fmla="*/ 6760469 w 5190"/>
              <a:gd name="T15" fmla="*/ 2146672 h 2298"/>
              <a:gd name="T16" fmla="*/ 706233 w 5190"/>
              <a:gd name="T17" fmla="*/ 223641 h 2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90"/>
              <a:gd name="T28" fmla="*/ 0 h 2298"/>
              <a:gd name="T29" fmla="*/ 5190 w 5190"/>
              <a:gd name="T30" fmla="*/ 2298 h 2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rgbClr val="3A0004"/>
              </a:gs>
              <a:gs pos="50000">
                <a:srgbClr val="170002"/>
              </a:gs>
              <a:gs pos="100000">
                <a:srgbClr val="3A0004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1712913" y="2349500"/>
            <a:ext cx="912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2652713" y="2363788"/>
            <a:ext cx="912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3687763" y="2368550"/>
            <a:ext cx="912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4879975" y="2360613"/>
            <a:ext cx="915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134100" y="2359025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642938" y="3473450"/>
            <a:ext cx="2309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595959"/>
                </a:solidFill>
                <a:cs typeface="Arial" charset="0"/>
              </a:rPr>
              <a:t> </a:t>
            </a:r>
            <a:r>
              <a:rPr lang="en-US" altLang="zh-CN" sz="1400" b="1">
                <a:solidFill>
                  <a:srgbClr val="595959"/>
                </a:solidFill>
              </a:rPr>
              <a:t>添加内容 添加内容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1192213" y="3963988"/>
            <a:ext cx="24511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 b="1">
                <a:solidFill>
                  <a:srgbClr val="595959"/>
                </a:solidFill>
                <a:cs typeface="Arial" charset="0"/>
              </a:rPr>
              <a:t> 添加内容 添加内容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2135188" y="4530725"/>
            <a:ext cx="2452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 添加内容 添加内容</a:t>
            </a:r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3348038" y="5095875"/>
            <a:ext cx="2452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 添加内容</a:t>
            </a:r>
          </a:p>
        </p:txBody>
      </p: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4284663" y="5749925"/>
            <a:ext cx="2452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595959"/>
                </a:solidFill>
                <a:cs typeface="Arial" charset="0"/>
              </a:rPr>
              <a:t>添加内容 添加内容</a:t>
            </a:r>
          </a:p>
        </p:txBody>
      </p:sp>
      <p:cxnSp>
        <p:nvCxnSpPr>
          <p:cNvPr id="7182" name="AutoShape 14"/>
          <p:cNvCxnSpPr>
            <a:cxnSpLocks noChangeShapeType="1"/>
            <a:stCxn id="4120" idx="3"/>
            <a:endCxn id="7177" idx="0"/>
          </p:cNvCxnSpPr>
          <p:nvPr/>
        </p:nvCxnSpPr>
        <p:spPr bwMode="auto">
          <a:xfrm rot="5400000">
            <a:off x="1891507" y="3174206"/>
            <a:ext cx="203200" cy="392113"/>
          </a:xfrm>
          <a:prstGeom prst="bentConnector3">
            <a:avLst>
              <a:gd name="adj1" fmla="val 5031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5"/>
          <p:cNvCxnSpPr>
            <a:cxnSpLocks noChangeShapeType="1"/>
            <a:stCxn id="4122" idx="3"/>
            <a:endCxn id="7178" idx="0"/>
          </p:cNvCxnSpPr>
          <p:nvPr/>
        </p:nvCxnSpPr>
        <p:spPr bwMode="auto">
          <a:xfrm rot="5400000">
            <a:off x="2609850" y="3457576"/>
            <a:ext cx="312737" cy="696912"/>
          </a:xfrm>
          <a:prstGeom prst="bentConnector3">
            <a:avLst>
              <a:gd name="adj1" fmla="val 50102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6"/>
          <p:cNvCxnSpPr>
            <a:cxnSpLocks noChangeShapeType="1"/>
            <a:stCxn id="4124" idx="3"/>
            <a:endCxn id="7179" idx="0"/>
          </p:cNvCxnSpPr>
          <p:nvPr/>
        </p:nvCxnSpPr>
        <p:spPr bwMode="auto">
          <a:xfrm rot="5400000">
            <a:off x="3531394" y="3915569"/>
            <a:ext cx="446087" cy="784225"/>
          </a:xfrm>
          <a:prstGeom prst="bentConnector3">
            <a:avLst>
              <a:gd name="adj1" fmla="val 50144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7"/>
          <p:cNvCxnSpPr>
            <a:cxnSpLocks noChangeShapeType="1"/>
            <a:stCxn id="4126" idx="3"/>
            <a:endCxn id="7180" idx="0"/>
          </p:cNvCxnSpPr>
          <p:nvPr/>
        </p:nvCxnSpPr>
        <p:spPr bwMode="auto">
          <a:xfrm rot="5400000">
            <a:off x="4704557" y="4453731"/>
            <a:ext cx="509588" cy="771525"/>
          </a:xfrm>
          <a:prstGeom prst="bentConnector3">
            <a:avLst>
              <a:gd name="adj1" fmla="val 5012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8"/>
          <p:cNvCxnSpPr>
            <a:cxnSpLocks noChangeShapeType="1"/>
            <a:stCxn id="4128" idx="3"/>
            <a:endCxn id="7181" idx="0"/>
          </p:cNvCxnSpPr>
          <p:nvPr/>
        </p:nvCxnSpPr>
        <p:spPr bwMode="auto">
          <a:xfrm rot="5400000">
            <a:off x="5748337" y="4878388"/>
            <a:ext cx="633413" cy="1106488"/>
          </a:xfrm>
          <a:prstGeom prst="bentConnector3">
            <a:avLst>
              <a:gd name="adj1" fmla="val 50051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335713" y="2825750"/>
            <a:ext cx="565150" cy="2289175"/>
            <a:chOff x="0" y="0"/>
            <a:chExt cx="890" cy="3607"/>
          </a:xfrm>
        </p:grpSpPr>
        <p:sp>
          <p:nvSpPr>
            <p:cNvPr id="4128" name="AutoShape 7"/>
            <p:cNvSpPr>
              <a:spLocks noChangeArrowheads="1"/>
            </p:cNvSpPr>
            <p:nvPr/>
          </p:nvSpPr>
          <p:spPr bwMode="auto">
            <a:xfrm>
              <a:off x="0" y="2533"/>
              <a:ext cx="890" cy="1075"/>
            </a:xfrm>
            <a:prstGeom prst="can">
              <a:avLst>
                <a:gd name="adj" fmla="val 21434"/>
              </a:avLst>
            </a:prstGeom>
            <a:gradFill rotWithShape="1">
              <a:gsLst>
                <a:gs pos="0">
                  <a:srgbClr val="E7A4A9"/>
                </a:gs>
                <a:gs pos="50000">
                  <a:srgbClr val="BC000D"/>
                </a:gs>
                <a:gs pos="100000">
                  <a:srgbClr val="E7A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4129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890" cy="2725"/>
            </a:xfrm>
            <a:prstGeom prst="can">
              <a:avLst>
                <a:gd name="adj" fmla="val 27996"/>
              </a:avLst>
            </a:prstGeom>
            <a:gradFill rotWithShape="1">
              <a:gsLst>
                <a:gs pos="0">
                  <a:srgbClr val="FFA6AC"/>
                </a:gs>
                <a:gs pos="50000">
                  <a:srgbClr val="FF0517"/>
                </a:gs>
                <a:gs pos="100000">
                  <a:srgbClr val="FFA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24450" y="2824163"/>
            <a:ext cx="442913" cy="1760537"/>
            <a:chOff x="0" y="0"/>
            <a:chExt cx="698" cy="2774"/>
          </a:xfrm>
        </p:grpSpPr>
        <p:sp>
          <p:nvSpPr>
            <p:cNvPr id="4126" name="AutoShape 8"/>
            <p:cNvSpPr>
              <a:spLocks noChangeArrowheads="1"/>
            </p:cNvSpPr>
            <p:nvPr/>
          </p:nvSpPr>
          <p:spPr bwMode="auto">
            <a:xfrm>
              <a:off x="0" y="2102"/>
              <a:ext cx="698" cy="673"/>
            </a:xfrm>
            <a:prstGeom prst="can">
              <a:avLst>
                <a:gd name="adj" fmla="val 21667"/>
              </a:avLst>
            </a:prstGeom>
            <a:gradFill rotWithShape="1">
              <a:gsLst>
                <a:gs pos="0">
                  <a:srgbClr val="E7A4A9"/>
                </a:gs>
                <a:gs pos="50000">
                  <a:srgbClr val="BC000D"/>
                </a:gs>
                <a:gs pos="100000">
                  <a:srgbClr val="E7A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4127" name="AutoShape 25"/>
            <p:cNvSpPr>
              <a:spLocks noChangeArrowheads="1"/>
            </p:cNvSpPr>
            <p:nvPr/>
          </p:nvSpPr>
          <p:spPr bwMode="auto">
            <a:xfrm>
              <a:off x="0" y="0"/>
              <a:ext cx="698" cy="2257"/>
            </a:xfrm>
            <a:prstGeom prst="can">
              <a:avLst>
                <a:gd name="adj" fmla="val 27530"/>
              </a:avLst>
            </a:prstGeom>
            <a:gradFill rotWithShape="1">
              <a:gsLst>
                <a:gs pos="0">
                  <a:srgbClr val="FFA6AC"/>
                </a:gs>
                <a:gs pos="50000">
                  <a:srgbClr val="FF0517"/>
                </a:gs>
                <a:gs pos="100000">
                  <a:srgbClr val="FFA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967163" y="2820988"/>
            <a:ext cx="358775" cy="1262062"/>
            <a:chOff x="0" y="0"/>
            <a:chExt cx="564" cy="1989"/>
          </a:xfrm>
        </p:grpSpPr>
        <p:sp>
          <p:nvSpPr>
            <p:cNvPr id="4124" name="AutoShape 6"/>
            <p:cNvSpPr>
              <a:spLocks noChangeArrowheads="1"/>
            </p:cNvSpPr>
            <p:nvPr/>
          </p:nvSpPr>
          <p:spPr bwMode="auto">
            <a:xfrm>
              <a:off x="0" y="1505"/>
              <a:ext cx="565" cy="48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E7A4A9"/>
                </a:gs>
                <a:gs pos="50000">
                  <a:srgbClr val="BC000D"/>
                </a:gs>
                <a:gs pos="100000">
                  <a:srgbClr val="E7A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4125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565" cy="1652"/>
            </a:xfrm>
            <a:prstGeom prst="can">
              <a:avLst>
                <a:gd name="adj" fmla="val 28237"/>
              </a:avLst>
            </a:prstGeom>
            <a:gradFill rotWithShape="1">
              <a:gsLst>
                <a:gs pos="0">
                  <a:srgbClr val="FFA6AC"/>
                </a:gs>
                <a:gs pos="50000">
                  <a:srgbClr val="FF0517"/>
                </a:gs>
                <a:gs pos="100000">
                  <a:srgbClr val="FFA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82913" y="2827338"/>
            <a:ext cx="263525" cy="823912"/>
            <a:chOff x="0" y="0"/>
            <a:chExt cx="414" cy="1297"/>
          </a:xfrm>
        </p:grpSpPr>
        <p:sp>
          <p:nvSpPr>
            <p:cNvPr id="4122" name="AutoShape 5"/>
            <p:cNvSpPr>
              <a:spLocks noChangeArrowheads="1"/>
            </p:cNvSpPr>
            <p:nvPr/>
          </p:nvSpPr>
          <p:spPr bwMode="auto">
            <a:xfrm>
              <a:off x="0" y="997"/>
              <a:ext cx="415" cy="300"/>
            </a:xfrm>
            <a:prstGeom prst="can">
              <a:avLst>
                <a:gd name="adj" fmla="val 27343"/>
              </a:avLst>
            </a:prstGeom>
            <a:gradFill rotWithShape="1">
              <a:gsLst>
                <a:gs pos="0">
                  <a:srgbClr val="E7A4A9"/>
                </a:gs>
                <a:gs pos="50000">
                  <a:srgbClr val="BC000D"/>
                </a:gs>
                <a:gs pos="100000">
                  <a:srgbClr val="E7A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4123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415" cy="1085"/>
            </a:xfrm>
            <a:prstGeom prst="can">
              <a:avLst>
                <a:gd name="adj" fmla="val 23869"/>
              </a:avLst>
            </a:prstGeom>
            <a:gradFill rotWithShape="1">
              <a:gsLst>
                <a:gs pos="0">
                  <a:srgbClr val="FFA6AC"/>
                </a:gs>
                <a:gs pos="50000">
                  <a:srgbClr val="FF0517"/>
                </a:gs>
                <a:gs pos="100000">
                  <a:srgbClr val="FFA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076450" y="2828925"/>
            <a:ext cx="227013" cy="441325"/>
            <a:chOff x="0" y="0"/>
            <a:chExt cx="358" cy="695"/>
          </a:xfrm>
        </p:grpSpPr>
        <p:sp>
          <p:nvSpPr>
            <p:cNvPr id="4120" name="AutoShape 4"/>
            <p:cNvSpPr>
              <a:spLocks noChangeArrowheads="1"/>
            </p:cNvSpPr>
            <p:nvPr/>
          </p:nvSpPr>
          <p:spPr bwMode="auto">
            <a:xfrm>
              <a:off x="0" y="475"/>
              <a:ext cx="358" cy="220"/>
            </a:xfrm>
            <a:prstGeom prst="can">
              <a:avLst>
                <a:gd name="adj" fmla="val 39796"/>
              </a:avLst>
            </a:prstGeom>
            <a:gradFill rotWithShape="1">
              <a:gsLst>
                <a:gs pos="0">
                  <a:srgbClr val="E7A4A9"/>
                </a:gs>
                <a:gs pos="50000">
                  <a:srgbClr val="BC000D"/>
                </a:gs>
                <a:gs pos="100000">
                  <a:srgbClr val="E7A4A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4121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358" cy="565"/>
            </a:xfrm>
            <a:prstGeom prst="can">
              <a:avLst>
                <a:gd name="adj" fmla="val 26793"/>
              </a:avLst>
            </a:prstGeom>
            <a:gradFill rotWithShape="1">
              <a:gsLst>
                <a:gs pos="0">
                  <a:srgbClr val="FFA6AC"/>
                </a:gs>
                <a:gs pos="50000">
                  <a:srgbClr val="FF0517"/>
                </a:gs>
                <a:gs pos="100000">
                  <a:srgbClr val="FFA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595959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92" decel="100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92" decel="100000"/>
                                        <p:tgtEl>
                                          <p:spTgt spid="717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192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192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5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2" decel="100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92" decel="100000"/>
                                        <p:tgtEl>
                                          <p:spTgt spid="71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192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192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5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92" decel="100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92" decel="100000"/>
                                        <p:tgtEl>
                                          <p:spTgt spid="71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192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92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5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92" decel="100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92" decel="100000"/>
                                        <p:tgtEl>
                                          <p:spTgt spid="717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192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192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5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92" decel="100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92" decel="100000"/>
                                        <p:tgtEl>
                                          <p:spTgt spid="71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0" dur="192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2" dur="192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utoUpdateAnimBg="0"/>
      <p:bldP spid="7170" grpId="1" bldLvl="0" autoUpdateAnimBg="0"/>
      <p:bldP spid="7171" grpId="0" animBg="1"/>
      <p:bldP spid="7172" grpId="0" bldLvl="0" autoUpdateAnimBg="0"/>
      <p:bldP spid="7173" grpId="0" bldLvl="0" autoUpdateAnimBg="0"/>
      <p:bldP spid="7174" grpId="0" bldLvl="0" autoUpdateAnimBg="0"/>
      <p:bldP spid="7175" grpId="0" bldLvl="0" autoUpdateAnimBg="0"/>
      <p:bldP spid="7176" grpId="0" bldLvl="0" autoUpdateAnimBg="0"/>
      <p:bldP spid="7177" grpId="0" bldLvl="0" autoUpdateAnimBg="0"/>
      <p:bldP spid="7178" grpId="0" bldLvl="0" autoUpdateAnimBg="0"/>
      <p:bldP spid="7179" grpId="0" bldLvl="0" autoUpdateAnimBg="0"/>
      <p:bldP spid="7180" grpId="0" bldLvl="0" autoUpdateAnimBg="0"/>
      <p:bldP spid="718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6648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2、2012年度销售量与销售收入完成情况</a:t>
            </a:r>
            <a:endParaRPr lang="zh-CN" altLang="en-US" sz="2800" b="1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284663" y="3068638"/>
            <a:ext cx="4267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595959"/>
                </a:solidFill>
                <a:cs typeface="Arial" charset="0"/>
              </a:rPr>
              <a:t>1. </a:t>
            </a:r>
            <a:r>
              <a:rPr lang="en-US" altLang="zh-CN" b="1">
                <a:solidFill>
                  <a:srgbClr val="595959"/>
                </a:solidFill>
              </a:rPr>
              <a:t>添加内容 添加内容 添加内容</a:t>
            </a:r>
            <a:endParaRPr lang="en-US" altLang="zh-CN" sz="14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648200" y="3502025"/>
            <a:ext cx="40560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87450" y="6021388"/>
            <a:ext cx="236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添加内容 添加内容 </a:t>
            </a: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 rot="10800000">
            <a:off x="792163" y="2349500"/>
            <a:ext cx="2408237" cy="2251075"/>
          </a:xfrm>
          <a:custGeom>
            <a:avLst/>
            <a:gdLst>
              <a:gd name="T0" fmla="*/ 0 w 952"/>
              <a:gd name="T1" fmla="*/ 756 h 947"/>
              <a:gd name="T2" fmla="*/ 191 w 952"/>
              <a:gd name="T3" fmla="*/ 591 h 947"/>
              <a:gd name="T4" fmla="*/ 190 w 952"/>
              <a:gd name="T5" fmla="*/ 672 h 947"/>
              <a:gd name="T6" fmla="*/ 194 w 952"/>
              <a:gd name="T7" fmla="*/ 672 h 947"/>
              <a:gd name="T8" fmla="*/ 205 w 952"/>
              <a:gd name="T9" fmla="*/ 672 h 947"/>
              <a:gd name="T10" fmla="*/ 225 w 952"/>
              <a:gd name="T11" fmla="*/ 671 h 947"/>
              <a:gd name="T12" fmla="*/ 250 w 952"/>
              <a:gd name="T13" fmla="*/ 667 h 947"/>
              <a:gd name="T14" fmla="*/ 281 w 952"/>
              <a:gd name="T15" fmla="*/ 662 h 947"/>
              <a:gd name="T16" fmla="*/ 316 w 952"/>
              <a:gd name="T17" fmla="*/ 653 h 947"/>
              <a:gd name="T18" fmla="*/ 356 w 952"/>
              <a:gd name="T19" fmla="*/ 641 h 947"/>
              <a:gd name="T20" fmla="*/ 399 w 952"/>
              <a:gd name="T21" fmla="*/ 626 h 947"/>
              <a:gd name="T22" fmla="*/ 444 w 952"/>
              <a:gd name="T23" fmla="*/ 605 h 947"/>
              <a:gd name="T24" fmla="*/ 492 w 952"/>
              <a:gd name="T25" fmla="*/ 578 h 947"/>
              <a:gd name="T26" fmla="*/ 540 w 952"/>
              <a:gd name="T27" fmla="*/ 547 h 947"/>
              <a:gd name="T28" fmla="*/ 587 w 952"/>
              <a:gd name="T29" fmla="*/ 508 h 947"/>
              <a:gd name="T30" fmla="*/ 635 w 952"/>
              <a:gd name="T31" fmla="*/ 463 h 947"/>
              <a:gd name="T32" fmla="*/ 689 w 952"/>
              <a:gd name="T33" fmla="*/ 405 h 947"/>
              <a:gd name="T34" fmla="*/ 737 w 952"/>
              <a:gd name="T35" fmla="*/ 350 h 947"/>
              <a:gd name="T36" fmla="*/ 780 w 952"/>
              <a:gd name="T37" fmla="*/ 298 h 947"/>
              <a:gd name="T38" fmla="*/ 816 w 952"/>
              <a:gd name="T39" fmla="*/ 249 h 947"/>
              <a:gd name="T40" fmla="*/ 847 w 952"/>
              <a:gd name="T41" fmla="*/ 204 h 947"/>
              <a:gd name="T42" fmla="*/ 873 w 952"/>
              <a:gd name="T43" fmla="*/ 164 h 947"/>
              <a:gd name="T44" fmla="*/ 895 w 952"/>
              <a:gd name="T45" fmla="*/ 126 h 947"/>
              <a:gd name="T46" fmla="*/ 913 w 952"/>
              <a:gd name="T47" fmla="*/ 94 h 947"/>
              <a:gd name="T48" fmla="*/ 926 w 952"/>
              <a:gd name="T49" fmla="*/ 66 h 947"/>
              <a:gd name="T50" fmla="*/ 936 w 952"/>
              <a:gd name="T51" fmla="*/ 42 h 947"/>
              <a:gd name="T52" fmla="*/ 944 w 952"/>
              <a:gd name="T53" fmla="*/ 24 h 947"/>
              <a:gd name="T54" fmla="*/ 949 w 952"/>
              <a:gd name="T55" fmla="*/ 12 h 947"/>
              <a:gd name="T56" fmla="*/ 952 w 952"/>
              <a:gd name="T57" fmla="*/ 2 h 947"/>
              <a:gd name="T58" fmla="*/ 952 w 952"/>
              <a:gd name="T59" fmla="*/ 0 h 947"/>
              <a:gd name="T60" fmla="*/ 952 w 952"/>
              <a:gd name="T61" fmla="*/ 4 h 947"/>
              <a:gd name="T62" fmla="*/ 950 w 952"/>
              <a:gd name="T63" fmla="*/ 17 h 947"/>
              <a:gd name="T64" fmla="*/ 948 w 952"/>
              <a:gd name="T65" fmla="*/ 36 h 947"/>
              <a:gd name="T66" fmla="*/ 942 w 952"/>
              <a:gd name="T67" fmla="*/ 62 h 947"/>
              <a:gd name="T68" fmla="*/ 936 w 952"/>
              <a:gd name="T69" fmla="*/ 93 h 947"/>
              <a:gd name="T70" fmla="*/ 927 w 952"/>
              <a:gd name="T71" fmla="*/ 130 h 947"/>
              <a:gd name="T72" fmla="*/ 914 w 952"/>
              <a:gd name="T73" fmla="*/ 172 h 947"/>
              <a:gd name="T74" fmla="*/ 899 w 952"/>
              <a:gd name="T75" fmla="*/ 217 h 947"/>
              <a:gd name="T76" fmla="*/ 881 w 952"/>
              <a:gd name="T77" fmla="*/ 264 h 947"/>
              <a:gd name="T78" fmla="*/ 857 w 952"/>
              <a:gd name="T79" fmla="*/ 315 h 947"/>
              <a:gd name="T80" fmla="*/ 830 w 952"/>
              <a:gd name="T81" fmla="*/ 368 h 947"/>
              <a:gd name="T82" fmla="*/ 798 w 952"/>
              <a:gd name="T83" fmla="*/ 421 h 947"/>
              <a:gd name="T84" fmla="*/ 762 w 952"/>
              <a:gd name="T85" fmla="*/ 475 h 947"/>
              <a:gd name="T86" fmla="*/ 719 w 952"/>
              <a:gd name="T87" fmla="*/ 529 h 947"/>
              <a:gd name="T88" fmla="*/ 671 w 952"/>
              <a:gd name="T89" fmla="*/ 582 h 947"/>
              <a:gd name="T90" fmla="*/ 613 w 952"/>
              <a:gd name="T91" fmla="*/ 637 h 947"/>
              <a:gd name="T92" fmla="*/ 555 w 952"/>
              <a:gd name="T93" fmla="*/ 685 h 947"/>
              <a:gd name="T94" fmla="*/ 500 w 952"/>
              <a:gd name="T95" fmla="*/ 726 h 947"/>
              <a:gd name="T96" fmla="*/ 447 w 952"/>
              <a:gd name="T97" fmla="*/ 761 h 947"/>
              <a:gd name="T98" fmla="*/ 396 w 952"/>
              <a:gd name="T99" fmla="*/ 790 h 947"/>
              <a:gd name="T100" fmla="*/ 350 w 952"/>
              <a:gd name="T101" fmla="*/ 813 h 947"/>
              <a:gd name="T102" fmla="*/ 307 w 952"/>
              <a:gd name="T103" fmla="*/ 831 h 947"/>
              <a:gd name="T104" fmla="*/ 270 w 952"/>
              <a:gd name="T105" fmla="*/ 845 h 947"/>
              <a:gd name="T106" fmla="*/ 238 w 952"/>
              <a:gd name="T107" fmla="*/ 855 h 947"/>
              <a:gd name="T108" fmla="*/ 212 w 952"/>
              <a:gd name="T109" fmla="*/ 862 h 947"/>
              <a:gd name="T110" fmla="*/ 192 w 952"/>
              <a:gd name="T111" fmla="*/ 866 h 947"/>
              <a:gd name="T112" fmla="*/ 181 w 952"/>
              <a:gd name="T113" fmla="*/ 868 h 947"/>
              <a:gd name="T114" fmla="*/ 176 w 952"/>
              <a:gd name="T115" fmla="*/ 868 h 947"/>
              <a:gd name="T116" fmla="*/ 167 w 952"/>
              <a:gd name="T117" fmla="*/ 947 h 947"/>
              <a:gd name="T118" fmla="*/ 0 w 952"/>
              <a:gd name="T119" fmla="*/ 756 h 94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52"/>
              <a:gd name="T181" fmla="*/ 0 h 947"/>
              <a:gd name="T182" fmla="*/ 952 w 952"/>
              <a:gd name="T183" fmla="*/ 947 h 94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0BBD0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08080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81000" y="5324475"/>
            <a:ext cx="4267200" cy="65246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 rot="16200000" flipV="1">
            <a:off x="761207" y="4849019"/>
            <a:ext cx="9540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260003"/>
              </a:gs>
              <a:gs pos="100000">
                <a:srgbClr val="3A000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Arial" charset="0"/>
            </a:endParaRP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 rot="16200000" flipV="1">
            <a:off x="1308894" y="4582319"/>
            <a:ext cx="14874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A7030F"/>
              </a:gs>
              <a:gs pos="100000">
                <a:srgbClr val="FF051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Arial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 rot="16200000" flipV="1">
            <a:off x="1851819" y="4353719"/>
            <a:ext cx="19446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A72727"/>
              </a:gs>
              <a:gs pos="100000">
                <a:srgbClr val="FF3B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Arial" charset="0"/>
            </a:endParaRP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 rot="16200000" flipV="1">
            <a:off x="2108994" y="3782219"/>
            <a:ext cx="3087687" cy="46672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7B0009"/>
              </a:gs>
              <a:gs pos="100000">
                <a:srgbClr val="BC000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Arial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09625" y="56403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/>
              <a:t>第一季度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17663" y="56403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/>
              <a:t>第二季度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428875" y="56403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/>
              <a:t>第三季度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238500" y="56403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/>
              <a:t>第四季度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981075" y="46958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EFEFE"/>
                </a:solidFill>
              </a:rPr>
              <a:t>30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781175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EFEFE"/>
                </a:solidFill>
              </a:rPr>
              <a:t>50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552700" y="37242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EFEFE"/>
                </a:solidFill>
              </a:rPr>
              <a:t>70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308350" y="2581275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EFEFE"/>
                </a:solidFill>
              </a:rPr>
              <a:t>120</a:t>
            </a:r>
          </a:p>
        </p:txBody>
      </p:sp>
      <p:sp>
        <p:nvSpPr>
          <p:cNvPr id="8212" name="Rectangle 3"/>
          <p:cNvSpPr>
            <a:spLocks noChangeArrowheads="1"/>
          </p:cNvSpPr>
          <p:nvPr/>
        </p:nvSpPr>
        <p:spPr bwMode="auto">
          <a:xfrm>
            <a:off x="4284663" y="4148138"/>
            <a:ext cx="4267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595959"/>
                </a:solidFill>
                <a:cs typeface="Arial" charset="0"/>
              </a:rPr>
              <a:t>2. </a:t>
            </a:r>
            <a:r>
              <a:rPr lang="en-US" altLang="zh-CN" b="1">
                <a:solidFill>
                  <a:srgbClr val="595959"/>
                </a:solidFill>
              </a:rPr>
              <a:t>添加内容 添加内容 添加内容</a:t>
            </a:r>
            <a:endParaRPr lang="en-US" altLang="zh-CN" sz="14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8213" name="Line 4"/>
          <p:cNvSpPr>
            <a:spLocks noChangeShapeType="1"/>
          </p:cNvSpPr>
          <p:nvPr/>
        </p:nvSpPr>
        <p:spPr bwMode="auto">
          <a:xfrm>
            <a:off x="4648200" y="4581525"/>
            <a:ext cx="40560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7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8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8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195" grpId="0" bldLvl="0" autoUpdateAnimBg="0"/>
      <p:bldP spid="8196" grpId="0" animBg="1"/>
      <p:bldP spid="8197" grpId="0" bldLvl="0" autoUpdateAnimBg="0"/>
      <p:bldP spid="8198" grpId="0" animBg="1"/>
      <p:bldP spid="8199" grpId="0" bldLvl="0" animBg="1" autoUpdateAnimBg="0"/>
      <p:bldP spid="8200" grpId="0" bldLvl="0" animBg="1" autoUpdateAnimBg="0"/>
      <p:bldP spid="8201" grpId="0" bldLvl="0" animBg="1" autoUpdateAnimBg="0"/>
      <p:bldP spid="8202" grpId="0" bldLvl="0" animBg="1" autoUpdateAnimBg="0"/>
      <p:bldP spid="8203" grpId="0" bldLvl="0" animBg="1" autoUpdateAnimBg="0"/>
      <p:bldP spid="8204" grpId="0" bldLvl="0" autoUpdateAnimBg="0"/>
      <p:bldP spid="8205" grpId="0" bldLvl="0" autoUpdateAnimBg="0"/>
      <p:bldP spid="8206" grpId="0" bldLvl="0" autoUpdateAnimBg="0"/>
      <p:bldP spid="8207" grpId="0" bldLvl="0" autoUpdateAnimBg="0"/>
      <p:bldP spid="8208" grpId="0" bldLvl="0" autoUpdateAnimBg="0"/>
      <p:bldP spid="8209" grpId="0" bldLvl="0" autoUpdateAnimBg="0"/>
      <p:bldP spid="8210" grpId="0" bldLvl="0" autoUpdateAnimBg="0"/>
      <p:bldP spid="8211" grpId="0" bldLvl="0" autoUpdateAnimBg="0"/>
      <p:bldP spid="8212" grpId="0" bldLvl="0" autoUpdateAnimBg="0"/>
      <p:bldP spid="82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"/>
          <p:cNvSpPr>
            <a:spLocks/>
          </p:cNvSpPr>
          <p:nvPr/>
        </p:nvSpPr>
        <p:spPr bwMode="auto">
          <a:xfrm rot="5400000">
            <a:off x="-2418556" y="1715294"/>
            <a:ext cx="4824412" cy="4762500"/>
          </a:xfrm>
          <a:custGeom>
            <a:avLst/>
            <a:gdLst>
              <a:gd name="T0" fmla="*/ 72143 w 21600"/>
              <a:gd name="T1" fmla="*/ 2346193 h 21600"/>
              <a:gd name="T2" fmla="*/ 2412206 w 21600"/>
              <a:gd name="T3" fmla="*/ 70997 h 21600"/>
              <a:gd name="T4" fmla="*/ 4752046 w 21600"/>
              <a:gd name="T5" fmla="*/ 2346193 h 21600"/>
              <a:gd name="T6" fmla="*/ 4823965 w 21600"/>
              <a:gd name="T7" fmla="*/ 2345090 h 21600"/>
              <a:gd name="T8" fmla="*/ 2411983 w 21600"/>
              <a:gd name="T9" fmla="*/ 0 h 21600"/>
              <a:gd name="T10" fmla="*/ 223 w 21600"/>
              <a:gd name="T11" fmla="*/ 234509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401 w 21600"/>
              <a:gd name="T19" fmla="*/ 0 h 21600"/>
              <a:gd name="T20" fmla="*/ 21199 w 21600"/>
              <a:gd name="T21" fmla="*/ 1362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0">
            <a:gsLst>
              <a:gs pos="0">
                <a:srgbClr val="8B8B8B">
                  <a:alpha val="59998"/>
                </a:srgbClr>
              </a:gs>
              <a:gs pos="100000">
                <a:schemeClr val="tx2">
                  <a:alpha val="59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057400"/>
            <a:ext cx="4737100" cy="520700"/>
            <a:chOff x="0" y="0"/>
            <a:chExt cx="7460" cy="819"/>
          </a:xfrm>
        </p:grpSpPr>
        <p:sp>
          <p:nvSpPr>
            <p:cNvPr id="6185" name="AutoShape 8"/>
            <p:cNvSpPr>
              <a:spLocks noChangeArrowheads="1"/>
            </p:cNvSpPr>
            <p:nvPr/>
          </p:nvSpPr>
          <p:spPr bwMode="auto">
            <a:xfrm>
              <a:off x="500" y="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595959"/>
                  </a:solidFill>
                </a:rPr>
                <a:t>添加内容</a:t>
              </a: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0" y="63"/>
              <a:ext cx="600" cy="757"/>
              <a:chOff x="0" y="0"/>
              <a:chExt cx="1615" cy="2039"/>
            </a:xfrm>
          </p:grpSpPr>
          <p:sp>
            <p:nvSpPr>
              <p:cNvPr id="6187" name="Oval 10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88" name="Oval 11"/>
              <p:cNvSpPr>
                <a:spLocks noChangeArrowheads="1"/>
              </p:cNvSpPr>
              <p:nvPr/>
            </p:nvSpPr>
            <p:spPr bwMode="auto">
              <a:xfrm>
                <a:off x="92" y="300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24" name="Oval 12"/>
              <p:cNvSpPr>
                <a:spLocks noChangeArrowheads="1"/>
              </p:cNvSpPr>
              <p:nvPr/>
            </p:nvSpPr>
            <p:spPr bwMode="auto">
              <a:xfrm>
                <a:off x="249" y="-2"/>
                <a:ext cx="781" cy="203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90" name="Oval 13"/>
              <p:cNvSpPr>
                <a:spLocks noChangeArrowheads="1"/>
              </p:cNvSpPr>
              <p:nvPr/>
            </p:nvSpPr>
            <p:spPr bwMode="auto">
              <a:xfrm>
                <a:off x="249" y="0"/>
                <a:ext cx="781" cy="2039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sp>
            <p:nvSpPr>
              <p:cNvPr id="9226" name="Oval 14"/>
              <p:cNvSpPr>
                <a:spLocks noChangeArrowheads="1"/>
              </p:cNvSpPr>
              <p:nvPr/>
            </p:nvSpPr>
            <p:spPr bwMode="auto">
              <a:xfrm>
                <a:off x="256" y="-2"/>
                <a:ext cx="1097" cy="203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1F0002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92" name="Oval 15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097" cy="203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1C000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81200" y="2827338"/>
            <a:ext cx="4724400" cy="538162"/>
            <a:chOff x="0" y="0"/>
            <a:chExt cx="7440" cy="846"/>
          </a:xfrm>
        </p:grpSpPr>
        <p:sp>
          <p:nvSpPr>
            <p:cNvPr id="6177" name="AutoShape 7"/>
            <p:cNvSpPr>
              <a:spLocks noChangeArrowheads="1"/>
            </p:cNvSpPr>
            <p:nvPr/>
          </p:nvSpPr>
          <p:spPr bwMode="auto">
            <a:xfrm>
              <a:off x="480" y="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595959"/>
                  </a:solidFill>
                </a:rPr>
                <a:t>添加内容</a:t>
              </a:r>
            </a:p>
          </p:txBody>
        </p:sp>
        <p:grpSp>
          <p:nvGrpSpPr>
            <p:cNvPr id="6178" name="Group 14"/>
            <p:cNvGrpSpPr>
              <a:grpSpLocks/>
            </p:cNvGrpSpPr>
            <p:nvPr/>
          </p:nvGrpSpPr>
          <p:grpSpPr bwMode="auto">
            <a:xfrm>
              <a:off x="0" y="90"/>
              <a:ext cx="600" cy="757"/>
              <a:chOff x="0" y="0"/>
              <a:chExt cx="1615" cy="2039"/>
            </a:xfrm>
          </p:grpSpPr>
          <p:sp>
            <p:nvSpPr>
              <p:cNvPr id="6179" name="Oval 17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80" name="Oval 18"/>
              <p:cNvSpPr>
                <a:spLocks noChangeArrowheads="1"/>
              </p:cNvSpPr>
              <p:nvPr/>
            </p:nvSpPr>
            <p:spPr bwMode="auto">
              <a:xfrm>
                <a:off x="92" y="300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3" name="Oval 19"/>
              <p:cNvSpPr>
                <a:spLocks noChangeArrowheads="1"/>
              </p:cNvSpPr>
              <p:nvPr/>
            </p:nvSpPr>
            <p:spPr bwMode="auto">
              <a:xfrm>
                <a:off x="249" y="0"/>
                <a:ext cx="781" cy="20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82" name="Oval 20"/>
              <p:cNvSpPr>
                <a:spLocks noChangeArrowheads="1"/>
              </p:cNvSpPr>
              <p:nvPr/>
            </p:nvSpPr>
            <p:spPr bwMode="auto">
              <a:xfrm>
                <a:off x="249" y="0"/>
                <a:ext cx="781" cy="2039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sp>
            <p:nvSpPr>
              <p:cNvPr id="9235" name="Oval 21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097" cy="20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1F0002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84" name="Oval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097" cy="203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5B000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133600" y="3695700"/>
            <a:ext cx="4724400" cy="508000"/>
            <a:chOff x="0" y="0"/>
            <a:chExt cx="7440" cy="800"/>
          </a:xfrm>
        </p:grpSpPr>
        <p:sp>
          <p:nvSpPr>
            <p:cNvPr id="6169" name="AutoShape 6"/>
            <p:cNvSpPr>
              <a:spLocks noChangeArrowheads="1"/>
            </p:cNvSpPr>
            <p:nvPr/>
          </p:nvSpPr>
          <p:spPr bwMode="auto">
            <a:xfrm>
              <a:off x="480" y="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595959"/>
                  </a:solidFill>
                </a:rPr>
                <a:t>添加内容</a:t>
              </a:r>
            </a:p>
          </p:txBody>
        </p:sp>
        <p:grpSp>
          <p:nvGrpSpPr>
            <p:cNvPr id="6170" name="Group 23"/>
            <p:cNvGrpSpPr>
              <a:grpSpLocks/>
            </p:cNvGrpSpPr>
            <p:nvPr/>
          </p:nvGrpSpPr>
          <p:grpSpPr bwMode="auto">
            <a:xfrm>
              <a:off x="0" y="43"/>
              <a:ext cx="600" cy="757"/>
              <a:chOff x="0" y="0"/>
              <a:chExt cx="1615" cy="2039"/>
            </a:xfrm>
          </p:grpSpPr>
          <p:sp>
            <p:nvSpPr>
              <p:cNvPr id="6171" name="Oval 24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2" name="Oval 25"/>
              <p:cNvSpPr>
                <a:spLocks noChangeArrowheads="1"/>
              </p:cNvSpPr>
              <p:nvPr/>
            </p:nvSpPr>
            <p:spPr bwMode="auto">
              <a:xfrm>
                <a:off x="92" y="300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2" name="Oval 26"/>
              <p:cNvSpPr>
                <a:spLocks noChangeArrowheads="1"/>
              </p:cNvSpPr>
              <p:nvPr/>
            </p:nvSpPr>
            <p:spPr bwMode="auto">
              <a:xfrm>
                <a:off x="249" y="-1"/>
                <a:ext cx="781" cy="204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74" name="Oval 27"/>
              <p:cNvSpPr>
                <a:spLocks noChangeArrowheads="1"/>
              </p:cNvSpPr>
              <p:nvPr/>
            </p:nvSpPr>
            <p:spPr bwMode="auto">
              <a:xfrm>
                <a:off x="249" y="0"/>
                <a:ext cx="781" cy="203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6020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sp>
            <p:nvSpPr>
              <p:cNvPr id="9244" name="Oval 28"/>
              <p:cNvSpPr>
                <a:spLocks noChangeArrowheads="1"/>
              </p:cNvSpPr>
              <p:nvPr/>
            </p:nvSpPr>
            <p:spPr bwMode="auto">
              <a:xfrm>
                <a:off x="256" y="-1"/>
                <a:ext cx="1097" cy="204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1F0002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76" name="Oval 29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097" cy="203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C020B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057400" y="4508500"/>
            <a:ext cx="4756150" cy="533400"/>
            <a:chOff x="0" y="0"/>
            <a:chExt cx="7490" cy="839"/>
          </a:xfrm>
        </p:grpSpPr>
        <p:sp>
          <p:nvSpPr>
            <p:cNvPr id="6161" name="AutoShape 5"/>
            <p:cNvSpPr>
              <a:spLocks noChangeArrowheads="1"/>
            </p:cNvSpPr>
            <p:nvPr/>
          </p:nvSpPr>
          <p:spPr bwMode="auto">
            <a:xfrm>
              <a:off x="530" y="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595959"/>
                  </a:solidFill>
                </a:rPr>
                <a:t>添加内容</a:t>
              </a:r>
            </a:p>
          </p:txBody>
        </p:sp>
        <p:grpSp>
          <p:nvGrpSpPr>
            <p:cNvPr id="6162" name="Group 32"/>
            <p:cNvGrpSpPr>
              <a:grpSpLocks/>
            </p:cNvGrpSpPr>
            <p:nvPr/>
          </p:nvGrpSpPr>
          <p:grpSpPr bwMode="auto">
            <a:xfrm>
              <a:off x="0" y="83"/>
              <a:ext cx="600" cy="757"/>
              <a:chOff x="0" y="0"/>
              <a:chExt cx="1615" cy="2039"/>
            </a:xfrm>
          </p:grpSpPr>
          <p:sp>
            <p:nvSpPr>
              <p:cNvPr id="6163" name="Oval 31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4" name="Oval 32"/>
              <p:cNvSpPr>
                <a:spLocks noChangeArrowheads="1"/>
              </p:cNvSpPr>
              <p:nvPr/>
            </p:nvSpPr>
            <p:spPr bwMode="auto">
              <a:xfrm>
                <a:off x="92" y="300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1" name="Oval 33"/>
              <p:cNvSpPr>
                <a:spLocks noChangeArrowheads="1"/>
              </p:cNvSpPr>
              <p:nvPr/>
            </p:nvSpPr>
            <p:spPr bwMode="auto">
              <a:xfrm>
                <a:off x="249" y="-2"/>
                <a:ext cx="781" cy="203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66" name="Oval 34"/>
              <p:cNvSpPr>
                <a:spLocks noChangeArrowheads="1"/>
              </p:cNvSpPr>
              <p:nvPr/>
            </p:nvSpPr>
            <p:spPr bwMode="auto">
              <a:xfrm>
                <a:off x="176" y="385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3" name="Oval 35"/>
              <p:cNvSpPr>
                <a:spLocks noChangeArrowheads="1"/>
              </p:cNvSpPr>
              <p:nvPr/>
            </p:nvSpPr>
            <p:spPr bwMode="auto">
              <a:xfrm>
                <a:off x="256" y="-2"/>
                <a:ext cx="1097" cy="203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1F0002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68" name="Oval 36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097" cy="203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7C1D1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</p:grp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682750" y="5335588"/>
            <a:ext cx="4718050" cy="508000"/>
            <a:chOff x="0" y="0"/>
            <a:chExt cx="7430" cy="800"/>
          </a:xfrm>
        </p:grpSpPr>
        <p:sp>
          <p:nvSpPr>
            <p:cNvPr id="6153" name="AutoShape 4"/>
            <p:cNvSpPr>
              <a:spLocks noChangeArrowheads="1"/>
            </p:cNvSpPr>
            <p:nvPr/>
          </p:nvSpPr>
          <p:spPr bwMode="auto">
            <a:xfrm>
              <a:off x="470" y="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595959"/>
                  </a:solidFill>
                </a:rPr>
                <a:t>添加内容</a:t>
              </a:r>
            </a:p>
          </p:txBody>
        </p:sp>
        <p:grpSp>
          <p:nvGrpSpPr>
            <p:cNvPr id="6154" name="Group 41"/>
            <p:cNvGrpSpPr>
              <a:grpSpLocks/>
            </p:cNvGrpSpPr>
            <p:nvPr/>
          </p:nvGrpSpPr>
          <p:grpSpPr bwMode="auto">
            <a:xfrm>
              <a:off x="0" y="0"/>
              <a:ext cx="560" cy="757"/>
              <a:chOff x="0" y="0"/>
              <a:chExt cx="1615" cy="2039"/>
            </a:xfrm>
          </p:grpSpPr>
          <p:sp>
            <p:nvSpPr>
              <p:cNvPr id="6155" name="Oval 38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56" name="Oval 39"/>
              <p:cNvSpPr>
                <a:spLocks noChangeArrowheads="1"/>
              </p:cNvSpPr>
              <p:nvPr/>
            </p:nvSpPr>
            <p:spPr bwMode="auto">
              <a:xfrm>
                <a:off x="92" y="300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60" name="Oval 40"/>
              <p:cNvSpPr>
                <a:spLocks noChangeArrowheads="1"/>
              </p:cNvSpPr>
              <p:nvPr/>
            </p:nvSpPr>
            <p:spPr bwMode="auto">
              <a:xfrm>
                <a:off x="238" y="0"/>
                <a:ext cx="836" cy="204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58" name="Oval 41"/>
              <p:cNvSpPr>
                <a:spLocks noChangeArrowheads="1"/>
              </p:cNvSpPr>
              <p:nvPr/>
            </p:nvSpPr>
            <p:spPr bwMode="auto">
              <a:xfrm>
                <a:off x="176" y="385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62" name="Oval 42"/>
              <p:cNvSpPr>
                <a:spLocks noChangeArrowheads="1"/>
              </p:cNvSpPr>
              <p:nvPr/>
            </p:nvSpPr>
            <p:spPr bwMode="auto">
              <a:xfrm>
                <a:off x="267" y="0"/>
                <a:ext cx="1089" cy="204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1F0002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60" name="Oval 43"/>
              <p:cNvSpPr>
                <a:spLocks noChangeArrowheads="1"/>
              </p:cNvSpPr>
              <p:nvPr/>
            </p:nvSpPr>
            <p:spPr bwMode="auto">
              <a:xfrm>
                <a:off x="259" y="468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264" name="Text Box 44"/>
          <p:cNvSpPr txBox="1">
            <a:spLocks noChangeArrowheads="1"/>
          </p:cNvSpPr>
          <p:nvPr/>
        </p:nvSpPr>
        <p:spPr bwMode="auto">
          <a:xfrm>
            <a:off x="179388" y="3502025"/>
            <a:ext cx="1673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595959"/>
                </a:solidFill>
              </a:rPr>
              <a:t>添加内容</a:t>
            </a:r>
          </a:p>
        </p:txBody>
      </p: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43" presetID="31" presetClass="exit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51"/>
                            </p:stCondLst>
                            <p:childTnLst>
                              <p:par>
                                <p:cTn id="50" presetID="31" presetClass="exit" presetSubtype="0" fill="hold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1" presetClass="exit" presetSubtype="0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1" presetClass="exit" presetSubtype="0" fill="hold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952"/>
                            </p:stCondLst>
                            <p:childTnLst>
                              <p:par>
                                <p:cTn id="7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8" grpId="1" animBg="1"/>
      <p:bldP spid="9264" grpId="0" bldLvl="0" autoUpdateAnimBg="0"/>
      <p:bldP spid="9264" grpId="1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70213" y="2435225"/>
            <a:ext cx="3190875" cy="2955925"/>
            <a:chOff x="0" y="0"/>
            <a:chExt cx="5025" cy="4655"/>
          </a:xfrm>
        </p:grpSpPr>
        <p:sp>
          <p:nvSpPr>
            <p:cNvPr id="7188" name="AutoShape 3"/>
            <p:cNvSpPr>
              <a:spLocks noChangeArrowheads="1"/>
            </p:cNvSpPr>
            <p:nvPr/>
          </p:nvSpPr>
          <p:spPr bwMode="auto">
            <a:xfrm rot="-3626814">
              <a:off x="2845" y="393"/>
              <a:ext cx="1248" cy="455"/>
            </a:xfrm>
            <a:prstGeom prst="rightArrow">
              <a:avLst>
                <a:gd name="adj1" fmla="val 35167"/>
                <a:gd name="adj2" fmla="val 111073"/>
              </a:avLst>
            </a:prstGeom>
            <a:gradFill rotWithShape="1">
              <a:gsLst>
                <a:gs pos="0">
                  <a:srgbClr val="9E9E9E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7189" name="AutoShape 4"/>
            <p:cNvSpPr>
              <a:spLocks noChangeArrowheads="1"/>
            </p:cNvSpPr>
            <p:nvPr/>
          </p:nvSpPr>
          <p:spPr bwMode="auto">
            <a:xfrm rot="3465783">
              <a:off x="2845" y="3801"/>
              <a:ext cx="1247" cy="455"/>
            </a:xfrm>
            <a:prstGeom prst="rightArrow">
              <a:avLst>
                <a:gd name="adj1" fmla="val 35167"/>
                <a:gd name="adj2" fmla="val 110984"/>
              </a:avLst>
            </a:prstGeom>
            <a:gradFill rotWithShape="1">
              <a:gsLst>
                <a:gs pos="0">
                  <a:srgbClr val="9E9E9E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7190" name="AutoShape 5"/>
            <p:cNvSpPr>
              <a:spLocks noChangeArrowheads="1"/>
            </p:cNvSpPr>
            <p:nvPr/>
          </p:nvSpPr>
          <p:spPr bwMode="auto">
            <a:xfrm rot="-7230978">
              <a:off x="890" y="478"/>
              <a:ext cx="1248" cy="455"/>
            </a:xfrm>
            <a:prstGeom prst="rightArrow">
              <a:avLst>
                <a:gd name="adj1" fmla="val 35167"/>
                <a:gd name="adj2" fmla="val 111073"/>
              </a:avLst>
            </a:prstGeom>
            <a:gradFill rotWithShape="1">
              <a:gsLst>
                <a:gs pos="0">
                  <a:srgbClr val="9E9E9E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7191" name="AutoShape 6"/>
            <p:cNvSpPr>
              <a:spLocks noChangeArrowheads="1"/>
            </p:cNvSpPr>
            <p:nvPr/>
          </p:nvSpPr>
          <p:spPr bwMode="auto">
            <a:xfrm rot="7535209">
              <a:off x="865" y="3748"/>
              <a:ext cx="1248" cy="455"/>
            </a:xfrm>
            <a:prstGeom prst="rightArrow">
              <a:avLst>
                <a:gd name="adj1" fmla="val 35167"/>
                <a:gd name="adj2" fmla="val 111073"/>
              </a:avLst>
            </a:prstGeom>
            <a:gradFill rotWithShape="1">
              <a:gsLst>
                <a:gs pos="0">
                  <a:srgbClr val="9E9E9E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7192" name="AutoShape 7"/>
            <p:cNvSpPr>
              <a:spLocks noChangeArrowheads="1"/>
            </p:cNvSpPr>
            <p:nvPr/>
          </p:nvSpPr>
          <p:spPr bwMode="auto">
            <a:xfrm>
              <a:off x="3777" y="2174"/>
              <a:ext cx="1248" cy="455"/>
            </a:xfrm>
            <a:prstGeom prst="rightArrow">
              <a:avLst>
                <a:gd name="adj1" fmla="val 35167"/>
                <a:gd name="adj2" fmla="val 111073"/>
              </a:avLst>
            </a:prstGeom>
            <a:gradFill rotWithShape="1">
              <a:gsLst>
                <a:gs pos="0">
                  <a:srgbClr val="9E9E9E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7193" name="AutoShape 8"/>
            <p:cNvSpPr>
              <a:spLocks noChangeArrowheads="1"/>
            </p:cNvSpPr>
            <p:nvPr/>
          </p:nvSpPr>
          <p:spPr bwMode="auto">
            <a:xfrm rot="10800000">
              <a:off x="0" y="2164"/>
              <a:ext cx="1360" cy="455"/>
            </a:xfrm>
            <a:prstGeom prst="rightArrow">
              <a:avLst>
                <a:gd name="adj1" fmla="val 35167"/>
                <a:gd name="adj2" fmla="val 121041"/>
              </a:avLst>
            </a:prstGeom>
            <a:gradFill rotWithShape="1">
              <a:gsLst>
                <a:gs pos="0">
                  <a:srgbClr val="9E9E9E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cs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41725" y="3124200"/>
            <a:ext cx="1881188" cy="1636713"/>
            <a:chOff x="0" y="0"/>
            <a:chExt cx="1185" cy="1031"/>
          </a:xfrm>
        </p:grpSpPr>
        <p:sp>
          <p:nvSpPr>
            <p:cNvPr id="7178" name="Oval 11"/>
            <p:cNvSpPr>
              <a:spLocks noChangeArrowheads="1"/>
            </p:cNvSpPr>
            <p:nvPr/>
          </p:nvSpPr>
          <p:spPr bwMode="auto">
            <a:xfrm>
              <a:off x="95" y="369"/>
              <a:ext cx="116" cy="303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50000">
                  <a:srgbClr val="93D4E9"/>
                </a:gs>
                <a:gs pos="100000">
                  <a:srgbClr val="0099CC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Oval 12"/>
            <p:cNvSpPr>
              <a:spLocks noChangeArrowheads="1"/>
            </p:cNvSpPr>
            <p:nvPr/>
          </p:nvSpPr>
          <p:spPr bwMode="auto">
            <a:xfrm>
              <a:off x="0" y="369"/>
              <a:ext cx="1184" cy="303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50000">
                  <a:srgbClr val="00536E"/>
                </a:gs>
                <a:gs pos="100000">
                  <a:srgbClr val="0099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Oval 13"/>
            <p:cNvSpPr>
              <a:spLocks noChangeArrowheads="1"/>
            </p:cNvSpPr>
            <p:nvPr/>
          </p:nvSpPr>
          <p:spPr bwMode="auto">
            <a:xfrm>
              <a:off x="1" y="371"/>
              <a:ext cx="1184" cy="303"/>
            </a:xfrm>
            <a:prstGeom prst="ellipse">
              <a:avLst/>
            </a:prstGeom>
            <a:gradFill rotWithShape="1">
              <a:gsLst>
                <a:gs pos="0">
                  <a:srgbClr val="006182"/>
                </a:gs>
                <a:gs pos="100000">
                  <a:srgbClr val="0099CC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" name="Oval 14"/>
            <p:cNvSpPr>
              <a:spLocks noChangeArrowheads="1"/>
            </p:cNvSpPr>
            <p:nvPr/>
          </p:nvSpPr>
          <p:spPr bwMode="auto">
            <a:xfrm>
              <a:off x="65" y="369"/>
              <a:ext cx="1065" cy="30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84" y="0"/>
              <a:ext cx="1031" cy="1031"/>
              <a:chOff x="0" y="0"/>
              <a:chExt cx="1252" cy="1252"/>
            </a:xfrm>
          </p:grpSpPr>
          <p:sp>
            <p:nvSpPr>
              <p:cNvPr id="7184" name="Oval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5" name="Oval 17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6" name="Oval 18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7" name="Oval 19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359" y="381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/>
                <a:t>添加内容</a:t>
              </a:r>
            </a:p>
          </p:txBody>
        </p:sp>
      </p:grpSp>
      <p:sp>
        <p:nvSpPr>
          <p:cNvPr id="10260" name="AutoShape 21"/>
          <p:cNvSpPr>
            <a:spLocks noChangeArrowheads="1"/>
          </p:cNvSpPr>
          <p:nvPr/>
        </p:nvSpPr>
        <p:spPr bwMode="auto">
          <a:xfrm>
            <a:off x="315913" y="3733800"/>
            <a:ext cx="2590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0004"/>
              </a:gs>
              <a:gs pos="100000">
                <a:srgbClr val="1B0002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</a:rPr>
              <a:t>添加内容</a:t>
            </a:r>
          </a:p>
        </p:txBody>
      </p:sp>
      <p:sp>
        <p:nvSpPr>
          <p:cNvPr id="10261" name="AutoShape 22"/>
          <p:cNvSpPr>
            <a:spLocks noChangeArrowheads="1"/>
          </p:cNvSpPr>
          <p:nvPr/>
        </p:nvSpPr>
        <p:spPr bwMode="auto">
          <a:xfrm>
            <a:off x="1001713" y="2133600"/>
            <a:ext cx="2590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517"/>
              </a:gs>
              <a:gs pos="100000">
                <a:srgbClr val="76020B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</a:rPr>
              <a:t>添加内容</a:t>
            </a:r>
          </a:p>
        </p:txBody>
      </p:sp>
      <p:sp>
        <p:nvSpPr>
          <p:cNvPr id="10262" name="AutoShape 23"/>
          <p:cNvSpPr>
            <a:spLocks noChangeArrowheads="1"/>
          </p:cNvSpPr>
          <p:nvPr/>
        </p:nvSpPr>
        <p:spPr bwMode="auto">
          <a:xfrm>
            <a:off x="1001713" y="5181600"/>
            <a:ext cx="2590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B3B"/>
              </a:gs>
              <a:gs pos="100000">
                <a:srgbClr val="761B1B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</a:rPr>
              <a:t>添加内容</a:t>
            </a:r>
          </a:p>
        </p:txBody>
      </p:sp>
      <p:sp>
        <p:nvSpPr>
          <p:cNvPr id="10263" name="AutoShape 24"/>
          <p:cNvSpPr>
            <a:spLocks noChangeArrowheads="1"/>
          </p:cNvSpPr>
          <p:nvPr/>
        </p:nvSpPr>
        <p:spPr bwMode="auto">
          <a:xfrm>
            <a:off x="6226175" y="3733800"/>
            <a:ext cx="2667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B0002"/>
              </a:gs>
              <a:gs pos="100000">
                <a:srgbClr val="3A0004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</a:rPr>
              <a:t>添加内容</a:t>
            </a:r>
          </a:p>
        </p:txBody>
      </p:sp>
      <p:sp>
        <p:nvSpPr>
          <p:cNvPr id="10264" name="AutoShape 25"/>
          <p:cNvSpPr>
            <a:spLocks noChangeArrowheads="1"/>
          </p:cNvSpPr>
          <p:nvPr/>
        </p:nvSpPr>
        <p:spPr bwMode="auto">
          <a:xfrm>
            <a:off x="5497513" y="2133600"/>
            <a:ext cx="2667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020B"/>
              </a:gs>
              <a:gs pos="100000">
                <a:srgbClr val="FF0517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</a:rPr>
              <a:t>添加内容</a:t>
            </a:r>
          </a:p>
        </p:txBody>
      </p:sp>
      <p:sp>
        <p:nvSpPr>
          <p:cNvPr id="10265" name="AutoShape 26"/>
          <p:cNvSpPr>
            <a:spLocks noChangeArrowheads="1"/>
          </p:cNvSpPr>
          <p:nvPr/>
        </p:nvSpPr>
        <p:spPr bwMode="auto">
          <a:xfrm>
            <a:off x="5497513" y="5181600"/>
            <a:ext cx="2667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1B1B"/>
              </a:gs>
              <a:gs pos="100000">
                <a:srgbClr val="FF3B3B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</a:rPr>
              <a:t>添加内容</a:t>
            </a:r>
          </a:p>
        </p:txBody>
      </p: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4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4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4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4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4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bldLvl="0" autoUpdateAnimBg="0"/>
      <p:bldP spid="10260" grpId="1" bldLvl="0" autoUpdateAnimBg="0"/>
      <p:bldP spid="10260" grpId="2" bldLvl="0" autoUpdateAnimBg="0"/>
      <p:bldP spid="10260" grpId="3" bldLvl="0" autoUpdateAnimBg="0"/>
      <p:bldP spid="10260" grpId="4" bldLvl="0" autoUpdateAnimBg="0"/>
      <p:bldP spid="10260" grpId="5" bldLvl="0" autoUpdateAnimBg="0"/>
      <p:bldP spid="10260" grpId="6" bldLvl="0" autoUpdateAnimBg="0"/>
      <p:bldP spid="10260" grpId="7" bldLvl="0" autoUpdateAnimBg="0"/>
      <p:bldP spid="10260" grpId="8" bldLvl="0" autoUpdateAnimBg="0"/>
      <p:bldP spid="10260" grpId="9" bldLvl="0" autoUpdateAnimBg="0"/>
      <p:bldP spid="10260" grpId="10" bldLvl="0" autoUpdateAnimBg="0"/>
      <p:bldP spid="10260" grpId="11" bldLvl="0" autoUpdateAnimBg="0"/>
      <p:bldP spid="10260" grpId="12" bldLvl="0" autoUpdateAnimBg="0"/>
      <p:bldP spid="10260" grpId="13" bldLvl="0" autoUpdateAnimBg="0"/>
      <p:bldP spid="10260" grpId="14" bldLvl="0" animBg="1" autoUpdateAnimBg="0"/>
      <p:bldP spid="10261" grpId="0" bldLvl="0" autoUpdateAnimBg="0"/>
      <p:bldP spid="10261" grpId="1" bldLvl="0" autoUpdateAnimBg="0"/>
      <p:bldP spid="10261" grpId="2" bldLvl="0" autoUpdateAnimBg="0"/>
      <p:bldP spid="10261" grpId="3" bldLvl="0" autoUpdateAnimBg="0"/>
      <p:bldP spid="10261" grpId="4" bldLvl="0" autoUpdateAnimBg="0"/>
      <p:bldP spid="10261" grpId="5" bldLvl="0" autoUpdateAnimBg="0"/>
      <p:bldP spid="10261" grpId="6" bldLvl="0" autoUpdateAnimBg="0"/>
      <p:bldP spid="10261" grpId="7" bldLvl="0" autoUpdateAnimBg="0"/>
      <p:bldP spid="10261" grpId="8" bldLvl="0" autoUpdateAnimBg="0"/>
      <p:bldP spid="10261" grpId="9" bldLvl="0" autoUpdateAnimBg="0"/>
      <p:bldP spid="10261" grpId="10" bldLvl="0" autoUpdateAnimBg="0"/>
      <p:bldP spid="10261" grpId="11" bldLvl="0" autoUpdateAnimBg="0"/>
      <p:bldP spid="10261" grpId="12" bldLvl="0" autoUpdateAnimBg="0"/>
      <p:bldP spid="10261" grpId="13" bldLvl="0" autoUpdateAnimBg="0"/>
      <p:bldP spid="10261" grpId="14" bldLvl="0" animBg="1" autoUpdateAnimBg="0"/>
      <p:bldP spid="10262" grpId="0" bldLvl="0" autoUpdateAnimBg="0"/>
      <p:bldP spid="10262" grpId="1" bldLvl="0" autoUpdateAnimBg="0"/>
      <p:bldP spid="10262" grpId="2" bldLvl="0" autoUpdateAnimBg="0"/>
      <p:bldP spid="10262" grpId="3" bldLvl="0" autoUpdateAnimBg="0"/>
      <p:bldP spid="10262" grpId="4" bldLvl="0" autoUpdateAnimBg="0"/>
      <p:bldP spid="10262" grpId="5" bldLvl="0" autoUpdateAnimBg="0"/>
      <p:bldP spid="10262" grpId="6" bldLvl="0" autoUpdateAnimBg="0"/>
      <p:bldP spid="10262" grpId="7" bldLvl="0" autoUpdateAnimBg="0"/>
      <p:bldP spid="10262" grpId="8" bldLvl="0" autoUpdateAnimBg="0"/>
      <p:bldP spid="10262" grpId="9" bldLvl="0" autoUpdateAnimBg="0"/>
      <p:bldP spid="10262" grpId="10" bldLvl="0" autoUpdateAnimBg="0"/>
      <p:bldP spid="10262" grpId="11" bldLvl="0" autoUpdateAnimBg="0"/>
      <p:bldP spid="10262" grpId="12" bldLvl="0" autoUpdateAnimBg="0"/>
      <p:bldP spid="10262" grpId="13" bldLvl="0" autoUpdateAnimBg="0"/>
      <p:bldP spid="10262" grpId="14" bldLvl="0" animBg="1" autoUpdateAnimBg="0"/>
      <p:bldP spid="10263" grpId="0" bldLvl="0" autoUpdateAnimBg="0"/>
      <p:bldP spid="10263" grpId="1" bldLvl="0" autoUpdateAnimBg="0"/>
      <p:bldP spid="10263" grpId="2" bldLvl="0" autoUpdateAnimBg="0"/>
      <p:bldP spid="10263" grpId="3" bldLvl="0" autoUpdateAnimBg="0"/>
      <p:bldP spid="10263" grpId="4" bldLvl="0" autoUpdateAnimBg="0"/>
      <p:bldP spid="10263" grpId="5" bldLvl="0" autoUpdateAnimBg="0"/>
      <p:bldP spid="10263" grpId="6" bldLvl="0" autoUpdateAnimBg="0"/>
      <p:bldP spid="10263" grpId="7" bldLvl="0" autoUpdateAnimBg="0"/>
      <p:bldP spid="10263" grpId="8" bldLvl="0" autoUpdateAnimBg="0"/>
      <p:bldP spid="10263" grpId="9" bldLvl="0" autoUpdateAnimBg="0"/>
      <p:bldP spid="10263" grpId="10" bldLvl="0" autoUpdateAnimBg="0"/>
      <p:bldP spid="10263" grpId="11" bldLvl="0" autoUpdateAnimBg="0"/>
      <p:bldP spid="10263" grpId="12" bldLvl="0" autoUpdateAnimBg="0"/>
      <p:bldP spid="10263" grpId="13" bldLvl="0" autoUpdateAnimBg="0"/>
      <p:bldP spid="10263" grpId="14" bldLvl="0" animBg="1" autoUpdateAnimBg="0"/>
      <p:bldP spid="10264" grpId="0" bldLvl="0" autoUpdateAnimBg="0"/>
      <p:bldP spid="10264" grpId="1" bldLvl="0" autoUpdateAnimBg="0"/>
      <p:bldP spid="10264" grpId="2" bldLvl="0" autoUpdateAnimBg="0"/>
      <p:bldP spid="10264" grpId="3" bldLvl="0" autoUpdateAnimBg="0"/>
      <p:bldP spid="10264" grpId="4" bldLvl="0" autoUpdateAnimBg="0"/>
      <p:bldP spid="10264" grpId="5" bldLvl="0" autoUpdateAnimBg="0"/>
      <p:bldP spid="10264" grpId="6" bldLvl="0" autoUpdateAnimBg="0"/>
      <p:bldP spid="10264" grpId="7" bldLvl="0" autoUpdateAnimBg="0"/>
      <p:bldP spid="10264" grpId="8" bldLvl="0" autoUpdateAnimBg="0"/>
      <p:bldP spid="10264" grpId="9" bldLvl="0" autoUpdateAnimBg="0"/>
      <p:bldP spid="10264" grpId="10" bldLvl="0" autoUpdateAnimBg="0"/>
      <p:bldP spid="10264" grpId="11" bldLvl="0" autoUpdateAnimBg="0"/>
      <p:bldP spid="10264" grpId="12" bldLvl="0" autoUpdateAnimBg="0"/>
      <p:bldP spid="10264" grpId="13" bldLvl="0" autoUpdateAnimBg="0"/>
      <p:bldP spid="10264" grpId="14" bldLvl="0" animBg="1" autoUpdateAnimBg="0"/>
      <p:bldP spid="10265" grpId="0" bldLvl="0" autoUpdateAnimBg="0"/>
      <p:bldP spid="10265" grpId="1" bldLvl="0" autoUpdateAnimBg="0"/>
      <p:bldP spid="10265" grpId="2" bldLvl="0" autoUpdateAnimBg="0"/>
      <p:bldP spid="10265" grpId="3" bldLvl="0" autoUpdateAnimBg="0"/>
      <p:bldP spid="10265" grpId="4" bldLvl="0" autoUpdateAnimBg="0"/>
      <p:bldP spid="10265" grpId="5" bldLvl="0" autoUpdateAnimBg="0"/>
      <p:bldP spid="10265" grpId="6" bldLvl="0" autoUpdateAnimBg="0"/>
      <p:bldP spid="10265" grpId="7" bldLvl="0" autoUpdateAnimBg="0"/>
      <p:bldP spid="10265" grpId="8" bldLvl="0" autoUpdateAnimBg="0"/>
      <p:bldP spid="10265" grpId="9" bldLvl="0" autoUpdateAnimBg="0"/>
      <p:bldP spid="10265" grpId="10" bldLvl="0" autoUpdateAnimBg="0"/>
      <p:bldP spid="10265" grpId="11" bldLvl="0" autoUpdateAnimBg="0"/>
      <p:bldP spid="10265" grpId="12" bldLvl="0" autoUpdateAnimBg="0"/>
      <p:bldP spid="10265" grpId="13" bldLvl="0" autoUpdateAnimBg="0"/>
      <p:bldP spid="10265" grpId="14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874963" y="1557338"/>
            <a:ext cx="4175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09688" y="2205038"/>
            <a:ext cx="6688137" cy="1292225"/>
            <a:chOff x="0" y="0"/>
            <a:chExt cx="10533" cy="2034"/>
          </a:xfrm>
        </p:grpSpPr>
        <p:sp>
          <p:nvSpPr>
            <p:cNvPr id="8216" name="AutoShape 45"/>
            <p:cNvSpPr>
              <a:spLocks noChangeArrowheads="1"/>
            </p:cNvSpPr>
            <p:nvPr/>
          </p:nvSpPr>
          <p:spPr bwMode="auto">
            <a:xfrm>
              <a:off x="183" y="200"/>
              <a:ext cx="10350" cy="169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7" name="AutoShape 47"/>
            <p:cNvSpPr>
              <a:spLocks noChangeArrowheads="1"/>
            </p:cNvSpPr>
            <p:nvPr/>
          </p:nvSpPr>
          <p:spPr bwMode="auto">
            <a:xfrm>
              <a:off x="10" y="340"/>
              <a:ext cx="10420" cy="1695"/>
            </a:xfrm>
            <a:prstGeom prst="roundRect">
              <a:avLst>
                <a:gd name="adj" fmla="val 16667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18" name="Group 6"/>
            <p:cNvGrpSpPr>
              <a:grpSpLocks/>
            </p:cNvGrpSpPr>
            <p:nvPr/>
          </p:nvGrpSpPr>
          <p:grpSpPr bwMode="auto">
            <a:xfrm>
              <a:off x="0" y="20"/>
              <a:ext cx="5228" cy="632"/>
              <a:chOff x="0" y="0"/>
              <a:chExt cx="4058" cy="480"/>
            </a:xfrm>
          </p:grpSpPr>
          <p:sp>
            <p:nvSpPr>
              <p:cNvPr id="8221" name="AutoShap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FF0517"/>
                  </a:gs>
                  <a:gs pos="50000">
                    <a:srgbClr val="EB0515"/>
                  </a:gs>
                  <a:gs pos="100000">
                    <a:srgbClr val="FF051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8222" name="Group 8"/>
              <p:cNvGrpSpPr>
                <a:grpSpLocks/>
              </p:cNvGrpSpPr>
              <p:nvPr/>
            </p:nvGrpSpPr>
            <p:grpSpPr bwMode="auto">
              <a:xfrm>
                <a:off x="10" y="15"/>
                <a:ext cx="4041" cy="444"/>
                <a:chOff x="0" y="0"/>
                <a:chExt cx="3986" cy="444"/>
              </a:xfrm>
            </p:grpSpPr>
            <p:sp>
              <p:nvSpPr>
                <p:cNvPr id="8223" name="AutoShape 61"/>
                <p:cNvSpPr>
                  <a:spLocks noChangeArrowheads="1"/>
                </p:cNvSpPr>
                <p:nvPr/>
              </p:nvSpPr>
              <p:spPr bwMode="auto">
                <a:xfrm>
                  <a:off x="0" y="328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0517">
                        <a:alpha val="0"/>
                      </a:srgbClr>
                    </a:gs>
                    <a:gs pos="100000">
                      <a:srgbClr val="FFCDD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  <p:sp>
              <p:nvSpPr>
                <p:cNvPr id="8224" name="AutoShap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C7CB"/>
                    </a:gs>
                    <a:gs pos="100000">
                      <a:srgbClr val="FF051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</p:grpSp>
        </p:grpSp>
        <p:sp>
          <p:nvSpPr>
            <p:cNvPr id="8219" name="Rectangle 63"/>
            <p:cNvSpPr>
              <a:spLocks noChangeArrowheads="1"/>
            </p:cNvSpPr>
            <p:nvPr/>
          </p:nvSpPr>
          <p:spPr bwMode="auto">
            <a:xfrm>
              <a:off x="311" y="0"/>
              <a:ext cx="188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lang="en-US" altLang="zh-CN" sz="2000" b="1">
                  <a:solidFill>
                    <a:schemeClr val="bg1"/>
                  </a:solidFill>
                  <a:ea typeface="微软雅黑" pitchFamily="34" charset="-122"/>
                </a:rPr>
                <a:t>添加内容</a:t>
              </a:r>
            </a:p>
          </p:txBody>
        </p:sp>
        <p:sp>
          <p:nvSpPr>
            <p:cNvPr id="8220" name="Rectangle 66"/>
            <p:cNvSpPr>
              <a:spLocks noChangeArrowheads="1"/>
            </p:cNvSpPr>
            <p:nvPr/>
          </p:nvSpPr>
          <p:spPr bwMode="auto">
            <a:xfrm>
              <a:off x="308" y="785"/>
              <a:ext cx="9105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1400" b="1">
                  <a:solidFill>
                    <a:srgbClr val="000000"/>
                  </a:solidFill>
                </a:rPr>
                <a:t>ThemeGallery  is a Design Digital Content &amp; Contents mall developed by Guild Design Inc.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71588" y="3654425"/>
            <a:ext cx="6756400" cy="1223963"/>
            <a:chOff x="0" y="0"/>
            <a:chExt cx="10640" cy="1926"/>
          </a:xfrm>
        </p:grpSpPr>
        <p:sp>
          <p:nvSpPr>
            <p:cNvPr id="8207" name="AutoShape 69"/>
            <p:cNvSpPr>
              <a:spLocks noChangeArrowheads="1"/>
            </p:cNvSpPr>
            <p:nvPr/>
          </p:nvSpPr>
          <p:spPr bwMode="auto">
            <a:xfrm>
              <a:off x="290" y="112"/>
              <a:ext cx="10350" cy="169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8" name="AutoShape 44"/>
            <p:cNvSpPr>
              <a:spLocks noChangeArrowheads="1"/>
            </p:cNvSpPr>
            <p:nvPr/>
          </p:nvSpPr>
          <p:spPr bwMode="auto">
            <a:xfrm>
              <a:off x="188" y="232"/>
              <a:ext cx="10350" cy="1695"/>
            </a:xfrm>
            <a:prstGeom prst="roundRect">
              <a:avLst>
                <a:gd name="adj" fmla="val 16667"/>
              </a:avLst>
            </a:prstGeom>
            <a:solidFill>
              <a:srgbClr val="BC0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9" name="Group 16"/>
            <p:cNvGrpSpPr>
              <a:grpSpLocks/>
            </p:cNvGrpSpPr>
            <p:nvPr/>
          </p:nvGrpSpPr>
          <p:grpSpPr bwMode="auto">
            <a:xfrm>
              <a:off x="0" y="24"/>
              <a:ext cx="5228" cy="633"/>
              <a:chOff x="0" y="0"/>
              <a:chExt cx="4058" cy="480"/>
            </a:xfrm>
          </p:grpSpPr>
          <p:sp>
            <p:nvSpPr>
              <p:cNvPr id="8212" name="AutoShap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C000D"/>
                  </a:gs>
                  <a:gs pos="50000">
                    <a:srgbClr val="AD000C"/>
                  </a:gs>
                  <a:gs pos="100000">
                    <a:srgbClr val="BC000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8213" name="Group 18"/>
              <p:cNvGrpSpPr>
                <a:grpSpLocks/>
              </p:cNvGrpSpPr>
              <p:nvPr/>
            </p:nvGrpSpPr>
            <p:grpSpPr bwMode="auto">
              <a:xfrm>
                <a:off x="10" y="15"/>
                <a:ext cx="4041" cy="444"/>
                <a:chOff x="0" y="0"/>
                <a:chExt cx="3986" cy="444"/>
              </a:xfrm>
            </p:grpSpPr>
            <p:sp>
              <p:nvSpPr>
                <p:cNvPr id="8214" name="AutoShape 51"/>
                <p:cNvSpPr>
                  <a:spLocks noChangeArrowheads="1"/>
                </p:cNvSpPr>
                <p:nvPr/>
              </p:nvSpPr>
              <p:spPr bwMode="auto">
                <a:xfrm>
                  <a:off x="0" y="328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BC000D">
                        <a:alpha val="0"/>
                      </a:srgbClr>
                    </a:gs>
                    <a:gs pos="100000">
                      <a:srgbClr val="F2CED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  <p:sp>
              <p:nvSpPr>
                <p:cNvPr id="8215" name="AutoShap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4D7D9"/>
                    </a:gs>
                    <a:gs pos="100000">
                      <a:srgbClr val="BC000D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</p:grpSp>
        </p:grpSp>
        <p:sp>
          <p:nvSpPr>
            <p:cNvPr id="8210" name="Rectangle 68"/>
            <p:cNvSpPr>
              <a:spLocks noChangeArrowheads="1"/>
            </p:cNvSpPr>
            <p:nvPr/>
          </p:nvSpPr>
          <p:spPr bwMode="auto">
            <a:xfrm>
              <a:off x="425" y="789"/>
              <a:ext cx="9105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1400" b="1">
                  <a:solidFill>
                    <a:srgbClr val="000000"/>
                  </a:solidFill>
                </a:rPr>
                <a:t>ThemeGallery  is a Design Digital Content &amp; Contents mall developed by Guild Design Inc.</a:t>
              </a:r>
            </a:p>
          </p:txBody>
        </p:sp>
        <p:sp>
          <p:nvSpPr>
            <p:cNvPr id="8211" name="Rectangle 63"/>
            <p:cNvSpPr>
              <a:spLocks noChangeArrowheads="1"/>
            </p:cNvSpPr>
            <p:nvPr/>
          </p:nvSpPr>
          <p:spPr bwMode="auto">
            <a:xfrm>
              <a:off x="371" y="0"/>
              <a:ext cx="188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lang="en-US" altLang="zh-CN" sz="2000" b="1">
                  <a:solidFill>
                    <a:schemeClr val="bg1"/>
                  </a:solidFill>
                  <a:ea typeface="微软雅黑" pitchFamily="34" charset="-122"/>
                </a:rPr>
                <a:t>添加内容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79525" y="5062538"/>
            <a:ext cx="6718300" cy="1263650"/>
            <a:chOff x="0" y="0"/>
            <a:chExt cx="10580" cy="1989"/>
          </a:xfrm>
        </p:grpSpPr>
        <p:sp>
          <p:nvSpPr>
            <p:cNvPr id="8198" name="AutoShape 43"/>
            <p:cNvSpPr>
              <a:spLocks noChangeArrowheads="1"/>
            </p:cNvSpPr>
            <p:nvPr/>
          </p:nvSpPr>
          <p:spPr bwMode="auto">
            <a:xfrm>
              <a:off x="230" y="175"/>
              <a:ext cx="10350" cy="169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9" name="AutoShape 46"/>
            <p:cNvSpPr>
              <a:spLocks noChangeArrowheads="1"/>
            </p:cNvSpPr>
            <p:nvPr/>
          </p:nvSpPr>
          <p:spPr bwMode="auto">
            <a:xfrm>
              <a:off x="57" y="295"/>
              <a:ext cx="10420" cy="1695"/>
            </a:xfrm>
            <a:prstGeom prst="roundRect">
              <a:avLst>
                <a:gd name="adj" fmla="val 16667"/>
              </a:avLst>
            </a:prstGeom>
            <a:solidFill>
              <a:srgbClr val="3A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00" name="Group 26"/>
            <p:cNvGrpSpPr>
              <a:grpSpLocks/>
            </p:cNvGrpSpPr>
            <p:nvPr/>
          </p:nvGrpSpPr>
          <p:grpSpPr bwMode="auto">
            <a:xfrm>
              <a:off x="0" y="0"/>
              <a:ext cx="5227" cy="632"/>
              <a:chOff x="0" y="0"/>
              <a:chExt cx="4058" cy="480"/>
            </a:xfrm>
          </p:grpSpPr>
          <p:sp>
            <p:nvSpPr>
              <p:cNvPr id="8203" name="AutoShap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A0004"/>
                  </a:gs>
                  <a:gs pos="50000">
                    <a:srgbClr val="350004"/>
                  </a:gs>
                  <a:gs pos="100000">
                    <a:srgbClr val="3A000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8204" name="Group 28"/>
              <p:cNvGrpSpPr>
                <a:grpSpLocks/>
              </p:cNvGrpSpPr>
              <p:nvPr/>
            </p:nvGrpSpPr>
            <p:grpSpPr bwMode="auto">
              <a:xfrm>
                <a:off x="10" y="15"/>
                <a:ext cx="4041" cy="444"/>
                <a:chOff x="0" y="0"/>
                <a:chExt cx="3986" cy="444"/>
              </a:xfrm>
            </p:grpSpPr>
            <p:sp>
              <p:nvSpPr>
                <p:cNvPr id="8205" name="AutoShape 56"/>
                <p:cNvSpPr>
                  <a:spLocks noChangeArrowheads="1"/>
                </p:cNvSpPr>
                <p:nvPr/>
              </p:nvSpPr>
              <p:spPr bwMode="auto">
                <a:xfrm>
                  <a:off x="0" y="328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A0004">
                        <a:alpha val="0"/>
                      </a:srgbClr>
                    </a:gs>
                    <a:gs pos="100000">
                      <a:srgbClr val="CDBEB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  <p:sp>
              <p:nvSpPr>
                <p:cNvPr id="8206" name="AutoShap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6" cy="11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D9CECF"/>
                    </a:gs>
                    <a:gs pos="100000">
                      <a:srgbClr val="3A0004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Arial" charset="0"/>
                  </a:endParaRPr>
                </a:p>
              </p:txBody>
            </p:sp>
          </p:grpSp>
        </p:grpSp>
        <p:sp>
          <p:nvSpPr>
            <p:cNvPr id="8201" name="Rectangle 67"/>
            <p:cNvSpPr>
              <a:spLocks noChangeArrowheads="1"/>
            </p:cNvSpPr>
            <p:nvPr/>
          </p:nvSpPr>
          <p:spPr bwMode="auto">
            <a:xfrm>
              <a:off x="457" y="755"/>
              <a:ext cx="9105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1400" b="1">
                  <a:solidFill>
                    <a:srgbClr val="000000"/>
                  </a:solidFill>
                </a:rPr>
                <a:t>ThemeGallery  is a Design Digital Content &amp; Contents mall developed by Guild Design Inc.</a:t>
              </a:r>
            </a:p>
          </p:txBody>
        </p:sp>
        <p:sp>
          <p:nvSpPr>
            <p:cNvPr id="8202" name="Rectangle 63"/>
            <p:cNvSpPr>
              <a:spLocks noChangeArrowheads="1"/>
            </p:cNvSpPr>
            <p:nvPr/>
          </p:nvSpPr>
          <p:spPr bwMode="auto">
            <a:xfrm>
              <a:off x="358" y="11"/>
              <a:ext cx="188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lang="en-US" altLang="zh-CN" sz="2000" b="1">
                  <a:solidFill>
                    <a:schemeClr val="bg1"/>
                  </a:solidFill>
                  <a:ea typeface="微软雅黑" pitchFamily="34" charset="-122"/>
                </a:rPr>
                <a:t>添加内容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utoUpdateAnimBg="0"/>
      <p:bldP spid="12290" grpId="1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657350"/>
            <a:ext cx="4175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2、添加您的标题文字</a:t>
            </a:r>
          </a:p>
        </p:txBody>
      </p:sp>
      <p:sp>
        <p:nvSpPr>
          <p:cNvPr id="13315" name="Freeform 14"/>
          <p:cNvSpPr>
            <a:spLocks/>
          </p:cNvSpPr>
          <p:nvPr/>
        </p:nvSpPr>
        <p:spPr bwMode="auto">
          <a:xfrm>
            <a:off x="5199063" y="4084638"/>
            <a:ext cx="3651250" cy="2032000"/>
          </a:xfrm>
          <a:custGeom>
            <a:avLst/>
            <a:gdLst>
              <a:gd name="T0" fmla="*/ 3401592 w 1755"/>
              <a:gd name="T1" fmla="*/ 553659 h 1413"/>
              <a:gd name="T2" fmla="*/ 2669261 w 1755"/>
              <a:gd name="T3" fmla="*/ 1683986 h 1413"/>
              <a:gd name="T4" fmla="*/ 1356476 w 1755"/>
              <a:gd name="T5" fmla="*/ 1734318 h 1413"/>
              <a:gd name="T6" fmla="*/ 0 w 1755"/>
              <a:gd name="T7" fmla="*/ 2032000 h 1413"/>
              <a:gd name="T8" fmla="*/ 1393925 w 1755"/>
              <a:gd name="T9" fmla="*/ 1648034 h 1413"/>
              <a:gd name="T10" fmla="*/ 2575640 w 1755"/>
              <a:gd name="T11" fmla="*/ 1550245 h 1413"/>
              <a:gd name="T12" fmla="*/ 3203946 w 1755"/>
              <a:gd name="T13" fmla="*/ 419918 h 1413"/>
              <a:gd name="T14" fmla="*/ 3000058 w 1755"/>
              <a:gd name="T15" fmla="*/ 280425 h 1413"/>
              <a:gd name="T16" fmla="*/ 3651250 w 1755"/>
              <a:gd name="T17" fmla="*/ 0 h 1413"/>
              <a:gd name="T18" fmla="*/ 3611721 w 1755"/>
              <a:gd name="T19" fmla="*/ 660076 h 1413"/>
              <a:gd name="T20" fmla="*/ 3401592 w 1755"/>
              <a:gd name="T21" fmla="*/ 553659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635" y="385"/>
                </a:moveTo>
                <a:lnTo>
                  <a:pt x="1283" y="1171"/>
                </a:lnTo>
                <a:lnTo>
                  <a:pt x="652" y="1206"/>
                </a:lnTo>
                <a:lnTo>
                  <a:pt x="0" y="1413"/>
                </a:lnTo>
                <a:lnTo>
                  <a:pt x="670" y="1146"/>
                </a:lnTo>
                <a:lnTo>
                  <a:pt x="1238" y="1078"/>
                </a:lnTo>
                <a:lnTo>
                  <a:pt x="1540" y="292"/>
                </a:lnTo>
                <a:lnTo>
                  <a:pt x="1442" y="195"/>
                </a:lnTo>
                <a:lnTo>
                  <a:pt x="1755" y="0"/>
                </a:lnTo>
                <a:lnTo>
                  <a:pt x="1736" y="459"/>
                </a:lnTo>
                <a:lnTo>
                  <a:pt x="1635" y="385"/>
                </a:lnTo>
                <a:close/>
              </a:path>
            </a:pathLst>
          </a:custGeom>
          <a:solidFill>
            <a:srgbClr val="0000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4471988" y="35575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17" name="Rectangle 16"/>
          <p:cNvSpPr>
            <a:spLocks noChangeArrowheads="1"/>
          </p:cNvSpPr>
          <p:nvPr/>
        </p:nvSpPr>
        <p:spPr bwMode="auto">
          <a:xfrm>
            <a:off x="5449888" y="30654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18" name="Rectangle 17"/>
          <p:cNvSpPr>
            <a:spLocks noChangeArrowheads="1"/>
          </p:cNvSpPr>
          <p:nvPr/>
        </p:nvSpPr>
        <p:spPr bwMode="auto">
          <a:xfrm>
            <a:off x="6372225" y="2565400"/>
            <a:ext cx="309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7232650" y="2046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0113" y="4005263"/>
            <a:ext cx="2928937" cy="452437"/>
            <a:chOff x="0" y="0"/>
            <a:chExt cx="4614" cy="712"/>
          </a:xfrm>
        </p:grpSpPr>
        <p:sp>
          <p:nvSpPr>
            <p:cNvPr id="9241" name="AutoShape 19"/>
            <p:cNvSpPr>
              <a:spLocks noChangeArrowheads="1"/>
            </p:cNvSpPr>
            <p:nvPr/>
          </p:nvSpPr>
          <p:spPr bwMode="auto">
            <a:xfrm>
              <a:off x="0" y="0"/>
              <a:ext cx="4615" cy="713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242" name="Rectangle 20"/>
            <p:cNvSpPr>
              <a:spLocks noChangeArrowheads="1"/>
            </p:cNvSpPr>
            <p:nvPr/>
          </p:nvSpPr>
          <p:spPr bwMode="auto">
            <a:xfrm>
              <a:off x="1381" y="70"/>
              <a:ext cx="188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ea typeface="微软雅黑" pitchFamily="34" charset="-122"/>
                </a:rPr>
                <a:t>添加内容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97350" y="3806825"/>
            <a:ext cx="755650" cy="1701800"/>
            <a:chOff x="0" y="0"/>
            <a:chExt cx="1189" cy="2679"/>
          </a:xfrm>
        </p:grpSpPr>
        <p:sp>
          <p:nvSpPr>
            <p:cNvPr id="9238" name="AutoShape 12"/>
            <p:cNvSpPr>
              <a:spLocks noChangeArrowheads="1"/>
            </p:cNvSpPr>
            <p:nvPr/>
          </p:nvSpPr>
          <p:spPr bwMode="auto">
            <a:xfrm rot="16200000" flipV="1">
              <a:off x="36" y="1527"/>
              <a:ext cx="1157" cy="1142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76020B">
                    <a:alpha val="7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9" name="AutoShape 13"/>
            <p:cNvSpPr>
              <a:spLocks noChangeArrowheads="1"/>
            </p:cNvSpPr>
            <p:nvPr/>
          </p:nvSpPr>
          <p:spPr bwMode="auto">
            <a:xfrm rot="16200000" flipV="1">
              <a:off x="-251" y="309"/>
              <a:ext cx="1748" cy="1130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420005"/>
                </a:gs>
                <a:gs pos="100000">
                  <a:srgbClr val="BC000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40" name="Text Box 21"/>
            <p:cNvSpPr txBox="1">
              <a:spLocks noChangeArrowheads="1"/>
            </p:cNvSpPr>
            <p:nvPr/>
          </p:nvSpPr>
          <p:spPr bwMode="auto">
            <a:xfrm>
              <a:off x="0" y="358"/>
              <a:ext cx="1005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EAEAEA"/>
                  </a:solidFill>
                </a:rPr>
                <a:t>text in here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11750" y="3379788"/>
            <a:ext cx="754063" cy="2128837"/>
            <a:chOff x="0" y="0"/>
            <a:chExt cx="1187" cy="3351"/>
          </a:xfrm>
        </p:grpSpPr>
        <p:sp>
          <p:nvSpPr>
            <p:cNvPr id="9235" name="AutoShape 10"/>
            <p:cNvSpPr>
              <a:spLocks noChangeArrowheads="1"/>
            </p:cNvSpPr>
            <p:nvPr/>
          </p:nvSpPr>
          <p:spPr bwMode="auto">
            <a:xfrm rot="16200000" flipV="1">
              <a:off x="-302" y="1862"/>
              <a:ext cx="1827" cy="1145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76020B">
                    <a:alpha val="7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6" name="AutoShape 11"/>
            <p:cNvSpPr>
              <a:spLocks noChangeArrowheads="1"/>
            </p:cNvSpPr>
            <p:nvPr/>
          </p:nvSpPr>
          <p:spPr bwMode="auto">
            <a:xfrm rot="16200000" flipV="1">
              <a:off x="-255" y="309"/>
              <a:ext cx="1747" cy="1130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570006"/>
                </a:gs>
                <a:gs pos="100000">
                  <a:srgbClr val="BC000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7" name="Text Box 22"/>
            <p:cNvSpPr txBox="1">
              <a:spLocks noChangeArrowheads="1"/>
            </p:cNvSpPr>
            <p:nvPr/>
          </p:nvSpPr>
          <p:spPr bwMode="auto">
            <a:xfrm>
              <a:off x="0" y="260"/>
              <a:ext cx="1005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EAEAEA"/>
                  </a:solidFill>
                </a:rPr>
                <a:t>text in here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4563" y="2882900"/>
            <a:ext cx="754062" cy="2600325"/>
            <a:chOff x="0" y="0"/>
            <a:chExt cx="1187" cy="4096"/>
          </a:xfrm>
        </p:grpSpPr>
        <p:sp>
          <p:nvSpPr>
            <p:cNvPr id="9232" name="AutoShape 8"/>
            <p:cNvSpPr>
              <a:spLocks noChangeArrowheads="1"/>
            </p:cNvSpPr>
            <p:nvPr/>
          </p:nvSpPr>
          <p:spPr bwMode="auto">
            <a:xfrm rot="16200000" flipV="1">
              <a:off x="-669" y="2240"/>
              <a:ext cx="2570" cy="1142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76020B">
                    <a:alpha val="7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3" name="AutoShape 9"/>
            <p:cNvSpPr>
              <a:spLocks noChangeArrowheads="1"/>
            </p:cNvSpPr>
            <p:nvPr/>
          </p:nvSpPr>
          <p:spPr bwMode="auto">
            <a:xfrm rot="16200000" flipV="1">
              <a:off x="-251" y="307"/>
              <a:ext cx="1748" cy="1127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570006"/>
                </a:gs>
                <a:gs pos="100000">
                  <a:srgbClr val="BC000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4" name="Text Box 23"/>
            <p:cNvSpPr txBox="1">
              <a:spLocks noChangeArrowheads="1"/>
            </p:cNvSpPr>
            <p:nvPr/>
          </p:nvSpPr>
          <p:spPr bwMode="auto">
            <a:xfrm>
              <a:off x="0" y="309"/>
              <a:ext cx="1007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EAEAEA"/>
                  </a:solidFill>
                </a:rPr>
                <a:t>text in here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904038" y="2389188"/>
            <a:ext cx="771525" cy="3094037"/>
            <a:chOff x="0" y="0"/>
            <a:chExt cx="1214" cy="4871"/>
          </a:xfrm>
        </p:grpSpPr>
        <p:sp>
          <p:nvSpPr>
            <p:cNvPr id="9229" name="AutoShape 6"/>
            <p:cNvSpPr>
              <a:spLocks noChangeArrowheads="1"/>
            </p:cNvSpPr>
            <p:nvPr/>
          </p:nvSpPr>
          <p:spPr bwMode="auto">
            <a:xfrm rot="16200000" flipV="1">
              <a:off x="-1035" y="2622"/>
              <a:ext cx="3347" cy="1145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76020B">
                    <a:alpha val="7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0" name="AutoShape 7"/>
            <p:cNvSpPr>
              <a:spLocks noChangeArrowheads="1"/>
            </p:cNvSpPr>
            <p:nvPr/>
          </p:nvSpPr>
          <p:spPr bwMode="auto">
            <a:xfrm rot="16200000" flipV="1">
              <a:off x="-225" y="309"/>
              <a:ext cx="1747" cy="1130"/>
            </a:xfrm>
            <a:prstGeom prst="cube">
              <a:avLst>
                <a:gd name="adj" fmla="val 23792"/>
              </a:avLst>
            </a:prstGeom>
            <a:gradFill rotWithShape="1">
              <a:gsLst>
                <a:gs pos="0">
                  <a:srgbClr val="570006"/>
                </a:gs>
                <a:gs pos="100000">
                  <a:srgbClr val="BC000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231" name="Text Box 24"/>
            <p:cNvSpPr txBox="1">
              <a:spLocks noChangeArrowheads="1"/>
            </p:cNvSpPr>
            <p:nvPr/>
          </p:nvSpPr>
          <p:spPr bwMode="auto">
            <a:xfrm>
              <a:off x="0" y="290"/>
              <a:ext cx="1005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EAEAEA"/>
                  </a:solidFill>
                </a:rPr>
                <a:t>text in here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utoUpdateAnimBg="0"/>
      <p:bldP spid="13315" grpId="0" animBg="1"/>
      <p:bldP spid="13316" grpId="0" bldLvl="0" autoUpdateAnimBg="0"/>
      <p:bldP spid="13317" grpId="0" bldLvl="0" autoUpdateAnimBg="0"/>
      <p:bldP spid="13318" grpId="0" bldLvl="0" autoUpdateAnimBg="0"/>
      <p:bldP spid="13319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55875" y="1773238"/>
            <a:ext cx="41751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3、添加您的标题文字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2325" y="5002213"/>
            <a:ext cx="1495425" cy="344487"/>
            <a:chOff x="0" y="0"/>
            <a:chExt cx="2354" cy="542"/>
          </a:xfrm>
        </p:grpSpPr>
        <p:sp>
          <p:nvSpPr>
            <p:cNvPr id="10335" name="Line 92"/>
            <p:cNvSpPr>
              <a:spLocks noChangeShapeType="1"/>
            </p:cNvSpPr>
            <p:nvPr/>
          </p:nvSpPr>
          <p:spPr bwMode="auto">
            <a:xfrm>
              <a:off x="1190" y="0"/>
              <a:ext cx="0" cy="5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Line 93"/>
            <p:cNvSpPr>
              <a:spLocks noChangeShapeType="1"/>
            </p:cNvSpPr>
            <p:nvPr/>
          </p:nvSpPr>
          <p:spPr bwMode="auto">
            <a:xfrm flipH="1">
              <a:off x="0" y="542"/>
              <a:ext cx="23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2" name="Text Box 94"/>
          <p:cNvSpPr txBox="1">
            <a:spLocks noChangeArrowheads="1"/>
          </p:cNvSpPr>
          <p:nvPr/>
        </p:nvSpPr>
        <p:spPr bwMode="auto">
          <a:xfrm>
            <a:off x="709613" y="5400675"/>
            <a:ext cx="1701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1400">
                <a:solidFill>
                  <a:srgbClr val="595959"/>
                </a:solidFill>
                <a:cs typeface="Arial" charset="0"/>
              </a:rPr>
              <a:t> Click to add Text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itchFamily="2" charset="2"/>
              <a:buNone/>
            </a:pPr>
            <a:endParaRPr lang="en-US" altLang="zh-CN" sz="1400">
              <a:solidFill>
                <a:srgbClr val="595959"/>
              </a:solidFill>
              <a:cs typeface="Arial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581775" y="3425825"/>
            <a:ext cx="1631950" cy="336550"/>
            <a:chOff x="0" y="0"/>
            <a:chExt cx="2570" cy="529"/>
          </a:xfrm>
        </p:grpSpPr>
        <p:sp>
          <p:nvSpPr>
            <p:cNvPr id="10333" name="Line 99"/>
            <p:cNvSpPr>
              <a:spLocks noChangeShapeType="1"/>
            </p:cNvSpPr>
            <p:nvPr/>
          </p:nvSpPr>
          <p:spPr bwMode="auto">
            <a:xfrm>
              <a:off x="1360" y="3"/>
              <a:ext cx="0" cy="5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Line 100"/>
            <p:cNvSpPr>
              <a:spLocks noChangeShapeType="1"/>
            </p:cNvSpPr>
            <p:nvPr/>
          </p:nvSpPr>
          <p:spPr bwMode="auto">
            <a:xfrm flipH="1">
              <a:off x="0" y="0"/>
              <a:ext cx="25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6" name="Text Box 101"/>
          <p:cNvSpPr txBox="1">
            <a:spLocks noChangeArrowheads="1"/>
          </p:cNvSpPr>
          <p:nvPr/>
        </p:nvSpPr>
        <p:spPr bwMode="auto">
          <a:xfrm>
            <a:off x="6588125" y="2925763"/>
            <a:ext cx="170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>
                <a:solidFill>
                  <a:srgbClr val="595959"/>
                </a:solidFill>
                <a:cs typeface="Arial" charset="0"/>
              </a:rPr>
              <a:t> Click to add Text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22550" y="3425825"/>
            <a:ext cx="1771650" cy="336550"/>
            <a:chOff x="0" y="0"/>
            <a:chExt cx="2790" cy="529"/>
          </a:xfrm>
        </p:grpSpPr>
        <p:sp>
          <p:nvSpPr>
            <p:cNvPr id="10331" name="Line 102"/>
            <p:cNvSpPr>
              <a:spLocks noChangeShapeType="1"/>
            </p:cNvSpPr>
            <p:nvPr/>
          </p:nvSpPr>
          <p:spPr bwMode="auto">
            <a:xfrm>
              <a:off x="1455" y="3"/>
              <a:ext cx="0" cy="5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Line 103"/>
            <p:cNvSpPr>
              <a:spLocks noChangeShapeType="1"/>
            </p:cNvSpPr>
            <p:nvPr/>
          </p:nvSpPr>
          <p:spPr bwMode="auto">
            <a:xfrm flipH="1">
              <a:off x="0" y="0"/>
              <a:ext cx="27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0" name="Text Box 104"/>
          <p:cNvSpPr txBox="1">
            <a:spLocks noChangeArrowheads="1"/>
          </p:cNvSpPr>
          <p:nvPr/>
        </p:nvSpPr>
        <p:spPr bwMode="auto">
          <a:xfrm>
            <a:off x="2700338" y="2925763"/>
            <a:ext cx="170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400">
                <a:solidFill>
                  <a:srgbClr val="595959"/>
                </a:solidFill>
                <a:cs typeface="Arial" charset="0"/>
              </a:rPr>
              <a:t> Click to add Text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649788" y="5002213"/>
            <a:ext cx="1587500" cy="334962"/>
            <a:chOff x="0" y="0"/>
            <a:chExt cx="2500" cy="527"/>
          </a:xfrm>
        </p:grpSpPr>
        <p:sp>
          <p:nvSpPr>
            <p:cNvPr id="10329" name="Line 105"/>
            <p:cNvSpPr>
              <a:spLocks noChangeShapeType="1"/>
            </p:cNvSpPr>
            <p:nvPr/>
          </p:nvSpPr>
          <p:spPr bwMode="auto">
            <a:xfrm>
              <a:off x="1277" y="0"/>
              <a:ext cx="0" cy="5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Line 106"/>
            <p:cNvSpPr>
              <a:spLocks noChangeShapeType="1"/>
            </p:cNvSpPr>
            <p:nvPr/>
          </p:nvSpPr>
          <p:spPr bwMode="auto">
            <a:xfrm flipH="1">
              <a:off x="0" y="527"/>
              <a:ext cx="25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4" name="Text Box 107"/>
          <p:cNvSpPr txBox="1">
            <a:spLocks noChangeArrowheads="1"/>
          </p:cNvSpPr>
          <p:nvPr/>
        </p:nvSpPr>
        <p:spPr bwMode="auto">
          <a:xfrm>
            <a:off x="4614863" y="5400675"/>
            <a:ext cx="170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1400">
                <a:solidFill>
                  <a:srgbClr val="595959"/>
                </a:solidFill>
                <a:cs typeface="Arial" charset="0"/>
              </a:rPr>
              <a:t> Click to add Text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-28575" y="3741738"/>
            <a:ext cx="9137650" cy="1254125"/>
            <a:chOff x="0" y="0"/>
            <a:chExt cx="5760" cy="790"/>
          </a:xfrm>
        </p:grpSpPr>
        <p:sp>
          <p:nvSpPr>
            <p:cNvPr id="10320" name="Line 109"/>
            <p:cNvSpPr>
              <a:spLocks noChangeShapeType="1"/>
            </p:cNvSpPr>
            <p:nvPr/>
          </p:nvSpPr>
          <p:spPr bwMode="auto">
            <a:xfrm flipH="1">
              <a:off x="0" y="399"/>
              <a:ext cx="652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110"/>
            <p:cNvSpPr>
              <a:spLocks noChangeShapeType="1"/>
            </p:cNvSpPr>
            <p:nvPr/>
          </p:nvSpPr>
          <p:spPr bwMode="auto">
            <a:xfrm flipH="1">
              <a:off x="3839" y="399"/>
              <a:ext cx="51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Arc 111"/>
            <p:cNvSpPr>
              <a:spLocks/>
            </p:cNvSpPr>
            <p:nvPr/>
          </p:nvSpPr>
          <p:spPr bwMode="auto">
            <a:xfrm rot="16200000" flipV="1">
              <a:off x="2048" y="-172"/>
              <a:ext cx="412" cy="769"/>
            </a:xfrm>
            <a:custGeom>
              <a:avLst/>
              <a:gdLst>
                <a:gd name="T0" fmla="*/ 749 w 22794"/>
                <a:gd name="T1" fmla="*/ 4 h 43200"/>
                <a:gd name="T2" fmla="*/ 1194 w 22794"/>
                <a:gd name="T3" fmla="*/ 0 h 43200"/>
                <a:gd name="T4" fmla="*/ 22794 w 22794"/>
                <a:gd name="T5" fmla="*/ 21600 h 43200"/>
                <a:gd name="T6" fmla="*/ 1194 w 22794"/>
                <a:gd name="T7" fmla="*/ 43200 h 43200"/>
                <a:gd name="T8" fmla="*/ 0 w 22794"/>
                <a:gd name="T9" fmla="*/ 43166 h 43200"/>
                <a:gd name="T10" fmla="*/ 749 w 22794"/>
                <a:gd name="T11" fmla="*/ 4 h 43200"/>
                <a:gd name="T12" fmla="*/ 1194 w 22794"/>
                <a:gd name="T13" fmla="*/ 0 h 43200"/>
                <a:gd name="T14" fmla="*/ 22794 w 22794"/>
                <a:gd name="T15" fmla="*/ 21600 h 43200"/>
                <a:gd name="T16" fmla="*/ 1194 w 22794"/>
                <a:gd name="T17" fmla="*/ 43200 h 43200"/>
                <a:gd name="T18" fmla="*/ 0 w 22794"/>
                <a:gd name="T19" fmla="*/ 43166 h 43200"/>
                <a:gd name="T20" fmla="*/ 1194 w 22794"/>
                <a:gd name="T21" fmla="*/ 21600 h 43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794"/>
                <a:gd name="T34" fmla="*/ 0 h 43200"/>
                <a:gd name="T35" fmla="*/ 22794 w 22794"/>
                <a:gd name="T36" fmla="*/ 43200 h 43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 cmpd="sng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Arc 112"/>
            <p:cNvSpPr>
              <a:spLocks/>
            </p:cNvSpPr>
            <p:nvPr/>
          </p:nvSpPr>
          <p:spPr bwMode="auto">
            <a:xfrm rot="16200000" flipV="1">
              <a:off x="4498" y="-172"/>
              <a:ext cx="418" cy="769"/>
            </a:xfrm>
            <a:custGeom>
              <a:avLst/>
              <a:gdLst>
                <a:gd name="T0" fmla="*/ 749 w 22794"/>
                <a:gd name="T1" fmla="*/ 4 h 43200"/>
                <a:gd name="T2" fmla="*/ 1194 w 22794"/>
                <a:gd name="T3" fmla="*/ 0 h 43200"/>
                <a:gd name="T4" fmla="*/ 22794 w 22794"/>
                <a:gd name="T5" fmla="*/ 21600 h 43200"/>
                <a:gd name="T6" fmla="*/ 1194 w 22794"/>
                <a:gd name="T7" fmla="*/ 43200 h 43200"/>
                <a:gd name="T8" fmla="*/ 0 w 22794"/>
                <a:gd name="T9" fmla="*/ 43166 h 43200"/>
                <a:gd name="T10" fmla="*/ 749 w 22794"/>
                <a:gd name="T11" fmla="*/ 4 h 43200"/>
                <a:gd name="T12" fmla="*/ 1194 w 22794"/>
                <a:gd name="T13" fmla="*/ 0 h 43200"/>
                <a:gd name="T14" fmla="*/ 22794 w 22794"/>
                <a:gd name="T15" fmla="*/ 21600 h 43200"/>
                <a:gd name="T16" fmla="*/ 1194 w 22794"/>
                <a:gd name="T17" fmla="*/ 43200 h 43200"/>
                <a:gd name="T18" fmla="*/ 0 w 22794"/>
                <a:gd name="T19" fmla="*/ 43166 h 43200"/>
                <a:gd name="T20" fmla="*/ 1194 w 22794"/>
                <a:gd name="T21" fmla="*/ 21600 h 43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794"/>
                <a:gd name="T34" fmla="*/ 0 h 43200"/>
                <a:gd name="T35" fmla="*/ 22794 w 22794"/>
                <a:gd name="T36" fmla="*/ 43200 h 43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 cmpd="sng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113"/>
            <p:cNvSpPr>
              <a:spLocks noChangeShapeType="1"/>
            </p:cNvSpPr>
            <p:nvPr/>
          </p:nvSpPr>
          <p:spPr bwMode="auto">
            <a:xfrm flipH="1">
              <a:off x="2619" y="399"/>
              <a:ext cx="49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Arc 114"/>
            <p:cNvSpPr>
              <a:spLocks/>
            </p:cNvSpPr>
            <p:nvPr/>
          </p:nvSpPr>
          <p:spPr bwMode="auto">
            <a:xfrm rot="5400000">
              <a:off x="3273" y="202"/>
              <a:ext cx="400" cy="769"/>
            </a:xfrm>
            <a:custGeom>
              <a:avLst/>
              <a:gdLst>
                <a:gd name="T0" fmla="*/ 749 w 22794"/>
                <a:gd name="T1" fmla="*/ 4 h 43200"/>
                <a:gd name="T2" fmla="*/ 1194 w 22794"/>
                <a:gd name="T3" fmla="*/ 0 h 43200"/>
                <a:gd name="T4" fmla="*/ 22794 w 22794"/>
                <a:gd name="T5" fmla="*/ 21600 h 43200"/>
                <a:gd name="T6" fmla="*/ 1194 w 22794"/>
                <a:gd name="T7" fmla="*/ 43200 h 43200"/>
                <a:gd name="T8" fmla="*/ 0 w 22794"/>
                <a:gd name="T9" fmla="*/ 43166 h 43200"/>
                <a:gd name="T10" fmla="*/ 749 w 22794"/>
                <a:gd name="T11" fmla="*/ 4 h 43200"/>
                <a:gd name="T12" fmla="*/ 1194 w 22794"/>
                <a:gd name="T13" fmla="*/ 0 h 43200"/>
                <a:gd name="T14" fmla="*/ 22794 w 22794"/>
                <a:gd name="T15" fmla="*/ 21600 h 43200"/>
                <a:gd name="T16" fmla="*/ 1194 w 22794"/>
                <a:gd name="T17" fmla="*/ 43200 h 43200"/>
                <a:gd name="T18" fmla="*/ 0 w 22794"/>
                <a:gd name="T19" fmla="*/ 43166 h 43200"/>
                <a:gd name="T20" fmla="*/ 1194 w 22794"/>
                <a:gd name="T21" fmla="*/ 21600 h 43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794"/>
                <a:gd name="T34" fmla="*/ 0 h 43200"/>
                <a:gd name="T35" fmla="*/ 22794 w 22794"/>
                <a:gd name="T36" fmla="*/ 43200 h 43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 cmpd="sng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115"/>
            <p:cNvSpPr>
              <a:spLocks noChangeShapeType="1"/>
            </p:cNvSpPr>
            <p:nvPr/>
          </p:nvSpPr>
          <p:spPr bwMode="auto">
            <a:xfrm flipH="1">
              <a:off x="5071" y="399"/>
              <a:ext cx="689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Line 116"/>
            <p:cNvSpPr>
              <a:spLocks noChangeShapeType="1"/>
            </p:cNvSpPr>
            <p:nvPr/>
          </p:nvSpPr>
          <p:spPr bwMode="auto">
            <a:xfrm flipH="1">
              <a:off x="1377" y="399"/>
              <a:ext cx="523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Arc 117"/>
            <p:cNvSpPr>
              <a:spLocks/>
            </p:cNvSpPr>
            <p:nvPr/>
          </p:nvSpPr>
          <p:spPr bwMode="auto">
            <a:xfrm rot="5400000">
              <a:off x="811" y="202"/>
              <a:ext cx="400" cy="769"/>
            </a:xfrm>
            <a:custGeom>
              <a:avLst/>
              <a:gdLst>
                <a:gd name="T0" fmla="*/ 749 w 22794"/>
                <a:gd name="T1" fmla="*/ 4 h 43200"/>
                <a:gd name="T2" fmla="*/ 1194 w 22794"/>
                <a:gd name="T3" fmla="*/ 0 h 43200"/>
                <a:gd name="T4" fmla="*/ 22794 w 22794"/>
                <a:gd name="T5" fmla="*/ 21600 h 43200"/>
                <a:gd name="T6" fmla="*/ 1194 w 22794"/>
                <a:gd name="T7" fmla="*/ 43200 h 43200"/>
                <a:gd name="T8" fmla="*/ 0 w 22794"/>
                <a:gd name="T9" fmla="*/ 43166 h 43200"/>
                <a:gd name="T10" fmla="*/ 749 w 22794"/>
                <a:gd name="T11" fmla="*/ 4 h 43200"/>
                <a:gd name="T12" fmla="*/ 1194 w 22794"/>
                <a:gd name="T13" fmla="*/ 0 h 43200"/>
                <a:gd name="T14" fmla="*/ 22794 w 22794"/>
                <a:gd name="T15" fmla="*/ 21600 h 43200"/>
                <a:gd name="T16" fmla="*/ 1194 w 22794"/>
                <a:gd name="T17" fmla="*/ 43200 h 43200"/>
                <a:gd name="T18" fmla="*/ 0 w 22794"/>
                <a:gd name="T19" fmla="*/ 43166 h 43200"/>
                <a:gd name="T20" fmla="*/ 1194 w 22794"/>
                <a:gd name="T21" fmla="*/ 21600 h 43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794"/>
                <a:gd name="T34" fmla="*/ 0 h 43200"/>
                <a:gd name="T35" fmla="*/ 22794 w 22794"/>
                <a:gd name="T36" fmla="*/ 43200 h 43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 cmpd="sng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882650" y="3854450"/>
            <a:ext cx="1423988" cy="1052513"/>
            <a:chOff x="0" y="0"/>
            <a:chExt cx="2244" cy="1658"/>
          </a:xfrm>
        </p:grpSpPr>
        <p:grpSp>
          <p:nvGrpSpPr>
            <p:cNvPr id="10304" name="Group 30"/>
            <p:cNvGrpSpPr>
              <a:grpSpLocks/>
            </p:cNvGrpSpPr>
            <p:nvPr/>
          </p:nvGrpSpPr>
          <p:grpSpPr bwMode="auto">
            <a:xfrm>
              <a:off x="284" y="0"/>
              <a:ext cx="1640" cy="1658"/>
              <a:chOff x="0" y="0"/>
              <a:chExt cx="656" cy="663"/>
            </a:xfrm>
          </p:grpSpPr>
          <p:pic>
            <p:nvPicPr>
              <p:cNvPr id="10307" name="Picture 37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8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rgbClr val="3A0004"/>
                  </a:gs>
                  <a:gs pos="50000">
                    <a:srgbClr val="D3C6C7"/>
                  </a:gs>
                  <a:gs pos="100000">
                    <a:srgbClr val="3A000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10309" name="Group 33"/>
              <p:cNvGrpSpPr>
                <a:grpSpLocks/>
              </p:cNvGrpSpPr>
              <p:nvPr/>
            </p:nvGrpSpPr>
            <p:grpSpPr bwMode="auto">
              <a:xfrm>
                <a:off x="35" y="530"/>
                <a:ext cx="570" cy="110"/>
                <a:chOff x="0" y="0"/>
                <a:chExt cx="825" cy="156"/>
              </a:xfrm>
            </p:grpSpPr>
            <p:grpSp>
              <p:nvGrpSpPr>
                <p:cNvPr id="10310" name="Group 34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144" y="0"/>
                  <a:ext cx="681" cy="150"/>
                  <a:chOff x="0" y="0"/>
                  <a:chExt cx="1118" cy="279"/>
                </a:xfrm>
              </p:grpSpPr>
              <p:sp>
                <p:nvSpPr>
                  <p:cNvPr id="10316" name="AutoShape 41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17" name="AutoShape 42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18" name="AutoShape 43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19" name="AutoShape 44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0311" name="Group 39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0" y="6"/>
                  <a:ext cx="681" cy="150"/>
                  <a:chOff x="0" y="0"/>
                  <a:chExt cx="1118" cy="279"/>
                </a:xfrm>
              </p:grpSpPr>
              <p:sp>
                <p:nvSpPr>
                  <p:cNvPr id="10312" name="AutoShape 46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13" name="AutoShape 47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14" name="AutoShape 48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15" name="AutoShape 49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10305" name="Text Box 95"/>
            <p:cNvSpPr txBox="1">
              <a:spLocks noChangeArrowheads="1"/>
            </p:cNvSpPr>
            <p:nvPr/>
          </p:nvSpPr>
          <p:spPr bwMode="auto">
            <a:xfrm>
              <a:off x="0" y="351"/>
              <a:ext cx="224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添加内容</a:t>
              </a:r>
            </a:p>
          </p:txBody>
        </p:sp>
        <p:pic>
          <p:nvPicPr>
            <p:cNvPr id="10306" name="Picture 118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" y="18"/>
              <a:ext cx="130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2830513" y="3846513"/>
            <a:ext cx="1425575" cy="1052512"/>
            <a:chOff x="0" y="0"/>
            <a:chExt cx="2244" cy="1656"/>
          </a:xfrm>
        </p:grpSpPr>
        <p:grpSp>
          <p:nvGrpSpPr>
            <p:cNvPr id="10288" name="Group 47"/>
            <p:cNvGrpSpPr>
              <a:grpSpLocks/>
            </p:cNvGrpSpPr>
            <p:nvPr/>
          </p:nvGrpSpPr>
          <p:grpSpPr bwMode="auto">
            <a:xfrm>
              <a:off x="307" y="0"/>
              <a:ext cx="1640" cy="1657"/>
              <a:chOff x="0" y="0"/>
              <a:chExt cx="656" cy="663"/>
            </a:xfrm>
          </p:grpSpPr>
          <p:pic>
            <p:nvPicPr>
              <p:cNvPr id="10291" name="Picture 51" descr="circuler_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92" name="Oval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rgbClr val="BC000D"/>
                  </a:gs>
                  <a:gs pos="50000">
                    <a:srgbClr val="F0C6C9"/>
                  </a:gs>
                  <a:gs pos="100000">
                    <a:srgbClr val="BC000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10293" name="Group 50"/>
              <p:cNvGrpSpPr>
                <a:grpSpLocks/>
              </p:cNvGrpSpPr>
              <p:nvPr/>
            </p:nvGrpSpPr>
            <p:grpSpPr bwMode="auto">
              <a:xfrm>
                <a:off x="35" y="530"/>
                <a:ext cx="570" cy="110"/>
                <a:chOff x="0" y="0"/>
                <a:chExt cx="825" cy="156"/>
              </a:xfrm>
            </p:grpSpPr>
            <p:grpSp>
              <p:nvGrpSpPr>
                <p:cNvPr id="10294" name="Group 51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144" y="0"/>
                  <a:ext cx="681" cy="150"/>
                  <a:chOff x="0" y="0"/>
                  <a:chExt cx="1118" cy="279"/>
                </a:xfrm>
              </p:grpSpPr>
              <p:sp>
                <p:nvSpPr>
                  <p:cNvPr id="10300" name="AutoShape 5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01" name="AutoShape 5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02" name="AutoShape 5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03" name="AutoShape 5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0295" name="Group 56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0" y="6"/>
                  <a:ext cx="681" cy="150"/>
                  <a:chOff x="0" y="0"/>
                  <a:chExt cx="1118" cy="279"/>
                </a:xfrm>
              </p:grpSpPr>
              <p:sp>
                <p:nvSpPr>
                  <p:cNvPr id="10296" name="AutoShape 6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97" name="AutoShape 6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98" name="AutoShape 6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99" name="AutoShape 6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pic>
          <p:nvPicPr>
            <p:cNvPr id="10289" name="Picture 119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" y="15"/>
              <a:ext cx="130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0" name="Text Box 95"/>
            <p:cNvSpPr txBox="1">
              <a:spLocks noChangeArrowheads="1"/>
            </p:cNvSpPr>
            <p:nvPr/>
          </p:nvSpPr>
          <p:spPr bwMode="auto">
            <a:xfrm>
              <a:off x="0" y="363"/>
              <a:ext cx="224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添加内容</a:t>
              </a:r>
            </a:p>
          </p:txBody>
        </p:sp>
      </p:grpSp>
      <p:grpSp>
        <p:nvGrpSpPr>
          <p:cNvPr id="17" name="Group 63"/>
          <p:cNvGrpSpPr>
            <a:grpSpLocks/>
          </p:cNvGrpSpPr>
          <p:nvPr/>
        </p:nvGrpSpPr>
        <p:grpSpPr bwMode="auto">
          <a:xfrm>
            <a:off x="4776788" y="3857625"/>
            <a:ext cx="1425575" cy="1050925"/>
            <a:chOff x="0" y="0"/>
            <a:chExt cx="2244" cy="1654"/>
          </a:xfrm>
        </p:grpSpPr>
        <p:grpSp>
          <p:nvGrpSpPr>
            <p:cNvPr id="10272" name="Group 64"/>
            <p:cNvGrpSpPr>
              <a:grpSpLocks/>
            </p:cNvGrpSpPr>
            <p:nvPr/>
          </p:nvGrpSpPr>
          <p:grpSpPr bwMode="auto">
            <a:xfrm>
              <a:off x="295" y="0"/>
              <a:ext cx="1640" cy="1655"/>
              <a:chOff x="0" y="0"/>
              <a:chExt cx="656" cy="662"/>
            </a:xfrm>
          </p:grpSpPr>
          <p:pic>
            <p:nvPicPr>
              <p:cNvPr id="10275" name="Picture 65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56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76" name="Oval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2" cy="662"/>
              </a:xfrm>
              <a:prstGeom prst="ellipse">
                <a:avLst/>
              </a:prstGeom>
              <a:gradFill rotWithShape="1">
                <a:gsLst>
                  <a:gs pos="0">
                    <a:srgbClr val="FF3B3B"/>
                  </a:gs>
                  <a:gs pos="50000">
                    <a:srgbClr val="FFD3D3"/>
                  </a:gs>
                  <a:gs pos="100000">
                    <a:srgbClr val="FF3B3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10277" name="Group 67"/>
              <p:cNvGrpSpPr>
                <a:grpSpLocks/>
              </p:cNvGrpSpPr>
              <p:nvPr/>
            </p:nvGrpSpPr>
            <p:grpSpPr bwMode="auto">
              <a:xfrm>
                <a:off x="35" y="517"/>
                <a:ext cx="570" cy="110"/>
                <a:chOff x="0" y="0"/>
                <a:chExt cx="825" cy="156"/>
              </a:xfrm>
            </p:grpSpPr>
            <p:grpSp>
              <p:nvGrpSpPr>
                <p:cNvPr id="10278" name="Group 68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144" y="0"/>
                  <a:ext cx="681" cy="150"/>
                  <a:chOff x="0" y="0"/>
                  <a:chExt cx="1118" cy="279"/>
                </a:xfrm>
              </p:grpSpPr>
              <p:sp>
                <p:nvSpPr>
                  <p:cNvPr id="10284" name="AutoShape 69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85" name="AutoShape 70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86" name="AutoShape 71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87" name="AutoShape 72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0279" name="Group 73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0" y="6"/>
                  <a:ext cx="681" cy="150"/>
                  <a:chOff x="0" y="0"/>
                  <a:chExt cx="1118" cy="279"/>
                </a:xfrm>
              </p:grpSpPr>
              <p:sp>
                <p:nvSpPr>
                  <p:cNvPr id="10280" name="AutoShape 74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81" name="AutoShape 75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82" name="AutoShape 76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83" name="AutoShape 77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pic>
          <p:nvPicPr>
            <p:cNvPr id="10273" name="Picture 120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" y="28"/>
              <a:ext cx="130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4" name="Text Box 95"/>
            <p:cNvSpPr txBox="1">
              <a:spLocks noChangeArrowheads="1"/>
            </p:cNvSpPr>
            <p:nvPr/>
          </p:nvSpPr>
          <p:spPr bwMode="auto">
            <a:xfrm>
              <a:off x="0" y="346"/>
              <a:ext cx="224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添加内容</a:t>
              </a:r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6743700" y="3849688"/>
            <a:ext cx="1425575" cy="1050925"/>
            <a:chOff x="0" y="0"/>
            <a:chExt cx="2244" cy="1654"/>
          </a:xfrm>
        </p:grpSpPr>
        <p:grpSp>
          <p:nvGrpSpPr>
            <p:cNvPr id="10256" name="Group 81"/>
            <p:cNvGrpSpPr>
              <a:grpSpLocks/>
            </p:cNvGrpSpPr>
            <p:nvPr/>
          </p:nvGrpSpPr>
          <p:grpSpPr bwMode="auto">
            <a:xfrm>
              <a:off x="288" y="0"/>
              <a:ext cx="1640" cy="1655"/>
              <a:chOff x="0" y="0"/>
              <a:chExt cx="656" cy="662"/>
            </a:xfrm>
          </p:grpSpPr>
          <p:pic>
            <p:nvPicPr>
              <p:cNvPr id="10259" name="Picture 79" descr="circuler_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56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60" name="Oval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2" cy="662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50000">
                    <a:srgbClr val="FFC7CB"/>
                  </a:gs>
                  <a:gs pos="100000">
                    <a:srgbClr val="FF051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Arial" charset="0"/>
                </a:endParaRPr>
              </a:p>
            </p:txBody>
          </p:sp>
          <p:grpSp>
            <p:nvGrpSpPr>
              <p:cNvPr id="10261" name="Group 84"/>
              <p:cNvGrpSpPr>
                <a:grpSpLocks/>
              </p:cNvGrpSpPr>
              <p:nvPr/>
            </p:nvGrpSpPr>
            <p:grpSpPr bwMode="auto">
              <a:xfrm>
                <a:off x="35" y="517"/>
                <a:ext cx="570" cy="110"/>
                <a:chOff x="0" y="0"/>
                <a:chExt cx="825" cy="156"/>
              </a:xfrm>
            </p:grpSpPr>
            <p:grpSp>
              <p:nvGrpSpPr>
                <p:cNvPr id="10262" name="Group 85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144" y="0"/>
                  <a:ext cx="681" cy="150"/>
                  <a:chOff x="0" y="0"/>
                  <a:chExt cx="1118" cy="279"/>
                </a:xfrm>
              </p:grpSpPr>
              <p:sp>
                <p:nvSpPr>
                  <p:cNvPr id="10268" name="AutoShape 83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69" name="AutoShape 84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70" name="AutoShape 85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71" name="AutoShape 86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0263" name="Group 90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0" y="6"/>
                  <a:ext cx="681" cy="150"/>
                  <a:chOff x="0" y="0"/>
                  <a:chExt cx="1118" cy="279"/>
                </a:xfrm>
              </p:grpSpPr>
              <p:sp>
                <p:nvSpPr>
                  <p:cNvPr id="10264" name="AutoShape 88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65" name="AutoShape 89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66" name="AutoShape 90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67" name="AutoShape 91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pic>
          <p:nvPicPr>
            <p:cNvPr id="10257" name="Picture 121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" y="25"/>
              <a:ext cx="130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8" name="Text Box 95"/>
            <p:cNvSpPr txBox="1">
              <a:spLocks noChangeArrowheads="1"/>
            </p:cNvSpPr>
            <p:nvPr/>
          </p:nvSpPr>
          <p:spPr bwMode="auto">
            <a:xfrm>
              <a:off x="0" y="358"/>
              <a:ext cx="224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</a:rPr>
                <a:t>添加内容</a:t>
              </a:r>
            </a:p>
          </p:txBody>
        </p:sp>
      </p:grpSp>
    </p:spTree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ldLvl="0" autoUpdateAnimBg="0"/>
      <p:bldP spid="14342" grpId="1" bldLvl="0" autoUpdateAnimBg="0"/>
      <p:bldP spid="14346" grpId="0" bldLvl="0" autoUpdateAnimBg="0"/>
      <p:bldP spid="14350" grpId="0" bldLvl="0" autoUpdateAnimBg="0"/>
      <p:bldP spid="14354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</p:tagLst>
</file>

<file path=ppt/theme/theme1.xml><?xml version="1.0" encoding="utf-8"?>
<a:theme xmlns:a="http://schemas.openxmlformats.org/drawingml/2006/main" name="爱的小宇宙">
  <a:themeElements>
    <a:clrScheme name="爱的小宇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爱的小宇宙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爱的小宇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爱的小宇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爱的小宇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爱的小宇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爱的小宇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爱的小宇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爱的小宇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爱的小宇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爱的小宇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爱的小宇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爱的小宇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爱的小宇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653</Words>
  <Characters>0</Characters>
  <Application>Microsoft Office PowerPoint</Application>
  <DocSecurity>0</DocSecurity>
  <PresentationFormat>全屏显示(4:3)</PresentationFormat>
  <Lines>0</Lines>
  <Paragraphs>212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爱的小宇宙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Administrator</cp:lastModifiedBy>
  <cp:revision>20</cp:revision>
  <dcterms:created xsi:type="dcterms:W3CDTF">2012-06-06T01:30:27Z</dcterms:created>
  <dcterms:modified xsi:type="dcterms:W3CDTF">2016-08-10T06:22:55Z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