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95" r:id="rId2"/>
    <p:sldId id="436" r:id="rId3"/>
    <p:sldId id="447" r:id="rId4"/>
    <p:sldId id="468" r:id="rId5"/>
    <p:sldId id="520" r:id="rId6"/>
    <p:sldId id="467" r:id="rId7"/>
    <p:sldId id="448" r:id="rId8"/>
    <p:sldId id="453" r:id="rId9"/>
    <p:sldId id="459" r:id="rId10"/>
    <p:sldId id="441" r:id="rId11"/>
    <p:sldId id="471" r:id="rId12"/>
    <p:sldId id="458" r:id="rId13"/>
    <p:sldId id="509" r:id="rId14"/>
    <p:sldId id="497" r:id="rId15"/>
    <p:sldId id="521" r:id="rId16"/>
    <p:sldId id="515" r:id="rId17"/>
    <p:sldId id="494" r:id="rId18"/>
    <p:sldId id="460" r:id="rId19"/>
    <p:sldId id="461" r:id="rId20"/>
    <p:sldId id="517" r:id="rId21"/>
    <p:sldId id="505" r:id="rId22"/>
    <p:sldId id="450" r:id="rId23"/>
    <p:sldId id="516" r:id="rId24"/>
    <p:sldId id="454" r:id="rId25"/>
    <p:sldId id="519" r:id="rId26"/>
    <p:sldId id="498" r:id="rId27"/>
    <p:sldId id="513" r:id="rId28"/>
    <p:sldId id="510" r:id="rId29"/>
    <p:sldId id="469" r:id="rId30"/>
    <p:sldId id="518" r:id="rId31"/>
    <p:sldId id="472" r:id="rId32"/>
    <p:sldId id="444" r:id="rId33"/>
    <p:sldId id="492" r:id="rId34"/>
    <p:sldId id="514" r:id="rId35"/>
    <p:sldId id="473" r:id="rId36"/>
    <p:sldId id="439" r:id="rId37"/>
    <p:sldId id="474" r:id="rId38"/>
    <p:sldId id="478" r:id="rId39"/>
    <p:sldId id="501" r:id="rId40"/>
    <p:sldId id="522" r:id="rId41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CFCF"/>
    <a:srgbClr val="CCFFFF"/>
    <a:srgbClr val="4B74C5"/>
    <a:srgbClr val="4783C5"/>
    <a:srgbClr val="00589A"/>
    <a:srgbClr val="004F8A"/>
    <a:srgbClr val="3770AF"/>
    <a:srgbClr val="7191D1"/>
    <a:srgbClr val="709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9" autoAdjust="0"/>
    <p:restoredTop sz="98707" autoAdjust="0"/>
  </p:normalViewPr>
  <p:slideViewPr>
    <p:cSldViewPr>
      <p:cViewPr varScale="1">
        <p:scale>
          <a:sx n="104" d="100"/>
          <a:sy n="104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FAC7E5C-4A57-497D-B0C6-CEEBCE4BA8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754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DFA6011-E0BA-4A36-A0FF-C258D5D63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6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E51D8-26C3-42B1-85B3-76C31426185A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CEEB5-4C8B-4065-9C8E-41F526723F72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9CEC3-32B2-4295-9531-B46CA498F24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EEE43-31F9-4B07-89FA-251715350DB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4BEFF-13A2-4199-AFEA-07A5B46398D9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8993-AB40-48AB-B7A4-1BAC68156259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2CC09-D124-4BA9-919D-DD70337F4DDD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A3BA1-E8DE-49A0-A714-E3AC90663FC9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1D395-C33F-4579-89FC-DD2500418377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72EE0-65CA-48E9-B140-A29580425D37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7962E-E5E2-4041-894B-2664796B5B41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D1645-C2DE-4383-B77B-4888863E220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7487C-57AD-4C01-86DD-82A11E3D96CF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E553E-ECC5-4CD4-A41C-645874380EC7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DD26-AD81-41BD-8E50-3AA7E4B9CA3A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256F8-E27A-45C3-9134-38CEC7815DE7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CB918-C7C8-462A-B94A-0C24B8B38527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FBE7C-229A-4522-A147-976F474674AC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6273F-70AE-4103-8ECC-3A955ED94C7E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7E5C5-3C4A-4515-AED0-39DA75B15D1B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6F34B-CB97-4867-9AE7-4858E210B2C4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77CDD-EC3E-42C2-87BD-31727ED12CEA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D872A-D0F1-4AF4-B215-382E0BA5F6E7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3EB06-7848-4380-ADCD-C41F612990C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E6DE3-1954-48C1-9786-683B0F0ADC04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055DA-8BD7-4B60-AA2E-15DACE7CAB8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9A740-16E1-47A6-96E0-B5CCC1CFCC86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1A6ED-AA7E-4069-8506-88EC92323070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242BD-760B-4AEE-817D-8FE736153AE3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0EA88-AD94-4B2F-AC57-B8D397C7887B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6FF96-DB37-4F72-84D1-AF94483F55AF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495E0-C965-4576-A3CC-46BAD165FC78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2A833-D188-472D-9A9E-66D449D69193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3F875-AD26-41AD-94CB-035215CF61E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38D96-1B3D-46C0-ACD0-1242F0B62595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C2712-3692-4E35-A17B-57B6512F0118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F1FF3-FC65-4619-9E77-BD1FAD651A6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同样的我将从以下几方面向大家作介绍：一是系统概述，二是该系统面向社会公众的功能，三是面向各级政府部门的功能，四是使用系统时需要注意的事项，五是省网管中心提供的技术支持信息。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88115-5887-445A-B725-8C4A89455433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222375" y="2428868"/>
            <a:ext cx="2754313" cy="2754312"/>
            <a:chOff x="0" y="0"/>
            <a:chExt cx="2754000" cy="2754000"/>
          </a:xfrm>
        </p:grpSpPr>
        <p:grpSp>
          <p:nvGrpSpPr>
            <p:cNvPr id="78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2754000" cy="2754000"/>
              <a:chOff x="0" y="0"/>
              <a:chExt cx="3060000" cy="3060000"/>
            </a:xfrm>
          </p:grpSpPr>
          <p:sp>
            <p:nvSpPr>
              <p:cNvPr id="80" name="椭圆 29"/>
              <p:cNvSpPr>
                <a:spLocks noChangeAspect="1"/>
              </p:cNvSpPr>
              <p:nvPr/>
            </p:nvSpPr>
            <p:spPr bwMode="auto">
              <a:xfrm>
                <a:off x="0" y="0"/>
                <a:ext cx="3060000" cy="3060000"/>
              </a:xfrm>
              <a:prstGeom prst="ellipse">
                <a:avLst/>
              </a:prstGeom>
              <a:noFill/>
              <a:ln w="76200">
                <a:solidFill>
                  <a:srgbClr val="595959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81" name="椭圆 30"/>
              <p:cNvSpPr>
                <a:spLocks noChangeAspect="1"/>
              </p:cNvSpPr>
              <p:nvPr/>
            </p:nvSpPr>
            <p:spPr bwMode="auto">
              <a:xfrm>
                <a:off x="234571" y="234570"/>
                <a:ext cx="2590858" cy="2590860"/>
              </a:xfrm>
              <a:prstGeom prst="ellipse">
                <a:avLst/>
              </a:prstGeom>
              <a:solidFill>
                <a:schemeClr val="bg1">
                  <a:alpha val="25098"/>
                </a:schemeClr>
              </a:solidFill>
              <a:ln w="76200">
                <a:solidFill>
                  <a:srgbClr val="595959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690485" y="1023821"/>
              <a:ext cx="1373031" cy="706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</a:p>
          </p:txBody>
        </p:sp>
      </p:grpSp>
      <p:grpSp>
        <p:nvGrpSpPr>
          <p:cNvPr id="82" name="Group 8"/>
          <p:cNvGrpSpPr>
            <a:grpSpLocks/>
          </p:cNvGrpSpPr>
          <p:nvPr/>
        </p:nvGrpSpPr>
        <p:grpSpPr bwMode="auto">
          <a:xfrm>
            <a:off x="3549650" y="2446330"/>
            <a:ext cx="4371975" cy="722313"/>
            <a:chOff x="0" y="0"/>
            <a:chExt cx="4372005" cy="722404"/>
          </a:xfrm>
        </p:grpSpPr>
        <p:sp>
          <p:nvSpPr>
            <p:cNvPr id="83" name="矩形 33"/>
            <p:cNvSpPr>
              <a:spLocks/>
            </p:cNvSpPr>
            <p:nvPr/>
          </p:nvSpPr>
          <p:spPr bwMode="auto">
            <a:xfrm>
              <a:off x="0" y="0"/>
              <a:ext cx="4372005" cy="388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sp>
          <p:nvSpPr>
            <p:cNvPr id="84" name="TextBox 146"/>
            <p:cNvSpPr txBox="1">
              <a:spLocks noChangeArrowheads="1"/>
            </p:cNvSpPr>
            <p:nvPr/>
          </p:nvSpPr>
          <p:spPr bwMode="auto">
            <a:xfrm>
              <a:off x="192882" y="55901"/>
              <a:ext cx="1911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  <a:endParaRPr 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146"/>
            <p:cNvSpPr txBox="1">
              <a:spLocks noChangeArrowheads="1"/>
            </p:cNvSpPr>
            <p:nvPr/>
          </p:nvSpPr>
          <p:spPr bwMode="auto">
            <a:xfrm>
              <a:off x="339727" y="446144"/>
              <a:ext cx="4032278" cy="276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单击添加文本 </a:t>
              </a: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… …</a:t>
              </a:r>
            </a:p>
          </p:txBody>
        </p:sp>
      </p:grpSp>
      <p:grpSp>
        <p:nvGrpSpPr>
          <p:cNvPr id="86" name="Group 12"/>
          <p:cNvGrpSpPr>
            <a:grpSpLocks/>
          </p:cNvGrpSpPr>
          <p:nvPr/>
        </p:nvGrpSpPr>
        <p:grpSpPr bwMode="auto">
          <a:xfrm>
            <a:off x="4192588" y="3611555"/>
            <a:ext cx="3729037" cy="717550"/>
            <a:chOff x="0" y="0"/>
            <a:chExt cx="3729063" cy="717536"/>
          </a:xfrm>
        </p:grpSpPr>
        <p:sp>
          <p:nvSpPr>
            <p:cNvPr id="87" name="矩形 32"/>
            <p:cNvSpPr>
              <a:spLocks/>
            </p:cNvSpPr>
            <p:nvPr/>
          </p:nvSpPr>
          <p:spPr bwMode="auto">
            <a:xfrm>
              <a:off x="0" y="0"/>
              <a:ext cx="3729063" cy="3889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88" name="TextBox 146"/>
            <p:cNvSpPr txBox="1">
              <a:spLocks noChangeArrowheads="1"/>
            </p:cNvSpPr>
            <p:nvPr/>
          </p:nvSpPr>
          <p:spPr bwMode="auto">
            <a:xfrm>
              <a:off x="255719" y="55900"/>
              <a:ext cx="1911600" cy="307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  <a:endParaRPr 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146"/>
            <p:cNvSpPr txBox="1">
              <a:spLocks noChangeArrowheads="1"/>
            </p:cNvSpPr>
            <p:nvPr/>
          </p:nvSpPr>
          <p:spPr bwMode="auto">
            <a:xfrm>
              <a:off x="63500" y="441316"/>
              <a:ext cx="3665563" cy="27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单击添加文本 </a:t>
              </a: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… …</a:t>
              </a:r>
            </a:p>
          </p:txBody>
        </p:sp>
      </p:grpSp>
      <p:grpSp>
        <p:nvGrpSpPr>
          <p:cNvPr id="90" name="Group 16"/>
          <p:cNvGrpSpPr>
            <a:grpSpLocks/>
          </p:cNvGrpSpPr>
          <p:nvPr/>
        </p:nvGrpSpPr>
        <p:grpSpPr bwMode="auto">
          <a:xfrm>
            <a:off x="3549650" y="4786305"/>
            <a:ext cx="4371975" cy="723900"/>
            <a:chOff x="0" y="0"/>
            <a:chExt cx="4372005" cy="722877"/>
          </a:xfrm>
        </p:grpSpPr>
        <p:sp>
          <p:nvSpPr>
            <p:cNvPr id="91" name="矩形 31"/>
            <p:cNvSpPr>
              <a:spLocks/>
            </p:cNvSpPr>
            <p:nvPr/>
          </p:nvSpPr>
          <p:spPr bwMode="auto">
            <a:xfrm>
              <a:off x="0" y="0"/>
              <a:ext cx="4372005" cy="388388"/>
            </a:xfrm>
            <a:prstGeom prst="rect">
              <a:avLst/>
            </a:prstGeom>
            <a:solidFill>
              <a:srgbClr val="595959">
                <a:alpha val="79999"/>
              </a:srgb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92" name="TextBox 146"/>
            <p:cNvSpPr txBox="1">
              <a:spLocks noChangeArrowheads="1"/>
            </p:cNvSpPr>
            <p:nvPr/>
          </p:nvSpPr>
          <p:spPr bwMode="auto">
            <a:xfrm>
              <a:off x="192882" y="55900"/>
              <a:ext cx="1911600" cy="307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  <a:endParaRPr 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146"/>
            <p:cNvSpPr txBox="1">
              <a:spLocks noChangeArrowheads="1"/>
            </p:cNvSpPr>
            <p:nvPr/>
          </p:nvSpPr>
          <p:spPr bwMode="auto">
            <a:xfrm>
              <a:off x="192089" y="445458"/>
              <a:ext cx="4032278" cy="277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单击添加文本 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… …</a:t>
              </a:r>
            </a:p>
          </p:txBody>
        </p:sp>
      </p:grpSp>
      <p:grpSp>
        <p:nvGrpSpPr>
          <p:cNvPr id="94" name="Group 20"/>
          <p:cNvGrpSpPr>
            <a:grpSpLocks/>
          </p:cNvGrpSpPr>
          <p:nvPr/>
        </p:nvGrpSpPr>
        <p:grpSpPr bwMode="auto">
          <a:xfrm>
            <a:off x="2873375" y="2270118"/>
            <a:ext cx="747713" cy="741362"/>
            <a:chOff x="0" y="0"/>
            <a:chExt cx="747186" cy="740914"/>
          </a:xfrm>
        </p:grpSpPr>
        <p:grpSp>
          <p:nvGrpSpPr>
            <p:cNvPr id="95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97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98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0" y="170402"/>
              <a:ext cx="7471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Group 25"/>
          <p:cNvGrpSpPr>
            <a:grpSpLocks/>
          </p:cNvGrpSpPr>
          <p:nvPr/>
        </p:nvGrpSpPr>
        <p:grpSpPr bwMode="auto">
          <a:xfrm>
            <a:off x="3581400" y="3436930"/>
            <a:ext cx="747713" cy="739775"/>
            <a:chOff x="0" y="0"/>
            <a:chExt cx="747186" cy="739990"/>
          </a:xfrm>
        </p:grpSpPr>
        <p:grpSp>
          <p:nvGrpSpPr>
            <p:cNvPr id="100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0" cy="739990"/>
              <a:chOff x="0" y="0"/>
              <a:chExt cx="822211" cy="822211"/>
            </a:xfrm>
          </p:grpSpPr>
          <p:sp>
            <p:nvSpPr>
              <p:cNvPr id="102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1" cy="82221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03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1" cy="719876"/>
              </a:xfrm>
              <a:prstGeom prst="ellipse">
                <a:avLst/>
              </a:prstGeom>
              <a:solidFill>
                <a:srgbClr val="7F7F7F">
                  <a:alpha val="79999"/>
                </a:srgbClr>
              </a:solidFill>
              <a:ln w="127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01" name="Rectangle 13"/>
            <p:cNvSpPr>
              <a:spLocks noChangeArrowheads="1"/>
            </p:cNvSpPr>
            <p:nvPr/>
          </p:nvSpPr>
          <p:spPr bwMode="auto">
            <a:xfrm>
              <a:off x="0" y="169940"/>
              <a:ext cx="7471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Group 30"/>
          <p:cNvGrpSpPr>
            <a:grpSpLocks/>
          </p:cNvGrpSpPr>
          <p:nvPr/>
        </p:nvGrpSpPr>
        <p:grpSpPr bwMode="auto">
          <a:xfrm>
            <a:off x="2873375" y="4611680"/>
            <a:ext cx="747713" cy="739775"/>
            <a:chOff x="0" y="0"/>
            <a:chExt cx="747186" cy="740120"/>
          </a:xfrm>
        </p:grpSpPr>
        <p:grpSp>
          <p:nvGrpSpPr>
            <p:cNvPr id="105" name="Group 31"/>
            <p:cNvGrpSpPr>
              <a:grpSpLocks noChangeAspect="1"/>
            </p:cNvGrpSpPr>
            <p:nvPr/>
          </p:nvGrpSpPr>
          <p:grpSpPr bwMode="auto"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107" name="椭圆 4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08" name="椭圆 42"/>
              <p:cNvSpPr>
                <a:spLocks noChangeAspect="1"/>
              </p:cNvSpPr>
              <p:nvPr/>
            </p:nvSpPr>
            <p:spPr bwMode="auto"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rgbClr val="595959">
                  <a:alpha val="79999"/>
                </a:srgbClr>
              </a:solidFill>
              <a:ln w="12700">
                <a:solidFill>
                  <a:srgbClr val="59595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0" y="170005"/>
              <a:ext cx="7471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123776" y="1928802"/>
            <a:ext cx="6832600" cy="1162050"/>
            <a:chOff x="1123776" y="1484784"/>
            <a:chExt cx="6832600" cy="1162050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gray">
            <a:xfrm>
              <a:off x="5000451" y="1589559"/>
              <a:ext cx="2955925" cy="792163"/>
            </a:xfrm>
            <a:prstGeom prst="chevron">
              <a:avLst>
                <a:gd name="adj" fmla="val 53225"/>
              </a:avLst>
            </a:prstGeom>
            <a:gradFill rotWithShape="1">
              <a:gsLst>
                <a:gs pos="0">
                  <a:schemeClr val="folHlink">
                    <a:gamma/>
                    <a:shade val="6980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9050">
              <a:miter lim="800000"/>
              <a:headEnd/>
              <a:tailEnd/>
            </a:ln>
            <a:effectLst/>
            <a:scene3d>
              <a:camera prst="legacyPerspectiveBottomLeft"/>
              <a:lightRig rig="legacyFlat4" dir="b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755601" y="1495897"/>
              <a:ext cx="3683000" cy="976312"/>
            </a:xfrm>
            <a:prstGeom prst="homePlate">
              <a:avLst>
                <a:gd name="adj" fmla="val 526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19050">
              <a:miter lim="800000"/>
              <a:headEnd/>
              <a:tailEnd/>
            </a:ln>
            <a:effectLst/>
            <a:scene3d>
              <a:camera prst="legacyObliqueBottomLeft"/>
              <a:lightRig rig="legacyFlat3" dir="b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123776" y="1484784"/>
              <a:ext cx="1165225" cy="1162050"/>
              <a:chOff x="2161" y="696"/>
              <a:chExt cx="1360" cy="1356"/>
            </a:xfrm>
          </p:grpSpPr>
          <p:grpSp>
            <p:nvGrpSpPr>
              <p:cNvPr id="13371" name="Group 5"/>
              <p:cNvGrpSpPr>
                <a:grpSpLocks/>
              </p:cNvGrpSpPr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3373" name="Oval 6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4" name="Oval 7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414141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5" name="Oval 8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6" name="Oval 9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7" name="Oval 10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Oval 11"/>
              <p:cNvSpPr>
                <a:spLocks noChangeArrowheads="1"/>
              </p:cNvSpPr>
              <p:nvPr/>
            </p:nvSpPr>
            <p:spPr bwMode="gray">
              <a:xfrm>
                <a:off x="2322" y="844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18" name="Group 12"/>
            <p:cNvGrpSpPr>
              <a:grpSpLocks/>
            </p:cNvGrpSpPr>
            <p:nvPr/>
          </p:nvGrpSpPr>
          <p:grpSpPr bwMode="auto">
            <a:xfrm>
              <a:off x="1326976" y="1667347"/>
              <a:ext cx="773113" cy="779462"/>
              <a:chOff x="523" y="2809"/>
              <a:chExt cx="876" cy="882"/>
            </a:xfrm>
          </p:grpSpPr>
          <p:sp>
            <p:nvSpPr>
              <p:cNvPr id="13364" name="Oval 13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noFill/>
              <a:ln w="19050" algn="ctr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Line 14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6" name="Line 15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7" name="Freeform 16"/>
              <p:cNvSpPr>
                <a:spLocks/>
              </p:cNvSpPr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8" name="Freeform 17"/>
              <p:cNvSpPr>
                <a:spLocks/>
              </p:cNvSpPr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9" name="Freeform 18"/>
              <p:cNvSpPr>
                <a:spLocks/>
              </p:cNvSpPr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56 w 197"/>
                  <a:gd name="T1" fmla="*/ 0 h 870"/>
                  <a:gd name="T2" fmla="*/ 0 w 197"/>
                  <a:gd name="T3" fmla="*/ 245 h 870"/>
                  <a:gd name="T4" fmla="*/ 66 w 197"/>
                  <a:gd name="T5" fmla="*/ 49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Freeform 19"/>
              <p:cNvSpPr>
                <a:spLocks/>
              </p:cNvSpPr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56 w 197"/>
                  <a:gd name="T1" fmla="*/ 0 h 870"/>
                  <a:gd name="T2" fmla="*/ 0 w 197"/>
                  <a:gd name="T3" fmla="*/ 245 h 870"/>
                  <a:gd name="T4" fmla="*/ 66 w 197"/>
                  <a:gd name="T5" fmla="*/ 49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19" name="Rectangle 20"/>
            <p:cNvSpPr>
              <a:spLocks noChangeArrowheads="1"/>
            </p:cNvSpPr>
            <p:nvPr/>
          </p:nvSpPr>
          <p:spPr bwMode="white">
            <a:xfrm>
              <a:off x="1386382" y="1892772"/>
              <a:ext cx="64953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8F8F8"/>
                  </a:solidFill>
                </a:rPr>
                <a:t>文本</a:t>
              </a:r>
              <a:endParaRPr lang="en-US" altLang="zh-CN" b="1" dirty="0">
                <a:solidFill>
                  <a:srgbClr val="F8F8F8"/>
                </a:solidFill>
              </a:endParaRPr>
            </a:p>
          </p:txBody>
        </p: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2357264" y="1683222"/>
              <a:ext cx="31496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000000"/>
                  </a:solidFill>
                </a:rPr>
                <a:t>这里输入文本信息</a:t>
              </a:r>
              <a:endParaRPr lang="en-US" altLang="zh-CN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5287789" y="1708622"/>
              <a:ext cx="2449512" cy="519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FFFF"/>
                  </a:solidFill>
                </a:rPr>
                <a:t>1,000,000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23776" y="3413115"/>
            <a:ext cx="6832600" cy="1160462"/>
            <a:chOff x="1123776" y="2969097"/>
            <a:chExt cx="6832600" cy="1160462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gray">
            <a:xfrm>
              <a:off x="5000451" y="3073872"/>
              <a:ext cx="2955925" cy="792162"/>
            </a:xfrm>
            <a:prstGeom prst="chevron">
              <a:avLst>
                <a:gd name="adj" fmla="val 53225"/>
              </a:avLst>
            </a:prstGeom>
            <a:gradFill rotWithShape="1">
              <a:gsLst>
                <a:gs pos="0">
                  <a:schemeClr val="accent2">
                    <a:gamma/>
                    <a:shade val="6980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9050">
              <a:miter lim="800000"/>
              <a:headEnd/>
              <a:tailEnd/>
            </a:ln>
            <a:effectLst/>
            <a:scene3d>
              <a:camera prst="legacyPerspectiveBottomLeft"/>
              <a:lightRig rig="legacyFlat4" dir="b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gray">
            <a:xfrm>
              <a:off x="1755601" y="2980209"/>
              <a:ext cx="3683000" cy="976313"/>
            </a:xfrm>
            <a:prstGeom prst="homePlate">
              <a:avLst>
                <a:gd name="adj" fmla="val 52638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19050">
              <a:miter lim="800000"/>
              <a:headEnd/>
              <a:tailEnd/>
            </a:ln>
            <a:effectLst/>
            <a:scene3d>
              <a:camera prst="legacyObliqueBottomLeft"/>
              <a:lightRig rig="legacyFlat3" dir="b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24" name="Group 25"/>
            <p:cNvGrpSpPr>
              <a:grpSpLocks/>
            </p:cNvGrpSpPr>
            <p:nvPr/>
          </p:nvGrpSpPr>
          <p:grpSpPr bwMode="auto">
            <a:xfrm>
              <a:off x="1123776" y="2969097"/>
              <a:ext cx="1165225" cy="1160462"/>
              <a:chOff x="2161" y="696"/>
              <a:chExt cx="1360" cy="1356"/>
            </a:xfrm>
          </p:grpSpPr>
          <p:grpSp>
            <p:nvGrpSpPr>
              <p:cNvPr id="13357" name="Group 26"/>
              <p:cNvGrpSpPr>
                <a:grpSpLocks/>
              </p:cNvGrpSpPr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3359" name="Oval 27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0" name="Oval 28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414141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1" name="Oval 29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2" name="Oval 30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3" name="Oval 31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2322" y="844"/>
                <a:ext cx="1054" cy="1055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25" name="Group 33"/>
            <p:cNvGrpSpPr>
              <a:grpSpLocks/>
            </p:cNvGrpSpPr>
            <p:nvPr/>
          </p:nvGrpSpPr>
          <p:grpSpPr bwMode="auto">
            <a:xfrm>
              <a:off x="1312689" y="3151659"/>
              <a:ext cx="773112" cy="779463"/>
              <a:chOff x="523" y="2809"/>
              <a:chExt cx="876" cy="882"/>
            </a:xfrm>
          </p:grpSpPr>
          <p:sp>
            <p:nvSpPr>
              <p:cNvPr id="13350" name="Oval 34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noFill/>
              <a:ln w="19050" algn="ctr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1" name="Line 35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36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Freeform 37"/>
              <p:cNvSpPr>
                <a:spLocks/>
              </p:cNvSpPr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Freeform 38"/>
              <p:cNvSpPr>
                <a:spLocks/>
              </p:cNvSpPr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Freeform 39"/>
              <p:cNvSpPr>
                <a:spLocks/>
              </p:cNvSpPr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56 w 197"/>
                  <a:gd name="T1" fmla="*/ 0 h 870"/>
                  <a:gd name="T2" fmla="*/ 0 w 197"/>
                  <a:gd name="T3" fmla="*/ 245 h 870"/>
                  <a:gd name="T4" fmla="*/ 66 w 197"/>
                  <a:gd name="T5" fmla="*/ 49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Freeform 40"/>
              <p:cNvSpPr>
                <a:spLocks/>
              </p:cNvSpPr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56 w 197"/>
                  <a:gd name="T1" fmla="*/ 0 h 870"/>
                  <a:gd name="T2" fmla="*/ 0 w 197"/>
                  <a:gd name="T3" fmla="*/ 245 h 870"/>
                  <a:gd name="T4" fmla="*/ 66 w 197"/>
                  <a:gd name="T5" fmla="*/ 49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6" name="Rectangle 41"/>
            <p:cNvSpPr>
              <a:spLocks noChangeArrowheads="1"/>
            </p:cNvSpPr>
            <p:nvPr/>
          </p:nvSpPr>
          <p:spPr bwMode="white">
            <a:xfrm>
              <a:off x="1386382" y="3377084"/>
              <a:ext cx="64953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8F8F8"/>
                  </a:solidFill>
                </a:rPr>
                <a:t>文本</a:t>
              </a:r>
              <a:endParaRPr lang="en-US" altLang="zh-CN" b="1" dirty="0">
                <a:solidFill>
                  <a:srgbClr val="F8F8F8"/>
                </a:solidFill>
              </a:endParaRPr>
            </a:p>
          </p:txBody>
        </p:sp>
        <p:sp>
          <p:nvSpPr>
            <p:cNvPr id="13327" name="Rectangle 42"/>
            <p:cNvSpPr>
              <a:spLocks noChangeArrowheads="1"/>
            </p:cNvSpPr>
            <p:nvPr/>
          </p:nvSpPr>
          <p:spPr bwMode="auto">
            <a:xfrm>
              <a:off x="2357264" y="3207222"/>
              <a:ext cx="31496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000000"/>
                  </a:solidFill>
                </a:rPr>
                <a:t>这里输入文本信息</a:t>
              </a:r>
              <a:endParaRPr lang="en-US" altLang="zh-CN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gray">
            <a:xfrm>
              <a:off x="5287789" y="3192934"/>
              <a:ext cx="2449512" cy="519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FFFF"/>
                  </a:solidFill>
                </a:rPr>
                <a:t>900,000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123776" y="4887902"/>
            <a:ext cx="6832600" cy="1162050"/>
            <a:chOff x="1123776" y="4443884"/>
            <a:chExt cx="6832600" cy="1162050"/>
          </a:xfrm>
        </p:grpSpPr>
        <p:sp>
          <p:nvSpPr>
            <p:cNvPr id="45" name="AutoShape 44"/>
            <p:cNvSpPr>
              <a:spLocks noChangeArrowheads="1"/>
            </p:cNvSpPr>
            <p:nvPr/>
          </p:nvSpPr>
          <p:spPr bwMode="gray">
            <a:xfrm>
              <a:off x="5000451" y="4548659"/>
              <a:ext cx="2955925" cy="793750"/>
            </a:xfrm>
            <a:prstGeom prst="chevron">
              <a:avLst>
                <a:gd name="adj" fmla="val 53119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9050">
              <a:miter lim="800000"/>
              <a:headEnd/>
              <a:tailEnd/>
            </a:ln>
            <a:effectLst/>
            <a:scene3d>
              <a:camera prst="legacyPerspectiveBottomLeft"/>
              <a:lightRig rig="legacyFlat4" dir="b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gray">
            <a:xfrm>
              <a:off x="1755601" y="4454997"/>
              <a:ext cx="3683000" cy="976312"/>
            </a:xfrm>
            <a:prstGeom prst="homePlate">
              <a:avLst>
                <a:gd name="adj" fmla="val 5263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19050">
              <a:miter lim="800000"/>
              <a:headEnd/>
              <a:tailEnd/>
            </a:ln>
            <a:effectLst/>
            <a:scene3d>
              <a:camera prst="legacyObliqueBottomLeft"/>
              <a:lightRig rig="legacyFlat3" dir="b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31" name="Group 46"/>
            <p:cNvGrpSpPr>
              <a:grpSpLocks/>
            </p:cNvGrpSpPr>
            <p:nvPr/>
          </p:nvGrpSpPr>
          <p:grpSpPr bwMode="auto">
            <a:xfrm>
              <a:off x="1123776" y="4443884"/>
              <a:ext cx="1165225" cy="1162050"/>
              <a:chOff x="2161" y="696"/>
              <a:chExt cx="1360" cy="1356"/>
            </a:xfrm>
          </p:grpSpPr>
          <p:grpSp>
            <p:nvGrpSpPr>
              <p:cNvPr id="13343" name="Group 47"/>
              <p:cNvGrpSpPr>
                <a:grpSpLocks/>
              </p:cNvGrpSpPr>
              <p:nvPr/>
            </p:nvGrpSpPr>
            <p:grpSpPr bwMode="auto">
              <a:xfrm>
                <a:off x="2161" y="696"/>
                <a:ext cx="1360" cy="1356"/>
                <a:chOff x="2508" y="1231"/>
                <a:chExt cx="1248" cy="1240"/>
              </a:xfrm>
            </p:grpSpPr>
            <p:sp>
              <p:nvSpPr>
                <p:cNvPr id="13345" name="Oval 48"/>
                <p:cNvSpPr>
                  <a:spLocks noChangeArrowheads="1"/>
                </p:cNvSpPr>
                <p:nvPr/>
              </p:nvSpPr>
              <p:spPr bwMode="gray">
                <a:xfrm>
                  <a:off x="2508" y="1231"/>
                  <a:ext cx="1248" cy="1240"/>
                </a:xfrm>
                <a:prstGeom prst="ellipse">
                  <a:avLst/>
                </a:prstGeom>
                <a:solidFill>
                  <a:srgbClr val="80808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6" name="Oval 49"/>
                <p:cNvSpPr>
                  <a:spLocks noChangeArrowheads="1"/>
                </p:cNvSpPr>
                <p:nvPr/>
              </p:nvSpPr>
              <p:spPr bwMode="gray">
                <a:xfrm>
                  <a:off x="2541" y="1256"/>
                  <a:ext cx="1190" cy="119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414141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Oval 50"/>
                <p:cNvSpPr>
                  <a:spLocks noChangeArrowheads="1"/>
                </p:cNvSpPr>
                <p:nvPr/>
              </p:nvSpPr>
              <p:spPr bwMode="gray">
                <a:xfrm>
                  <a:off x="2590" y="1305"/>
                  <a:ext cx="1092" cy="1092"/>
                </a:xfrm>
                <a:prstGeom prst="ellipse">
                  <a:avLst/>
                </a:prstGeom>
                <a:solidFill>
                  <a:srgbClr val="808080">
                    <a:alpha val="25098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8" name="Oval 51"/>
                <p:cNvSpPr>
                  <a:spLocks noChangeArrowheads="1"/>
                </p:cNvSpPr>
                <p:nvPr/>
              </p:nvSpPr>
              <p:spPr bwMode="gray">
                <a:xfrm>
                  <a:off x="2623" y="1330"/>
                  <a:ext cx="1026" cy="1026"/>
                </a:xfrm>
                <a:prstGeom prst="ellipse">
                  <a:avLst/>
                </a:prstGeom>
                <a:solidFill>
                  <a:srgbClr val="808080">
                    <a:alpha val="30196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9" name="Oval 52"/>
                <p:cNvSpPr>
                  <a:spLocks noChangeArrowheads="1"/>
                </p:cNvSpPr>
                <p:nvPr/>
              </p:nvSpPr>
              <p:spPr bwMode="gray">
                <a:xfrm>
                  <a:off x="2637" y="1346"/>
                  <a:ext cx="993" cy="9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" name="Oval 53"/>
              <p:cNvSpPr>
                <a:spLocks noChangeArrowheads="1"/>
              </p:cNvSpPr>
              <p:nvPr/>
            </p:nvSpPr>
            <p:spPr bwMode="gray">
              <a:xfrm>
                <a:off x="2322" y="844"/>
                <a:ext cx="1054" cy="105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32" name="Group 54"/>
            <p:cNvGrpSpPr>
              <a:grpSpLocks/>
            </p:cNvGrpSpPr>
            <p:nvPr/>
          </p:nvGrpSpPr>
          <p:grpSpPr bwMode="auto">
            <a:xfrm>
              <a:off x="1312689" y="4628034"/>
              <a:ext cx="773112" cy="777875"/>
              <a:chOff x="523" y="2809"/>
              <a:chExt cx="876" cy="882"/>
            </a:xfrm>
          </p:grpSpPr>
          <p:sp>
            <p:nvSpPr>
              <p:cNvPr id="13336" name="Oval 55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noFill/>
              <a:ln w="19050" algn="ctr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56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57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Freeform 58"/>
              <p:cNvSpPr>
                <a:spLocks/>
              </p:cNvSpPr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Freeform 59"/>
              <p:cNvSpPr>
                <a:spLocks/>
              </p:cNvSpPr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Freeform 60"/>
              <p:cNvSpPr>
                <a:spLocks/>
              </p:cNvSpPr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56 w 197"/>
                  <a:gd name="T1" fmla="*/ 0 h 870"/>
                  <a:gd name="T2" fmla="*/ 0 w 197"/>
                  <a:gd name="T3" fmla="*/ 245 h 870"/>
                  <a:gd name="T4" fmla="*/ 66 w 197"/>
                  <a:gd name="T5" fmla="*/ 49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Freeform 61"/>
              <p:cNvSpPr>
                <a:spLocks/>
              </p:cNvSpPr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56 w 197"/>
                  <a:gd name="T1" fmla="*/ 0 h 870"/>
                  <a:gd name="T2" fmla="*/ 0 w 197"/>
                  <a:gd name="T3" fmla="*/ 245 h 870"/>
                  <a:gd name="T4" fmla="*/ 66 w 197"/>
                  <a:gd name="T5" fmla="*/ 49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3" name="Rectangle 62"/>
            <p:cNvSpPr>
              <a:spLocks noChangeArrowheads="1"/>
            </p:cNvSpPr>
            <p:nvPr/>
          </p:nvSpPr>
          <p:spPr bwMode="white">
            <a:xfrm>
              <a:off x="1386382" y="4851872"/>
              <a:ext cx="64953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8F8F8"/>
                  </a:solidFill>
                </a:rPr>
                <a:t>文本</a:t>
              </a:r>
              <a:endParaRPr lang="en-US" altLang="zh-CN" b="1" dirty="0">
                <a:solidFill>
                  <a:srgbClr val="F8F8F8"/>
                </a:solidFill>
              </a:endParaRPr>
            </a:p>
          </p:txBody>
        </p:sp>
        <p:sp>
          <p:nvSpPr>
            <p:cNvPr id="13334" name="Rectangle 63"/>
            <p:cNvSpPr>
              <a:spLocks noChangeArrowheads="1"/>
            </p:cNvSpPr>
            <p:nvPr/>
          </p:nvSpPr>
          <p:spPr bwMode="auto">
            <a:xfrm>
              <a:off x="2357264" y="4723284"/>
              <a:ext cx="31496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000000"/>
                  </a:solidFill>
                </a:rPr>
                <a:t>这里输入文本信息</a:t>
              </a:r>
              <a:endParaRPr lang="en-US" altLang="zh-CN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gray">
            <a:xfrm>
              <a:off x="5287789" y="4669309"/>
              <a:ext cx="2449512" cy="519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FFFF"/>
                  </a:solidFill>
                </a:rPr>
                <a:t>1,100,000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AutoShape 3"/>
          <p:cNvSpPr>
            <a:spLocks noChangeArrowheads="1"/>
          </p:cNvSpPr>
          <p:nvPr/>
        </p:nvSpPr>
        <p:spPr bwMode="blackWhite">
          <a:xfrm>
            <a:off x="1141016" y="1749972"/>
            <a:ext cx="6887368" cy="3952009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2025443" y="5265644"/>
            <a:ext cx="5155242" cy="8065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>
                  <a:gamma/>
                  <a:shade val="86667"/>
                  <a:invGamma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86667"/>
                  <a:invGamma/>
                </a:srgbClr>
              </a:gs>
            </a:gsLst>
            <a:lin ang="5400000" scaled="1"/>
          </a:gradFill>
          <a:ln w="19050">
            <a:solidFill>
              <a:srgbClr val="F8F8F8"/>
            </a:solidFill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gray">
          <a:xfrm>
            <a:off x="2267744" y="5512139"/>
            <a:ext cx="48643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点击输入文本</a:t>
            </a:r>
            <a:endParaRPr lang="en-US" altLang="zh-CN" b="1" dirty="0" smtClean="0">
              <a:solidFill>
                <a:srgbClr val="080808"/>
              </a:solidFill>
              <a:latin typeface="Verdana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402524" y="2153988"/>
            <a:ext cx="1574927" cy="2866308"/>
            <a:chOff x="1402524" y="1816792"/>
            <a:chExt cx="1574927" cy="2866308"/>
          </a:xfrm>
        </p:grpSpPr>
        <p:sp>
          <p:nvSpPr>
            <p:cNvPr id="43012" name="AutoShape 4"/>
            <p:cNvSpPr>
              <a:spLocks noChangeArrowheads="1"/>
            </p:cNvSpPr>
            <p:nvPr/>
          </p:nvSpPr>
          <p:spPr bwMode="gray">
            <a:xfrm flipV="1">
              <a:off x="1402524" y="1816792"/>
              <a:ext cx="1574927" cy="727228"/>
            </a:xfrm>
            <a:prstGeom prst="downArrow">
              <a:avLst>
                <a:gd name="adj1" fmla="val 75111"/>
                <a:gd name="adj2" fmla="val 40843"/>
              </a:avLst>
            </a:prstGeom>
            <a:solidFill>
              <a:schemeClr val="fol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gray">
            <a:xfrm>
              <a:off x="1655218" y="2104745"/>
              <a:ext cx="1065133" cy="423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1C1C1C"/>
                  </a:solidFill>
                </a:rPr>
                <a:t>80%</a:t>
              </a:r>
            </a:p>
          </p:txBody>
        </p:sp>
        <p:grpSp>
          <p:nvGrpSpPr>
            <p:cNvPr id="43022" name="Group 14"/>
            <p:cNvGrpSpPr>
              <a:grpSpLocks/>
            </p:cNvGrpSpPr>
            <p:nvPr/>
          </p:nvGrpSpPr>
          <p:grpSpPr bwMode="auto">
            <a:xfrm>
              <a:off x="1431907" y="3995539"/>
              <a:ext cx="1516161" cy="687561"/>
              <a:chOff x="657" y="2893"/>
              <a:chExt cx="1032" cy="590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gray">
              <a:xfrm>
                <a:off x="657" y="2893"/>
                <a:ext cx="1031" cy="590"/>
              </a:xfrm>
              <a:prstGeom prst="roundRect">
                <a:avLst>
                  <a:gd name="adj" fmla="val 12736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gray">
              <a:xfrm>
                <a:off x="658" y="2894"/>
                <a:ext cx="1031" cy="236"/>
              </a:xfrm>
              <a:prstGeom prst="roundRect">
                <a:avLst>
                  <a:gd name="adj" fmla="val 30769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1498020" y="4314344"/>
              <a:ext cx="13912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点击输入文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</a:rPr>
                <a:t>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gray">
            <a:xfrm>
              <a:off x="1449537" y="4008761"/>
              <a:ext cx="355534" cy="28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F8F8F8"/>
                  </a:solidFill>
                </a:rPr>
                <a:t>A</a:t>
              </a:r>
            </a:p>
          </p:txBody>
        </p:sp>
        <p:grpSp>
          <p:nvGrpSpPr>
            <p:cNvPr id="43034" name="Group 34"/>
            <p:cNvGrpSpPr>
              <a:grpSpLocks/>
            </p:cNvGrpSpPr>
            <p:nvPr/>
          </p:nvGrpSpPr>
          <p:grpSpPr bwMode="auto">
            <a:xfrm>
              <a:off x="1436315" y="3807488"/>
              <a:ext cx="1511753" cy="149853"/>
              <a:chOff x="764" y="2737"/>
              <a:chExt cx="1032" cy="102"/>
            </a:xfrm>
          </p:grpSpPr>
          <p:sp>
            <p:nvSpPr>
              <p:cNvPr id="35" name="AutoShape 35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AutoShape 36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35" name="Group 37"/>
            <p:cNvGrpSpPr>
              <a:grpSpLocks/>
            </p:cNvGrpSpPr>
            <p:nvPr/>
          </p:nvGrpSpPr>
          <p:grpSpPr bwMode="auto">
            <a:xfrm>
              <a:off x="1436315" y="3625313"/>
              <a:ext cx="1511753" cy="149853"/>
              <a:chOff x="764" y="2737"/>
              <a:chExt cx="1032" cy="102"/>
            </a:xfrm>
          </p:grpSpPr>
          <p:sp>
            <p:nvSpPr>
              <p:cNvPr id="38" name="AutoShape 38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AutoShape 39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36" name="Group 40"/>
            <p:cNvGrpSpPr>
              <a:grpSpLocks/>
            </p:cNvGrpSpPr>
            <p:nvPr/>
          </p:nvGrpSpPr>
          <p:grpSpPr bwMode="auto">
            <a:xfrm>
              <a:off x="1436315" y="3443139"/>
              <a:ext cx="1511753" cy="149853"/>
              <a:chOff x="764" y="2737"/>
              <a:chExt cx="1032" cy="102"/>
            </a:xfrm>
          </p:grpSpPr>
          <p:sp>
            <p:nvSpPr>
              <p:cNvPr id="41" name="AutoShape 41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AutoShape 42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37" name="Group 43"/>
            <p:cNvGrpSpPr>
              <a:grpSpLocks/>
            </p:cNvGrpSpPr>
            <p:nvPr/>
          </p:nvGrpSpPr>
          <p:grpSpPr bwMode="auto">
            <a:xfrm>
              <a:off x="1436315" y="3260964"/>
              <a:ext cx="1511753" cy="149853"/>
              <a:chOff x="764" y="2737"/>
              <a:chExt cx="1032" cy="102"/>
            </a:xfrm>
          </p:grpSpPr>
          <p:sp>
            <p:nvSpPr>
              <p:cNvPr id="44" name="AutoShape 44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AutoShape 45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38" name="Group 46"/>
            <p:cNvGrpSpPr>
              <a:grpSpLocks/>
            </p:cNvGrpSpPr>
            <p:nvPr/>
          </p:nvGrpSpPr>
          <p:grpSpPr bwMode="auto">
            <a:xfrm>
              <a:off x="1436315" y="3081728"/>
              <a:ext cx="1511753" cy="149853"/>
              <a:chOff x="764" y="2737"/>
              <a:chExt cx="1032" cy="102"/>
            </a:xfrm>
          </p:grpSpPr>
          <p:sp>
            <p:nvSpPr>
              <p:cNvPr id="47" name="AutoShape 47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AutoShape 48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39" name="Group 49"/>
            <p:cNvGrpSpPr>
              <a:grpSpLocks/>
            </p:cNvGrpSpPr>
            <p:nvPr/>
          </p:nvGrpSpPr>
          <p:grpSpPr bwMode="auto">
            <a:xfrm>
              <a:off x="1436315" y="2899554"/>
              <a:ext cx="1511753" cy="149853"/>
              <a:chOff x="764" y="2737"/>
              <a:chExt cx="1032" cy="102"/>
            </a:xfrm>
          </p:grpSpPr>
          <p:sp>
            <p:nvSpPr>
              <p:cNvPr id="50" name="AutoShape 50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AutoShape 51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0" name="Group 52"/>
            <p:cNvGrpSpPr>
              <a:grpSpLocks/>
            </p:cNvGrpSpPr>
            <p:nvPr/>
          </p:nvGrpSpPr>
          <p:grpSpPr bwMode="auto">
            <a:xfrm>
              <a:off x="1436315" y="2717380"/>
              <a:ext cx="1511753" cy="149853"/>
              <a:chOff x="764" y="2737"/>
              <a:chExt cx="1032" cy="102"/>
            </a:xfrm>
          </p:grpSpPr>
          <p:sp>
            <p:nvSpPr>
              <p:cNvPr id="53" name="AutoShape 53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AutoShape 54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1" name="Group 55"/>
            <p:cNvGrpSpPr>
              <a:grpSpLocks/>
            </p:cNvGrpSpPr>
            <p:nvPr/>
          </p:nvGrpSpPr>
          <p:grpSpPr bwMode="auto">
            <a:xfrm>
              <a:off x="1436315" y="2535205"/>
              <a:ext cx="1511753" cy="149853"/>
              <a:chOff x="764" y="2737"/>
              <a:chExt cx="1032" cy="102"/>
            </a:xfrm>
          </p:grpSpPr>
          <p:sp>
            <p:nvSpPr>
              <p:cNvPr id="56" name="AutoShape 56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5882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AutoShape 57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3000958" y="2155457"/>
            <a:ext cx="1530853" cy="2864839"/>
            <a:chOff x="3000958" y="1818261"/>
            <a:chExt cx="1530853" cy="2864839"/>
          </a:xfrm>
        </p:grpSpPr>
        <p:sp>
          <p:nvSpPr>
            <p:cNvPr id="43013" name="AutoShape 5"/>
            <p:cNvSpPr>
              <a:spLocks noChangeArrowheads="1"/>
            </p:cNvSpPr>
            <p:nvPr/>
          </p:nvSpPr>
          <p:spPr bwMode="gray">
            <a:xfrm flipV="1">
              <a:off x="3000958" y="1818261"/>
              <a:ext cx="1530853" cy="1417728"/>
            </a:xfrm>
            <a:prstGeom prst="downArrow">
              <a:avLst>
                <a:gd name="adj1" fmla="val 76157"/>
                <a:gd name="adj2" fmla="val 21037"/>
              </a:avLst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gray">
            <a:xfrm>
              <a:off x="3219862" y="2654207"/>
              <a:ext cx="1065132" cy="423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1C1C1C"/>
                  </a:solidFill>
                </a:rPr>
                <a:t>50%</a:t>
              </a:r>
            </a:p>
          </p:txBody>
        </p:sp>
        <p:grpSp>
          <p:nvGrpSpPr>
            <p:cNvPr id="43023" name="Group 17"/>
            <p:cNvGrpSpPr>
              <a:grpSpLocks/>
            </p:cNvGrpSpPr>
            <p:nvPr/>
          </p:nvGrpSpPr>
          <p:grpSpPr bwMode="auto">
            <a:xfrm>
              <a:off x="3011242" y="3995539"/>
              <a:ext cx="1516161" cy="687561"/>
              <a:chOff x="657" y="2893"/>
              <a:chExt cx="1032" cy="590"/>
            </a:xfrm>
          </p:grpSpPr>
          <p:sp>
            <p:nvSpPr>
              <p:cNvPr id="18" name="AutoShape 18"/>
              <p:cNvSpPr>
                <a:spLocks noChangeArrowheads="1"/>
              </p:cNvSpPr>
              <p:nvPr/>
            </p:nvSpPr>
            <p:spPr bwMode="gray">
              <a:xfrm>
                <a:off x="657" y="2893"/>
                <a:ext cx="1031" cy="590"/>
              </a:xfrm>
              <a:prstGeom prst="roundRect">
                <a:avLst>
                  <a:gd name="adj" fmla="val 12736"/>
                </a:avLst>
              </a:prstGeom>
              <a:gradFill rotWithShape="1">
                <a:gsLst>
                  <a:gs pos="0">
                    <a:schemeClr val="hlink">
                      <a:gamma/>
                      <a:shade val="85882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gray">
              <a:xfrm>
                <a:off x="658" y="2894"/>
                <a:ext cx="1031" cy="236"/>
              </a:xfrm>
              <a:prstGeom prst="roundRect">
                <a:avLst>
                  <a:gd name="adj" fmla="val 30769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" name="Text Box 31"/>
            <p:cNvSpPr txBox="1">
              <a:spLocks noChangeArrowheads="1"/>
            </p:cNvSpPr>
            <p:nvPr/>
          </p:nvSpPr>
          <p:spPr bwMode="gray">
            <a:xfrm>
              <a:off x="3027403" y="4008761"/>
              <a:ext cx="355534" cy="28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F8F8F8"/>
                  </a:solidFill>
                </a:rPr>
                <a:t>B</a:t>
              </a:r>
            </a:p>
          </p:txBody>
        </p:sp>
        <p:grpSp>
          <p:nvGrpSpPr>
            <p:cNvPr id="43042" name="Group 58"/>
            <p:cNvGrpSpPr>
              <a:grpSpLocks/>
            </p:cNvGrpSpPr>
            <p:nvPr/>
          </p:nvGrpSpPr>
          <p:grpSpPr bwMode="auto">
            <a:xfrm>
              <a:off x="3020057" y="3807488"/>
              <a:ext cx="1511753" cy="149853"/>
              <a:chOff x="764" y="2737"/>
              <a:chExt cx="1032" cy="102"/>
            </a:xfrm>
          </p:grpSpPr>
          <p:sp>
            <p:nvSpPr>
              <p:cNvPr id="59" name="AutoShape 59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hlink">
                      <a:gamma/>
                      <a:shade val="85882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AutoShape 60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3" name="Group 61"/>
            <p:cNvGrpSpPr>
              <a:grpSpLocks/>
            </p:cNvGrpSpPr>
            <p:nvPr/>
          </p:nvGrpSpPr>
          <p:grpSpPr bwMode="auto">
            <a:xfrm>
              <a:off x="3020057" y="3625313"/>
              <a:ext cx="1511753" cy="149853"/>
              <a:chOff x="764" y="2737"/>
              <a:chExt cx="1032" cy="102"/>
            </a:xfrm>
          </p:grpSpPr>
          <p:sp>
            <p:nvSpPr>
              <p:cNvPr id="62" name="AutoShape 62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hlink">
                      <a:gamma/>
                      <a:shade val="85882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AutoShape 63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4" name="Group 64"/>
            <p:cNvGrpSpPr>
              <a:grpSpLocks/>
            </p:cNvGrpSpPr>
            <p:nvPr/>
          </p:nvGrpSpPr>
          <p:grpSpPr bwMode="auto">
            <a:xfrm>
              <a:off x="3020057" y="3443139"/>
              <a:ext cx="1511753" cy="149853"/>
              <a:chOff x="764" y="2737"/>
              <a:chExt cx="1032" cy="102"/>
            </a:xfrm>
          </p:grpSpPr>
          <p:sp>
            <p:nvSpPr>
              <p:cNvPr id="65" name="AutoShape 65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hlink">
                      <a:gamma/>
                      <a:shade val="85882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AutoShape 66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5" name="Group 67"/>
            <p:cNvGrpSpPr>
              <a:grpSpLocks/>
            </p:cNvGrpSpPr>
            <p:nvPr/>
          </p:nvGrpSpPr>
          <p:grpSpPr bwMode="auto">
            <a:xfrm>
              <a:off x="3020057" y="3260964"/>
              <a:ext cx="1511753" cy="149853"/>
              <a:chOff x="764" y="2737"/>
              <a:chExt cx="1032" cy="102"/>
            </a:xfrm>
          </p:grpSpPr>
          <p:sp>
            <p:nvSpPr>
              <p:cNvPr id="68" name="AutoShape 68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hlink">
                      <a:gamma/>
                      <a:shade val="85882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AutoShape 69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6" name="Group 70"/>
            <p:cNvGrpSpPr>
              <a:grpSpLocks/>
            </p:cNvGrpSpPr>
            <p:nvPr/>
          </p:nvGrpSpPr>
          <p:grpSpPr bwMode="auto">
            <a:xfrm>
              <a:off x="3020057" y="3081728"/>
              <a:ext cx="1511753" cy="149853"/>
              <a:chOff x="764" y="2737"/>
              <a:chExt cx="1032" cy="102"/>
            </a:xfrm>
          </p:grpSpPr>
          <p:sp>
            <p:nvSpPr>
              <p:cNvPr id="71" name="AutoShape 71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hlink">
                      <a:gamma/>
                      <a:shade val="85882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AutoShape 72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8" name="Text Box 26"/>
            <p:cNvSpPr txBox="1">
              <a:spLocks noChangeArrowheads="1"/>
            </p:cNvSpPr>
            <p:nvPr/>
          </p:nvSpPr>
          <p:spPr bwMode="gray">
            <a:xfrm>
              <a:off x="3062746" y="4314344"/>
              <a:ext cx="13912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点击输入文</a:t>
              </a:r>
              <a:r>
                <a:rPr lang="zh-CN" altLang="en-US" sz="1400" dirty="0">
                  <a:solidFill>
                    <a:schemeClr val="bg1"/>
                  </a:solidFill>
                </a:rPr>
                <a:t>本</a:t>
              </a:r>
              <a:endParaRPr lang="en-US" altLang="zh-CN" sz="1400" b="1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581762" y="2155457"/>
            <a:ext cx="1523507" cy="2864839"/>
            <a:chOff x="4581762" y="1818261"/>
            <a:chExt cx="1523507" cy="2864839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 flipV="1">
              <a:off x="4584700" y="1818261"/>
              <a:ext cx="1513223" cy="1713027"/>
            </a:xfrm>
            <a:prstGeom prst="downArrow">
              <a:avLst>
                <a:gd name="adj1" fmla="val 77380"/>
                <a:gd name="adj2" fmla="val 19711"/>
              </a:avLst>
            </a:prstGeom>
            <a:solidFill>
              <a:schemeClr val="accent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gray">
            <a:xfrm>
              <a:off x="4783036" y="3012679"/>
              <a:ext cx="1065132" cy="423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1C1C1C"/>
                  </a:solidFill>
                </a:rPr>
                <a:t>30%</a:t>
              </a:r>
            </a:p>
          </p:txBody>
        </p:sp>
        <p:grpSp>
          <p:nvGrpSpPr>
            <p:cNvPr id="43024" name="Group 20"/>
            <p:cNvGrpSpPr>
              <a:grpSpLocks/>
            </p:cNvGrpSpPr>
            <p:nvPr/>
          </p:nvGrpSpPr>
          <p:grpSpPr bwMode="auto">
            <a:xfrm>
              <a:off x="4589108" y="3995539"/>
              <a:ext cx="1516161" cy="687561"/>
              <a:chOff x="657" y="2893"/>
              <a:chExt cx="1032" cy="590"/>
            </a:xfrm>
          </p:grpSpPr>
          <p:sp>
            <p:nvSpPr>
              <p:cNvPr id="21" name="AutoShape 21"/>
              <p:cNvSpPr>
                <a:spLocks noChangeArrowheads="1"/>
              </p:cNvSpPr>
              <p:nvPr/>
            </p:nvSpPr>
            <p:spPr bwMode="gray">
              <a:xfrm>
                <a:off x="657" y="2893"/>
                <a:ext cx="1031" cy="590"/>
              </a:xfrm>
              <a:prstGeom prst="roundRect">
                <a:avLst>
                  <a:gd name="adj" fmla="val 12736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gray">
              <a:xfrm>
                <a:off x="658" y="2894"/>
                <a:ext cx="1031" cy="236"/>
              </a:xfrm>
              <a:prstGeom prst="roundRect">
                <a:avLst>
                  <a:gd name="adj" fmla="val 30769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" name="Text Box 32"/>
            <p:cNvSpPr txBox="1">
              <a:spLocks noChangeArrowheads="1"/>
            </p:cNvSpPr>
            <p:nvPr/>
          </p:nvSpPr>
          <p:spPr bwMode="gray">
            <a:xfrm>
              <a:off x="4609676" y="4008761"/>
              <a:ext cx="355534" cy="28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F8F8F8"/>
                  </a:solidFill>
                </a:rPr>
                <a:t>C</a:t>
              </a:r>
            </a:p>
          </p:txBody>
        </p:sp>
        <p:grpSp>
          <p:nvGrpSpPr>
            <p:cNvPr id="43047" name="Group 73"/>
            <p:cNvGrpSpPr>
              <a:grpSpLocks/>
            </p:cNvGrpSpPr>
            <p:nvPr/>
          </p:nvGrpSpPr>
          <p:grpSpPr bwMode="auto">
            <a:xfrm>
              <a:off x="4581762" y="3807488"/>
              <a:ext cx="1511754" cy="149853"/>
              <a:chOff x="764" y="2737"/>
              <a:chExt cx="1032" cy="102"/>
            </a:xfrm>
          </p:grpSpPr>
          <p:sp>
            <p:nvSpPr>
              <p:cNvPr id="74" name="AutoShape 74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AutoShape 75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8" name="Group 76"/>
            <p:cNvGrpSpPr>
              <a:grpSpLocks/>
            </p:cNvGrpSpPr>
            <p:nvPr/>
          </p:nvGrpSpPr>
          <p:grpSpPr bwMode="auto">
            <a:xfrm>
              <a:off x="4581762" y="3625313"/>
              <a:ext cx="1511754" cy="149853"/>
              <a:chOff x="764" y="2737"/>
              <a:chExt cx="1032" cy="102"/>
            </a:xfrm>
          </p:grpSpPr>
          <p:sp>
            <p:nvSpPr>
              <p:cNvPr id="77" name="AutoShape 77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AutoShape 78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49" name="Group 79"/>
            <p:cNvGrpSpPr>
              <a:grpSpLocks/>
            </p:cNvGrpSpPr>
            <p:nvPr/>
          </p:nvGrpSpPr>
          <p:grpSpPr bwMode="auto">
            <a:xfrm>
              <a:off x="4581762" y="3443139"/>
              <a:ext cx="1511754" cy="149853"/>
              <a:chOff x="764" y="2737"/>
              <a:chExt cx="1032" cy="102"/>
            </a:xfrm>
          </p:grpSpPr>
          <p:sp>
            <p:nvSpPr>
              <p:cNvPr id="80" name="AutoShape 80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AutoShape 81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9" name="Text Box 26"/>
            <p:cNvSpPr txBox="1">
              <a:spLocks noChangeArrowheads="1"/>
            </p:cNvSpPr>
            <p:nvPr/>
          </p:nvSpPr>
          <p:spPr bwMode="gray">
            <a:xfrm>
              <a:off x="4659406" y="4314344"/>
              <a:ext cx="13912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点击输入文</a:t>
              </a:r>
              <a:r>
                <a:rPr lang="zh-CN" altLang="en-US" sz="1400" dirty="0">
                  <a:solidFill>
                    <a:schemeClr val="bg1"/>
                  </a:solidFill>
                </a:rPr>
                <a:t>本</a:t>
              </a:r>
              <a:endParaRPr lang="en-US" altLang="zh-CN" sz="1400" b="1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58158" y="2155457"/>
            <a:ext cx="1523507" cy="2864839"/>
            <a:chOff x="6158158" y="1818261"/>
            <a:chExt cx="1523507" cy="2864839"/>
          </a:xfrm>
        </p:grpSpPr>
        <p:sp>
          <p:nvSpPr>
            <p:cNvPr id="43015" name="AutoShape 7"/>
            <p:cNvSpPr>
              <a:spLocks noChangeArrowheads="1"/>
            </p:cNvSpPr>
            <p:nvPr/>
          </p:nvSpPr>
          <p:spPr bwMode="gray">
            <a:xfrm flipV="1">
              <a:off x="6158158" y="1818261"/>
              <a:ext cx="1489717" cy="1876103"/>
            </a:xfrm>
            <a:prstGeom prst="downArrow">
              <a:avLst>
                <a:gd name="adj1" fmla="val 77426"/>
                <a:gd name="adj2" fmla="val 19923"/>
              </a:avLst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gray">
            <a:xfrm>
              <a:off x="6365308" y="3196322"/>
              <a:ext cx="1065133" cy="423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1C1C1C"/>
                  </a:solidFill>
                </a:rPr>
                <a:t>20%</a:t>
              </a:r>
            </a:p>
          </p:txBody>
        </p:sp>
        <p:grpSp>
          <p:nvGrpSpPr>
            <p:cNvPr id="43025" name="Group 23"/>
            <p:cNvGrpSpPr>
              <a:grpSpLocks/>
            </p:cNvGrpSpPr>
            <p:nvPr/>
          </p:nvGrpSpPr>
          <p:grpSpPr bwMode="auto">
            <a:xfrm>
              <a:off x="6165504" y="3995539"/>
              <a:ext cx="1516161" cy="687561"/>
              <a:chOff x="657" y="2893"/>
              <a:chExt cx="1032" cy="590"/>
            </a:xfrm>
          </p:grpSpPr>
          <p:sp>
            <p:nvSpPr>
              <p:cNvPr id="24" name="AutoShape 24"/>
              <p:cNvSpPr>
                <a:spLocks noChangeArrowheads="1"/>
              </p:cNvSpPr>
              <p:nvPr/>
            </p:nvSpPr>
            <p:spPr bwMode="gray">
              <a:xfrm>
                <a:off x="657" y="2893"/>
                <a:ext cx="1031" cy="590"/>
              </a:xfrm>
              <a:prstGeom prst="roundRect">
                <a:avLst>
                  <a:gd name="adj" fmla="val 12736"/>
                </a:avLst>
              </a:prstGeom>
              <a:gradFill rotWithShape="1">
                <a:gsLst>
                  <a:gs pos="0">
                    <a:schemeClr val="accent1">
                      <a:gamma/>
                      <a:shade val="85882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gray">
              <a:xfrm>
                <a:off x="658" y="2894"/>
                <a:ext cx="1031" cy="236"/>
              </a:xfrm>
              <a:prstGeom prst="roundRect">
                <a:avLst>
                  <a:gd name="adj" fmla="val 30769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3" name="Text Box 33"/>
            <p:cNvSpPr txBox="1">
              <a:spLocks noChangeArrowheads="1"/>
            </p:cNvSpPr>
            <p:nvPr/>
          </p:nvSpPr>
          <p:spPr bwMode="gray">
            <a:xfrm>
              <a:off x="6169912" y="4008761"/>
              <a:ext cx="355534" cy="28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F8F8F8"/>
                  </a:solidFill>
                </a:rPr>
                <a:t>D</a:t>
              </a:r>
            </a:p>
          </p:txBody>
        </p:sp>
        <p:grpSp>
          <p:nvGrpSpPr>
            <p:cNvPr id="43050" name="Group 82"/>
            <p:cNvGrpSpPr>
              <a:grpSpLocks/>
            </p:cNvGrpSpPr>
            <p:nvPr/>
          </p:nvGrpSpPr>
          <p:grpSpPr bwMode="auto">
            <a:xfrm>
              <a:off x="6162565" y="3807488"/>
              <a:ext cx="1511754" cy="149853"/>
              <a:chOff x="764" y="2737"/>
              <a:chExt cx="1032" cy="102"/>
            </a:xfrm>
          </p:grpSpPr>
          <p:sp>
            <p:nvSpPr>
              <p:cNvPr id="83" name="AutoShape 83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1">
                      <a:gamma/>
                      <a:shade val="85882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AutoShape 84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51" name="Group 85"/>
            <p:cNvGrpSpPr>
              <a:grpSpLocks/>
            </p:cNvGrpSpPr>
            <p:nvPr/>
          </p:nvGrpSpPr>
          <p:grpSpPr bwMode="auto">
            <a:xfrm>
              <a:off x="6162565" y="3625313"/>
              <a:ext cx="1511754" cy="149853"/>
              <a:chOff x="764" y="2737"/>
              <a:chExt cx="1032" cy="102"/>
            </a:xfrm>
          </p:grpSpPr>
          <p:sp>
            <p:nvSpPr>
              <p:cNvPr id="86" name="AutoShape 86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1">
                      <a:gamma/>
                      <a:shade val="85882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0" name="Text Box 26"/>
            <p:cNvSpPr txBox="1">
              <a:spLocks noChangeArrowheads="1"/>
            </p:cNvSpPr>
            <p:nvPr/>
          </p:nvSpPr>
          <p:spPr bwMode="gray">
            <a:xfrm>
              <a:off x="6264048" y="4314344"/>
              <a:ext cx="13912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点击输入文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</a:rPr>
                <a:t>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8" grpId="0" animBg="1"/>
      <p:bldP spid="430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2"/>
          <p:cNvGrpSpPr>
            <a:grpSpLocks/>
          </p:cNvGrpSpPr>
          <p:nvPr/>
        </p:nvGrpSpPr>
        <p:grpSpPr bwMode="auto">
          <a:xfrm>
            <a:off x="2819397" y="3186120"/>
            <a:ext cx="4219575" cy="1219200"/>
            <a:chOff x="508" y="1792"/>
            <a:chExt cx="2658" cy="984"/>
          </a:xfrm>
        </p:grpSpPr>
        <p:sp>
          <p:nvSpPr>
            <p:cNvPr id="29716" name="Freeform 3"/>
            <p:cNvSpPr>
              <a:spLocks/>
            </p:cNvSpPr>
            <p:nvPr/>
          </p:nvSpPr>
          <p:spPr bwMode="invGray">
            <a:xfrm>
              <a:off x="508" y="18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1013 w 735"/>
                <a:gd name="T3" fmla="*/ 536 h 532"/>
                <a:gd name="T4" fmla="*/ 1531 w 735"/>
                <a:gd name="T5" fmla="*/ 536 h 532"/>
                <a:gd name="T6" fmla="*/ 1689 w 735"/>
                <a:gd name="T7" fmla="*/ 662 h 532"/>
                <a:gd name="T8" fmla="*/ 1695 w 735"/>
                <a:gd name="T9" fmla="*/ 1067 h 532"/>
                <a:gd name="T10" fmla="*/ 1586 w 735"/>
                <a:gd name="T11" fmla="*/ 1063 h 532"/>
                <a:gd name="T12" fmla="*/ 1775 w 735"/>
                <a:gd name="T13" fmla="*/ 1413 h 532"/>
                <a:gd name="T14" fmla="*/ 1949 w 735"/>
                <a:gd name="T15" fmla="*/ 1067 h 532"/>
                <a:gd name="T16" fmla="*/ 1845 w 735"/>
                <a:gd name="T17" fmla="*/ 1067 h 532"/>
                <a:gd name="T18" fmla="*/ 1840 w 735"/>
                <a:gd name="T19" fmla="*/ 600 h 532"/>
                <a:gd name="T20" fmla="*/ 1633 w 735"/>
                <a:gd name="T21" fmla="*/ 398 h 532"/>
                <a:gd name="T22" fmla="*/ 889 w 735"/>
                <a:gd name="T23" fmla="*/ 396 h 532"/>
                <a:gd name="T24" fmla="*/ 1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Freeform 4"/>
            <p:cNvSpPr>
              <a:spLocks/>
            </p:cNvSpPr>
            <p:nvPr/>
          </p:nvSpPr>
          <p:spPr bwMode="invGray">
            <a:xfrm>
              <a:off x="1717" y="1792"/>
              <a:ext cx="231" cy="984"/>
            </a:xfrm>
            <a:custGeom>
              <a:avLst/>
              <a:gdLst>
                <a:gd name="T0" fmla="*/ 98 w 142"/>
                <a:gd name="T1" fmla="*/ 3 h 604"/>
                <a:gd name="T2" fmla="*/ 119 w 142"/>
                <a:gd name="T3" fmla="*/ 1253 h 604"/>
                <a:gd name="T4" fmla="*/ 0 w 142"/>
                <a:gd name="T5" fmla="*/ 1258 h 604"/>
                <a:gd name="T6" fmla="*/ 190 w 142"/>
                <a:gd name="T7" fmla="*/ 1603 h 604"/>
                <a:gd name="T8" fmla="*/ 376 w 142"/>
                <a:gd name="T9" fmla="*/ 1258 h 604"/>
                <a:gd name="T10" fmla="*/ 265 w 142"/>
                <a:gd name="T11" fmla="*/ 1258 h 604"/>
                <a:gd name="T12" fmla="*/ 262 w 142"/>
                <a:gd name="T13" fmla="*/ 0 h 604"/>
                <a:gd name="T14" fmla="*/ 98 w 142"/>
                <a:gd name="T15" fmla="*/ 3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Freeform 5"/>
            <p:cNvSpPr>
              <a:spLocks/>
            </p:cNvSpPr>
            <p:nvPr/>
          </p:nvSpPr>
          <p:spPr bwMode="invGray">
            <a:xfrm flipH="1">
              <a:off x="1969" y="18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1013 w 735"/>
                <a:gd name="T3" fmla="*/ 536 h 532"/>
                <a:gd name="T4" fmla="*/ 1531 w 735"/>
                <a:gd name="T5" fmla="*/ 536 h 532"/>
                <a:gd name="T6" fmla="*/ 1689 w 735"/>
                <a:gd name="T7" fmla="*/ 662 h 532"/>
                <a:gd name="T8" fmla="*/ 1695 w 735"/>
                <a:gd name="T9" fmla="*/ 1067 h 532"/>
                <a:gd name="T10" fmla="*/ 1586 w 735"/>
                <a:gd name="T11" fmla="*/ 1063 h 532"/>
                <a:gd name="T12" fmla="*/ 1775 w 735"/>
                <a:gd name="T13" fmla="*/ 1413 h 532"/>
                <a:gd name="T14" fmla="*/ 1949 w 735"/>
                <a:gd name="T15" fmla="*/ 1067 h 532"/>
                <a:gd name="T16" fmla="*/ 1845 w 735"/>
                <a:gd name="T17" fmla="*/ 1067 h 532"/>
                <a:gd name="T18" fmla="*/ 1840 w 735"/>
                <a:gd name="T19" fmla="*/ 600 h 532"/>
                <a:gd name="T20" fmla="*/ 1633 w 735"/>
                <a:gd name="T21" fmla="*/ 398 h 532"/>
                <a:gd name="T22" fmla="*/ 889 w 735"/>
                <a:gd name="T23" fmla="*/ 396 h 532"/>
                <a:gd name="T24" fmla="*/ 1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7447" y="1851032"/>
            <a:ext cx="1362075" cy="1322388"/>
            <a:chOff x="859532" y="1772816"/>
            <a:chExt cx="1362075" cy="132238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859532" y="1772816"/>
              <a:ext cx="1362075" cy="132238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945257" y="1858541"/>
              <a:ext cx="677863" cy="6604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white">
            <a:xfrm>
              <a:off x="1230088" y="2261146"/>
              <a:ext cx="64953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C0C0C0"/>
              </a:outerShdw>
            </a:effectLst>
          </p:spPr>
          <p:txBody>
            <a:bodyPr wrap="none">
              <a:spAutoFit/>
              <a:flatTx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文本</a:t>
              </a:r>
              <a:endPara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black">
          <a:xfrm>
            <a:off x="5878510" y="4938720"/>
            <a:ext cx="219747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rgbClr val="D7181F"/>
              </a:buClr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这里输入文本信息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buClr>
                <a:srgbClr val="D7181F"/>
              </a:buClr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这里输入文本信息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buClr>
                <a:srgbClr val="D7181F"/>
              </a:buClr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gray">
          <a:xfrm>
            <a:off x="5826122" y="5046670"/>
            <a:ext cx="74613" cy="612775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B4B4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43372" y="4500570"/>
            <a:ext cx="1562100" cy="1562100"/>
            <a:chOff x="2545457" y="4422354"/>
            <a:chExt cx="1562100" cy="1562100"/>
          </a:xfrm>
        </p:grpSpPr>
        <p:pic>
          <p:nvPicPr>
            <p:cNvPr id="29710" name="Picture 20" descr="YG_circle0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5457" y="4422354"/>
              <a:ext cx="1562100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1" name="Text Box 21"/>
            <p:cNvSpPr txBox="1">
              <a:spLocks noChangeArrowheads="1"/>
            </p:cNvSpPr>
            <p:nvPr/>
          </p:nvSpPr>
          <p:spPr bwMode="gray">
            <a:xfrm>
              <a:off x="2647057" y="5069458"/>
              <a:ext cx="128905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1" dirty="0" smtClean="0">
                  <a:solidFill>
                    <a:srgbClr val="000000"/>
                  </a:solidFill>
                </a:rPr>
                <a:t>文本</a:t>
              </a:r>
              <a:endParaRPr lang="en-US" altLang="zh-CN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37035" y="1851032"/>
            <a:ext cx="1362075" cy="1322388"/>
            <a:chOff x="2639120" y="1772816"/>
            <a:chExt cx="1362075" cy="1322388"/>
          </a:xfrm>
        </p:grpSpPr>
        <p:grpSp>
          <p:nvGrpSpPr>
            <p:cNvPr id="29703" name="Group 9"/>
            <p:cNvGrpSpPr>
              <a:grpSpLocks/>
            </p:cNvGrpSpPr>
            <p:nvPr/>
          </p:nvGrpSpPr>
          <p:grpSpPr bwMode="auto">
            <a:xfrm>
              <a:off x="2639120" y="1772816"/>
              <a:ext cx="1362075" cy="1322388"/>
              <a:chOff x="4320" y="1152"/>
              <a:chExt cx="414" cy="402"/>
            </a:xfrm>
          </p:grpSpPr>
          <p:sp>
            <p:nvSpPr>
              <p:cNvPr id="11" name="AutoShape 10"/>
              <p:cNvSpPr>
                <a:spLocks noChangeArrowheads="1"/>
              </p:cNvSpPr>
              <p:nvPr/>
            </p:nvSpPr>
            <p:spPr bwMode="gray">
              <a:xfrm>
                <a:off x="4320" y="1152"/>
                <a:ext cx="414" cy="402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254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gray">
              <a:xfrm>
                <a:off x="4346" y="1178"/>
                <a:ext cx="206" cy="201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8627"/>
                      <a:invGamma/>
                    </a:schemeClr>
                  </a:gs>
                  <a:gs pos="5000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3" name="Rectangle 8"/>
            <p:cNvSpPr>
              <a:spLocks noChangeArrowheads="1"/>
            </p:cNvSpPr>
            <p:nvPr/>
          </p:nvSpPr>
          <p:spPr bwMode="white">
            <a:xfrm>
              <a:off x="2972624" y="2261146"/>
              <a:ext cx="64953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C0C0C0"/>
              </a:outerShdw>
            </a:effectLst>
          </p:spPr>
          <p:txBody>
            <a:bodyPr wrap="none">
              <a:spAutoFit/>
              <a:flatTx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文本</a:t>
              </a:r>
              <a:endPara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24560" y="1860557"/>
            <a:ext cx="1362075" cy="1322388"/>
            <a:chOff x="4426645" y="1782341"/>
            <a:chExt cx="1362075" cy="1322388"/>
          </a:xfrm>
        </p:grpSpPr>
        <p:grpSp>
          <p:nvGrpSpPr>
            <p:cNvPr id="29704" name="Group 12"/>
            <p:cNvGrpSpPr>
              <a:grpSpLocks/>
            </p:cNvGrpSpPr>
            <p:nvPr/>
          </p:nvGrpSpPr>
          <p:grpSpPr bwMode="auto">
            <a:xfrm>
              <a:off x="4426645" y="1782341"/>
              <a:ext cx="1362075" cy="1322388"/>
              <a:chOff x="4320" y="1152"/>
              <a:chExt cx="414" cy="402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gray">
              <a:xfrm>
                <a:off x="4320" y="1152"/>
                <a:ext cx="414" cy="402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254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gray">
              <a:xfrm>
                <a:off x="4346" y="1178"/>
                <a:ext cx="206" cy="201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8627"/>
                      <a:invGamma/>
                    </a:schemeClr>
                  </a:gs>
                  <a:gs pos="5000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" name="Rectangle 8"/>
            <p:cNvSpPr>
              <a:spLocks noChangeArrowheads="1"/>
            </p:cNvSpPr>
            <p:nvPr/>
          </p:nvSpPr>
          <p:spPr bwMode="white">
            <a:xfrm>
              <a:off x="4775544" y="2261146"/>
              <a:ext cx="64953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C0C0C0"/>
              </a:outerShdw>
            </a:effectLst>
          </p:spPr>
          <p:txBody>
            <a:bodyPr wrap="none">
              <a:spAutoFit/>
              <a:flatTx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文本</a:t>
              </a:r>
              <a:endPara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7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black">
          <a:xfrm>
            <a:off x="1633265" y="1961685"/>
            <a:ext cx="6153445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标题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gray">
          <a:xfrm>
            <a:off x="4779963" y="4880191"/>
            <a:ext cx="3465512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F4F4F4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gray">
          <a:xfrm>
            <a:off x="928688" y="4880191"/>
            <a:ext cx="3465512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F4F4F4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gray">
          <a:xfrm>
            <a:off x="4960938" y="4897654"/>
            <a:ext cx="9223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80808"/>
                </a:solidFill>
              </a:rPr>
              <a:t>2010</a:t>
            </a:r>
            <a:endParaRPr lang="en-US" altLang="zh-CN" sz="1600" b="1" dirty="0">
              <a:solidFill>
                <a:srgbClr val="080808"/>
              </a:solidFill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gray">
          <a:xfrm>
            <a:off x="5875338" y="4897654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80808"/>
                </a:solidFill>
              </a:rPr>
              <a:t>2011</a:t>
            </a:r>
            <a:endParaRPr lang="en-US" altLang="zh-CN" sz="1600" b="1" dirty="0">
              <a:solidFill>
                <a:srgbClr val="080808"/>
              </a:solidFill>
            </a:endParaRP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gray">
          <a:xfrm>
            <a:off x="6886575" y="4897654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80808"/>
                </a:solidFill>
              </a:rPr>
              <a:t>2012</a:t>
            </a:r>
            <a:endParaRPr lang="en-US" altLang="zh-CN" sz="16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">
          <a:xfrm>
            <a:off x="1631950" y="2668085"/>
            <a:ext cx="168347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black">
          <a:xfrm>
            <a:off x="5065713" y="2670391"/>
            <a:ext cx="168347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black">
          <a:xfrm>
            <a:off x="3698520" y="5261191"/>
            <a:ext cx="86113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(</a:t>
            </a:r>
            <a:r>
              <a:rPr lang="zh-CN" altLang="en-US" sz="1200" dirty="0" smtClean="0"/>
              <a:t>单位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: %)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black">
          <a:xfrm>
            <a:off x="7512050" y="5261191"/>
            <a:ext cx="793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(unit : %)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black">
          <a:xfrm>
            <a:off x="1386026" y="5243729"/>
            <a:ext cx="141577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这里输入文本信息</a:t>
            </a:r>
            <a:endParaRPr lang="en-US" altLang="zh-CN" sz="1200" dirty="0"/>
          </a:p>
        </p:txBody>
      </p:sp>
      <p:sp>
        <p:nvSpPr>
          <p:cNvPr id="22543" name="Rectangle 16"/>
          <p:cNvSpPr>
            <a:spLocks noChangeArrowheads="1"/>
          </p:cNvSpPr>
          <p:nvPr/>
        </p:nvSpPr>
        <p:spPr bwMode="black">
          <a:xfrm>
            <a:off x="5316676" y="5253254"/>
            <a:ext cx="141577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这里输入文本信息</a:t>
            </a:r>
            <a:endParaRPr lang="en-US" altLang="zh-CN" sz="12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2389188" y="3694329"/>
            <a:ext cx="663575" cy="1157287"/>
            <a:chOff x="2389188" y="3447132"/>
            <a:chExt cx="663575" cy="1157287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389188" y="3447132"/>
              <a:ext cx="660400" cy="1157287"/>
              <a:chOff x="2111" y="2247"/>
              <a:chExt cx="592" cy="1034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gray">
              <a:xfrm>
                <a:off x="2111" y="2448"/>
                <a:ext cx="592" cy="833"/>
              </a:xfrm>
              <a:custGeom>
                <a:avLst/>
                <a:gdLst/>
                <a:ahLst/>
                <a:cxnLst>
                  <a:cxn ang="0">
                    <a:pos x="168" y="1"/>
                  </a:cxn>
                  <a:cxn ang="0">
                    <a:pos x="148" y="33"/>
                  </a:cxn>
                  <a:cxn ang="0">
                    <a:pos x="127" y="1"/>
                  </a:cxn>
                  <a:cxn ang="0">
                    <a:pos x="70" y="17"/>
                  </a:cxn>
                  <a:cxn ang="0">
                    <a:pos x="1" y="174"/>
                  </a:cxn>
                  <a:cxn ang="0">
                    <a:pos x="36" y="213"/>
                  </a:cxn>
                  <a:cxn ang="0">
                    <a:pos x="86" y="57"/>
                  </a:cxn>
                  <a:cxn ang="0">
                    <a:pos x="14" y="411"/>
                  </a:cxn>
                  <a:cxn ang="0">
                    <a:pos x="34" y="466"/>
                  </a:cxn>
                  <a:cxn ang="0">
                    <a:pos x="133" y="440"/>
                  </a:cxn>
                  <a:cxn ang="0">
                    <a:pos x="147" y="232"/>
                  </a:cxn>
                  <a:cxn ang="0">
                    <a:pos x="169" y="439"/>
                  </a:cxn>
                  <a:cxn ang="0">
                    <a:pos x="262" y="468"/>
                  </a:cxn>
                  <a:cxn ang="0">
                    <a:pos x="282" y="407"/>
                  </a:cxn>
                  <a:cxn ang="0">
                    <a:pos x="210" y="57"/>
                  </a:cxn>
                  <a:cxn ang="0">
                    <a:pos x="230" y="135"/>
                  </a:cxn>
                  <a:cxn ang="0">
                    <a:pos x="281" y="236"/>
                  </a:cxn>
                  <a:cxn ang="0">
                    <a:pos x="295" y="162"/>
                  </a:cxn>
                  <a:cxn ang="0">
                    <a:pos x="216" y="8"/>
                  </a:cxn>
                  <a:cxn ang="0">
                    <a:pos x="168" y="1"/>
                  </a:cxn>
                </a:cxnLst>
                <a:rect l="0" t="0" r="r" b="b"/>
                <a:pathLst>
                  <a:path w="320" h="479">
                    <a:moveTo>
                      <a:pt x="168" y="1"/>
                    </a:moveTo>
                    <a:cubicBezTo>
                      <a:pt x="165" y="15"/>
                      <a:pt x="154" y="34"/>
                      <a:pt x="148" y="33"/>
                    </a:cubicBezTo>
                    <a:cubicBezTo>
                      <a:pt x="141" y="33"/>
                      <a:pt x="133" y="15"/>
                      <a:pt x="127" y="1"/>
                    </a:cubicBezTo>
                    <a:cubicBezTo>
                      <a:pt x="105" y="0"/>
                      <a:pt x="88" y="5"/>
                      <a:pt x="70" y="17"/>
                    </a:cubicBezTo>
                    <a:cubicBezTo>
                      <a:pt x="57" y="32"/>
                      <a:pt x="0" y="165"/>
                      <a:pt x="1" y="174"/>
                    </a:cubicBezTo>
                    <a:cubicBezTo>
                      <a:pt x="1" y="183"/>
                      <a:pt x="3" y="212"/>
                      <a:pt x="36" y="213"/>
                    </a:cubicBezTo>
                    <a:cubicBezTo>
                      <a:pt x="63" y="197"/>
                      <a:pt x="86" y="57"/>
                      <a:pt x="86" y="57"/>
                    </a:cubicBezTo>
                    <a:cubicBezTo>
                      <a:pt x="79" y="92"/>
                      <a:pt x="14" y="411"/>
                      <a:pt x="14" y="411"/>
                    </a:cubicBezTo>
                    <a:cubicBezTo>
                      <a:pt x="9" y="452"/>
                      <a:pt x="24" y="464"/>
                      <a:pt x="34" y="466"/>
                    </a:cubicBezTo>
                    <a:cubicBezTo>
                      <a:pt x="55" y="471"/>
                      <a:pt x="114" y="479"/>
                      <a:pt x="133" y="440"/>
                    </a:cubicBezTo>
                    <a:cubicBezTo>
                      <a:pt x="152" y="401"/>
                      <a:pt x="141" y="232"/>
                      <a:pt x="147" y="232"/>
                    </a:cubicBezTo>
                    <a:cubicBezTo>
                      <a:pt x="153" y="232"/>
                      <a:pt x="150" y="400"/>
                      <a:pt x="169" y="439"/>
                    </a:cubicBezTo>
                    <a:cubicBezTo>
                      <a:pt x="188" y="478"/>
                      <a:pt x="243" y="473"/>
                      <a:pt x="262" y="468"/>
                    </a:cubicBezTo>
                    <a:cubicBezTo>
                      <a:pt x="272" y="462"/>
                      <a:pt x="292" y="459"/>
                      <a:pt x="282" y="407"/>
                    </a:cubicBezTo>
                    <a:lnTo>
                      <a:pt x="210" y="57"/>
                    </a:lnTo>
                    <a:cubicBezTo>
                      <a:pt x="201" y="12"/>
                      <a:pt x="218" y="105"/>
                      <a:pt x="230" y="135"/>
                    </a:cubicBezTo>
                    <a:cubicBezTo>
                      <a:pt x="242" y="165"/>
                      <a:pt x="242" y="254"/>
                      <a:pt x="281" y="236"/>
                    </a:cubicBezTo>
                    <a:cubicBezTo>
                      <a:pt x="320" y="218"/>
                      <a:pt x="299" y="180"/>
                      <a:pt x="295" y="162"/>
                    </a:cubicBezTo>
                    <a:cubicBezTo>
                      <a:pt x="288" y="150"/>
                      <a:pt x="237" y="17"/>
                      <a:pt x="216" y="8"/>
                    </a:cubicBezTo>
                    <a:cubicBezTo>
                      <a:pt x="183" y="0"/>
                      <a:pt x="168" y="1"/>
                      <a:pt x="168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76078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19050" cmpd="sng">
                <a:noFill/>
                <a:round/>
                <a:headEnd/>
                <a:tailEnd/>
              </a:ln>
              <a:effectLst/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gray">
              <a:xfrm flipH="1">
                <a:off x="2286" y="2247"/>
                <a:ext cx="199" cy="21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76078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/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544" name="Text Box 17"/>
            <p:cNvSpPr txBox="1">
              <a:spLocks noChangeArrowheads="1"/>
            </p:cNvSpPr>
            <p:nvPr/>
          </p:nvSpPr>
          <p:spPr bwMode="gray">
            <a:xfrm>
              <a:off x="2397125" y="3758282"/>
              <a:ext cx="6556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EFEFE"/>
                  </a:solidFill>
                </a:rPr>
                <a:t>50%</a:t>
              </a:r>
            </a:p>
          </p:txBody>
        </p:sp>
      </p:grpSp>
      <p:sp>
        <p:nvSpPr>
          <p:cNvPr id="22545" name="Text Box 18"/>
          <p:cNvSpPr txBox="1">
            <a:spLocks noChangeArrowheads="1"/>
          </p:cNvSpPr>
          <p:nvPr/>
        </p:nvSpPr>
        <p:spPr bwMode="gray">
          <a:xfrm>
            <a:off x="1328738" y="4897654"/>
            <a:ext cx="9223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80808"/>
                </a:solidFill>
              </a:rPr>
              <a:t>2007</a:t>
            </a:r>
            <a:endParaRPr lang="en-US" altLang="zh-CN" sz="1600" b="1" dirty="0">
              <a:solidFill>
                <a:srgbClr val="080808"/>
              </a:solidFill>
            </a:endParaRP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gray">
          <a:xfrm>
            <a:off x="2236788" y="4897654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80808"/>
                </a:solidFill>
              </a:rPr>
              <a:t>2008</a:t>
            </a:r>
            <a:endParaRPr lang="en-US" altLang="zh-CN" sz="1600" b="1" dirty="0">
              <a:solidFill>
                <a:srgbClr val="080808"/>
              </a:solidFill>
            </a:endParaRP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gray">
          <a:xfrm>
            <a:off x="3233738" y="4897654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80808"/>
                </a:solidFill>
              </a:rPr>
              <a:t>2009</a:t>
            </a:r>
            <a:endParaRPr lang="en-US" altLang="zh-CN" sz="1600" b="1" dirty="0">
              <a:solidFill>
                <a:srgbClr val="080808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241675" y="3165691"/>
            <a:ext cx="969963" cy="1695450"/>
            <a:chOff x="3241675" y="2918494"/>
            <a:chExt cx="969963" cy="1695450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241675" y="2918494"/>
              <a:ext cx="969963" cy="1695450"/>
              <a:chOff x="2111" y="2247"/>
              <a:chExt cx="592" cy="1034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2111" y="2449"/>
                <a:ext cx="592" cy="832"/>
              </a:xfrm>
              <a:custGeom>
                <a:avLst/>
                <a:gdLst/>
                <a:ahLst/>
                <a:cxnLst>
                  <a:cxn ang="0">
                    <a:pos x="168" y="1"/>
                  </a:cxn>
                  <a:cxn ang="0">
                    <a:pos x="148" y="33"/>
                  </a:cxn>
                  <a:cxn ang="0">
                    <a:pos x="127" y="1"/>
                  </a:cxn>
                  <a:cxn ang="0">
                    <a:pos x="70" y="17"/>
                  </a:cxn>
                  <a:cxn ang="0">
                    <a:pos x="1" y="174"/>
                  </a:cxn>
                  <a:cxn ang="0">
                    <a:pos x="36" y="213"/>
                  </a:cxn>
                  <a:cxn ang="0">
                    <a:pos x="86" y="57"/>
                  </a:cxn>
                  <a:cxn ang="0">
                    <a:pos x="14" y="411"/>
                  </a:cxn>
                  <a:cxn ang="0">
                    <a:pos x="34" y="466"/>
                  </a:cxn>
                  <a:cxn ang="0">
                    <a:pos x="133" y="440"/>
                  </a:cxn>
                  <a:cxn ang="0">
                    <a:pos x="147" y="232"/>
                  </a:cxn>
                  <a:cxn ang="0">
                    <a:pos x="169" y="439"/>
                  </a:cxn>
                  <a:cxn ang="0">
                    <a:pos x="262" y="468"/>
                  </a:cxn>
                  <a:cxn ang="0">
                    <a:pos x="282" y="407"/>
                  </a:cxn>
                  <a:cxn ang="0">
                    <a:pos x="210" y="57"/>
                  </a:cxn>
                  <a:cxn ang="0">
                    <a:pos x="230" y="135"/>
                  </a:cxn>
                  <a:cxn ang="0">
                    <a:pos x="281" y="236"/>
                  </a:cxn>
                  <a:cxn ang="0">
                    <a:pos x="295" y="162"/>
                  </a:cxn>
                  <a:cxn ang="0">
                    <a:pos x="216" y="8"/>
                  </a:cxn>
                  <a:cxn ang="0">
                    <a:pos x="168" y="1"/>
                  </a:cxn>
                </a:cxnLst>
                <a:rect l="0" t="0" r="r" b="b"/>
                <a:pathLst>
                  <a:path w="320" h="479">
                    <a:moveTo>
                      <a:pt x="168" y="1"/>
                    </a:moveTo>
                    <a:cubicBezTo>
                      <a:pt x="165" y="15"/>
                      <a:pt x="154" y="34"/>
                      <a:pt x="148" y="33"/>
                    </a:cubicBezTo>
                    <a:cubicBezTo>
                      <a:pt x="141" y="33"/>
                      <a:pt x="133" y="15"/>
                      <a:pt x="127" y="1"/>
                    </a:cubicBezTo>
                    <a:cubicBezTo>
                      <a:pt x="105" y="0"/>
                      <a:pt x="88" y="5"/>
                      <a:pt x="70" y="17"/>
                    </a:cubicBezTo>
                    <a:cubicBezTo>
                      <a:pt x="57" y="32"/>
                      <a:pt x="0" y="165"/>
                      <a:pt x="1" y="174"/>
                    </a:cubicBezTo>
                    <a:cubicBezTo>
                      <a:pt x="1" y="183"/>
                      <a:pt x="3" y="212"/>
                      <a:pt x="36" y="213"/>
                    </a:cubicBezTo>
                    <a:cubicBezTo>
                      <a:pt x="63" y="197"/>
                      <a:pt x="86" y="57"/>
                      <a:pt x="86" y="57"/>
                    </a:cubicBezTo>
                    <a:cubicBezTo>
                      <a:pt x="79" y="92"/>
                      <a:pt x="14" y="411"/>
                      <a:pt x="14" y="411"/>
                    </a:cubicBezTo>
                    <a:cubicBezTo>
                      <a:pt x="9" y="452"/>
                      <a:pt x="24" y="464"/>
                      <a:pt x="34" y="466"/>
                    </a:cubicBezTo>
                    <a:cubicBezTo>
                      <a:pt x="55" y="471"/>
                      <a:pt x="114" y="479"/>
                      <a:pt x="133" y="440"/>
                    </a:cubicBezTo>
                    <a:cubicBezTo>
                      <a:pt x="152" y="401"/>
                      <a:pt x="141" y="232"/>
                      <a:pt x="147" y="232"/>
                    </a:cubicBezTo>
                    <a:cubicBezTo>
                      <a:pt x="153" y="232"/>
                      <a:pt x="150" y="400"/>
                      <a:pt x="169" y="439"/>
                    </a:cubicBezTo>
                    <a:cubicBezTo>
                      <a:pt x="188" y="478"/>
                      <a:pt x="243" y="473"/>
                      <a:pt x="262" y="468"/>
                    </a:cubicBezTo>
                    <a:cubicBezTo>
                      <a:pt x="272" y="462"/>
                      <a:pt x="292" y="459"/>
                      <a:pt x="282" y="407"/>
                    </a:cubicBezTo>
                    <a:lnTo>
                      <a:pt x="210" y="57"/>
                    </a:lnTo>
                    <a:cubicBezTo>
                      <a:pt x="201" y="12"/>
                      <a:pt x="218" y="105"/>
                      <a:pt x="230" y="135"/>
                    </a:cubicBezTo>
                    <a:cubicBezTo>
                      <a:pt x="242" y="165"/>
                      <a:pt x="242" y="254"/>
                      <a:pt x="281" y="236"/>
                    </a:cubicBezTo>
                    <a:cubicBezTo>
                      <a:pt x="320" y="218"/>
                      <a:pt x="299" y="180"/>
                      <a:pt x="295" y="162"/>
                    </a:cubicBezTo>
                    <a:cubicBezTo>
                      <a:pt x="288" y="150"/>
                      <a:pt x="237" y="17"/>
                      <a:pt x="216" y="8"/>
                    </a:cubicBezTo>
                    <a:cubicBezTo>
                      <a:pt x="183" y="0"/>
                      <a:pt x="168" y="1"/>
                      <a:pt x="168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76078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19050" cmpd="sng">
                <a:noFill/>
                <a:round/>
                <a:headEnd/>
                <a:tailEnd/>
              </a:ln>
              <a:effectLst/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gray">
              <a:xfrm flipH="1">
                <a:off x="2286" y="2247"/>
                <a:ext cx="199" cy="21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76078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/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549" name="Text Box 24"/>
            <p:cNvSpPr txBox="1">
              <a:spLocks noChangeArrowheads="1"/>
            </p:cNvSpPr>
            <p:nvPr/>
          </p:nvSpPr>
          <p:spPr bwMode="gray">
            <a:xfrm>
              <a:off x="3263900" y="3437607"/>
              <a:ext cx="8731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EFEFE"/>
                  </a:solidFill>
                </a:rPr>
                <a:t>90%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84313" y="3935629"/>
            <a:ext cx="609600" cy="911225"/>
            <a:chOff x="1484313" y="3688432"/>
            <a:chExt cx="609600" cy="911225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550988" y="3688432"/>
              <a:ext cx="519112" cy="911225"/>
              <a:chOff x="2111" y="2247"/>
              <a:chExt cx="592" cy="1034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gray">
              <a:xfrm>
                <a:off x="2111" y="2449"/>
                <a:ext cx="592" cy="832"/>
              </a:xfrm>
              <a:custGeom>
                <a:avLst/>
                <a:gdLst/>
                <a:ahLst/>
                <a:cxnLst>
                  <a:cxn ang="0">
                    <a:pos x="168" y="1"/>
                  </a:cxn>
                  <a:cxn ang="0">
                    <a:pos x="148" y="33"/>
                  </a:cxn>
                  <a:cxn ang="0">
                    <a:pos x="127" y="1"/>
                  </a:cxn>
                  <a:cxn ang="0">
                    <a:pos x="70" y="17"/>
                  </a:cxn>
                  <a:cxn ang="0">
                    <a:pos x="1" y="174"/>
                  </a:cxn>
                  <a:cxn ang="0">
                    <a:pos x="36" y="213"/>
                  </a:cxn>
                  <a:cxn ang="0">
                    <a:pos x="86" y="57"/>
                  </a:cxn>
                  <a:cxn ang="0">
                    <a:pos x="14" y="411"/>
                  </a:cxn>
                  <a:cxn ang="0">
                    <a:pos x="34" y="466"/>
                  </a:cxn>
                  <a:cxn ang="0">
                    <a:pos x="133" y="440"/>
                  </a:cxn>
                  <a:cxn ang="0">
                    <a:pos x="147" y="232"/>
                  </a:cxn>
                  <a:cxn ang="0">
                    <a:pos x="169" y="439"/>
                  </a:cxn>
                  <a:cxn ang="0">
                    <a:pos x="262" y="468"/>
                  </a:cxn>
                  <a:cxn ang="0">
                    <a:pos x="282" y="407"/>
                  </a:cxn>
                  <a:cxn ang="0">
                    <a:pos x="210" y="57"/>
                  </a:cxn>
                  <a:cxn ang="0">
                    <a:pos x="230" y="135"/>
                  </a:cxn>
                  <a:cxn ang="0">
                    <a:pos x="281" y="236"/>
                  </a:cxn>
                  <a:cxn ang="0">
                    <a:pos x="295" y="162"/>
                  </a:cxn>
                  <a:cxn ang="0">
                    <a:pos x="216" y="8"/>
                  </a:cxn>
                  <a:cxn ang="0">
                    <a:pos x="168" y="1"/>
                  </a:cxn>
                </a:cxnLst>
                <a:rect l="0" t="0" r="r" b="b"/>
                <a:pathLst>
                  <a:path w="320" h="479">
                    <a:moveTo>
                      <a:pt x="168" y="1"/>
                    </a:moveTo>
                    <a:cubicBezTo>
                      <a:pt x="165" y="15"/>
                      <a:pt x="154" y="34"/>
                      <a:pt x="148" y="33"/>
                    </a:cubicBezTo>
                    <a:cubicBezTo>
                      <a:pt x="141" y="33"/>
                      <a:pt x="133" y="15"/>
                      <a:pt x="127" y="1"/>
                    </a:cubicBezTo>
                    <a:cubicBezTo>
                      <a:pt x="105" y="0"/>
                      <a:pt x="88" y="5"/>
                      <a:pt x="70" y="17"/>
                    </a:cubicBezTo>
                    <a:cubicBezTo>
                      <a:pt x="57" y="32"/>
                      <a:pt x="0" y="165"/>
                      <a:pt x="1" y="174"/>
                    </a:cubicBezTo>
                    <a:cubicBezTo>
                      <a:pt x="1" y="183"/>
                      <a:pt x="3" y="212"/>
                      <a:pt x="36" y="213"/>
                    </a:cubicBezTo>
                    <a:cubicBezTo>
                      <a:pt x="63" y="197"/>
                      <a:pt x="86" y="57"/>
                      <a:pt x="86" y="57"/>
                    </a:cubicBezTo>
                    <a:cubicBezTo>
                      <a:pt x="79" y="92"/>
                      <a:pt x="14" y="411"/>
                      <a:pt x="14" y="411"/>
                    </a:cubicBezTo>
                    <a:cubicBezTo>
                      <a:pt x="9" y="452"/>
                      <a:pt x="24" y="464"/>
                      <a:pt x="34" y="466"/>
                    </a:cubicBezTo>
                    <a:cubicBezTo>
                      <a:pt x="55" y="471"/>
                      <a:pt x="114" y="479"/>
                      <a:pt x="133" y="440"/>
                    </a:cubicBezTo>
                    <a:cubicBezTo>
                      <a:pt x="152" y="401"/>
                      <a:pt x="141" y="232"/>
                      <a:pt x="147" y="232"/>
                    </a:cubicBezTo>
                    <a:cubicBezTo>
                      <a:pt x="153" y="232"/>
                      <a:pt x="150" y="400"/>
                      <a:pt x="169" y="439"/>
                    </a:cubicBezTo>
                    <a:cubicBezTo>
                      <a:pt x="188" y="478"/>
                      <a:pt x="243" y="473"/>
                      <a:pt x="262" y="468"/>
                    </a:cubicBezTo>
                    <a:cubicBezTo>
                      <a:pt x="272" y="462"/>
                      <a:pt x="292" y="459"/>
                      <a:pt x="282" y="407"/>
                    </a:cubicBezTo>
                    <a:lnTo>
                      <a:pt x="210" y="57"/>
                    </a:lnTo>
                    <a:cubicBezTo>
                      <a:pt x="201" y="12"/>
                      <a:pt x="218" y="105"/>
                      <a:pt x="230" y="135"/>
                    </a:cubicBezTo>
                    <a:cubicBezTo>
                      <a:pt x="242" y="165"/>
                      <a:pt x="242" y="254"/>
                      <a:pt x="281" y="236"/>
                    </a:cubicBezTo>
                    <a:cubicBezTo>
                      <a:pt x="320" y="218"/>
                      <a:pt x="299" y="180"/>
                      <a:pt x="295" y="162"/>
                    </a:cubicBezTo>
                    <a:cubicBezTo>
                      <a:pt x="288" y="150"/>
                      <a:pt x="237" y="17"/>
                      <a:pt x="216" y="8"/>
                    </a:cubicBezTo>
                    <a:cubicBezTo>
                      <a:pt x="183" y="0"/>
                      <a:pt x="168" y="1"/>
                      <a:pt x="168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76078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19050" cmpd="sng">
                <a:noFill/>
                <a:round/>
                <a:headEnd/>
                <a:tailEnd/>
              </a:ln>
              <a:effectLst/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gray">
              <a:xfrm flipH="1">
                <a:off x="2287" y="2247"/>
                <a:ext cx="199" cy="21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76078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/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551" name="Text Box 28"/>
            <p:cNvSpPr txBox="1">
              <a:spLocks noChangeArrowheads="1"/>
            </p:cNvSpPr>
            <p:nvPr/>
          </p:nvSpPr>
          <p:spPr bwMode="gray">
            <a:xfrm>
              <a:off x="1484313" y="3947194"/>
              <a:ext cx="6096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EFEFE"/>
                  </a:solidFill>
                </a:rPr>
                <a:t>15%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942138" y="3138704"/>
            <a:ext cx="850900" cy="1698625"/>
            <a:chOff x="6942138" y="2891507"/>
            <a:chExt cx="850900" cy="1698625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6942138" y="2891507"/>
              <a:ext cx="850900" cy="1698625"/>
              <a:chOff x="4466" y="2053"/>
              <a:chExt cx="590" cy="1177"/>
            </a:xfrm>
          </p:grpSpPr>
          <p:sp>
            <p:nvSpPr>
              <p:cNvPr id="31" name="Freeform 30"/>
              <p:cNvSpPr>
                <a:spLocks/>
              </p:cNvSpPr>
              <p:nvPr/>
            </p:nvSpPr>
            <p:spPr bwMode="gray">
              <a:xfrm>
                <a:off x="4466" y="2259"/>
                <a:ext cx="590" cy="971"/>
              </a:xfrm>
              <a:custGeom>
                <a:avLst/>
                <a:gdLst/>
                <a:ahLst/>
                <a:cxnLst>
                  <a:cxn ang="0">
                    <a:pos x="284" y="59"/>
                  </a:cxn>
                  <a:cxn ang="0">
                    <a:pos x="364" y="7"/>
                  </a:cxn>
                  <a:cxn ang="0">
                    <a:pos x="446" y="52"/>
                  </a:cxn>
                  <a:cxn ang="0">
                    <a:pos x="512" y="216"/>
                  </a:cxn>
                  <a:cxn ang="0">
                    <a:pos x="532" y="417"/>
                  </a:cxn>
                  <a:cxn ang="0">
                    <a:pos x="450" y="305"/>
                  </a:cxn>
                  <a:cxn ang="0">
                    <a:pos x="398" y="118"/>
                  </a:cxn>
                  <a:cxn ang="0">
                    <a:pos x="490" y="497"/>
                  </a:cxn>
                  <a:cxn ang="0">
                    <a:pos x="388" y="531"/>
                  </a:cxn>
                  <a:cxn ang="0">
                    <a:pos x="412" y="817"/>
                  </a:cxn>
                  <a:cxn ang="0">
                    <a:pos x="366" y="967"/>
                  </a:cxn>
                  <a:cxn ang="0">
                    <a:pos x="308" y="832"/>
                  </a:cxn>
                  <a:cxn ang="0">
                    <a:pos x="290" y="549"/>
                  </a:cxn>
                  <a:cxn ang="0">
                    <a:pos x="264" y="801"/>
                  </a:cxn>
                  <a:cxn ang="0">
                    <a:pos x="189" y="962"/>
                  </a:cxn>
                  <a:cxn ang="0">
                    <a:pos x="151" y="804"/>
                  </a:cxn>
                  <a:cxn ang="0">
                    <a:pos x="184" y="525"/>
                  </a:cxn>
                  <a:cxn ang="0">
                    <a:pos x="84" y="505"/>
                  </a:cxn>
                  <a:cxn ang="0">
                    <a:pos x="170" y="118"/>
                  </a:cxn>
                  <a:cxn ang="0">
                    <a:pos x="86" y="401"/>
                  </a:cxn>
                  <a:cxn ang="0">
                    <a:pos x="24" y="303"/>
                  </a:cxn>
                  <a:cxn ang="0">
                    <a:pos x="140" y="39"/>
                  </a:cxn>
                  <a:cxn ang="0">
                    <a:pos x="212" y="13"/>
                  </a:cxn>
                  <a:cxn ang="0">
                    <a:pos x="284" y="59"/>
                  </a:cxn>
                </a:cxnLst>
                <a:rect l="0" t="0" r="r" b="b"/>
                <a:pathLst>
                  <a:path w="590" h="971">
                    <a:moveTo>
                      <a:pt x="284" y="59"/>
                    </a:moveTo>
                    <a:cubicBezTo>
                      <a:pt x="326" y="59"/>
                      <a:pt x="352" y="37"/>
                      <a:pt x="364" y="7"/>
                    </a:cubicBezTo>
                    <a:cubicBezTo>
                      <a:pt x="390" y="2"/>
                      <a:pt x="418" y="17"/>
                      <a:pt x="446" y="52"/>
                    </a:cubicBezTo>
                    <a:cubicBezTo>
                      <a:pt x="470" y="87"/>
                      <a:pt x="498" y="155"/>
                      <a:pt x="512" y="216"/>
                    </a:cubicBezTo>
                    <a:cubicBezTo>
                      <a:pt x="528" y="274"/>
                      <a:pt x="590" y="404"/>
                      <a:pt x="532" y="417"/>
                    </a:cubicBezTo>
                    <a:cubicBezTo>
                      <a:pt x="476" y="430"/>
                      <a:pt x="462" y="364"/>
                      <a:pt x="450" y="305"/>
                    </a:cubicBezTo>
                    <a:cubicBezTo>
                      <a:pt x="430" y="227"/>
                      <a:pt x="398" y="118"/>
                      <a:pt x="398" y="118"/>
                    </a:cubicBezTo>
                    <a:cubicBezTo>
                      <a:pt x="405" y="150"/>
                      <a:pt x="492" y="428"/>
                      <a:pt x="490" y="497"/>
                    </a:cubicBezTo>
                    <a:cubicBezTo>
                      <a:pt x="428" y="523"/>
                      <a:pt x="442" y="516"/>
                      <a:pt x="388" y="531"/>
                    </a:cubicBezTo>
                    <a:cubicBezTo>
                      <a:pt x="394" y="620"/>
                      <a:pt x="405" y="737"/>
                      <a:pt x="412" y="817"/>
                    </a:cubicBezTo>
                    <a:cubicBezTo>
                      <a:pt x="414" y="865"/>
                      <a:pt x="438" y="963"/>
                      <a:pt x="366" y="967"/>
                    </a:cubicBezTo>
                    <a:cubicBezTo>
                      <a:pt x="294" y="971"/>
                      <a:pt x="318" y="915"/>
                      <a:pt x="308" y="832"/>
                    </a:cubicBezTo>
                    <a:lnTo>
                      <a:pt x="290" y="549"/>
                    </a:lnTo>
                    <a:lnTo>
                      <a:pt x="264" y="801"/>
                    </a:lnTo>
                    <a:cubicBezTo>
                      <a:pt x="250" y="879"/>
                      <a:pt x="256" y="960"/>
                      <a:pt x="189" y="962"/>
                    </a:cubicBezTo>
                    <a:cubicBezTo>
                      <a:pt x="122" y="964"/>
                      <a:pt x="149" y="840"/>
                      <a:pt x="151" y="804"/>
                    </a:cubicBezTo>
                    <a:cubicBezTo>
                      <a:pt x="153" y="768"/>
                      <a:pt x="184" y="579"/>
                      <a:pt x="184" y="525"/>
                    </a:cubicBezTo>
                    <a:cubicBezTo>
                      <a:pt x="134" y="515"/>
                      <a:pt x="84" y="505"/>
                      <a:pt x="84" y="505"/>
                    </a:cubicBezTo>
                    <a:lnTo>
                      <a:pt x="170" y="118"/>
                    </a:lnTo>
                    <a:cubicBezTo>
                      <a:pt x="170" y="101"/>
                      <a:pt x="110" y="370"/>
                      <a:pt x="86" y="401"/>
                    </a:cubicBezTo>
                    <a:cubicBezTo>
                      <a:pt x="62" y="433"/>
                      <a:pt x="0" y="397"/>
                      <a:pt x="24" y="303"/>
                    </a:cubicBezTo>
                    <a:cubicBezTo>
                      <a:pt x="34" y="263"/>
                      <a:pt x="124" y="55"/>
                      <a:pt x="140" y="39"/>
                    </a:cubicBezTo>
                    <a:cubicBezTo>
                      <a:pt x="156" y="23"/>
                      <a:pt x="160" y="0"/>
                      <a:pt x="212" y="13"/>
                    </a:cubicBezTo>
                    <a:cubicBezTo>
                      <a:pt x="238" y="41"/>
                      <a:pt x="242" y="59"/>
                      <a:pt x="284" y="5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6275"/>
                      <a:invGamma/>
                    </a:schemeClr>
                  </a:gs>
                </a:gsLst>
                <a:lin ang="18900000" scaled="1"/>
              </a:gradFill>
              <a:ln w="19050" cmpd="sng">
                <a:noFill/>
                <a:round/>
                <a:headEnd/>
                <a:tailEnd/>
              </a:ln>
              <a:effectLst/>
              <a:scene3d>
                <a:camera prst="legacyPerspectiveTopLeft"/>
                <a:lightRig rig="legacyNormal4" dir="b"/>
              </a:scene3d>
              <a:sp3d extrusionH="3540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gray">
              <a:xfrm>
                <a:off x="4641" y="2053"/>
                <a:ext cx="212" cy="225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6275"/>
                      <a:invGamma/>
                    </a:schemeClr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/>
              <a:scene3d>
                <a:camera prst="legacyPerspectiveTopLeft"/>
                <a:lightRig rig="legacyNormal4" dir="b"/>
              </a:scene3d>
              <a:sp3d extrusionH="3540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553" name="Text Box 32"/>
            <p:cNvSpPr txBox="1">
              <a:spLocks noChangeArrowheads="1"/>
            </p:cNvSpPr>
            <p:nvPr/>
          </p:nvSpPr>
          <p:spPr bwMode="white">
            <a:xfrm>
              <a:off x="7018338" y="3437607"/>
              <a:ext cx="7556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EFEFE"/>
                  </a:solidFill>
                </a:rPr>
                <a:t>96%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154613" y="3781641"/>
            <a:ext cx="612775" cy="1065213"/>
            <a:chOff x="5154613" y="3534444"/>
            <a:chExt cx="612775" cy="1065213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5165725" y="3534444"/>
              <a:ext cx="533400" cy="1065213"/>
              <a:chOff x="4466" y="2053"/>
              <a:chExt cx="590" cy="1177"/>
            </a:xfrm>
          </p:grpSpPr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4466" y="2258"/>
                <a:ext cx="590" cy="972"/>
              </a:xfrm>
              <a:custGeom>
                <a:avLst/>
                <a:gdLst/>
                <a:ahLst/>
                <a:cxnLst>
                  <a:cxn ang="0">
                    <a:pos x="284" y="59"/>
                  </a:cxn>
                  <a:cxn ang="0">
                    <a:pos x="364" y="7"/>
                  </a:cxn>
                  <a:cxn ang="0">
                    <a:pos x="446" y="52"/>
                  </a:cxn>
                  <a:cxn ang="0">
                    <a:pos x="512" y="216"/>
                  </a:cxn>
                  <a:cxn ang="0">
                    <a:pos x="532" y="417"/>
                  </a:cxn>
                  <a:cxn ang="0">
                    <a:pos x="450" y="305"/>
                  </a:cxn>
                  <a:cxn ang="0">
                    <a:pos x="398" y="118"/>
                  </a:cxn>
                  <a:cxn ang="0">
                    <a:pos x="490" y="497"/>
                  </a:cxn>
                  <a:cxn ang="0">
                    <a:pos x="388" y="531"/>
                  </a:cxn>
                  <a:cxn ang="0">
                    <a:pos x="412" y="817"/>
                  </a:cxn>
                  <a:cxn ang="0">
                    <a:pos x="366" y="967"/>
                  </a:cxn>
                  <a:cxn ang="0">
                    <a:pos x="308" y="832"/>
                  </a:cxn>
                  <a:cxn ang="0">
                    <a:pos x="290" y="549"/>
                  </a:cxn>
                  <a:cxn ang="0">
                    <a:pos x="264" y="801"/>
                  </a:cxn>
                  <a:cxn ang="0">
                    <a:pos x="189" y="962"/>
                  </a:cxn>
                  <a:cxn ang="0">
                    <a:pos x="151" y="804"/>
                  </a:cxn>
                  <a:cxn ang="0">
                    <a:pos x="184" y="525"/>
                  </a:cxn>
                  <a:cxn ang="0">
                    <a:pos x="84" y="505"/>
                  </a:cxn>
                  <a:cxn ang="0">
                    <a:pos x="170" y="118"/>
                  </a:cxn>
                  <a:cxn ang="0">
                    <a:pos x="86" y="401"/>
                  </a:cxn>
                  <a:cxn ang="0">
                    <a:pos x="24" y="303"/>
                  </a:cxn>
                  <a:cxn ang="0">
                    <a:pos x="140" y="39"/>
                  </a:cxn>
                  <a:cxn ang="0">
                    <a:pos x="212" y="13"/>
                  </a:cxn>
                  <a:cxn ang="0">
                    <a:pos x="284" y="59"/>
                  </a:cxn>
                </a:cxnLst>
                <a:rect l="0" t="0" r="r" b="b"/>
                <a:pathLst>
                  <a:path w="590" h="971">
                    <a:moveTo>
                      <a:pt x="284" y="59"/>
                    </a:moveTo>
                    <a:cubicBezTo>
                      <a:pt x="326" y="59"/>
                      <a:pt x="352" y="37"/>
                      <a:pt x="364" y="7"/>
                    </a:cubicBezTo>
                    <a:cubicBezTo>
                      <a:pt x="390" y="2"/>
                      <a:pt x="418" y="17"/>
                      <a:pt x="446" y="52"/>
                    </a:cubicBezTo>
                    <a:cubicBezTo>
                      <a:pt x="470" y="87"/>
                      <a:pt x="498" y="155"/>
                      <a:pt x="512" y="216"/>
                    </a:cubicBezTo>
                    <a:cubicBezTo>
                      <a:pt x="528" y="274"/>
                      <a:pt x="590" y="404"/>
                      <a:pt x="532" y="417"/>
                    </a:cubicBezTo>
                    <a:cubicBezTo>
                      <a:pt x="476" y="430"/>
                      <a:pt x="462" y="364"/>
                      <a:pt x="450" y="305"/>
                    </a:cubicBezTo>
                    <a:cubicBezTo>
                      <a:pt x="430" y="227"/>
                      <a:pt x="398" y="118"/>
                      <a:pt x="398" y="118"/>
                    </a:cubicBezTo>
                    <a:cubicBezTo>
                      <a:pt x="405" y="150"/>
                      <a:pt x="492" y="428"/>
                      <a:pt x="490" y="497"/>
                    </a:cubicBezTo>
                    <a:cubicBezTo>
                      <a:pt x="428" y="523"/>
                      <a:pt x="442" y="516"/>
                      <a:pt x="388" y="531"/>
                    </a:cubicBezTo>
                    <a:cubicBezTo>
                      <a:pt x="394" y="620"/>
                      <a:pt x="405" y="737"/>
                      <a:pt x="412" y="817"/>
                    </a:cubicBezTo>
                    <a:cubicBezTo>
                      <a:pt x="414" y="865"/>
                      <a:pt x="438" y="963"/>
                      <a:pt x="366" y="967"/>
                    </a:cubicBezTo>
                    <a:cubicBezTo>
                      <a:pt x="294" y="971"/>
                      <a:pt x="318" y="915"/>
                      <a:pt x="308" y="832"/>
                    </a:cubicBezTo>
                    <a:lnTo>
                      <a:pt x="290" y="549"/>
                    </a:lnTo>
                    <a:lnTo>
                      <a:pt x="264" y="801"/>
                    </a:lnTo>
                    <a:cubicBezTo>
                      <a:pt x="250" y="879"/>
                      <a:pt x="256" y="960"/>
                      <a:pt x="189" y="962"/>
                    </a:cubicBezTo>
                    <a:cubicBezTo>
                      <a:pt x="122" y="964"/>
                      <a:pt x="149" y="840"/>
                      <a:pt x="151" y="804"/>
                    </a:cubicBezTo>
                    <a:cubicBezTo>
                      <a:pt x="153" y="768"/>
                      <a:pt x="184" y="579"/>
                      <a:pt x="184" y="525"/>
                    </a:cubicBezTo>
                    <a:cubicBezTo>
                      <a:pt x="134" y="515"/>
                      <a:pt x="84" y="505"/>
                      <a:pt x="84" y="505"/>
                    </a:cubicBezTo>
                    <a:lnTo>
                      <a:pt x="170" y="118"/>
                    </a:lnTo>
                    <a:cubicBezTo>
                      <a:pt x="170" y="101"/>
                      <a:pt x="110" y="370"/>
                      <a:pt x="86" y="401"/>
                    </a:cubicBezTo>
                    <a:cubicBezTo>
                      <a:pt x="62" y="433"/>
                      <a:pt x="0" y="397"/>
                      <a:pt x="24" y="303"/>
                    </a:cubicBezTo>
                    <a:cubicBezTo>
                      <a:pt x="34" y="263"/>
                      <a:pt x="124" y="55"/>
                      <a:pt x="140" y="39"/>
                    </a:cubicBezTo>
                    <a:cubicBezTo>
                      <a:pt x="156" y="23"/>
                      <a:pt x="160" y="0"/>
                      <a:pt x="212" y="13"/>
                    </a:cubicBezTo>
                    <a:cubicBezTo>
                      <a:pt x="238" y="41"/>
                      <a:pt x="242" y="59"/>
                      <a:pt x="284" y="5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6275"/>
                      <a:invGamma/>
                    </a:schemeClr>
                  </a:gs>
                </a:gsLst>
                <a:lin ang="18900000" scaled="1"/>
              </a:gradFill>
              <a:ln w="19050" cmpd="sng">
                <a:noFill/>
                <a:round/>
                <a:headEnd/>
                <a:tailEnd/>
              </a:ln>
              <a:effectLst/>
              <a:scene3d>
                <a:camera prst="legacyPerspectiveTopLeft"/>
                <a:lightRig rig="legacyNormal3" dir="r"/>
              </a:scene3d>
              <a:sp3d extrusionH="3540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gray">
              <a:xfrm>
                <a:off x="4642" y="2053"/>
                <a:ext cx="212" cy="225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6275"/>
                      <a:invGamma/>
                    </a:schemeClr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/>
              <a:scene3d>
                <a:camera prst="legacyPerspectiveTopLeft"/>
                <a:lightRig rig="legacyNormal3" dir="r"/>
              </a:scene3d>
              <a:sp3d extrusionH="3540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556" name="Text Box 39"/>
            <p:cNvSpPr txBox="1">
              <a:spLocks noChangeArrowheads="1"/>
            </p:cNvSpPr>
            <p:nvPr/>
          </p:nvSpPr>
          <p:spPr bwMode="white">
            <a:xfrm>
              <a:off x="5154613" y="3844007"/>
              <a:ext cx="6127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EFEFE"/>
                  </a:solidFill>
                </a:rPr>
                <a:t>35%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02338" y="3408579"/>
            <a:ext cx="730250" cy="1433512"/>
            <a:chOff x="6002338" y="3161382"/>
            <a:chExt cx="730250" cy="1433512"/>
          </a:xfrm>
        </p:grpSpPr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6002338" y="3161382"/>
              <a:ext cx="717550" cy="1433512"/>
              <a:chOff x="4466" y="2053"/>
              <a:chExt cx="590" cy="1177"/>
            </a:xfrm>
          </p:grpSpPr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4466" y="2259"/>
                <a:ext cx="590" cy="971"/>
              </a:xfrm>
              <a:custGeom>
                <a:avLst/>
                <a:gdLst/>
                <a:ahLst/>
                <a:cxnLst>
                  <a:cxn ang="0">
                    <a:pos x="284" y="59"/>
                  </a:cxn>
                  <a:cxn ang="0">
                    <a:pos x="364" y="7"/>
                  </a:cxn>
                  <a:cxn ang="0">
                    <a:pos x="446" y="52"/>
                  </a:cxn>
                  <a:cxn ang="0">
                    <a:pos x="512" y="216"/>
                  </a:cxn>
                  <a:cxn ang="0">
                    <a:pos x="532" y="417"/>
                  </a:cxn>
                  <a:cxn ang="0">
                    <a:pos x="450" y="305"/>
                  </a:cxn>
                  <a:cxn ang="0">
                    <a:pos x="398" y="118"/>
                  </a:cxn>
                  <a:cxn ang="0">
                    <a:pos x="490" y="497"/>
                  </a:cxn>
                  <a:cxn ang="0">
                    <a:pos x="388" y="531"/>
                  </a:cxn>
                  <a:cxn ang="0">
                    <a:pos x="412" y="817"/>
                  </a:cxn>
                  <a:cxn ang="0">
                    <a:pos x="366" y="967"/>
                  </a:cxn>
                  <a:cxn ang="0">
                    <a:pos x="308" y="832"/>
                  </a:cxn>
                  <a:cxn ang="0">
                    <a:pos x="290" y="549"/>
                  </a:cxn>
                  <a:cxn ang="0">
                    <a:pos x="264" y="801"/>
                  </a:cxn>
                  <a:cxn ang="0">
                    <a:pos x="189" y="962"/>
                  </a:cxn>
                  <a:cxn ang="0">
                    <a:pos x="151" y="804"/>
                  </a:cxn>
                  <a:cxn ang="0">
                    <a:pos x="184" y="525"/>
                  </a:cxn>
                  <a:cxn ang="0">
                    <a:pos x="84" y="505"/>
                  </a:cxn>
                  <a:cxn ang="0">
                    <a:pos x="170" y="118"/>
                  </a:cxn>
                  <a:cxn ang="0">
                    <a:pos x="86" y="401"/>
                  </a:cxn>
                  <a:cxn ang="0">
                    <a:pos x="24" y="303"/>
                  </a:cxn>
                  <a:cxn ang="0">
                    <a:pos x="140" y="39"/>
                  </a:cxn>
                  <a:cxn ang="0">
                    <a:pos x="212" y="13"/>
                  </a:cxn>
                  <a:cxn ang="0">
                    <a:pos x="284" y="59"/>
                  </a:cxn>
                </a:cxnLst>
                <a:rect l="0" t="0" r="r" b="b"/>
                <a:pathLst>
                  <a:path w="590" h="971">
                    <a:moveTo>
                      <a:pt x="284" y="59"/>
                    </a:moveTo>
                    <a:cubicBezTo>
                      <a:pt x="326" y="59"/>
                      <a:pt x="352" y="37"/>
                      <a:pt x="364" y="7"/>
                    </a:cubicBezTo>
                    <a:cubicBezTo>
                      <a:pt x="390" y="2"/>
                      <a:pt x="418" y="17"/>
                      <a:pt x="446" y="52"/>
                    </a:cubicBezTo>
                    <a:cubicBezTo>
                      <a:pt x="470" y="87"/>
                      <a:pt x="498" y="155"/>
                      <a:pt x="512" y="216"/>
                    </a:cubicBezTo>
                    <a:cubicBezTo>
                      <a:pt x="528" y="274"/>
                      <a:pt x="590" y="404"/>
                      <a:pt x="532" y="417"/>
                    </a:cubicBezTo>
                    <a:cubicBezTo>
                      <a:pt x="476" y="430"/>
                      <a:pt x="462" y="364"/>
                      <a:pt x="450" y="305"/>
                    </a:cubicBezTo>
                    <a:cubicBezTo>
                      <a:pt x="430" y="227"/>
                      <a:pt x="398" y="118"/>
                      <a:pt x="398" y="118"/>
                    </a:cubicBezTo>
                    <a:cubicBezTo>
                      <a:pt x="405" y="150"/>
                      <a:pt x="492" y="428"/>
                      <a:pt x="490" y="497"/>
                    </a:cubicBezTo>
                    <a:cubicBezTo>
                      <a:pt x="428" y="523"/>
                      <a:pt x="442" y="516"/>
                      <a:pt x="388" y="531"/>
                    </a:cubicBezTo>
                    <a:cubicBezTo>
                      <a:pt x="394" y="620"/>
                      <a:pt x="405" y="737"/>
                      <a:pt x="412" y="817"/>
                    </a:cubicBezTo>
                    <a:cubicBezTo>
                      <a:pt x="414" y="865"/>
                      <a:pt x="438" y="963"/>
                      <a:pt x="366" y="967"/>
                    </a:cubicBezTo>
                    <a:cubicBezTo>
                      <a:pt x="294" y="971"/>
                      <a:pt x="318" y="915"/>
                      <a:pt x="308" y="832"/>
                    </a:cubicBezTo>
                    <a:lnTo>
                      <a:pt x="290" y="549"/>
                    </a:lnTo>
                    <a:lnTo>
                      <a:pt x="264" y="801"/>
                    </a:lnTo>
                    <a:cubicBezTo>
                      <a:pt x="250" y="879"/>
                      <a:pt x="256" y="960"/>
                      <a:pt x="189" y="962"/>
                    </a:cubicBezTo>
                    <a:cubicBezTo>
                      <a:pt x="122" y="964"/>
                      <a:pt x="149" y="840"/>
                      <a:pt x="151" y="804"/>
                    </a:cubicBezTo>
                    <a:cubicBezTo>
                      <a:pt x="153" y="768"/>
                      <a:pt x="184" y="579"/>
                      <a:pt x="184" y="525"/>
                    </a:cubicBezTo>
                    <a:cubicBezTo>
                      <a:pt x="134" y="515"/>
                      <a:pt x="84" y="505"/>
                      <a:pt x="84" y="505"/>
                    </a:cubicBezTo>
                    <a:lnTo>
                      <a:pt x="170" y="118"/>
                    </a:lnTo>
                    <a:cubicBezTo>
                      <a:pt x="170" y="101"/>
                      <a:pt x="110" y="370"/>
                      <a:pt x="86" y="401"/>
                    </a:cubicBezTo>
                    <a:cubicBezTo>
                      <a:pt x="62" y="433"/>
                      <a:pt x="0" y="397"/>
                      <a:pt x="24" y="303"/>
                    </a:cubicBezTo>
                    <a:cubicBezTo>
                      <a:pt x="34" y="263"/>
                      <a:pt x="124" y="55"/>
                      <a:pt x="140" y="39"/>
                    </a:cubicBezTo>
                    <a:cubicBezTo>
                      <a:pt x="156" y="23"/>
                      <a:pt x="160" y="0"/>
                      <a:pt x="212" y="13"/>
                    </a:cubicBezTo>
                    <a:cubicBezTo>
                      <a:pt x="238" y="41"/>
                      <a:pt x="242" y="59"/>
                      <a:pt x="284" y="5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6275"/>
                      <a:invGamma/>
                    </a:schemeClr>
                  </a:gs>
                </a:gsLst>
                <a:lin ang="18900000" scaled="1"/>
              </a:gradFill>
              <a:ln w="19050" cmpd="sng">
                <a:noFill/>
                <a:round/>
                <a:headEnd/>
                <a:tailEnd/>
              </a:ln>
              <a:effectLst/>
              <a:scene3d>
                <a:camera prst="legacyPerspectiveTopLeft"/>
                <a:lightRig rig="legacyNormal4" dir="b"/>
              </a:scene3d>
              <a:sp3d extrusionH="3540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gray">
              <a:xfrm>
                <a:off x="4641" y="2053"/>
                <a:ext cx="213" cy="225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6275"/>
                      <a:invGamma/>
                    </a:schemeClr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/>
              <a:scene3d>
                <a:camera prst="legacyPerspectiveTopLeft"/>
                <a:lightRig rig="legacyNormal4" dir="b"/>
              </a:scene3d>
              <a:sp3d extrusionH="3540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557" name="Text Box 40"/>
            <p:cNvSpPr txBox="1">
              <a:spLocks noChangeArrowheads="1"/>
            </p:cNvSpPr>
            <p:nvPr/>
          </p:nvSpPr>
          <p:spPr bwMode="white">
            <a:xfrm>
              <a:off x="6030913" y="3636044"/>
              <a:ext cx="7016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EFEFE"/>
                  </a:solidFill>
                </a:rPr>
                <a:t>70%</a:t>
              </a:r>
            </a:p>
          </p:txBody>
        </p:sp>
      </p:grpSp>
      <p:sp>
        <p:nvSpPr>
          <p:cNvPr id="42" name="Rectangle 41"/>
          <p:cNvSpPr>
            <a:spLocks noChangeArrowheads="1"/>
          </p:cNvSpPr>
          <p:nvPr/>
        </p:nvSpPr>
        <p:spPr bwMode="black">
          <a:xfrm>
            <a:off x="2967989" y="5764429"/>
            <a:ext cx="32175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 2" pitchFamily="18" charset="2"/>
              <a:buChar char="Ù"/>
              <a:defRPr/>
            </a:pPr>
            <a:r>
              <a:rPr lang="zh-CN" altLang="en-US" sz="1400" dirty="0"/>
              <a:t>这里输入文本</a:t>
            </a:r>
            <a:r>
              <a:rPr lang="zh-CN" altLang="en-US" sz="1400" dirty="0" smtClean="0"/>
              <a:t>信息</a:t>
            </a:r>
            <a:r>
              <a:rPr lang="zh-CN" altLang="en-US" sz="1400" dirty="0"/>
              <a:t>这里输入文本信息</a:t>
            </a:r>
            <a:endParaRPr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532" grpId="0" animBg="1"/>
      <p:bldP spid="22533" grpId="0" animBg="1"/>
      <p:bldP spid="22535" grpId="0"/>
      <p:bldP spid="22536" grpId="0"/>
      <p:bldP spid="22537" grpId="0"/>
      <p:bldP spid="12" grpId="0"/>
      <p:bldP spid="13" grpId="0"/>
      <p:bldP spid="22540" grpId="0"/>
      <p:bldP spid="22542" grpId="0"/>
      <p:bldP spid="22543" grpId="0"/>
      <p:bldP spid="22545" grpId="0"/>
      <p:bldP spid="22546" grpId="0"/>
      <p:bldP spid="22547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861972" y="2692780"/>
            <a:ext cx="4184660" cy="3808054"/>
          </a:xfrm>
          <a:custGeom>
            <a:avLst/>
            <a:gdLst>
              <a:gd name="G0" fmla="+- 6050 0 0"/>
              <a:gd name="G1" fmla="+- 11775378 0 0"/>
              <a:gd name="G2" fmla="+- 0 0 11775378"/>
              <a:gd name="T0" fmla="*/ 0 256 1"/>
              <a:gd name="T1" fmla="*/ 180 256 1"/>
              <a:gd name="G3" fmla="+- 11775378 T0 T1"/>
              <a:gd name="T2" fmla="*/ 0 256 1"/>
              <a:gd name="T3" fmla="*/ 90 256 1"/>
              <a:gd name="G4" fmla="+- 11775378 T2 T3"/>
              <a:gd name="G5" fmla="*/ G4 2 1"/>
              <a:gd name="T4" fmla="*/ 90 256 1"/>
              <a:gd name="T5" fmla="*/ 0 256 1"/>
              <a:gd name="G6" fmla="+- 11775378 T4 T5"/>
              <a:gd name="G7" fmla="*/ G6 2 1"/>
              <a:gd name="G8" fmla="abs 1177537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050"/>
              <a:gd name="G18" fmla="*/ 6050 1 2"/>
              <a:gd name="G19" fmla="+- G18 5400 0"/>
              <a:gd name="G20" fmla="cos G19 11775378"/>
              <a:gd name="G21" fmla="sin G19 11775378"/>
              <a:gd name="G22" fmla="+- G20 10800 0"/>
              <a:gd name="G23" fmla="+- G21 10800 0"/>
              <a:gd name="G24" fmla="+- 10800 0 G20"/>
              <a:gd name="G25" fmla="+- 6050 10800 0"/>
              <a:gd name="G26" fmla="?: G9 G17 G25"/>
              <a:gd name="G27" fmla="?: G9 0 21600"/>
              <a:gd name="G28" fmla="cos 10800 11775378"/>
              <a:gd name="G29" fmla="sin 10800 11775378"/>
              <a:gd name="G30" fmla="sin 6050 11775378"/>
              <a:gd name="G31" fmla="+- G28 10800 0"/>
              <a:gd name="G32" fmla="+- G29 10800 0"/>
              <a:gd name="G33" fmla="+- G30 10800 0"/>
              <a:gd name="G34" fmla="?: G4 0 G31"/>
              <a:gd name="G35" fmla="?: 11775378 G34 0"/>
              <a:gd name="G36" fmla="?: G6 G35 G31"/>
              <a:gd name="G37" fmla="+- 21600 0 G36"/>
              <a:gd name="G38" fmla="?: G4 0 G33"/>
              <a:gd name="G39" fmla="?: 1177537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375 w 21600"/>
              <a:gd name="T15" fmla="*/ 10847 h 21600"/>
              <a:gd name="T16" fmla="*/ 10800 w 21600"/>
              <a:gd name="T17" fmla="*/ 4750 h 21600"/>
              <a:gd name="T18" fmla="*/ 19225 w 21600"/>
              <a:gd name="T19" fmla="*/ 1084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750" y="10833"/>
                </a:moveTo>
                <a:cubicBezTo>
                  <a:pt x="4750" y="10822"/>
                  <a:pt x="4750" y="10811"/>
                  <a:pt x="4750" y="10800"/>
                </a:cubicBezTo>
                <a:cubicBezTo>
                  <a:pt x="4750" y="7458"/>
                  <a:pt x="7458" y="4750"/>
                  <a:pt x="10800" y="4750"/>
                </a:cubicBezTo>
                <a:cubicBezTo>
                  <a:pt x="14141" y="4750"/>
                  <a:pt x="16850" y="7458"/>
                  <a:pt x="16850" y="10800"/>
                </a:cubicBezTo>
                <a:cubicBezTo>
                  <a:pt x="16850" y="10811"/>
                  <a:pt x="16849" y="10822"/>
                  <a:pt x="16849" y="10833"/>
                </a:cubicBezTo>
                <a:lnTo>
                  <a:pt x="21599" y="10860"/>
                </a:lnTo>
                <a:cubicBezTo>
                  <a:pt x="21599" y="10840"/>
                  <a:pt x="21600" y="1082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0"/>
                  <a:pt x="0" y="10840"/>
                  <a:pt x="0" y="1086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3529"/>
                  <a:invGamma/>
                </a:schemeClr>
              </a:gs>
            </a:gsLst>
            <a:path path="rect">
              <a:fillToRect l="100000" t="100000"/>
            </a:path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1419637" y="3253237"/>
            <a:ext cx="3092505" cy="2814397"/>
          </a:xfrm>
          <a:custGeom>
            <a:avLst/>
            <a:gdLst>
              <a:gd name="G0" fmla="+- 6050 0 0"/>
              <a:gd name="G1" fmla="+- 11775378 0 0"/>
              <a:gd name="G2" fmla="+- 0 0 11775378"/>
              <a:gd name="T0" fmla="*/ 0 256 1"/>
              <a:gd name="T1" fmla="*/ 180 256 1"/>
              <a:gd name="G3" fmla="+- 11775378 T0 T1"/>
              <a:gd name="T2" fmla="*/ 0 256 1"/>
              <a:gd name="T3" fmla="*/ 90 256 1"/>
              <a:gd name="G4" fmla="+- 11775378 T2 T3"/>
              <a:gd name="G5" fmla="*/ G4 2 1"/>
              <a:gd name="T4" fmla="*/ 90 256 1"/>
              <a:gd name="T5" fmla="*/ 0 256 1"/>
              <a:gd name="G6" fmla="+- 11775378 T4 T5"/>
              <a:gd name="G7" fmla="*/ G6 2 1"/>
              <a:gd name="G8" fmla="abs 1177537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050"/>
              <a:gd name="G18" fmla="*/ 6050 1 2"/>
              <a:gd name="G19" fmla="+- G18 5400 0"/>
              <a:gd name="G20" fmla="cos G19 11775378"/>
              <a:gd name="G21" fmla="sin G19 11775378"/>
              <a:gd name="G22" fmla="+- G20 10800 0"/>
              <a:gd name="G23" fmla="+- G21 10800 0"/>
              <a:gd name="G24" fmla="+- 10800 0 G20"/>
              <a:gd name="G25" fmla="+- 6050 10800 0"/>
              <a:gd name="G26" fmla="?: G9 G17 G25"/>
              <a:gd name="G27" fmla="?: G9 0 21600"/>
              <a:gd name="G28" fmla="cos 10800 11775378"/>
              <a:gd name="G29" fmla="sin 10800 11775378"/>
              <a:gd name="G30" fmla="sin 6050 11775378"/>
              <a:gd name="G31" fmla="+- G28 10800 0"/>
              <a:gd name="G32" fmla="+- G29 10800 0"/>
              <a:gd name="G33" fmla="+- G30 10800 0"/>
              <a:gd name="G34" fmla="?: G4 0 G31"/>
              <a:gd name="G35" fmla="?: 11775378 G34 0"/>
              <a:gd name="G36" fmla="?: G6 G35 G31"/>
              <a:gd name="G37" fmla="+- 21600 0 G36"/>
              <a:gd name="G38" fmla="?: G4 0 G33"/>
              <a:gd name="G39" fmla="?: 1177537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375 w 21600"/>
              <a:gd name="T15" fmla="*/ 10847 h 21600"/>
              <a:gd name="T16" fmla="*/ 10800 w 21600"/>
              <a:gd name="T17" fmla="*/ 4750 h 21600"/>
              <a:gd name="T18" fmla="*/ 19225 w 21600"/>
              <a:gd name="T19" fmla="*/ 1084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750" y="10833"/>
                </a:moveTo>
                <a:cubicBezTo>
                  <a:pt x="4750" y="10822"/>
                  <a:pt x="4750" y="10811"/>
                  <a:pt x="4750" y="10800"/>
                </a:cubicBezTo>
                <a:cubicBezTo>
                  <a:pt x="4750" y="7458"/>
                  <a:pt x="7458" y="4750"/>
                  <a:pt x="10800" y="4750"/>
                </a:cubicBezTo>
                <a:cubicBezTo>
                  <a:pt x="14141" y="4750"/>
                  <a:pt x="16850" y="7458"/>
                  <a:pt x="16850" y="10800"/>
                </a:cubicBezTo>
                <a:cubicBezTo>
                  <a:pt x="16850" y="10811"/>
                  <a:pt x="16849" y="10822"/>
                  <a:pt x="16849" y="10833"/>
                </a:cubicBezTo>
                <a:lnTo>
                  <a:pt x="21599" y="10860"/>
                </a:lnTo>
                <a:cubicBezTo>
                  <a:pt x="21599" y="10840"/>
                  <a:pt x="21600" y="1082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0"/>
                  <a:pt x="0" y="10840"/>
                  <a:pt x="0" y="10860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3529"/>
                  <a:invGamma/>
                </a:schemeClr>
              </a:gs>
            </a:gsLst>
            <a:path path="rect">
              <a:fillToRect l="100000" t="100000"/>
            </a:path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>
            <a:off x="1770170" y="3692126"/>
            <a:ext cx="2284253" cy="2078570"/>
          </a:xfrm>
          <a:custGeom>
            <a:avLst/>
            <a:gdLst>
              <a:gd name="G0" fmla="+- 6050 0 0"/>
              <a:gd name="G1" fmla="+- 11775378 0 0"/>
              <a:gd name="G2" fmla="+- 0 0 11775378"/>
              <a:gd name="T0" fmla="*/ 0 256 1"/>
              <a:gd name="T1" fmla="*/ 180 256 1"/>
              <a:gd name="G3" fmla="+- 11775378 T0 T1"/>
              <a:gd name="T2" fmla="*/ 0 256 1"/>
              <a:gd name="T3" fmla="*/ 90 256 1"/>
              <a:gd name="G4" fmla="+- 11775378 T2 T3"/>
              <a:gd name="G5" fmla="*/ G4 2 1"/>
              <a:gd name="T4" fmla="*/ 90 256 1"/>
              <a:gd name="T5" fmla="*/ 0 256 1"/>
              <a:gd name="G6" fmla="+- 11775378 T4 T5"/>
              <a:gd name="G7" fmla="*/ G6 2 1"/>
              <a:gd name="G8" fmla="abs 1177537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050"/>
              <a:gd name="G18" fmla="*/ 6050 1 2"/>
              <a:gd name="G19" fmla="+- G18 5400 0"/>
              <a:gd name="G20" fmla="cos G19 11775378"/>
              <a:gd name="G21" fmla="sin G19 11775378"/>
              <a:gd name="G22" fmla="+- G20 10800 0"/>
              <a:gd name="G23" fmla="+- G21 10800 0"/>
              <a:gd name="G24" fmla="+- 10800 0 G20"/>
              <a:gd name="G25" fmla="+- 6050 10800 0"/>
              <a:gd name="G26" fmla="?: G9 G17 G25"/>
              <a:gd name="G27" fmla="?: G9 0 21600"/>
              <a:gd name="G28" fmla="cos 10800 11775378"/>
              <a:gd name="G29" fmla="sin 10800 11775378"/>
              <a:gd name="G30" fmla="sin 6050 11775378"/>
              <a:gd name="G31" fmla="+- G28 10800 0"/>
              <a:gd name="G32" fmla="+- G29 10800 0"/>
              <a:gd name="G33" fmla="+- G30 10800 0"/>
              <a:gd name="G34" fmla="?: G4 0 G31"/>
              <a:gd name="G35" fmla="?: 11775378 G34 0"/>
              <a:gd name="G36" fmla="?: G6 G35 G31"/>
              <a:gd name="G37" fmla="+- 21600 0 G36"/>
              <a:gd name="G38" fmla="?: G4 0 G33"/>
              <a:gd name="G39" fmla="?: 1177537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375 w 21600"/>
              <a:gd name="T15" fmla="*/ 10847 h 21600"/>
              <a:gd name="T16" fmla="*/ 10800 w 21600"/>
              <a:gd name="T17" fmla="*/ 4750 h 21600"/>
              <a:gd name="T18" fmla="*/ 19225 w 21600"/>
              <a:gd name="T19" fmla="*/ 1084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750" y="10833"/>
                </a:moveTo>
                <a:cubicBezTo>
                  <a:pt x="4750" y="10822"/>
                  <a:pt x="4750" y="10811"/>
                  <a:pt x="4750" y="10800"/>
                </a:cubicBezTo>
                <a:cubicBezTo>
                  <a:pt x="4750" y="7458"/>
                  <a:pt x="7458" y="4750"/>
                  <a:pt x="10800" y="4750"/>
                </a:cubicBezTo>
                <a:cubicBezTo>
                  <a:pt x="14141" y="4750"/>
                  <a:pt x="16850" y="7458"/>
                  <a:pt x="16850" y="10800"/>
                </a:cubicBezTo>
                <a:cubicBezTo>
                  <a:pt x="16850" y="10811"/>
                  <a:pt x="16849" y="10822"/>
                  <a:pt x="16849" y="10833"/>
                </a:cubicBezTo>
                <a:lnTo>
                  <a:pt x="21599" y="10860"/>
                </a:lnTo>
                <a:cubicBezTo>
                  <a:pt x="21599" y="10840"/>
                  <a:pt x="21600" y="1082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0"/>
                  <a:pt x="0" y="10840"/>
                  <a:pt x="0" y="1086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path path="rect">
              <a:fillToRect l="100000" t="100000"/>
            </a:path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2064211" y="4044107"/>
            <a:ext cx="1648371" cy="1497729"/>
          </a:xfrm>
          <a:custGeom>
            <a:avLst/>
            <a:gdLst>
              <a:gd name="G0" fmla="+- 6050 0 0"/>
              <a:gd name="G1" fmla="+- 11775378 0 0"/>
              <a:gd name="G2" fmla="+- 0 0 11775378"/>
              <a:gd name="T0" fmla="*/ 0 256 1"/>
              <a:gd name="T1" fmla="*/ 180 256 1"/>
              <a:gd name="G3" fmla="+- 11775378 T0 T1"/>
              <a:gd name="T2" fmla="*/ 0 256 1"/>
              <a:gd name="T3" fmla="*/ 90 256 1"/>
              <a:gd name="G4" fmla="+- 11775378 T2 T3"/>
              <a:gd name="G5" fmla="*/ G4 2 1"/>
              <a:gd name="T4" fmla="*/ 90 256 1"/>
              <a:gd name="T5" fmla="*/ 0 256 1"/>
              <a:gd name="G6" fmla="+- 11775378 T4 T5"/>
              <a:gd name="G7" fmla="*/ G6 2 1"/>
              <a:gd name="G8" fmla="abs 1177537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050"/>
              <a:gd name="G18" fmla="*/ 6050 1 2"/>
              <a:gd name="G19" fmla="+- G18 5400 0"/>
              <a:gd name="G20" fmla="cos G19 11775378"/>
              <a:gd name="G21" fmla="sin G19 11775378"/>
              <a:gd name="G22" fmla="+- G20 10800 0"/>
              <a:gd name="G23" fmla="+- G21 10800 0"/>
              <a:gd name="G24" fmla="+- 10800 0 G20"/>
              <a:gd name="G25" fmla="+- 6050 10800 0"/>
              <a:gd name="G26" fmla="?: G9 G17 G25"/>
              <a:gd name="G27" fmla="?: G9 0 21600"/>
              <a:gd name="G28" fmla="cos 10800 11775378"/>
              <a:gd name="G29" fmla="sin 10800 11775378"/>
              <a:gd name="G30" fmla="sin 6050 11775378"/>
              <a:gd name="G31" fmla="+- G28 10800 0"/>
              <a:gd name="G32" fmla="+- G29 10800 0"/>
              <a:gd name="G33" fmla="+- G30 10800 0"/>
              <a:gd name="G34" fmla="?: G4 0 G31"/>
              <a:gd name="G35" fmla="?: 11775378 G34 0"/>
              <a:gd name="G36" fmla="?: G6 G35 G31"/>
              <a:gd name="G37" fmla="+- 21600 0 G36"/>
              <a:gd name="G38" fmla="?: G4 0 G33"/>
              <a:gd name="G39" fmla="?: 1177537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375 w 21600"/>
              <a:gd name="T15" fmla="*/ 10847 h 21600"/>
              <a:gd name="T16" fmla="*/ 10800 w 21600"/>
              <a:gd name="T17" fmla="*/ 4750 h 21600"/>
              <a:gd name="T18" fmla="*/ 19225 w 21600"/>
              <a:gd name="T19" fmla="*/ 1084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750" y="10833"/>
                </a:moveTo>
                <a:cubicBezTo>
                  <a:pt x="4750" y="10822"/>
                  <a:pt x="4750" y="10811"/>
                  <a:pt x="4750" y="10800"/>
                </a:cubicBezTo>
                <a:cubicBezTo>
                  <a:pt x="4750" y="7458"/>
                  <a:pt x="7458" y="4750"/>
                  <a:pt x="10800" y="4750"/>
                </a:cubicBezTo>
                <a:cubicBezTo>
                  <a:pt x="14141" y="4750"/>
                  <a:pt x="16850" y="7458"/>
                  <a:pt x="16850" y="10800"/>
                </a:cubicBezTo>
                <a:cubicBezTo>
                  <a:pt x="16850" y="10811"/>
                  <a:pt x="16849" y="10822"/>
                  <a:pt x="16849" y="10833"/>
                </a:cubicBezTo>
                <a:lnTo>
                  <a:pt x="21599" y="10860"/>
                </a:lnTo>
                <a:cubicBezTo>
                  <a:pt x="21599" y="10840"/>
                  <a:pt x="21600" y="1082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0"/>
                  <a:pt x="0" y="10840"/>
                  <a:pt x="0" y="1086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path path="rect">
              <a:fillToRect l="100000" t="100000"/>
            </a:path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5" name="AutoShape 7"/>
          <p:cNvSpPr>
            <a:spLocks/>
          </p:cNvSpPr>
          <p:nvPr/>
        </p:nvSpPr>
        <p:spPr bwMode="auto">
          <a:xfrm>
            <a:off x="5641957" y="4129567"/>
            <a:ext cx="3644951" cy="556216"/>
          </a:xfrm>
          <a:prstGeom prst="accentCallout2">
            <a:avLst>
              <a:gd name="adj1" fmla="val 18750"/>
              <a:gd name="adj2" fmla="val -2421"/>
              <a:gd name="adj3" fmla="val 18750"/>
              <a:gd name="adj4" fmla="val -12097"/>
              <a:gd name="adj5" fmla="val 104426"/>
              <a:gd name="adj6" fmla="val -73236"/>
            </a:avLst>
          </a:prstGeom>
          <a:noFill/>
          <a:ln w="9525">
            <a:solidFill>
              <a:srgbClr val="1C1C1C"/>
            </a:solidFill>
            <a:miter lim="800000"/>
            <a:headEnd type="diamond" w="med" len="med"/>
            <a:tailEnd type="diamond" w="med" len="med"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这里输入文本这里输入文</a:t>
            </a:r>
            <a:r>
              <a:rPr lang="zh-CN" altLang="en-US" sz="1400" dirty="0" smtClean="0"/>
              <a:t>本</a:t>
            </a:r>
            <a:endParaRPr lang="en-US" altLang="zh-CN" sz="1400" dirty="0"/>
          </a:p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这里输入文本这里输入文本</a:t>
            </a:r>
            <a:endParaRPr lang="en-US" altLang="zh-CN" sz="1400" dirty="0"/>
          </a:p>
        </p:txBody>
      </p:sp>
      <p:sp>
        <p:nvSpPr>
          <p:cNvPr id="68616" name="AutoShape 8"/>
          <p:cNvSpPr>
            <a:spLocks/>
          </p:cNvSpPr>
          <p:nvPr/>
        </p:nvSpPr>
        <p:spPr bwMode="gray">
          <a:xfrm>
            <a:off x="5291425" y="3292345"/>
            <a:ext cx="3563435" cy="556216"/>
          </a:xfrm>
          <a:prstGeom prst="accentCallout2">
            <a:avLst>
              <a:gd name="adj1" fmla="val 18750"/>
              <a:gd name="adj2" fmla="val -2241"/>
              <a:gd name="adj3" fmla="val 18750"/>
              <a:gd name="adj4" fmla="val -13444"/>
              <a:gd name="adj5" fmla="val 148958"/>
              <a:gd name="adj6" fmla="val -58356"/>
            </a:avLst>
          </a:prstGeom>
          <a:noFill/>
          <a:ln w="9525">
            <a:solidFill>
              <a:srgbClr val="1C1C1C"/>
            </a:solidFill>
            <a:miter lim="800000"/>
            <a:headEnd type="diamond" w="med" len="med"/>
            <a:tailEnd type="diamond" w="med" len="med"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这里输入文本这里输入文</a:t>
            </a:r>
            <a:r>
              <a:rPr lang="zh-CN" altLang="en-US" sz="1400" dirty="0" smtClean="0"/>
              <a:t>本</a:t>
            </a:r>
            <a:endParaRPr lang="en-US" altLang="zh-CN" sz="1400" dirty="0"/>
          </a:p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这里输入文本这里输入文本</a:t>
            </a:r>
            <a:endParaRPr lang="en-US" altLang="zh-CN" sz="1400" dirty="0"/>
          </a:p>
        </p:txBody>
      </p:sp>
      <p:sp>
        <p:nvSpPr>
          <p:cNvPr id="68617" name="AutoShape 9"/>
          <p:cNvSpPr>
            <a:spLocks/>
          </p:cNvSpPr>
          <p:nvPr/>
        </p:nvSpPr>
        <p:spPr bwMode="gray">
          <a:xfrm>
            <a:off x="4811978" y="2531894"/>
            <a:ext cx="3538826" cy="556216"/>
          </a:xfrm>
          <a:prstGeom prst="accentCallout2">
            <a:avLst>
              <a:gd name="adj1" fmla="val 18750"/>
              <a:gd name="adj2" fmla="val -2250"/>
              <a:gd name="adj3" fmla="val 18750"/>
              <a:gd name="adj4" fmla="val -14759"/>
              <a:gd name="adj5" fmla="val 179690"/>
              <a:gd name="adj6" fmla="val -49389"/>
            </a:avLst>
          </a:prstGeom>
          <a:noFill/>
          <a:ln w="9525">
            <a:solidFill>
              <a:srgbClr val="1C1C1C"/>
            </a:solidFill>
            <a:miter lim="800000"/>
            <a:headEnd type="diamond" w="med" len="med"/>
            <a:tailEnd type="diamond" w="med" len="med"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这里输入文本这里输入文</a:t>
            </a:r>
            <a:r>
              <a:rPr lang="zh-CN" altLang="en-US" sz="1400" dirty="0" smtClean="0"/>
              <a:t>本</a:t>
            </a:r>
            <a:endParaRPr lang="en-US" altLang="zh-CN" sz="1400" dirty="0"/>
          </a:p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这里输入文本这里输入文本</a:t>
            </a:r>
            <a:endParaRPr lang="en-US" altLang="zh-CN" sz="1400" dirty="0"/>
          </a:p>
        </p:txBody>
      </p:sp>
      <p:sp>
        <p:nvSpPr>
          <p:cNvPr id="68618" name="AutoShape 10"/>
          <p:cNvSpPr>
            <a:spLocks/>
          </p:cNvSpPr>
          <p:nvPr/>
        </p:nvSpPr>
        <p:spPr bwMode="auto">
          <a:xfrm>
            <a:off x="4170301" y="1785926"/>
            <a:ext cx="4036487" cy="556216"/>
          </a:xfrm>
          <a:prstGeom prst="accentCallout2">
            <a:avLst>
              <a:gd name="adj1" fmla="val 18750"/>
              <a:gd name="adj2" fmla="val -2259"/>
              <a:gd name="adj3" fmla="val 18750"/>
              <a:gd name="adj4" fmla="val -14884"/>
              <a:gd name="adj5" fmla="val 204690"/>
              <a:gd name="adj6" fmla="val -42301"/>
            </a:avLst>
          </a:prstGeom>
          <a:noFill/>
          <a:ln w="9525">
            <a:solidFill>
              <a:srgbClr val="1C1C1C"/>
            </a:solidFill>
            <a:miter lim="800000"/>
            <a:headEnd type="diamond" w="med" len="med"/>
            <a:tailEnd type="diamond" w="med" len="med"/>
          </a:ln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>
              <a:spcBef>
                <a:spcPct val="50000"/>
              </a:spcBef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21568" y="5123224"/>
            <a:ext cx="2201690" cy="724240"/>
          </a:xfrm>
          <a:prstGeom prst="chevron">
            <a:avLst>
              <a:gd name="adj" fmla="val 6020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39216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ltGray">
          <a:xfrm>
            <a:off x="4199270" y="5117431"/>
            <a:ext cx="2224866" cy="724240"/>
          </a:xfrm>
          <a:prstGeom prst="chevron">
            <a:avLst>
              <a:gd name="adj" fmla="val 60843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9216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2646500" y="5111637"/>
            <a:ext cx="2178514" cy="724240"/>
          </a:xfrm>
          <a:prstGeom prst="chevron">
            <a:avLst>
              <a:gd name="adj" fmla="val 5957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1070553" y="5111637"/>
            <a:ext cx="2085812" cy="724240"/>
          </a:xfrm>
          <a:prstGeom prst="chevron">
            <a:avLst>
              <a:gd name="adj" fmla="val 5704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gray">
          <a:xfrm>
            <a:off x="1567273" y="5318770"/>
            <a:ext cx="1151379" cy="28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/>
              <a:t>这里输入文本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gray">
          <a:xfrm>
            <a:off x="3235922" y="5314424"/>
            <a:ext cx="1151379" cy="28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/>
              <a:t>这里输入文本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gray">
          <a:xfrm>
            <a:off x="4848081" y="5318770"/>
            <a:ext cx="1151379" cy="28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/>
              <a:t>这里输入文本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gray">
          <a:xfrm>
            <a:off x="6495003" y="5318770"/>
            <a:ext cx="1151379" cy="28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/>
              <a:t>这里输入文本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68623" grpId="0"/>
      <p:bldP spid="68624" grpId="0"/>
      <p:bldP spid="68625" grpId="0"/>
      <p:bldP spid="686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85813" y="2238378"/>
            <a:ext cx="7464425" cy="3889375"/>
            <a:chOff x="785813" y="1556792"/>
            <a:chExt cx="7464425" cy="3889375"/>
          </a:xfrm>
        </p:grpSpPr>
        <p:sp>
          <p:nvSpPr>
            <p:cNvPr id="69635" name="Freeform 3"/>
            <p:cNvSpPr>
              <a:spLocks/>
            </p:cNvSpPr>
            <p:nvPr/>
          </p:nvSpPr>
          <p:spPr bwMode="gray">
            <a:xfrm>
              <a:off x="788988" y="1556792"/>
              <a:ext cx="3659187" cy="1879600"/>
            </a:xfrm>
            <a:custGeom>
              <a:avLst/>
              <a:gdLst>
                <a:gd name="T0" fmla="*/ 2147483647 w 2305"/>
                <a:gd name="T1" fmla="*/ 1741427251 h 1184"/>
                <a:gd name="T2" fmla="*/ 2147483647 w 2305"/>
                <a:gd name="T3" fmla="*/ 2099289291 h 1184"/>
                <a:gd name="T4" fmla="*/ 2147483647 w 2305"/>
                <a:gd name="T5" fmla="*/ 2147483647 h 1184"/>
                <a:gd name="T6" fmla="*/ 0 w 2305"/>
                <a:gd name="T7" fmla="*/ 2147483647 h 1184"/>
                <a:gd name="T8" fmla="*/ 0 w 2305"/>
                <a:gd name="T9" fmla="*/ 2520950 h 1184"/>
                <a:gd name="T10" fmla="*/ 2147483647 w 2305"/>
                <a:gd name="T11" fmla="*/ 0 h 1184"/>
                <a:gd name="T12" fmla="*/ 2147483647 w 2305"/>
                <a:gd name="T13" fmla="*/ 1741427251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4"/>
                <a:gd name="T23" fmla="*/ 2305 w 2305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4">
                  <a:moveTo>
                    <a:pt x="2304" y="691"/>
                  </a:moveTo>
                  <a:cubicBezTo>
                    <a:pt x="2183" y="700"/>
                    <a:pt x="2056" y="766"/>
                    <a:pt x="1991" y="833"/>
                  </a:cubicBezTo>
                  <a:cubicBezTo>
                    <a:pt x="1926" y="900"/>
                    <a:pt x="1835" y="1007"/>
                    <a:pt x="1817" y="1184"/>
                  </a:cubicBezTo>
                  <a:lnTo>
                    <a:pt x="0" y="1184"/>
                  </a:lnTo>
                  <a:lnTo>
                    <a:pt x="0" y="1"/>
                  </a:lnTo>
                  <a:lnTo>
                    <a:pt x="2305" y="0"/>
                  </a:lnTo>
                  <a:lnTo>
                    <a:pt x="2304" y="691"/>
                  </a:lnTo>
                  <a:close/>
                </a:path>
              </a:pathLst>
            </a:custGeom>
            <a:solidFill>
              <a:schemeClr val="accent2">
                <a:alpha val="14902"/>
              </a:schemeClr>
            </a:solidFill>
            <a:ln w="9525">
              <a:round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gray">
            <a:xfrm>
              <a:off x="788988" y="1675855"/>
              <a:ext cx="3652837" cy="42227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80000"/>
                  </a:schemeClr>
                </a:gs>
                <a:gs pos="50000">
                  <a:schemeClr val="accent2">
                    <a:gamma/>
                    <a:shade val="89020"/>
                    <a:invGamma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37" name="Freeform 5"/>
            <p:cNvSpPr>
              <a:spLocks/>
            </p:cNvSpPr>
            <p:nvPr/>
          </p:nvSpPr>
          <p:spPr bwMode="gray">
            <a:xfrm>
              <a:off x="4591050" y="1559967"/>
              <a:ext cx="3659188" cy="1879600"/>
            </a:xfrm>
            <a:custGeom>
              <a:avLst/>
              <a:gdLst>
                <a:gd name="T0" fmla="*/ 2519362 w 2305"/>
                <a:gd name="T1" fmla="*/ 1741427251 h 1184"/>
                <a:gd name="T2" fmla="*/ 791328818 w 2305"/>
                <a:gd name="T3" fmla="*/ 2099289291 h 1184"/>
                <a:gd name="T4" fmla="*/ 1212194080 w 2305"/>
                <a:gd name="T5" fmla="*/ 2147483647 h 1184"/>
                <a:gd name="T6" fmla="*/ 2147483647 w 2305"/>
                <a:gd name="T7" fmla="*/ 2147483647 h 1184"/>
                <a:gd name="T8" fmla="*/ 2147483647 w 2305"/>
                <a:gd name="T9" fmla="*/ 2520950 h 1184"/>
                <a:gd name="T10" fmla="*/ 0 w 2305"/>
                <a:gd name="T11" fmla="*/ 0 h 1184"/>
                <a:gd name="T12" fmla="*/ 2519362 w 2305"/>
                <a:gd name="T13" fmla="*/ 1741427251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4"/>
                <a:gd name="T23" fmla="*/ 2305 w 2305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4">
                  <a:moveTo>
                    <a:pt x="1" y="691"/>
                  </a:moveTo>
                  <a:cubicBezTo>
                    <a:pt x="122" y="700"/>
                    <a:pt x="249" y="766"/>
                    <a:pt x="314" y="833"/>
                  </a:cubicBezTo>
                  <a:cubicBezTo>
                    <a:pt x="379" y="900"/>
                    <a:pt x="463" y="1005"/>
                    <a:pt x="481" y="1182"/>
                  </a:cubicBezTo>
                  <a:lnTo>
                    <a:pt x="2305" y="1184"/>
                  </a:lnTo>
                  <a:lnTo>
                    <a:pt x="2305" y="1"/>
                  </a:lnTo>
                  <a:lnTo>
                    <a:pt x="0" y="0"/>
                  </a:lnTo>
                  <a:lnTo>
                    <a:pt x="1" y="691"/>
                  </a:lnTo>
                  <a:close/>
                </a:path>
              </a:pathLst>
            </a:custGeom>
            <a:solidFill>
              <a:schemeClr val="folHlink">
                <a:alpha val="14902"/>
              </a:schemeClr>
            </a:solidFill>
            <a:ln w="9525">
              <a:round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gray">
            <a:xfrm flipH="1">
              <a:off x="4583113" y="1679030"/>
              <a:ext cx="3663950" cy="422275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alpha val="80000"/>
                  </a:schemeClr>
                </a:gs>
                <a:gs pos="50000">
                  <a:schemeClr val="folHlink">
                    <a:gamma/>
                    <a:shade val="89020"/>
                    <a:invGamma/>
                  </a:schemeClr>
                </a:gs>
                <a:gs pos="100000">
                  <a:schemeClr val="folHlink">
                    <a:alpha val="8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39" name="Freeform 7"/>
            <p:cNvSpPr>
              <a:spLocks/>
            </p:cNvSpPr>
            <p:nvPr/>
          </p:nvSpPr>
          <p:spPr bwMode="gray">
            <a:xfrm>
              <a:off x="785813" y="3566567"/>
              <a:ext cx="3659187" cy="1879600"/>
            </a:xfrm>
            <a:custGeom>
              <a:avLst/>
              <a:gdLst>
                <a:gd name="T0" fmla="*/ 2147483647 w 2305"/>
                <a:gd name="T1" fmla="*/ 1242436122 h 1184"/>
                <a:gd name="T2" fmla="*/ 2147483647 w 2305"/>
                <a:gd name="T3" fmla="*/ 884574082 h 1184"/>
                <a:gd name="T4" fmla="*/ 2147483647 w 2305"/>
                <a:gd name="T5" fmla="*/ 2520950 h 1184"/>
                <a:gd name="T6" fmla="*/ 0 w 2305"/>
                <a:gd name="T7" fmla="*/ 0 h 1184"/>
                <a:gd name="T8" fmla="*/ 0 w 2305"/>
                <a:gd name="T9" fmla="*/ 2147483647 h 1184"/>
                <a:gd name="T10" fmla="*/ 2147483647 w 2305"/>
                <a:gd name="T11" fmla="*/ 2147483647 h 1184"/>
                <a:gd name="T12" fmla="*/ 2147483647 w 2305"/>
                <a:gd name="T13" fmla="*/ 1242436122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4"/>
                <a:gd name="T23" fmla="*/ 2305 w 2305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4">
                  <a:moveTo>
                    <a:pt x="2304" y="493"/>
                  </a:moveTo>
                  <a:cubicBezTo>
                    <a:pt x="2183" y="484"/>
                    <a:pt x="2056" y="418"/>
                    <a:pt x="1991" y="351"/>
                  </a:cubicBezTo>
                  <a:cubicBezTo>
                    <a:pt x="1926" y="284"/>
                    <a:pt x="1831" y="178"/>
                    <a:pt x="1813" y="1"/>
                  </a:cubicBezTo>
                  <a:lnTo>
                    <a:pt x="0" y="0"/>
                  </a:lnTo>
                  <a:lnTo>
                    <a:pt x="0" y="1183"/>
                  </a:lnTo>
                  <a:lnTo>
                    <a:pt x="2305" y="1184"/>
                  </a:lnTo>
                  <a:lnTo>
                    <a:pt x="2304" y="493"/>
                  </a:lnTo>
                  <a:close/>
                </a:path>
              </a:pathLst>
            </a:custGeom>
            <a:solidFill>
              <a:schemeClr val="accent1">
                <a:alpha val="14902"/>
              </a:schemeClr>
            </a:solidFill>
            <a:ln w="9525">
              <a:round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9640" name="Freeform 8"/>
            <p:cNvSpPr>
              <a:spLocks/>
            </p:cNvSpPr>
            <p:nvPr/>
          </p:nvSpPr>
          <p:spPr bwMode="gray">
            <a:xfrm>
              <a:off x="4587875" y="3557042"/>
              <a:ext cx="3659188" cy="1881188"/>
            </a:xfrm>
            <a:custGeom>
              <a:avLst/>
              <a:gdLst>
                <a:gd name="T0" fmla="*/ 2519362 w 2305"/>
                <a:gd name="T1" fmla="*/ 1244957402 h 1185"/>
                <a:gd name="T2" fmla="*/ 791328818 w 2305"/>
                <a:gd name="T3" fmla="*/ 887095267 h 1185"/>
                <a:gd name="T4" fmla="*/ 1217234390 w 2305"/>
                <a:gd name="T5" fmla="*/ 0 h 1185"/>
                <a:gd name="T6" fmla="*/ 2147483647 w 2305"/>
                <a:gd name="T7" fmla="*/ 2520950 h 1185"/>
                <a:gd name="T8" fmla="*/ 2147483647 w 2305"/>
                <a:gd name="T9" fmla="*/ 2147483647 h 1185"/>
                <a:gd name="T10" fmla="*/ 0 w 2305"/>
                <a:gd name="T11" fmla="*/ 2147483647 h 1185"/>
                <a:gd name="T12" fmla="*/ 2519362 w 2305"/>
                <a:gd name="T13" fmla="*/ 1244957402 h 1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5"/>
                <a:gd name="T22" fmla="*/ 0 h 1185"/>
                <a:gd name="T23" fmla="*/ 2305 w 2305"/>
                <a:gd name="T24" fmla="*/ 1185 h 1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5" h="1185">
                  <a:moveTo>
                    <a:pt x="1" y="494"/>
                  </a:moveTo>
                  <a:cubicBezTo>
                    <a:pt x="122" y="485"/>
                    <a:pt x="249" y="419"/>
                    <a:pt x="314" y="352"/>
                  </a:cubicBezTo>
                  <a:cubicBezTo>
                    <a:pt x="379" y="285"/>
                    <a:pt x="465" y="177"/>
                    <a:pt x="483" y="0"/>
                  </a:cubicBezTo>
                  <a:lnTo>
                    <a:pt x="2305" y="1"/>
                  </a:lnTo>
                  <a:lnTo>
                    <a:pt x="2305" y="1184"/>
                  </a:lnTo>
                  <a:lnTo>
                    <a:pt x="0" y="1185"/>
                  </a:lnTo>
                  <a:lnTo>
                    <a:pt x="1" y="494"/>
                  </a:lnTo>
                  <a:close/>
                </a:path>
              </a:pathLst>
            </a:custGeom>
            <a:solidFill>
              <a:schemeClr val="hlink">
                <a:alpha val="14902"/>
              </a:schemeClr>
            </a:solidFill>
            <a:ln w="9525">
              <a:round/>
              <a:headEnd/>
              <a:tailEnd/>
            </a:ln>
            <a:scene3d>
              <a:camera prst="legacyPerspectiveFron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5049838" y="3696742"/>
              <a:ext cx="3186112" cy="461963"/>
            </a:xfrm>
            <a:custGeom>
              <a:avLst/>
              <a:gdLst/>
              <a:ahLst/>
              <a:cxnLst>
                <a:cxn ang="0">
                  <a:pos x="176" y="3"/>
                </a:cxn>
                <a:cxn ang="0">
                  <a:pos x="0" y="291"/>
                </a:cxn>
                <a:cxn ang="0">
                  <a:pos x="2007" y="291"/>
                </a:cxn>
                <a:cxn ang="0">
                  <a:pos x="2007" y="0"/>
                </a:cxn>
                <a:cxn ang="0">
                  <a:pos x="176" y="3"/>
                </a:cxn>
              </a:cxnLst>
              <a:rect l="0" t="0" r="r" b="b"/>
              <a:pathLst>
                <a:path w="2007" h="291">
                  <a:moveTo>
                    <a:pt x="176" y="3"/>
                  </a:moveTo>
                  <a:cubicBezTo>
                    <a:pt x="133" y="163"/>
                    <a:pt x="72" y="214"/>
                    <a:pt x="0" y="291"/>
                  </a:cubicBezTo>
                  <a:lnTo>
                    <a:pt x="2007" y="291"/>
                  </a:lnTo>
                  <a:lnTo>
                    <a:pt x="2007" y="0"/>
                  </a:lnTo>
                  <a:lnTo>
                    <a:pt x="176" y="3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80000"/>
                  </a:schemeClr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>
                    <a:alpha val="80000"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 flipH="1">
              <a:off x="785813" y="3672930"/>
              <a:ext cx="3165475" cy="461962"/>
            </a:xfrm>
            <a:custGeom>
              <a:avLst/>
              <a:gdLst/>
              <a:ahLst/>
              <a:cxnLst>
                <a:cxn ang="0">
                  <a:pos x="176" y="3"/>
                </a:cxn>
                <a:cxn ang="0">
                  <a:pos x="0" y="291"/>
                </a:cxn>
                <a:cxn ang="0">
                  <a:pos x="2007" y="291"/>
                </a:cxn>
                <a:cxn ang="0">
                  <a:pos x="2007" y="0"/>
                </a:cxn>
                <a:cxn ang="0">
                  <a:pos x="176" y="3"/>
                </a:cxn>
              </a:cxnLst>
              <a:rect l="0" t="0" r="r" b="b"/>
              <a:pathLst>
                <a:path w="2007" h="291">
                  <a:moveTo>
                    <a:pt x="176" y="3"/>
                  </a:moveTo>
                  <a:cubicBezTo>
                    <a:pt x="133" y="163"/>
                    <a:pt x="72" y="214"/>
                    <a:pt x="0" y="291"/>
                  </a:cubicBezTo>
                  <a:lnTo>
                    <a:pt x="2007" y="291"/>
                  </a:lnTo>
                  <a:lnTo>
                    <a:pt x="2007" y="0"/>
                  </a:lnTo>
                  <a:lnTo>
                    <a:pt x="176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80000"/>
                  </a:schemeClr>
                </a:gs>
                <a:gs pos="50000">
                  <a:schemeClr val="accent1">
                    <a:gamma/>
                    <a:shade val="89020"/>
                    <a:invGamma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3675066" y="2656930"/>
              <a:ext cx="1682751" cy="1682750"/>
              <a:chOff x="2350" y="2010"/>
              <a:chExt cx="1060" cy="1060"/>
            </a:xfrm>
          </p:grpSpPr>
          <p:sp>
            <p:nvSpPr>
              <p:cNvPr id="20" name="Oval 29"/>
              <p:cNvSpPr>
                <a:spLocks noChangeArrowheads="1"/>
              </p:cNvSpPr>
              <p:nvPr/>
            </p:nvSpPr>
            <p:spPr bwMode="gray">
              <a:xfrm>
                <a:off x="2350" y="2010"/>
                <a:ext cx="1060" cy="106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54118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" name="Group 30"/>
              <p:cNvGrpSpPr>
                <a:grpSpLocks/>
              </p:cNvGrpSpPr>
              <p:nvPr/>
            </p:nvGrpSpPr>
            <p:grpSpPr bwMode="auto">
              <a:xfrm rot="-2288454">
                <a:off x="2439" y="2081"/>
                <a:ext cx="887" cy="907"/>
                <a:chOff x="887" y="2040"/>
                <a:chExt cx="433" cy="422"/>
              </a:xfrm>
            </p:grpSpPr>
            <p:pic>
              <p:nvPicPr>
                <p:cNvPr id="69656" name="Picture 31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887" y="2040"/>
                  <a:ext cx="430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657" name="Oval 32"/>
                <p:cNvSpPr>
                  <a:spLocks noChangeArrowheads="1"/>
                </p:cNvSpPr>
                <p:nvPr/>
              </p:nvSpPr>
              <p:spPr bwMode="gray">
                <a:xfrm>
                  <a:off x="887" y="2040"/>
                  <a:ext cx="433" cy="42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69658" name="Picture 33" descr="Picture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930" y="2044"/>
                  <a:ext cx="345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935038" y="2360616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这里输入文本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gray">
          <a:xfrm>
            <a:off x="935038" y="4383091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这里输入文本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gray">
          <a:xfrm>
            <a:off x="5840413" y="2371728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这里输入文本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gray">
          <a:xfrm>
            <a:off x="5840413" y="4406903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这里输入文本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69647" name="Rectangle 17"/>
          <p:cNvSpPr>
            <a:spLocks noChangeArrowheads="1"/>
          </p:cNvSpPr>
          <p:nvPr/>
        </p:nvSpPr>
        <p:spPr bwMode="gray">
          <a:xfrm>
            <a:off x="917575" y="2984503"/>
            <a:ext cx="2954338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 smtClean="0"/>
          </a:p>
          <a:p>
            <a:pPr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gray">
          <a:xfrm>
            <a:off x="5204904" y="2984503"/>
            <a:ext cx="2954338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 smtClean="0"/>
          </a:p>
          <a:p>
            <a:pPr algn="r"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gray">
          <a:xfrm>
            <a:off x="5204904" y="5154410"/>
            <a:ext cx="2954338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 smtClean="0"/>
          </a:p>
          <a:p>
            <a:pPr algn="r"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gray">
          <a:xfrm>
            <a:off x="975779" y="5154410"/>
            <a:ext cx="2954338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 smtClean="0"/>
          </a:p>
          <a:p>
            <a:pPr eaLnBrk="0" hangingPunct="0">
              <a:lnSpc>
                <a:spcPct val="110000"/>
              </a:lnSpc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gray">
          <a:xfrm>
            <a:off x="3917950" y="3857628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FFFFFF"/>
                </a:solidFill>
                <a:latin typeface="Calibri" pitchFamily="34" charset="0"/>
              </a:rPr>
              <a:t>LOGO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69647" grpId="0"/>
      <p:bldP spid="27" grpId="0"/>
      <p:bldP spid="28" grpId="0"/>
      <p:bldP spid="29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857224" y="1819294"/>
            <a:ext cx="2384425" cy="4324350"/>
            <a:chOff x="876300" y="1484784"/>
            <a:chExt cx="2384425" cy="432435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876300" y="1484784"/>
              <a:ext cx="2379663" cy="608013"/>
              <a:chOff x="547" y="1158"/>
              <a:chExt cx="1499" cy="383"/>
            </a:xfrm>
          </p:grpSpPr>
          <p:sp>
            <p:nvSpPr>
              <p:cNvPr id="12" name="AutoShape 12"/>
              <p:cNvSpPr>
                <a:spLocks noChangeArrowheads="1"/>
              </p:cNvSpPr>
              <p:nvPr/>
            </p:nvSpPr>
            <p:spPr bwMode="gray">
              <a:xfrm>
                <a:off x="547" y="1162"/>
                <a:ext cx="1499" cy="37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pic>
            <p:nvPicPr>
              <p:cNvPr id="49225" name="Picture 13" descr="Picture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9" y="1325"/>
                <a:ext cx="26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26" name="Picture 14" descr="Picture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0800000">
                <a:off x="1770" y="1158"/>
                <a:ext cx="26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890588" y="2043584"/>
              <a:ext cx="2370137" cy="3765550"/>
              <a:chOff x="313" y="1316"/>
              <a:chExt cx="1660" cy="2637"/>
            </a:xfrm>
          </p:grpSpPr>
          <p:sp>
            <p:nvSpPr>
              <p:cNvPr id="49222" name="Rectangle 16"/>
              <p:cNvSpPr>
                <a:spLocks noChangeArrowheads="1"/>
              </p:cNvSpPr>
              <p:nvPr/>
            </p:nvSpPr>
            <p:spPr bwMode="gray">
              <a:xfrm>
                <a:off x="313" y="3908"/>
                <a:ext cx="1660" cy="4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3" name="Line 17"/>
              <p:cNvSpPr>
                <a:spLocks noChangeShapeType="1"/>
              </p:cNvSpPr>
              <p:nvPr/>
            </p:nvSpPr>
            <p:spPr bwMode="gray">
              <a:xfrm>
                <a:off x="313" y="1316"/>
                <a:ext cx="0" cy="263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59" name="Text Box 127"/>
            <p:cNvSpPr txBox="1">
              <a:spLocks noChangeArrowheads="1"/>
            </p:cNvSpPr>
            <p:nvPr/>
          </p:nvSpPr>
          <p:spPr bwMode="auto">
            <a:xfrm>
              <a:off x="1047750" y="2205509"/>
              <a:ext cx="449263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12</a:t>
              </a:r>
            </a:p>
          </p:txBody>
        </p:sp>
        <p:sp>
          <p:nvSpPr>
            <p:cNvPr id="49160" name="Rectangle 128"/>
            <p:cNvSpPr>
              <a:spLocks noChangeArrowheads="1"/>
            </p:cNvSpPr>
            <p:nvPr/>
          </p:nvSpPr>
          <p:spPr bwMode="black">
            <a:xfrm>
              <a:off x="1643643" y="2242723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49161" name="Text Box 129"/>
            <p:cNvSpPr txBox="1">
              <a:spLocks noChangeArrowheads="1"/>
            </p:cNvSpPr>
            <p:nvPr/>
          </p:nvSpPr>
          <p:spPr bwMode="auto">
            <a:xfrm>
              <a:off x="1047750" y="2729384"/>
              <a:ext cx="449263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49163" name="Text Box 131"/>
            <p:cNvSpPr txBox="1">
              <a:spLocks noChangeArrowheads="1"/>
            </p:cNvSpPr>
            <p:nvPr/>
          </p:nvSpPr>
          <p:spPr bwMode="auto">
            <a:xfrm>
              <a:off x="1047750" y="3456459"/>
              <a:ext cx="449263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08</a:t>
              </a:r>
            </a:p>
          </p:txBody>
        </p:sp>
        <p:sp>
          <p:nvSpPr>
            <p:cNvPr id="49165" name="Text Box 133"/>
            <p:cNvSpPr txBox="1">
              <a:spLocks noChangeArrowheads="1"/>
            </p:cNvSpPr>
            <p:nvPr/>
          </p:nvSpPr>
          <p:spPr bwMode="auto">
            <a:xfrm>
              <a:off x="1047750" y="4167659"/>
              <a:ext cx="449263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05</a:t>
              </a:r>
            </a:p>
          </p:txBody>
        </p:sp>
        <p:sp>
          <p:nvSpPr>
            <p:cNvPr id="49167" name="Text Box 135"/>
            <p:cNvSpPr txBox="1">
              <a:spLocks noChangeArrowheads="1"/>
            </p:cNvSpPr>
            <p:nvPr/>
          </p:nvSpPr>
          <p:spPr bwMode="auto">
            <a:xfrm>
              <a:off x="1047750" y="4697884"/>
              <a:ext cx="449263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03</a:t>
              </a:r>
            </a:p>
          </p:txBody>
        </p:sp>
        <p:sp>
          <p:nvSpPr>
            <p:cNvPr id="49169" name="Text Box 137"/>
            <p:cNvSpPr txBox="1">
              <a:spLocks noChangeArrowheads="1"/>
            </p:cNvSpPr>
            <p:nvPr/>
          </p:nvSpPr>
          <p:spPr bwMode="auto">
            <a:xfrm>
              <a:off x="1047750" y="5239222"/>
              <a:ext cx="449263" cy="449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01</a:t>
              </a:r>
            </a:p>
          </p:txBody>
        </p:sp>
        <p:sp>
          <p:nvSpPr>
            <p:cNvPr id="49171" name="Line 139"/>
            <p:cNvSpPr>
              <a:spLocks noChangeShapeType="1"/>
            </p:cNvSpPr>
            <p:nvPr/>
          </p:nvSpPr>
          <p:spPr bwMode="auto">
            <a:xfrm flipV="1">
              <a:off x="1019175" y="2661122"/>
              <a:ext cx="2147888" cy="142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140"/>
            <p:cNvSpPr>
              <a:spLocks noChangeShapeType="1"/>
            </p:cNvSpPr>
            <p:nvPr/>
          </p:nvSpPr>
          <p:spPr bwMode="auto">
            <a:xfrm flipV="1">
              <a:off x="1019175" y="3385022"/>
              <a:ext cx="2147888" cy="142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141"/>
            <p:cNvSpPr>
              <a:spLocks noChangeShapeType="1"/>
            </p:cNvSpPr>
            <p:nvPr/>
          </p:nvSpPr>
          <p:spPr bwMode="auto">
            <a:xfrm flipV="1">
              <a:off x="1019175" y="4096222"/>
              <a:ext cx="2147888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142"/>
            <p:cNvSpPr>
              <a:spLocks noChangeShapeType="1"/>
            </p:cNvSpPr>
            <p:nvPr/>
          </p:nvSpPr>
          <p:spPr bwMode="auto">
            <a:xfrm flipV="1">
              <a:off x="1019175" y="4628034"/>
              <a:ext cx="2147888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43"/>
            <p:cNvSpPr>
              <a:spLocks noChangeShapeType="1"/>
            </p:cNvSpPr>
            <p:nvPr/>
          </p:nvSpPr>
          <p:spPr bwMode="auto">
            <a:xfrm flipV="1">
              <a:off x="1019175" y="5175722"/>
              <a:ext cx="2147888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184"/>
            <p:cNvSpPr>
              <a:spLocks noChangeArrowheads="1"/>
            </p:cNvSpPr>
            <p:nvPr/>
          </p:nvSpPr>
          <p:spPr bwMode="white">
            <a:xfrm>
              <a:off x="1025368" y="1556222"/>
              <a:ext cx="8537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FE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2011</a:t>
              </a:r>
              <a:endParaRPr lang="en-US" altLang="zh-CN" sz="2400" b="1" dirty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9215" name="Rectangle 187"/>
            <p:cNvSpPr>
              <a:spLocks noChangeArrowheads="1"/>
            </p:cNvSpPr>
            <p:nvPr/>
          </p:nvSpPr>
          <p:spPr bwMode="white">
            <a:xfrm>
              <a:off x="1808005" y="1619722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 dirty="0" smtClean="0">
                  <a:solidFill>
                    <a:srgbClr val="FEFFFF"/>
                  </a:solidFill>
                </a:rPr>
                <a:t>输入文本</a:t>
              </a:r>
              <a:endParaRPr lang="en-US" altLang="zh-CN" b="1" i="1" dirty="0">
                <a:solidFill>
                  <a:srgbClr val="FEFFFF"/>
                </a:solidFill>
              </a:endParaRPr>
            </a:p>
          </p:txBody>
        </p:sp>
        <p:sp>
          <p:nvSpPr>
            <p:cNvPr id="82" name="Rectangle 128"/>
            <p:cNvSpPr>
              <a:spLocks noChangeArrowheads="1"/>
            </p:cNvSpPr>
            <p:nvPr/>
          </p:nvSpPr>
          <p:spPr bwMode="black">
            <a:xfrm>
              <a:off x="1643643" y="2719445"/>
              <a:ext cx="1324401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84" name="Rectangle 128"/>
            <p:cNvSpPr>
              <a:spLocks noChangeArrowheads="1"/>
            </p:cNvSpPr>
            <p:nvPr/>
          </p:nvSpPr>
          <p:spPr bwMode="black">
            <a:xfrm>
              <a:off x="1643643" y="3435437"/>
              <a:ext cx="1324401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85" name="Rectangle 128"/>
            <p:cNvSpPr>
              <a:spLocks noChangeArrowheads="1"/>
            </p:cNvSpPr>
            <p:nvPr/>
          </p:nvSpPr>
          <p:spPr bwMode="black">
            <a:xfrm>
              <a:off x="1643643" y="4211953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86" name="Rectangle 128"/>
            <p:cNvSpPr>
              <a:spLocks noChangeArrowheads="1"/>
            </p:cNvSpPr>
            <p:nvPr/>
          </p:nvSpPr>
          <p:spPr bwMode="black">
            <a:xfrm>
              <a:off x="1643643" y="4772670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87" name="Rectangle 128"/>
            <p:cNvSpPr>
              <a:spLocks noChangeArrowheads="1"/>
            </p:cNvSpPr>
            <p:nvPr/>
          </p:nvSpPr>
          <p:spPr bwMode="black">
            <a:xfrm>
              <a:off x="1643643" y="5324760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341662" y="1819294"/>
            <a:ext cx="2417762" cy="4324350"/>
            <a:chOff x="3360738" y="1484784"/>
            <a:chExt cx="2417762" cy="432435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60738" y="1484784"/>
              <a:ext cx="2379662" cy="608013"/>
              <a:chOff x="2112" y="1158"/>
              <a:chExt cx="1499" cy="383"/>
            </a:xfrm>
          </p:grpSpPr>
          <p:sp>
            <p:nvSpPr>
              <p:cNvPr id="8" name="AutoShape 8"/>
              <p:cNvSpPr>
                <a:spLocks noChangeArrowheads="1"/>
              </p:cNvSpPr>
              <p:nvPr/>
            </p:nvSpPr>
            <p:spPr bwMode="gray">
              <a:xfrm>
                <a:off x="2112" y="1162"/>
                <a:ext cx="1499" cy="37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pic>
            <p:nvPicPr>
              <p:cNvPr id="49228" name="Picture 9" descr="Picture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119" y="1331"/>
                <a:ext cx="26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29" name="Picture 10" descr="Picture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rot="10800000">
                <a:off x="3336" y="1158"/>
                <a:ext cx="26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9176" name="Text Box 144"/>
            <p:cNvSpPr txBox="1">
              <a:spLocks noChangeArrowheads="1"/>
            </p:cNvSpPr>
            <p:nvPr/>
          </p:nvSpPr>
          <p:spPr bwMode="auto">
            <a:xfrm>
              <a:off x="3459163" y="2205509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49178" name="Text Box 146"/>
            <p:cNvSpPr txBox="1">
              <a:spLocks noChangeArrowheads="1"/>
            </p:cNvSpPr>
            <p:nvPr/>
          </p:nvSpPr>
          <p:spPr bwMode="auto">
            <a:xfrm>
              <a:off x="3459163" y="2729384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49180" name="Text Box 148"/>
            <p:cNvSpPr txBox="1">
              <a:spLocks noChangeArrowheads="1"/>
            </p:cNvSpPr>
            <p:nvPr/>
          </p:nvSpPr>
          <p:spPr bwMode="auto">
            <a:xfrm>
              <a:off x="3459163" y="3456459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09</a:t>
              </a:r>
            </a:p>
          </p:txBody>
        </p:sp>
        <p:sp>
          <p:nvSpPr>
            <p:cNvPr id="49182" name="Text Box 150"/>
            <p:cNvSpPr txBox="1">
              <a:spLocks noChangeArrowheads="1"/>
            </p:cNvSpPr>
            <p:nvPr/>
          </p:nvSpPr>
          <p:spPr bwMode="auto">
            <a:xfrm>
              <a:off x="3459163" y="4167659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06</a:t>
              </a:r>
            </a:p>
          </p:txBody>
        </p:sp>
        <p:sp>
          <p:nvSpPr>
            <p:cNvPr id="49184" name="Text Box 152"/>
            <p:cNvSpPr txBox="1">
              <a:spLocks noChangeArrowheads="1"/>
            </p:cNvSpPr>
            <p:nvPr/>
          </p:nvSpPr>
          <p:spPr bwMode="auto">
            <a:xfrm>
              <a:off x="3459163" y="4697884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04</a:t>
              </a:r>
            </a:p>
          </p:txBody>
        </p:sp>
        <p:sp>
          <p:nvSpPr>
            <p:cNvPr id="49186" name="Text Box 154"/>
            <p:cNvSpPr txBox="1">
              <a:spLocks noChangeArrowheads="1"/>
            </p:cNvSpPr>
            <p:nvPr/>
          </p:nvSpPr>
          <p:spPr bwMode="auto">
            <a:xfrm>
              <a:off x="3459163" y="5239222"/>
              <a:ext cx="449262" cy="449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03</a:t>
              </a:r>
            </a:p>
          </p:txBody>
        </p:sp>
        <p:sp>
          <p:nvSpPr>
            <p:cNvPr id="49188" name="Line 156"/>
            <p:cNvSpPr>
              <a:spLocks noChangeShapeType="1"/>
            </p:cNvSpPr>
            <p:nvPr/>
          </p:nvSpPr>
          <p:spPr bwMode="auto">
            <a:xfrm flipV="1">
              <a:off x="3506788" y="2661122"/>
              <a:ext cx="2149475" cy="142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157"/>
            <p:cNvSpPr>
              <a:spLocks noChangeShapeType="1"/>
            </p:cNvSpPr>
            <p:nvPr/>
          </p:nvSpPr>
          <p:spPr bwMode="auto">
            <a:xfrm flipV="1">
              <a:off x="3506788" y="3385022"/>
              <a:ext cx="2149475" cy="142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158"/>
            <p:cNvSpPr>
              <a:spLocks noChangeShapeType="1"/>
            </p:cNvSpPr>
            <p:nvPr/>
          </p:nvSpPr>
          <p:spPr bwMode="auto">
            <a:xfrm flipV="1">
              <a:off x="3506788" y="4096222"/>
              <a:ext cx="2149475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Line 159"/>
            <p:cNvSpPr>
              <a:spLocks noChangeShapeType="1"/>
            </p:cNvSpPr>
            <p:nvPr/>
          </p:nvSpPr>
          <p:spPr bwMode="auto">
            <a:xfrm flipV="1">
              <a:off x="3506788" y="4628034"/>
              <a:ext cx="2149475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160"/>
            <p:cNvSpPr>
              <a:spLocks noChangeShapeType="1"/>
            </p:cNvSpPr>
            <p:nvPr/>
          </p:nvSpPr>
          <p:spPr bwMode="auto">
            <a:xfrm flipV="1">
              <a:off x="3506788" y="5175722"/>
              <a:ext cx="2149475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78"/>
            <p:cNvGrpSpPr>
              <a:grpSpLocks/>
            </p:cNvGrpSpPr>
            <p:nvPr/>
          </p:nvGrpSpPr>
          <p:grpSpPr bwMode="auto">
            <a:xfrm>
              <a:off x="3390900" y="2043584"/>
              <a:ext cx="2387600" cy="3765550"/>
              <a:chOff x="2046" y="1316"/>
              <a:chExt cx="1673" cy="2637"/>
            </a:xfrm>
          </p:grpSpPr>
          <p:sp>
            <p:nvSpPr>
              <p:cNvPr id="49220" name="Rectangle 179"/>
              <p:cNvSpPr>
                <a:spLocks noChangeArrowheads="1"/>
              </p:cNvSpPr>
              <p:nvPr/>
            </p:nvSpPr>
            <p:spPr bwMode="gray">
              <a:xfrm>
                <a:off x="2046" y="3908"/>
                <a:ext cx="1673" cy="4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1" name="Line 180"/>
              <p:cNvSpPr>
                <a:spLocks noChangeShapeType="1"/>
              </p:cNvSpPr>
              <p:nvPr/>
            </p:nvSpPr>
            <p:spPr bwMode="gray">
              <a:xfrm>
                <a:off x="2046" y="1316"/>
                <a:ext cx="0" cy="263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" name="Rectangle 185"/>
            <p:cNvSpPr>
              <a:spLocks noChangeArrowheads="1"/>
            </p:cNvSpPr>
            <p:nvPr/>
          </p:nvSpPr>
          <p:spPr bwMode="white">
            <a:xfrm>
              <a:off x="3517743" y="1556222"/>
              <a:ext cx="8707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FE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2012</a:t>
              </a:r>
              <a:endParaRPr lang="en-US" altLang="zh-CN" sz="2400" b="1" dirty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9216" name="Rectangle 188"/>
            <p:cNvSpPr>
              <a:spLocks noChangeArrowheads="1"/>
            </p:cNvSpPr>
            <p:nvPr/>
          </p:nvSpPr>
          <p:spPr bwMode="white">
            <a:xfrm>
              <a:off x="4308318" y="1619722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 dirty="0" smtClean="0">
                  <a:solidFill>
                    <a:srgbClr val="FEFFFF"/>
                  </a:solidFill>
                </a:rPr>
                <a:t>输入文本</a:t>
              </a:r>
              <a:endParaRPr lang="en-US" altLang="zh-CN" b="1" i="1" dirty="0">
                <a:solidFill>
                  <a:srgbClr val="FEFFFF"/>
                </a:solidFill>
              </a:endParaRPr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black">
            <a:xfrm>
              <a:off x="4036433" y="2242723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89" name="Rectangle 128"/>
            <p:cNvSpPr>
              <a:spLocks noChangeArrowheads="1"/>
            </p:cNvSpPr>
            <p:nvPr/>
          </p:nvSpPr>
          <p:spPr bwMode="black">
            <a:xfrm>
              <a:off x="4036433" y="2719445"/>
              <a:ext cx="1324401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90" name="Rectangle 128"/>
            <p:cNvSpPr>
              <a:spLocks noChangeArrowheads="1"/>
            </p:cNvSpPr>
            <p:nvPr/>
          </p:nvSpPr>
          <p:spPr bwMode="black">
            <a:xfrm>
              <a:off x="4036433" y="3435437"/>
              <a:ext cx="1324401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91" name="Rectangle 128"/>
            <p:cNvSpPr>
              <a:spLocks noChangeArrowheads="1"/>
            </p:cNvSpPr>
            <p:nvPr/>
          </p:nvSpPr>
          <p:spPr bwMode="black">
            <a:xfrm>
              <a:off x="4036433" y="4211953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92" name="Rectangle 128"/>
            <p:cNvSpPr>
              <a:spLocks noChangeArrowheads="1"/>
            </p:cNvSpPr>
            <p:nvPr/>
          </p:nvSpPr>
          <p:spPr bwMode="black">
            <a:xfrm>
              <a:off x="4036433" y="4772670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93" name="Rectangle 128"/>
            <p:cNvSpPr>
              <a:spLocks noChangeArrowheads="1"/>
            </p:cNvSpPr>
            <p:nvPr/>
          </p:nvSpPr>
          <p:spPr bwMode="black">
            <a:xfrm>
              <a:off x="4036433" y="5324760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64199" y="1819294"/>
            <a:ext cx="2422525" cy="4324350"/>
            <a:chOff x="5883275" y="1484784"/>
            <a:chExt cx="2422525" cy="432435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5883275" y="1484784"/>
              <a:ext cx="2379663" cy="608013"/>
              <a:chOff x="3701" y="1158"/>
              <a:chExt cx="1499" cy="383"/>
            </a:xfrm>
          </p:grpSpPr>
          <p:sp>
            <p:nvSpPr>
              <p:cNvPr id="4" name="AutoShape 4"/>
              <p:cNvSpPr>
                <a:spLocks noChangeArrowheads="1"/>
              </p:cNvSpPr>
              <p:nvPr/>
            </p:nvSpPr>
            <p:spPr bwMode="gray">
              <a:xfrm>
                <a:off x="3701" y="1162"/>
                <a:ext cx="1499" cy="37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7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pic>
            <p:nvPicPr>
              <p:cNvPr id="49231" name="Picture 5" descr="Picture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15" y="1331"/>
                <a:ext cx="26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32" name="Picture 6" descr="Picture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0800000">
                <a:off x="4920" y="1158"/>
                <a:ext cx="264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9193" name="Text Box 161"/>
            <p:cNvSpPr txBox="1">
              <a:spLocks noChangeArrowheads="1"/>
            </p:cNvSpPr>
            <p:nvPr/>
          </p:nvSpPr>
          <p:spPr bwMode="auto">
            <a:xfrm>
              <a:off x="5986463" y="2205509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11</a:t>
              </a:r>
            </a:p>
          </p:txBody>
        </p:sp>
        <p:sp>
          <p:nvSpPr>
            <p:cNvPr id="49195" name="Text Box 163"/>
            <p:cNvSpPr txBox="1">
              <a:spLocks noChangeArrowheads="1"/>
            </p:cNvSpPr>
            <p:nvPr/>
          </p:nvSpPr>
          <p:spPr bwMode="auto">
            <a:xfrm>
              <a:off x="5986463" y="2729384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49197" name="Text Box 165"/>
            <p:cNvSpPr txBox="1">
              <a:spLocks noChangeArrowheads="1"/>
            </p:cNvSpPr>
            <p:nvPr/>
          </p:nvSpPr>
          <p:spPr bwMode="auto">
            <a:xfrm>
              <a:off x="5986463" y="3456459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06</a:t>
              </a:r>
            </a:p>
          </p:txBody>
        </p:sp>
        <p:sp>
          <p:nvSpPr>
            <p:cNvPr id="49199" name="Text Box 167"/>
            <p:cNvSpPr txBox="1">
              <a:spLocks noChangeArrowheads="1"/>
            </p:cNvSpPr>
            <p:nvPr/>
          </p:nvSpPr>
          <p:spPr bwMode="auto">
            <a:xfrm>
              <a:off x="5986463" y="4167659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05</a:t>
              </a:r>
            </a:p>
          </p:txBody>
        </p:sp>
        <p:sp>
          <p:nvSpPr>
            <p:cNvPr id="49201" name="Text Box 169"/>
            <p:cNvSpPr txBox="1">
              <a:spLocks noChangeArrowheads="1"/>
            </p:cNvSpPr>
            <p:nvPr/>
          </p:nvSpPr>
          <p:spPr bwMode="auto">
            <a:xfrm>
              <a:off x="5986463" y="4697884"/>
              <a:ext cx="449262" cy="44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03</a:t>
              </a:r>
            </a:p>
          </p:txBody>
        </p:sp>
        <p:sp>
          <p:nvSpPr>
            <p:cNvPr id="49203" name="Text Box 171"/>
            <p:cNvSpPr txBox="1">
              <a:spLocks noChangeArrowheads="1"/>
            </p:cNvSpPr>
            <p:nvPr/>
          </p:nvSpPr>
          <p:spPr bwMode="auto">
            <a:xfrm>
              <a:off x="5986463" y="5239222"/>
              <a:ext cx="449262" cy="449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01</a:t>
              </a:r>
            </a:p>
          </p:txBody>
        </p:sp>
        <p:sp>
          <p:nvSpPr>
            <p:cNvPr id="49205" name="Line 173"/>
            <p:cNvSpPr>
              <a:spLocks noChangeShapeType="1"/>
            </p:cNvSpPr>
            <p:nvPr/>
          </p:nvSpPr>
          <p:spPr bwMode="auto">
            <a:xfrm flipV="1">
              <a:off x="6043613" y="2661122"/>
              <a:ext cx="2147887" cy="142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174"/>
            <p:cNvSpPr>
              <a:spLocks noChangeShapeType="1"/>
            </p:cNvSpPr>
            <p:nvPr/>
          </p:nvSpPr>
          <p:spPr bwMode="auto">
            <a:xfrm flipV="1">
              <a:off x="6043613" y="3385022"/>
              <a:ext cx="2147887" cy="14287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175"/>
            <p:cNvSpPr>
              <a:spLocks noChangeShapeType="1"/>
            </p:cNvSpPr>
            <p:nvPr/>
          </p:nvSpPr>
          <p:spPr bwMode="auto">
            <a:xfrm flipV="1">
              <a:off x="6043613" y="4096222"/>
              <a:ext cx="2147887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176"/>
            <p:cNvSpPr>
              <a:spLocks noChangeShapeType="1"/>
            </p:cNvSpPr>
            <p:nvPr/>
          </p:nvSpPr>
          <p:spPr bwMode="auto">
            <a:xfrm flipV="1">
              <a:off x="6043613" y="4628034"/>
              <a:ext cx="2147887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177"/>
            <p:cNvSpPr>
              <a:spLocks noChangeShapeType="1"/>
            </p:cNvSpPr>
            <p:nvPr/>
          </p:nvSpPr>
          <p:spPr bwMode="auto">
            <a:xfrm flipV="1">
              <a:off x="6043613" y="5175722"/>
              <a:ext cx="2147887" cy="127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81"/>
            <p:cNvGrpSpPr>
              <a:grpSpLocks/>
            </p:cNvGrpSpPr>
            <p:nvPr/>
          </p:nvGrpSpPr>
          <p:grpSpPr bwMode="auto">
            <a:xfrm>
              <a:off x="5916613" y="2043584"/>
              <a:ext cx="2389187" cy="3765550"/>
              <a:chOff x="3816" y="1316"/>
              <a:chExt cx="1673" cy="2637"/>
            </a:xfrm>
          </p:grpSpPr>
          <p:sp>
            <p:nvSpPr>
              <p:cNvPr id="49218" name="Rectangle 182"/>
              <p:cNvSpPr>
                <a:spLocks noChangeArrowheads="1"/>
              </p:cNvSpPr>
              <p:nvPr/>
            </p:nvSpPr>
            <p:spPr bwMode="gray">
              <a:xfrm>
                <a:off x="3816" y="3908"/>
                <a:ext cx="1673" cy="4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9" name="Line 183"/>
              <p:cNvSpPr>
                <a:spLocks noChangeShapeType="1"/>
              </p:cNvSpPr>
              <p:nvPr/>
            </p:nvSpPr>
            <p:spPr bwMode="gray">
              <a:xfrm>
                <a:off x="3816" y="1316"/>
                <a:ext cx="0" cy="263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" name="Rectangle 186"/>
            <p:cNvSpPr>
              <a:spLocks noChangeArrowheads="1"/>
            </p:cNvSpPr>
            <p:nvPr/>
          </p:nvSpPr>
          <p:spPr bwMode="white">
            <a:xfrm>
              <a:off x="6051393" y="1556222"/>
              <a:ext cx="8707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FE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2013</a:t>
              </a:r>
              <a:endParaRPr lang="en-US" altLang="zh-CN" sz="2400" b="1" dirty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9217" name="Rectangle 189"/>
            <p:cNvSpPr>
              <a:spLocks noChangeArrowheads="1"/>
            </p:cNvSpPr>
            <p:nvPr/>
          </p:nvSpPr>
          <p:spPr bwMode="white">
            <a:xfrm>
              <a:off x="6841968" y="1619722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 dirty="0" smtClean="0">
                  <a:solidFill>
                    <a:srgbClr val="FEFFFF"/>
                  </a:solidFill>
                </a:rPr>
                <a:t>输入文本</a:t>
              </a:r>
              <a:endParaRPr lang="en-US" altLang="zh-CN" b="1" i="1" dirty="0">
                <a:solidFill>
                  <a:srgbClr val="FEFFFF"/>
                </a:solidFill>
              </a:endParaRPr>
            </a:p>
          </p:txBody>
        </p:sp>
        <p:sp>
          <p:nvSpPr>
            <p:cNvPr id="94" name="Rectangle 128"/>
            <p:cNvSpPr>
              <a:spLocks noChangeArrowheads="1"/>
            </p:cNvSpPr>
            <p:nvPr/>
          </p:nvSpPr>
          <p:spPr bwMode="black">
            <a:xfrm>
              <a:off x="6555346" y="2242723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95" name="Rectangle 128"/>
            <p:cNvSpPr>
              <a:spLocks noChangeArrowheads="1"/>
            </p:cNvSpPr>
            <p:nvPr/>
          </p:nvSpPr>
          <p:spPr bwMode="black">
            <a:xfrm>
              <a:off x="6555346" y="2719445"/>
              <a:ext cx="1324401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96" name="Rectangle 128"/>
            <p:cNvSpPr>
              <a:spLocks noChangeArrowheads="1"/>
            </p:cNvSpPr>
            <p:nvPr/>
          </p:nvSpPr>
          <p:spPr bwMode="black">
            <a:xfrm>
              <a:off x="6555346" y="3435437"/>
              <a:ext cx="1324401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97" name="Rectangle 128"/>
            <p:cNvSpPr>
              <a:spLocks noChangeArrowheads="1"/>
            </p:cNvSpPr>
            <p:nvPr/>
          </p:nvSpPr>
          <p:spPr bwMode="black">
            <a:xfrm>
              <a:off x="6555346" y="4211953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98" name="Rectangle 128"/>
            <p:cNvSpPr>
              <a:spLocks noChangeArrowheads="1"/>
            </p:cNvSpPr>
            <p:nvPr/>
          </p:nvSpPr>
          <p:spPr bwMode="black">
            <a:xfrm>
              <a:off x="6555346" y="4772670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  <p:sp>
          <p:nvSpPr>
            <p:cNvPr id="99" name="Rectangle 128"/>
            <p:cNvSpPr>
              <a:spLocks noChangeArrowheads="1"/>
            </p:cNvSpPr>
            <p:nvPr/>
          </p:nvSpPr>
          <p:spPr bwMode="black">
            <a:xfrm>
              <a:off x="6555346" y="5324760"/>
              <a:ext cx="13244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400" dirty="0"/>
                <a:t>这里输入</a:t>
              </a:r>
              <a:r>
                <a:rPr lang="zh-CN" altLang="en-US" sz="1400" dirty="0" smtClean="0"/>
                <a:t>文本</a:t>
              </a:r>
              <a:endParaRPr lang="en-US" altLang="zh-CN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gray">
          <a:xfrm>
            <a:off x="852488" y="2633682"/>
            <a:ext cx="7505700" cy="2724150"/>
          </a:xfrm>
          <a:custGeom>
            <a:avLst/>
            <a:gdLst/>
            <a:ahLst/>
            <a:cxnLst>
              <a:cxn ang="0">
                <a:pos x="1422" y="3"/>
              </a:cxn>
              <a:cxn ang="0">
                <a:pos x="192" y="705"/>
              </a:cxn>
              <a:cxn ang="0">
                <a:pos x="1096" y="1292"/>
              </a:cxn>
              <a:cxn ang="0">
                <a:pos x="2388" y="1428"/>
              </a:cxn>
              <a:cxn ang="0">
                <a:pos x="3672" y="1275"/>
              </a:cxn>
              <a:cxn ang="0">
                <a:pos x="4524" y="705"/>
              </a:cxn>
              <a:cxn ang="0">
                <a:pos x="3294" y="27"/>
              </a:cxn>
              <a:cxn ang="0">
                <a:pos x="4704" y="717"/>
              </a:cxn>
              <a:cxn ang="0">
                <a:pos x="3798" y="1488"/>
              </a:cxn>
              <a:cxn ang="0">
                <a:pos x="2412" y="1683"/>
              </a:cxn>
              <a:cxn ang="0">
                <a:pos x="972" y="1506"/>
              </a:cxn>
              <a:cxn ang="0">
                <a:pos x="24" y="723"/>
              </a:cxn>
              <a:cxn ang="0">
                <a:pos x="1422" y="3"/>
              </a:cxn>
            </a:cxnLst>
            <a:rect l="0" t="0" r="r" b="b"/>
            <a:pathLst>
              <a:path w="4728" h="1686">
                <a:moveTo>
                  <a:pt x="1422" y="3"/>
                </a:moveTo>
                <a:cubicBezTo>
                  <a:pt x="1450" y="0"/>
                  <a:pt x="252" y="159"/>
                  <a:pt x="192" y="705"/>
                </a:cubicBezTo>
                <a:cubicBezTo>
                  <a:pt x="222" y="1041"/>
                  <a:pt x="828" y="1203"/>
                  <a:pt x="1096" y="1292"/>
                </a:cubicBezTo>
                <a:cubicBezTo>
                  <a:pt x="1364" y="1381"/>
                  <a:pt x="1955" y="1428"/>
                  <a:pt x="2388" y="1428"/>
                </a:cubicBezTo>
                <a:cubicBezTo>
                  <a:pt x="2821" y="1428"/>
                  <a:pt x="3307" y="1379"/>
                  <a:pt x="3672" y="1275"/>
                </a:cubicBezTo>
                <a:cubicBezTo>
                  <a:pt x="4037" y="1171"/>
                  <a:pt x="4506" y="987"/>
                  <a:pt x="4524" y="705"/>
                </a:cubicBezTo>
                <a:cubicBezTo>
                  <a:pt x="4518" y="207"/>
                  <a:pt x="3269" y="50"/>
                  <a:pt x="3294" y="27"/>
                </a:cubicBezTo>
                <a:cubicBezTo>
                  <a:pt x="3324" y="29"/>
                  <a:pt x="4674" y="201"/>
                  <a:pt x="4704" y="717"/>
                </a:cubicBezTo>
                <a:cubicBezTo>
                  <a:pt x="4728" y="1077"/>
                  <a:pt x="4236" y="1365"/>
                  <a:pt x="3798" y="1488"/>
                </a:cubicBezTo>
                <a:cubicBezTo>
                  <a:pt x="3360" y="1611"/>
                  <a:pt x="2883" y="1680"/>
                  <a:pt x="2412" y="1683"/>
                </a:cubicBezTo>
                <a:cubicBezTo>
                  <a:pt x="1941" y="1686"/>
                  <a:pt x="1374" y="1644"/>
                  <a:pt x="972" y="1506"/>
                </a:cubicBezTo>
                <a:cubicBezTo>
                  <a:pt x="570" y="1368"/>
                  <a:pt x="0" y="1173"/>
                  <a:pt x="24" y="723"/>
                </a:cubicBezTo>
                <a:cubicBezTo>
                  <a:pt x="42" y="117"/>
                  <a:pt x="1394" y="6"/>
                  <a:pt x="1422" y="3"/>
                </a:cubicBez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19216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2376488" y="2344757"/>
            <a:ext cx="4343400" cy="965200"/>
            <a:chOff x="1383" y="1452"/>
            <a:chExt cx="2826" cy="596"/>
          </a:xfrm>
        </p:grpSpPr>
        <p:sp>
          <p:nvSpPr>
            <p:cNvPr id="65571" name="Oval 5"/>
            <p:cNvSpPr>
              <a:spLocks noChangeArrowheads="1"/>
            </p:cNvSpPr>
            <p:nvPr/>
          </p:nvSpPr>
          <p:spPr bwMode="gray">
            <a:xfrm>
              <a:off x="1383" y="1464"/>
              <a:ext cx="2824" cy="584"/>
            </a:xfrm>
            <a:prstGeom prst="ellipse">
              <a:avLst/>
            </a:prstGeom>
            <a:gradFill rotWithShape="1">
              <a:gsLst>
                <a:gs pos="0">
                  <a:srgbClr val="003955"/>
                </a:gs>
                <a:gs pos="50000">
                  <a:srgbClr val="006699"/>
                </a:gs>
                <a:gs pos="100000">
                  <a:srgbClr val="003955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2" name="Oval 6"/>
            <p:cNvSpPr>
              <a:spLocks noChangeArrowheads="1"/>
            </p:cNvSpPr>
            <p:nvPr/>
          </p:nvSpPr>
          <p:spPr bwMode="gray">
            <a:xfrm>
              <a:off x="1383" y="1455"/>
              <a:ext cx="2826" cy="552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A9CBDD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>
              <a:off x="1385" y="1452"/>
              <a:ext cx="2808" cy="54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500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5541" name="AutoShape 8"/>
          <p:cNvSpPr>
            <a:spLocks noChangeArrowheads="1"/>
          </p:cNvSpPr>
          <p:nvPr/>
        </p:nvSpPr>
        <p:spPr bwMode="gray">
          <a:xfrm>
            <a:off x="3189288" y="2560657"/>
            <a:ext cx="566737" cy="368300"/>
          </a:xfrm>
          <a:prstGeom prst="cube">
            <a:avLst>
              <a:gd name="adj" fmla="val 48171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prstShdw prst="shdw12">
              <a:schemeClr val="tx1">
                <a:alpha val="50000"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2528888" y="2139970"/>
            <a:ext cx="1739900" cy="598487"/>
          </a:xfrm>
          <a:prstGeom prst="cube">
            <a:avLst>
              <a:gd name="adj" fmla="val 24338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3" name="AutoShape 10"/>
          <p:cNvSpPr>
            <a:spLocks noChangeArrowheads="1"/>
          </p:cNvSpPr>
          <p:nvPr/>
        </p:nvSpPr>
        <p:spPr bwMode="gray">
          <a:xfrm>
            <a:off x="4311650" y="1784370"/>
            <a:ext cx="566738" cy="1144587"/>
          </a:xfrm>
          <a:prstGeom prst="cube">
            <a:avLst>
              <a:gd name="adj" fmla="val 48171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prstShdw prst="shdw12">
              <a:schemeClr val="tx1">
                <a:alpha val="50000"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3603625" y="1490682"/>
            <a:ext cx="2043113" cy="576263"/>
          </a:xfrm>
          <a:prstGeom prst="cube">
            <a:avLst>
              <a:gd name="adj" fmla="val 24338"/>
            </a:avLst>
          </a:prstGeom>
          <a:gradFill rotWithShape="1">
            <a:gsLst>
              <a:gs pos="0">
                <a:schemeClr val="hlink">
                  <a:gamma/>
                  <a:shade val="8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5" name="AutoShape 12"/>
          <p:cNvSpPr>
            <a:spLocks noChangeArrowheads="1"/>
          </p:cNvSpPr>
          <p:nvPr/>
        </p:nvSpPr>
        <p:spPr bwMode="gray">
          <a:xfrm>
            <a:off x="5300663" y="2560657"/>
            <a:ext cx="566737" cy="368300"/>
          </a:xfrm>
          <a:prstGeom prst="cube">
            <a:avLst>
              <a:gd name="adj" fmla="val 48171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prstShdw prst="shdw12">
              <a:schemeClr val="tx1">
                <a:alpha val="50000"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4724400" y="2144732"/>
            <a:ext cx="1689100" cy="598488"/>
          </a:xfrm>
          <a:prstGeom prst="cube">
            <a:avLst>
              <a:gd name="adj" fmla="val 24338"/>
            </a:avLst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7" name="Rectangle 14"/>
          <p:cNvSpPr>
            <a:spLocks noChangeArrowheads="1"/>
          </p:cNvSpPr>
          <p:nvPr/>
        </p:nvSpPr>
        <p:spPr bwMode="gray">
          <a:xfrm>
            <a:off x="2727325" y="2344757"/>
            <a:ext cx="12731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这里输入文本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5548" name="Rectangle 15"/>
          <p:cNvSpPr>
            <a:spLocks noChangeArrowheads="1"/>
          </p:cNvSpPr>
          <p:nvPr/>
        </p:nvSpPr>
        <p:spPr bwMode="gray">
          <a:xfrm>
            <a:off x="4846638" y="2344757"/>
            <a:ext cx="12731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这里输入文本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5549" name="Rectangle 16"/>
          <p:cNvSpPr>
            <a:spLocks noChangeArrowheads="1"/>
          </p:cNvSpPr>
          <p:nvPr/>
        </p:nvSpPr>
        <p:spPr bwMode="gray">
          <a:xfrm>
            <a:off x="3949700" y="1668482"/>
            <a:ext cx="12731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这里输入文本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5550" name="Rectangle 17"/>
          <p:cNvSpPr>
            <a:spLocks noChangeArrowheads="1"/>
          </p:cNvSpPr>
          <p:nvPr/>
        </p:nvSpPr>
        <p:spPr bwMode="gray">
          <a:xfrm rot="1056231">
            <a:off x="1570038" y="4629268"/>
            <a:ext cx="14922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sp>
        <p:nvSpPr>
          <p:cNvPr id="65551" name="Rectangle 18"/>
          <p:cNvSpPr>
            <a:spLocks noChangeArrowheads="1"/>
          </p:cNvSpPr>
          <p:nvPr/>
        </p:nvSpPr>
        <p:spPr bwMode="gray">
          <a:xfrm rot="20617061">
            <a:off x="5957888" y="4629268"/>
            <a:ext cx="16383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sp>
        <p:nvSpPr>
          <p:cNvPr id="65552" name="Rectangle 19"/>
          <p:cNvSpPr>
            <a:spLocks noChangeArrowheads="1"/>
          </p:cNvSpPr>
          <p:nvPr/>
        </p:nvSpPr>
        <p:spPr bwMode="auto">
          <a:xfrm>
            <a:off x="2082688" y="3431379"/>
            <a:ext cx="49625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 dirty="0" smtClean="0"/>
              <a:t>这里输入文本这里输入文本</a:t>
            </a:r>
            <a:endParaRPr lang="en-US" altLang="zh-CN" sz="1600" dirty="0" smtClean="0"/>
          </a:p>
        </p:txBody>
      </p:sp>
      <p:grpSp>
        <p:nvGrpSpPr>
          <p:cNvPr id="65553" name="Group 20"/>
          <p:cNvGrpSpPr>
            <a:grpSpLocks/>
          </p:cNvGrpSpPr>
          <p:nvPr/>
        </p:nvGrpSpPr>
        <p:grpSpPr bwMode="auto">
          <a:xfrm>
            <a:off x="3367088" y="3929082"/>
            <a:ext cx="2362200" cy="2286000"/>
            <a:chOff x="2457" y="2000"/>
            <a:chExt cx="901" cy="888"/>
          </a:xfrm>
        </p:grpSpPr>
        <p:pic>
          <p:nvPicPr>
            <p:cNvPr id="65555" name="Picture 2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2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59" name="Freeform 23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368 w 1321"/>
                <a:gd name="T1" fmla="*/ 75 h 712"/>
                <a:gd name="T2" fmla="*/ 373 w 1321"/>
                <a:gd name="T3" fmla="*/ 83 h 712"/>
                <a:gd name="T4" fmla="*/ 374 w 1321"/>
                <a:gd name="T5" fmla="*/ 90 h 712"/>
                <a:gd name="T6" fmla="*/ 373 w 1321"/>
                <a:gd name="T7" fmla="*/ 96 h 712"/>
                <a:gd name="T8" fmla="*/ 368 w 1321"/>
                <a:gd name="T9" fmla="*/ 103 h 712"/>
                <a:gd name="T10" fmla="*/ 360 w 1321"/>
                <a:gd name="T11" fmla="*/ 108 h 712"/>
                <a:gd name="T12" fmla="*/ 351 w 1321"/>
                <a:gd name="T13" fmla="*/ 113 h 712"/>
                <a:gd name="T14" fmla="*/ 338 w 1321"/>
                <a:gd name="T15" fmla="*/ 118 h 712"/>
                <a:gd name="T16" fmla="*/ 325 w 1321"/>
                <a:gd name="T17" fmla="*/ 122 h 712"/>
                <a:gd name="T18" fmla="*/ 309 w 1321"/>
                <a:gd name="T19" fmla="*/ 125 h 712"/>
                <a:gd name="T20" fmla="*/ 292 w 1321"/>
                <a:gd name="T21" fmla="*/ 128 h 712"/>
                <a:gd name="T22" fmla="*/ 274 w 1321"/>
                <a:gd name="T23" fmla="*/ 130 h 712"/>
                <a:gd name="T24" fmla="*/ 254 w 1321"/>
                <a:gd name="T25" fmla="*/ 132 h 712"/>
                <a:gd name="T26" fmla="*/ 234 w 1321"/>
                <a:gd name="T27" fmla="*/ 133 h 712"/>
                <a:gd name="T28" fmla="*/ 225 w 1321"/>
                <a:gd name="T29" fmla="*/ 133 h 712"/>
                <a:gd name="T30" fmla="*/ 135 w 1321"/>
                <a:gd name="T31" fmla="*/ 133 h 712"/>
                <a:gd name="T32" fmla="*/ 134 w 1321"/>
                <a:gd name="T33" fmla="*/ 133 h 712"/>
                <a:gd name="T34" fmla="*/ 116 w 1321"/>
                <a:gd name="T35" fmla="*/ 132 h 712"/>
                <a:gd name="T36" fmla="*/ 98 w 1321"/>
                <a:gd name="T37" fmla="*/ 132 h 712"/>
                <a:gd name="T38" fmla="*/ 82 w 1321"/>
                <a:gd name="T39" fmla="*/ 130 h 712"/>
                <a:gd name="T40" fmla="*/ 67 w 1321"/>
                <a:gd name="T41" fmla="*/ 129 h 712"/>
                <a:gd name="T42" fmla="*/ 53 w 1321"/>
                <a:gd name="T43" fmla="*/ 127 h 712"/>
                <a:gd name="T44" fmla="*/ 40 w 1321"/>
                <a:gd name="T45" fmla="*/ 124 h 712"/>
                <a:gd name="T46" fmla="*/ 29 w 1321"/>
                <a:gd name="T47" fmla="*/ 121 h 712"/>
                <a:gd name="T48" fmla="*/ 19 w 1321"/>
                <a:gd name="T49" fmla="*/ 118 h 712"/>
                <a:gd name="T50" fmla="*/ 11 w 1321"/>
                <a:gd name="T51" fmla="*/ 114 h 712"/>
                <a:gd name="T52" fmla="*/ 5 w 1321"/>
                <a:gd name="T53" fmla="*/ 109 h 712"/>
                <a:gd name="T54" fmla="*/ 2 w 1321"/>
                <a:gd name="T55" fmla="*/ 104 h 712"/>
                <a:gd name="T56" fmla="*/ 0 w 1321"/>
                <a:gd name="T57" fmla="*/ 98 h 712"/>
                <a:gd name="T58" fmla="*/ 0 w 1321"/>
                <a:gd name="T59" fmla="*/ 97 h 712"/>
                <a:gd name="T60" fmla="*/ 1 w 1321"/>
                <a:gd name="T61" fmla="*/ 91 h 712"/>
                <a:gd name="T62" fmla="*/ 5 w 1321"/>
                <a:gd name="T63" fmla="*/ 83 h 712"/>
                <a:gd name="T64" fmla="*/ 14 w 1321"/>
                <a:gd name="T65" fmla="*/ 69 h 712"/>
                <a:gd name="T66" fmla="*/ 27 w 1321"/>
                <a:gd name="T67" fmla="*/ 56 h 712"/>
                <a:gd name="T68" fmla="*/ 42 w 1321"/>
                <a:gd name="T69" fmla="*/ 44 h 712"/>
                <a:gd name="T70" fmla="*/ 58 w 1321"/>
                <a:gd name="T71" fmla="*/ 33 h 712"/>
                <a:gd name="T72" fmla="*/ 77 w 1321"/>
                <a:gd name="T73" fmla="*/ 23 h 712"/>
                <a:gd name="T74" fmla="*/ 96 w 1321"/>
                <a:gd name="T75" fmla="*/ 15 h 712"/>
                <a:gd name="T76" fmla="*/ 118 w 1321"/>
                <a:gd name="T77" fmla="*/ 9 h 712"/>
                <a:gd name="T78" fmla="*/ 140 w 1321"/>
                <a:gd name="T79" fmla="*/ 4 h 712"/>
                <a:gd name="T80" fmla="*/ 164 w 1321"/>
                <a:gd name="T81" fmla="*/ 1 h 712"/>
                <a:gd name="T82" fmla="*/ 189 w 1321"/>
                <a:gd name="T83" fmla="*/ 0 h 712"/>
                <a:gd name="T84" fmla="*/ 189 w 1321"/>
                <a:gd name="T85" fmla="*/ 0 h 712"/>
                <a:gd name="T86" fmla="*/ 215 w 1321"/>
                <a:gd name="T87" fmla="*/ 1 h 712"/>
                <a:gd name="T88" fmla="*/ 240 w 1321"/>
                <a:gd name="T89" fmla="*/ 4 h 712"/>
                <a:gd name="T90" fmla="*/ 264 w 1321"/>
                <a:gd name="T91" fmla="*/ 10 h 712"/>
                <a:gd name="T92" fmla="*/ 286 w 1321"/>
                <a:gd name="T93" fmla="*/ 17 h 712"/>
                <a:gd name="T94" fmla="*/ 307 w 1321"/>
                <a:gd name="T95" fmla="*/ 26 h 712"/>
                <a:gd name="T96" fmla="*/ 325 w 1321"/>
                <a:gd name="T97" fmla="*/ 36 h 712"/>
                <a:gd name="T98" fmla="*/ 342 w 1321"/>
                <a:gd name="T99" fmla="*/ 48 h 712"/>
                <a:gd name="T100" fmla="*/ 356 w 1321"/>
                <a:gd name="T101" fmla="*/ 61 h 712"/>
                <a:gd name="T102" fmla="*/ 368 w 1321"/>
                <a:gd name="T103" fmla="*/ 75 h 712"/>
                <a:gd name="T104" fmla="*/ 368 w 1321"/>
                <a:gd name="T105" fmla="*/ 75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60" name="Group 24"/>
            <p:cNvGrpSpPr>
              <a:grpSpLocks/>
            </p:cNvGrpSpPr>
            <p:nvPr/>
          </p:nvGrpSpPr>
          <p:grpSpPr bwMode="auto">
            <a:xfrm rot="-1297425" flipH="1" flipV="1">
              <a:off x="2521" y="2686"/>
              <a:ext cx="783" cy="182"/>
              <a:chOff x="2528" y="1060"/>
              <a:chExt cx="894" cy="236"/>
            </a:xfrm>
          </p:grpSpPr>
          <p:grpSp>
            <p:nvGrpSpPr>
              <p:cNvPr id="65561" name="Group 25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65567" name="AutoShape 2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8" name="AutoShape 2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9" name="AutoShape 2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0" name="AutoShape 2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62" name="Group 30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5563" name="AutoShape 3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4" name="AutoShape 3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5" name="AutoShape 3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6" name="AutoShape 3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5554" name="Text Box 35"/>
          <p:cNvSpPr txBox="1">
            <a:spLocks noChangeArrowheads="1"/>
          </p:cNvSpPr>
          <p:nvPr/>
        </p:nvSpPr>
        <p:spPr bwMode="gray">
          <a:xfrm>
            <a:off x="3332163" y="4848957"/>
            <a:ext cx="24733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/>
              <a:t>这里输入文本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/>
      <p:bldP spid="65548" grpId="0"/>
      <p:bldP spid="655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207"/>
          <p:cNvSpPr>
            <a:spLocks noChangeArrowheads="1"/>
          </p:cNvSpPr>
          <p:nvPr/>
        </p:nvSpPr>
        <p:spPr bwMode="auto">
          <a:xfrm>
            <a:off x="2634978" y="2063520"/>
            <a:ext cx="5613668" cy="3891038"/>
          </a:xfrm>
          <a:prstGeom prst="roundRect">
            <a:avLst>
              <a:gd name="adj" fmla="val 4171"/>
            </a:avLst>
          </a:prstGeom>
          <a:solidFill>
            <a:schemeClr val="bg1">
              <a:alpha val="25000"/>
            </a:schemeClr>
          </a:solidFill>
          <a:ln w="19050" cmpd="sng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2732008" y="5124882"/>
            <a:ext cx="5436483" cy="804448"/>
            <a:chOff x="2732008" y="5124882"/>
            <a:chExt cx="5436483" cy="804448"/>
          </a:xfrm>
        </p:grpSpPr>
        <p:sp>
          <p:nvSpPr>
            <p:cNvPr id="59" name="AutoShape 218"/>
            <p:cNvSpPr>
              <a:spLocks noChangeArrowheads="1"/>
            </p:cNvSpPr>
            <p:nvPr/>
          </p:nvSpPr>
          <p:spPr bwMode="auto">
            <a:xfrm>
              <a:off x="2909192" y="5645272"/>
              <a:ext cx="5143987" cy="28405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AutoShape 181"/>
            <p:cNvSpPr>
              <a:spLocks noChangeArrowheads="1"/>
            </p:cNvSpPr>
            <p:nvPr/>
          </p:nvSpPr>
          <p:spPr bwMode="auto">
            <a:xfrm>
              <a:off x="2732008" y="5124882"/>
              <a:ext cx="5436483" cy="6384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2008" y="3212410"/>
            <a:ext cx="5436483" cy="794519"/>
            <a:chOff x="2732008" y="3212410"/>
            <a:chExt cx="5436483" cy="794519"/>
          </a:xfrm>
        </p:grpSpPr>
        <p:sp>
          <p:nvSpPr>
            <p:cNvPr id="60" name="AutoShape 213"/>
            <p:cNvSpPr>
              <a:spLocks noChangeArrowheads="1"/>
            </p:cNvSpPr>
            <p:nvPr/>
          </p:nvSpPr>
          <p:spPr bwMode="auto">
            <a:xfrm>
              <a:off x="2949974" y="3722871"/>
              <a:ext cx="5143987" cy="28405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AutoShape 182"/>
            <p:cNvSpPr>
              <a:spLocks noChangeArrowheads="1"/>
            </p:cNvSpPr>
            <p:nvPr/>
          </p:nvSpPr>
          <p:spPr bwMode="auto">
            <a:xfrm>
              <a:off x="2732008" y="3212410"/>
              <a:ext cx="5436483" cy="63842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732008" y="4168646"/>
            <a:ext cx="5436483" cy="808436"/>
            <a:chOff x="2732008" y="4168646"/>
            <a:chExt cx="5436483" cy="808436"/>
          </a:xfrm>
        </p:grpSpPr>
        <p:sp>
          <p:nvSpPr>
            <p:cNvPr id="58" name="AutoShape 217"/>
            <p:cNvSpPr>
              <a:spLocks noChangeArrowheads="1"/>
            </p:cNvSpPr>
            <p:nvPr/>
          </p:nvSpPr>
          <p:spPr bwMode="auto">
            <a:xfrm>
              <a:off x="2823413" y="4693024"/>
              <a:ext cx="5143987" cy="28405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rgbClr val="6C6C6C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AutoShape 183"/>
            <p:cNvSpPr>
              <a:spLocks noChangeArrowheads="1"/>
            </p:cNvSpPr>
            <p:nvPr/>
          </p:nvSpPr>
          <p:spPr bwMode="auto">
            <a:xfrm>
              <a:off x="2732008" y="4168646"/>
              <a:ext cx="5436483" cy="6384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rgbClr val="696969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7" name="AutoShape 132"/>
          <p:cNvSpPr>
            <a:spLocks noChangeArrowheads="1"/>
          </p:cNvSpPr>
          <p:nvPr/>
        </p:nvSpPr>
        <p:spPr bwMode="auto">
          <a:xfrm>
            <a:off x="785786" y="2000240"/>
            <a:ext cx="1785911" cy="4082284"/>
          </a:xfrm>
          <a:prstGeom prst="upArrow">
            <a:avLst>
              <a:gd name="adj1" fmla="val 66296"/>
              <a:gd name="adj2" fmla="val 58426"/>
            </a:avLst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B3B3B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148"/>
          <p:cNvSpPr>
            <a:spLocks noChangeArrowheads="1"/>
          </p:cNvSpPr>
          <p:nvPr/>
        </p:nvSpPr>
        <p:spPr bwMode="auto">
          <a:xfrm>
            <a:off x="1265311" y="5043321"/>
            <a:ext cx="800144" cy="80295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ko-KR" altLang="en-US" b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0" name="Oval 150"/>
          <p:cNvSpPr>
            <a:spLocks noChangeArrowheads="1"/>
          </p:cNvSpPr>
          <p:nvPr/>
        </p:nvSpPr>
        <p:spPr bwMode="auto">
          <a:xfrm>
            <a:off x="1265311" y="4085678"/>
            <a:ext cx="800144" cy="80295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69696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2" name="Oval 152"/>
          <p:cNvSpPr>
            <a:spLocks noChangeArrowheads="1"/>
          </p:cNvSpPr>
          <p:nvPr/>
        </p:nvSpPr>
        <p:spPr bwMode="auto">
          <a:xfrm>
            <a:off x="1265311" y="3129442"/>
            <a:ext cx="800144" cy="80295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ko-KR" altLang="en-US" b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4" name="Line 186"/>
          <p:cNvSpPr>
            <a:spLocks noChangeShapeType="1"/>
          </p:cNvSpPr>
          <p:nvPr/>
        </p:nvSpPr>
        <p:spPr bwMode="auto">
          <a:xfrm flipH="1">
            <a:off x="2135766" y="3530218"/>
            <a:ext cx="1019517" cy="0"/>
          </a:xfrm>
          <a:prstGeom prst="line">
            <a:avLst/>
          </a:prstGeom>
          <a:noFill/>
          <a:ln w="317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87"/>
          <p:cNvSpPr>
            <a:spLocks noChangeShapeType="1"/>
          </p:cNvSpPr>
          <p:nvPr/>
        </p:nvSpPr>
        <p:spPr bwMode="auto">
          <a:xfrm flipH="1">
            <a:off x="2135766" y="4487860"/>
            <a:ext cx="1019517" cy="0"/>
          </a:xfrm>
          <a:prstGeom prst="line">
            <a:avLst/>
          </a:prstGeom>
          <a:noFill/>
          <a:ln w="317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88"/>
          <p:cNvSpPr>
            <a:spLocks noChangeShapeType="1"/>
          </p:cNvSpPr>
          <p:nvPr/>
        </p:nvSpPr>
        <p:spPr bwMode="auto">
          <a:xfrm flipH="1">
            <a:off x="2135766" y="5444096"/>
            <a:ext cx="1019517" cy="0"/>
          </a:xfrm>
          <a:prstGeom prst="line">
            <a:avLst/>
          </a:prstGeom>
          <a:noFill/>
          <a:ln w="31750" cap="rnd" cmpd="sng">
            <a:solidFill>
              <a:srgbClr val="333333"/>
            </a:solidFill>
            <a:prstDash val="sysDot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AutoShape 208"/>
          <p:cNvSpPr>
            <a:spLocks noChangeArrowheads="1"/>
          </p:cNvSpPr>
          <p:nvPr/>
        </p:nvSpPr>
        <p:spPr bwMode="auto">
          <a:xfrm>
            <a:off x="2803726" y="2202737"/>
            <a:ext cx="5294453" cy="753739"/>
          </a:xfrm>
          <a:prstGeom prst="roundRect">
            <a:avLst>
              <a:gd name="adj" fmla="val 17352"/>
            </a:avLst>
          </a:prstGeom>
          <a:solidFill>
            <a:schemeClr val="bg1"/>
          </a:solidFill>
          <a:ln w="19050" cmpd="sng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52"/>
          <p:cNvSpPr>
            <a:spLocks noChangeArrowheads="1"/>
          </p:cNvSpPr>
          <p:nvPr/>
        </p:nvSpPr>
        <p:spPr bwMode="auto">
          <a:xfrm>
            <a:off x="1151365" y="3357562"/>
            <a:ext cx="1085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文本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  <p:sp>
        <p:nvSpPr>
          <p:cNvPr id="95" name="Rectangle 52"/>
          <p:cNvSpPr>
            <a:spLocks noChangeArrowheads="1"/>
          </p:cNvSpPr>
          <p:nvPr/>
        </p:nvSpPr>
        <p:spPr bwMode="auto">
          <a:xfrm>
            <a:off x="1151365" y="4297129"/>
            <a:ext cx="1085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文本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  <p:sp>
        <p:nvSpPr>
          <p:cNvPr id="96" name="Rectangle 52"/>
          <p:cNvSpPr>
            <a:spLocks noChangeArrowheads="1"/>
          </p:cNvSpPr>
          <p:nvPr/>
        </p:nvSpPr>
        <p:spPr bwMode="auto">
          <a:xfrm>
            <a:off x="1151365" y="5261863"/>
            <a:ext cx="1085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</a:rPr>
              <a:t>文本</a:t>
            </a:r>
            <a:endParaRPr lang="en-US" altLang="zh-CN" b="1" dirty="0">
              <a:solidFill>
                <a:schemeClr val="accent5">
                  <a:lumMod val="25000"/>
                </a:schemeClr>
              </a:solidFill>
              <a:latin typeface="Verdana" pitchFamily="34" charset="0"/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gray">
          <a:xfrm>
            <a:off x="3500430" y="3357562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点击这里输入文本</a:t>
            </a:r>
            <a:endParaRPr lang="en-US" altLang="zh-CN" sz="1600" b="1" dirty="0">
              <a:solidFill>
                <a:schemeClr val="bg2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gray">
          <a:xfrm>
            <a:off x="3500430" y="4315478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点击这里输入文本</a:t>
            </a:r>
            <a:endParaRPr lang="en-US" altLang="zh-CN" sz="1600" b="1" dirty="0">
              <a:solidFill>
                <a:schemeClr val="bg2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gray">
          <a:xfrm>
            <a:off x="3500430" y="5267489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</a:rPr>
              <a:t>点击这里输入文本</a:t>
            </a:r>
            <a:endParaRPr lang="en-US" altLang="zh-CN" sz="1600" b="1" dirty="0">
              <a:solidFill>
                <a:schemeClr val="accent5">
                  <a:lumMod val="25000"/>
                </a:schemeClr>
              </a:solidFill>
              <a:latin typeface="Verdana" pitchFamily="34" charset="0"/>
            </a:endParaRP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gray">
          <a:xfrm>
            <a:off x="4494476" y="2407978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</a:rPr>
              <a:t>点击这里输入文本</a:t>
            </a:r>
            <a:endParaRPr lang="en-US" altLang="zh-CN" sz="1600" b="1" dirty="0">
              <a:solidFill>
                <a:schemeClr val="accent5">
                  <a:lumMod val="2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7" grpId="0" animBg="1"/>
      <p:bldP spid="68" grpId="0" animBg="1"/>
      <p:bldP spid="70" grpId="0" animBg="1"/>
      <p:bldP spid="72" grpId="0" animBg="1"/>
      <p:bldP spid="74" grpId="0" animBg="1"/>
      <p:bldP spid="75" grpId="0" animBg="1"/>
      <p:bldP spid="76" grpId="0" animBg="1"/>
      <p:bldP spid="89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220568" y="1809738"/>
            <a:ext cx="2682875" cy="3795713"/>
            <a:chOff x="5220568" y="1607046"/>
            <a:chExt cx="2682875" cy="3795713"/>
          </a:xfrm>
        </p:grpSpPr>
        <p:sp>
          <p:nvSpPr>
            <p:cNvPr id="32778" name="Rectangle 14"/>
            <p:cNvSpPr>
              <a:spLocks noChangeArrowheads="1"/>
            </p:cNvSpPr>
            <p:nvPr/>
          </p:nvSpPr>
          <p:spPr bwMode="gray">
            <a:xfrm>
              <a:off x="6084168" y="3683496"/>
              <a:ext cx="1819275" cy="31432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F7F7F7"/>
                </a:gs>
                <a:gs pos="100000">
                  <a:srgbClr val="EAEAE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79" name="Rectangle 15"/>
            <p:cNvSpPr>
              <a:spLocks noChangeArrowheads="1"/>
            </p:cNvSpPr>
            <p:nvPr/>
          </p:nvSpPr>
          <p:spPr bwMode="gray">
            <a:xfrm>
              <a:off x="6098456" y="368349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80" name="Rectangle 16"/>
            <p:cNvSpPr>
              <a:spLocks noChangeArrowheads="1"/>
            </p:cNvSpPr>
            <p:nvPr/>
          </p:nvSpPr>
          <p:spPr bwMode="gray">
            <a:xfrm>
              <a:off x="6084168" y="1607046"/>
              <a:ext cx="1819275" cy="31432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F7F7F7"/>
                </a:gs>
                <a:gs pos="100000">
                  <a:srgbClr val="EAEAE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81" name="Rectangle 17"/>
            <p:cNvSpPr>
              <a:spLocks noChangeArrowheads="1"/>
            </p:cNvSpPr>
            <p:nvPr/>
          </p:nvSpPr>
          <p:spPr bwMode="gray">
            <a:xfrm>
              <a:off x="6098456" y="160704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82" name="Rectangle 18"/>
            <p:cNvSpPr>
              <a:spLocks noChangeArrowheads="1"/>
            </p:cNvSpPr>
            <p:nvPr/>
          </p:nvSpPr>
          <p:spPr bwMode="gray">
            <a:xfrm>
              <a:off x="6084168" y="2235696"/>
              <a:ext cx="1819275" cy="31432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F7F7F7"/>
                </a:gs>
                <a:gs pos="100000">
                  <a:srgbClr val="EAEAE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83" name="Rectangle 19"/>
            <p:cNvSpPr>
              <a:spLocks noChangeArrowheads="1"/>
            </p:cNvSpPr>
            <p:nvPr/>
          </p:nvSpPr>
          <p:spPr bwMode="gray">
            <a:xfrm>
              <a:off x="6098456" y="223569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84" name="Rectangle 20"/>
            <p:cNvSpPr>
              <a:spLocks noChangeArrowheads="1"/>
            </p:cNvSpPr>
            <p:nvPr/>
          </p:nvSpPr>
          <p:spPr bwMode="gray">
            <a:xfrm>
              <a:off x="6084168" y="3302496"/>
              <a:ext cx="1819275" cy="31432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F7F7F7"/>
                </a:gs>
                <a:gs pos="100000">
                  <a:srgbClr val="EAEAE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85" name="Rectangle 21"/>
            <p:cNvSpPr>
              <a:spLocks noChangeArrowheads="1"/>
            </p:cNvSpPr>
            <p:nvPr/>
          </p:nvSpPr>
          <p:spPr bwMode="gray">
            <a:xfrm>
              <a:off x="6098456" y="330249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86" name="Rectangle 22"/>
            <p:cNvSpPr>
              <a:spLocks noChangeArrowheads="1"/>
            </p:cNvSpPr>
            <p:nvPr/>
          </p:nvSpPr>
          <p:spPr bwMode="gray">
            <a:xfrm>
              <a:off x="6084168" y="2921496"/>
              <a:ext cx="1819275" cy="31432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F7F7F7"/>
                </a:gs>
                <a:gs pos="100000">
                  <a:srgbClr val="EAEAE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87" name="Rectangle 23"/>
            <p:cNvSpPr>
              <a:spLocks noChangeArrowheads="1"/>
            </p:cNvSpPr>
            <p:nvPr/>
          </p:nvSpPr>
          <p:spPr bwMode="gray">
            <a:xfrm>
              <a:off x="6098456" y="292149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88" name="Rectangle 24"/>
            <p:cNvSpPr>
              <a:spLocks noChangeArrowheads="1"/>
            </p:cNvSpPr>
            <p:nvPr/>
          </p:nvSpPr>
          <p:spPr bwMode="gray">
            <a:xfrm>
              <a:off x="6098456" y="5055096"/>
              <a:ext cx="16843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1C1C1C"/>
                  </a:solidFill>
                </a:rPr>
                <a:t>Click to add Title</a:t>
              </a:r>
            </a:p>
          </p:txBody>
        </p:sp>
        <p:sp>
          <p:nvSpPr>
            <p:cNvPr id="32789" name="Rectangle 25"/>
            <p:cNvSpPr>
              <a:spLocks noChangeArrowheads="1"/>
            </p:cNvSpPr>
            <p:nvPr/>
          </p:nvSpPr>
          <p:spPr bwMode="gray">
            <a:xfrm>
              <a:off x="6098456" y="4674096"/>
              <a:ext cx="16843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1C1C1C"/>
                  </a:solidFill>
                </a:rPr>
                <a:t>Click to add Title</a:t>
              </a:r>
            </a:p>
          </p:txBody>
        </p:sp>
        <p:sp>
          <p:nvSpPr>
            <p:cNvPr id="32790" name="Rectangle 26"/>
            <p:cNvSpPr>
              <a:spLocks noChangeArrowheads="1"/>
            </p:cNvSpPr>
            <p:nvPr/>
          </p:nvSpPr>
          <p:spPr bwMode="gray">
            <a:xfrm>
              <a:off x="6084168" y="4293096"/>
              <a:ext cx="1819275" cy="1109663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50000">
                  <a:srgbClr val="FAFAFA"/>
                </a:gs>
                <a:gs pos="100000">
                  <a:srgbClr val="EAEAE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91" name="Rectangle 27"/>
            <p:cNvSpPr>
              <a:spLocks noChangeArrowheads="1"/>
            </p:cNvSpPr>
            <p:nvPr/>
          </p:nvSpPr>
          <p:spPr bwMode="gray">
            <a:xfrm>
              <a:off x="6098456" y="433754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92" name="Rectangle 28"/>
            <p:cNvSpPr>
              <a:spLocks noChangeArrowheads="1"/>
            </p:cNvSpPr>
            <p:nvPr/>
          </p:nvSpPr>
          <p:spPr bwMode="gray">
            <a:xfrm>
              <a:off x="6098456" y="469314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93" name="Rectangle 29"/>
            <p:cNvSpPr>
              <a:spLocks noChangeArrowheads="1"/>
            </p:cNvSpPr>
            <p:nvPr/>
          </p:nvSpPr>
          <p:spPr bwMode="gray">
            <a:xfrm>
              <a:off x="6098456" y="5036046"/>
              <a:ext cx="1684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94" name="Rectangle 30"/>
            <p:cNvSpPr>
              <a:spLocks noChangeArrowheads="1"/>
            </p:cNvSpPr>
            <p:nvPr/>
          </p:nvSpPr>
          <p:spPr bwMode="gray">
            <a:xfrm>
              <a:off x="5906368" y="3683496"/>
              <a:ext cx="176213" cy="32067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98" name="Rectangle 34"/>
            <p:cNvSpPr>
              <a:spLocks noChangeArrowheads="1"/>
            </p:cNvSpPr>
            <p:nvPr/>
          </p:nvSpPr>
          <p:spPr bwMode="gray">
            <a:xfrm>
              <a:off x="5906368" y="1607046"/>
              <a:ext cx="176213" cy="32067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99" name="Rectangle 35"/>
            <p:cNvSpPr>
              <a:spLocks noChangeArrowheads="1"/>
            </p:cNvSpPr>
            <p:nvPr/>
          </p:nvSpPr>
          <p:spPr bwMode="gray">
            <a:xfrm>
              <a:off x="5906368" y="2235696"/>
              <a:ext cx="176213" cy="32067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800" name="Rectangle 36"/>
            <p:cNvSpPr>
              <a:spLocks noChangeArrowheads="1"/>
            </p:cNvSpPr>
            <p:nvPr/>
          </p:nvSpPr>
          <p:spPr bwMode="gray">
            <a:xfrm>
              <a:off x="5906368" y="3302496"/>
              <a:ext cx="176213" cy="32067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801" name="Rectangle 37"/>
            <p:cNvSpPr>
              <a:spLocks noChangeArrowheads="1"/>
            </p:cNvSpPr>
            <p:nvPr/>
          </p:nvSpPr>
          <p:spPr bwMode="gray">
            <a:xfrm>
              <a:off x="5906368" y="2921496"/>
              <a:ext cx="176213" cy="32067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802" name="Rectangle 38"/>
            <p:cNvSpPr>
              <a:spLocks noChangeArrowheads="1"/>
            </p:cNvSpPr>
            <p:nvPr/>
          </p:nvSpPr>
          <p:spPr bwMode="gray">
            <a:xfrm>
              <a:off x="5906368" y="4293096"/>
              <a:ext cx="176213" cy="11064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Left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cxnSp>
          <p:nvCxnSpPr>
            <p:cNvPr id="32806" name="AutoShape 42"/>
            <p:cNvCxnSpPr>
              <a:cxnSpLocks noChangeShapeType="1"/>
              <a:stCxn id="32795" idx="3"/>
              <a:endCxn id="32798" idx="1"/>
            </p:cNvCxnSpPr>
            <p:nvPr/>
          </p:nvCxnSpPr>
          <p:spPr bwMode="black">
            <a:xfrm flipV="1">
              <a:off x="5220568" y="1767384"/>
              <a:ext cx="685800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07" name="AutoShape 43"/>
            <p:cNvCxnSpPr>
              <a:cxnSpLocks noChangeShapeType="1"/>
              <a:stCxn id="32795" idx="3"/>
              <a:endCxn id="32799" idx="1"/>
            </p:cNvCxnSpPr>
            <p:nvPr/>
          </p:nvCxnSpPr>
          <p:spPr bwMode="black">
            <a:xfrm>
              <a:off x="5220568" y="1768972"/>
              <a:ext cx="685800" cy="62706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08" name="AutoShape 44"/>
            <p:cNvCxnSpPr>
              <a:cxnSpLocks noChangeShapeType="1"/>
              <a:stCxn id="32796" idx="3"/>
              <a:endCxn id="32801" idx="1"/>
            </p:cNvCxnSpPr>
            <p:nvPr/>
          </p:nvCxnSpPr>
          <p:spPr bwMode="black">
            <a:xfrm flipV="1">
              <a:off x="5220568" y="3081834"/>
              <a:ext cx="685800" cy="825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09" name="AutoShape 45"/>
            <p:cNvCxnSpPr>
              <a:cxnSpLocks noChangeShapeType="1"/>
              <a:stCxn id="32796" idx="3"/>
              <a:endCxn id="32800" idx="1"/>
            </p:cNvCxnSpPr>
            <p:nvPr/>
          </p:nvCxnSpPr>
          <p:spPr bwMode="black">
            <a:xfrm>
              <a:off x="5220568" y="3164384"/>
              <a:ext cx="685800" cy="298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10" name="AutoShape 46"/>
            <p:cNvCxnSpPr>
              <a:cxnSpLocks noChangeShapeType="1"/>
              <a:stCxn id="32796" idx="3"/>
              <a:endCxn id="32794" idx="1"/>
            </p:cNvCxnSpPr>
            <p:nvPr/>
          </p:nvCxnSpPr>
          <p:spPr bwMode="black">
            <a:xfrm>
              <a:off x="5220568" y="3164384"/>
              <a:ext cx="685800" cy="679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11" name="AutoShape 47"/>
            <p:cNvCxnSpPr>
              <a:cxnSpLocks noChangeShapeType="1"/>
            </p:cNvCxnSpPr>
            <p:nvPr/>
          </p:nvCxnSpPr>
          <p:spPr bwMode="black">
            <a:xfrm>
              <a:off x="5242793" y="4535984"/>
              <a:ext cx="663575" cy="298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</p:grpSp>
      <p:grpSp>
        <p:nvGrpSpPr>
          <p:cNvPr id="62" name="组合 61"/>
          <p:cNvGrpSpPr/>
          <p:nvPr/>
        </p:nvGrpSpPr>
        <p:grpSpPr>
          <a:xfrm>
            <a:off x="1229593" y="2533638"/>
            <a:ext cx="1422400" cy="1584325"/>
            <a:chOff x="1229593" y="2330946"/>
            <a:chExt cx="1422400" cy="1584325"/>
          </a:xfrm>
        </p:grpSpPr>
        <p:grpSp>
          <p:nvGrpSpPr>
            <p:cNvPr id="32771" name="Group 2"/>
            <p:cNvGrpSpPr>
              <a:grpSpLocks/>
            </p:cNvGrpSpPr>
            <p:nvPr/>
          </p:nvGrpSpPr>
          <p:grpSpPr bwMode="auto">
            <a:xfrm>
              <a:off x="1229593" y="2330946"/>
              <a:ext cx="1422400" cy="1584325"/>
              <a:chOff x="2608" y="1076"/>
              <a:chExt cx="466" cy="518"/>
            </a:xfrm>
          </p:grpSpPr>
          <p:grpSp>
            <p:nvGrpSpPr>
              <p:cNvPr id="32821" name="Group 3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32823" name="Picture 4" descr="light_shadow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824" name="Picture 5" descr="circuler_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" name="Oval 6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8BE0A">
                        <a:gamma/>
                        <a:shade val="46275"/>
                        <a:invGamma/>
                        <a:alpha val="89999"/>
                      </a:srgbClr>
                    </a:gs>
                    <a:gs pos="50000">
                      <a:srgbClr val="E8BE0A">
                        <a:alpha val="55000"/>
                      </a:srgbClr>
                    </a:gs>
                    <a:gs pos="100000">
                      <a:srgbClr val="E8BE0A">
                        <a:gamma/>
                        <a:shade val="46275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32822" name="Picture 7" descr="Pictur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816" name="Rectangle 52"/>
            <p:cNvSpPr>
              <a:spLocks noChangeArrowheads="1"/>
            </p:cNvSpPr>
            <p:nvPr/>
          </p:nvSpPr>
          <p:spPr bwMode="auto">
            <a:xfrm>
              <a:off x="1404218" y="2898702"/>
              <a:ext cx="1085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 b="1" dirty="0" smtClean="0"/>
                <a:t>文本</a:t>
              </a:r>
              <a:endParaRPr lang="en-US" altLang="zh-CN" sz="2000" b="1" dirty="0">
                <a:latin typeface="Verdana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034331" y="4030651"/>
            <a:ext cx="1828800" cy="876300"/>
            <a:chOff x="1034331" y="3827959"/>
            <a:chExt cx="1828800" cy="876300"/>
          </a:xfrm>
        </p:grpSpPr>
        <p:cxnSp>
          <p:nvCxnSpPr>
            <p:cNvPr id="32812" name="AutoShape 48"/>
            <p:cNvCxnSpPr>
              <a:cxnSpLocks noChangeShapeType="1"/>
              <a:endCxn id="32815" idx="0"/>
            </p:cNvCxnSpPr>
            <p:nvPr/>
          </p:nvCxnSpPr>
          <p:spPr bwMode="black">
            <a:xfrm rot="5400000">
              <a:off x="1682030" y="4099422"/>
              <a:ext cx="542925" cy="0"/>
            </a:xfrm>
            <a:prstGeom prst="straightConnector1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</p:cxnSp>
        <p:sp>
          <p:nvSpPr>
            <p:cNvPr id="32813" name="Rectangle 49"/>
            <p:cNvSpPr>
              <a:spLocks noChangeArrowheads="1"/>
            </p:cNvSpPr>
            <p:nvPr/>
          </p:nvSpPr>
          <p:spPr bwMode="gray">
            <a:xfrm>
              <a:off x="1034331" y="4370884"/>
              <a:ext cx="1819275" cy="333375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814" name="Rectangle 50"/>
            <p:cNvSpPr>
              <a:spLocks noChangeArrowheads="1"/>
            </p:cNvSpPr>
            <p:nvPr/>
          </p:nvSpPr>
          <p:spPr bwMode="gray">
            <a:xfrm>
              <a:off x="1245468" y="4388346"/>
              <a:ext cx="1430338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F8F8F8"/>
                  </a:solidFill>
                </a:rPr>
                <a:t>Text in here</a:t>
              </a:r>
            </a:p>
          </p:txBody>
        </p:sp>
        <p:sp>
          <p:nvSpPr>
            <p:cNvPr id="32815" name="Rectangle 51"/>
            <p:cNvSpPr>
              <a:spLocks noChangeArrowheads="1"/>
            </p:cNvSpPr>
            <p:nvPr/>
          </p:nvSpPr>
          <p:spPr bwMode="ltGray">
            <a:xfrm>
              <a:off x="1043856" y="4370884"/>
              <a:ext cx="1819275" cy="333375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817" name="Rectangle 53"/>
            <p:cNvSpPr>
              <a:spLocks noChangeArrowheads="1"/>
            </p:cNvSpPr>
            <p:nvPr/>
          </p:nvSpPr>
          <p:spPr bwMode="white">
            <a:xfrm>
              <a:off x="1169268" y="4343896"/>
              <a:ext cx="1557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18668" y="1785926"/>
            <a:ext cx="2506663" cy="3800475"/>
            <a:chOff x="2718668" y="1583234"/>
            <a:chExt cx="2506663" cy="3800475"/>
          </a:xfrm>
        </p:grpSpPr>
        <p:sp>
          <p:nvSpPr>
            <p:cNvPr id="32772" name="Rectangle 8"/>
            <p:cNvSpPr>
              <a:spLocks noChangeArrowheads="1"/>
            </p:cNvSpPr>
            <p:nvPr/>
          </p:nvSpPr>
          <p:spPr bwMode="gray">
            <a:xfrm>
              <a:off x="3406056" y="1940421"/>
              <a:ext cx="1819275" cy="674688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73" name="Rectangle 9"/>
            <p:cNvSpPr>
              <a:spLocks noChangeArrowheads="1"/>
            </p:cNvSpPr>
            <p:nvPr/>
          </p:nvSpPr>
          <p:spPr bwMode="gray">
            <a:xfrm>
              <a:off x="3502893" y="1967409"/>
              <a:ext cx="1616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74" name="Rectangle 10"/>
            <p:cNvSpPr>
              <a:spLocks noChangeArrowheads="1"/>
            </p:cNvSpPr>
            <p:nvPr/>
          </p:nvSpPr>
          <p:spPr bwMode="gray">
            <a:xfrm>
              <a:off x="3401293" y="3326309"/>
              <a:ext cx="1819275" cy="674687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75" name="Rectangle 11"/>
            <p:cNvSpPr>
              <a:spLocks noChangeArrowheads="1"/>
            </p:cNvSpPr>
            <p:nvPr/>
          </p:nvSpPr>
          <p:spPr bwMode="gray">
            <a:xfrm>
              <a:off x="3502893" y="3362821"/>
              <a:ext cx="1616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76" name="Rectangle 12"/>
            <p:cNvSpPr>
              <a:spLocks noChangeArrowheads="1"/>
            </p:cNvSpPr>
            <p:nvPr/>
          </p:nvSpPr>
          <p:spPr bwMode="gray">
            <a:xfrm>
              <a:off x="3401293" y="4709021"/>
              <a:ext cx="1819275" cy="674688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77" name="Rectangle 13"/>
            <p:cNvSpPr>
              <a:spLocks noChangeArrowheads="1"/>
            </p:cNvSpPr>
            <p:nvPr/>
          </p:nvSpPr>
          <p:spPr bwMode="gray">
            <a:xfrm>
              <a:off x="3521943" y="4745534"/>
              <a:ext cx="15779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6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795" name="Rectangle 31"/>
            <p:cNvSpPr>
              <a:spLocks noChangeArrowheads="1"/>
            </p:cNvSpPr>
            <p:nvPr/>
          </p:nvSpPr>
          <p:spPr bwMode="gray">
            <a:xfrm>
              <a:off x="3401293" y="1602284"/>
              <a:ext cx="1819275" cy="33337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96" name="Rectangle 32"/>
            <p:cNvSpPr>
              <a:spLocks noChangeArrowheads="1"/>
            </p:cNvSpPr>
            <p:nvPr/>
          </p:nvSpPr>
          <p:spPr bwMode="gray">
            <a:xfrm>
              <a:off x="3401293" y="2997696"/>
              <a:ext cx="1819275" cy="33337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797" name="Rectangle 33"/>
            <p:cNvSpPr>
              <a:spLocks noChangeArrowheads="1"/>
            </p:cNvSpPr>
            <p:nvPr/>
          </p:nvSpPr>
          <p:spPr bwMode="gray">
            <a:xfrm>
              <a:off x="3401293" y="4380409"/>
              <a:ext cx="1819275" cy="333375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4302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cxnSp>
          <p:nvCxnSpPr>
            <p:cNvPr id="32803" name="AutoShape 39"/>
            <p:cNvCxnSpPr>
              <a:cxnSpLocks noChangeShapeType="1"/>
              <a:endCxn id="32795" idx="1"/>
            </p:cNvCxnSpPr>
            <p:nvPr/>
          </p:nvCxnSpPr>
          <p:spPr bwMode="black">
            <a:xfrm flipV="1">
              <a:off x="2718668" y="1768971"/>
              <a:ext cx="682625" cy="1398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04" name="AutoShape 40"/>
            <p:cNvCxnSpPr>
              <a:cxnSpLocks noChangeShapeType="1"/>
              <a:endCxn id="32796" idx="1"/>
            </p:cNvCxnSpPr>
            <p:nvPr/>
          </p:nvCxnSpPr>
          <p:spPr bwMode="black">
            <a:xfrm flipV="1">
              <a:off x="2718668" y="3164384"/>
              <a:ext cx="682625" cy="31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cxnSp>
          <p:nvCxnSpPr>
            <p:cNvPr id="32805" name="AutoShape 41"/>
            <p:cNvCxnSpPr>
              <a:cxnSpLocks noChangeShapeType="1"/>
              <a:endCxn id="32797" idx="1"/>
            </p:cNvCxnSpPr>
            <p:nvPr/>
          </p:nvCxnSpPr>
          <p:spPr bwMode="black">
            <a:xfrm>
              <a:off x="2718668" y="3167559"/>
              <a:ext cx="682625" cy="13795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DDDDDD"/>
              </a:solidFill>
              <a:miter lim="800000"/>
              <a:headEnd/>
              <a:tailEnd/>
            </a:ln>
          </p:spPr>
        </p:cxnSp>
        <p:sp>
          <p:nvSpPr>
            <p:cNvPr id="32818" name="Rectangle 54"/>
            <p:cNvSpPr>
              <a:spLocks noChangeArrowheads="1"/>
            </p:cNvSpPr>
            <p:nvPr/>
          </p:nvSpPr>
          <p:spPr bwMode="white">
            <a:xfrm>
              <a:off x="3528293" y="1583234"/>
              <a:ext cx="155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2819" name="Rectangle 55"/>
            <p:cNvSpPr>
              <a:spLocks noChangeArrowheads="1"/>
            </p:cNvSpPr>
            <p:nvPr/>
          </p:nvSpPr>
          <p:spPr bwMode="white">
            <a:xfrm>
              <a:off x="3528293" y="2997696"/>
              <a:ext cx="155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2820" name="Rectangle 56"/>
            <p:cNvSpPr>
              <a:spLocks noChangeArrowheads="1"/>
            </p:cNvSpPr>
            <p:nvPr/>
          </p:nvSpPr>
          <p:spPr bwMode="white">
            <a:xfrm>
              <a:off x="3528293" y="4388346"/>
              <a:ext cx="155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222352" y="4367411"/>
            <a:ext cx="6718300" cy="1263650"/>
            <a:chOff x="1176338" y="4257576"/>
            <a:chExt cx="6718300" cy="1263650"/>
          </a:xfrm>
        </p:grpSpPr>
        <p:sp>
          <p:nvSpPr>
            <p:cNvPr id="8196" name="AutoShape 43"/>
            <p:cNvSpPr>
              <a:spLocks noChangeArrowheads="1"/>
            </p:cNvSpPr>
            <p:nvPr/>
          </p:nvSpPr>
          <p:spPr bwMode="gray">
            <a:xfrm>
              <a:off x="1322388" y="4368701"/>
              <a:ext cx="6572250" cy="107632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99" name="AutoShape 46"/>
            <p:cNvSpPr>
              <a:spLocks noChangeArrowheads="1"/>
            </p:cNvSpPr>
            <p:nvPr/>
          </p:nvSpPr>
          <p:spPr bwMode="gray">
            <a:xfrm>
              <a:off x="1212850" y="4444901"/>
              <a:ext cx="6616700" cy="1076325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8202" name="Group 53"/>
            <p:cNvGrpSpPr>
              <a:grpSpLocks/>
            </p:cNvGrpSpPr>
            <p:nvPr/>
          </p:nvGrpSpPr>
          <p:grpSpPr bwMode="auto">
            <a:xfrm>
              <a:off x="1176338" y="4257576"/>
              <a:ext cx="3319462" cy="401638"/>
              <a:chOff x="720" y="1392"/>
              <a:chExt cx="4058" cy="480"/>
            </a:xfrm>
          </p:grpSpPr>
          <p:sp>
            <p:nvSpPr>
              <p:cNvPr id="15" name="AutoShape 54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92157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15" name="Group 55"/>
              <p:cNvGrpSpPr>
                <a:grpSpLocks/>
              </p:cNvGrpSpPr>
              <p:nvPr/>
            </p:nvGrpSpPr>
            <p:grpSpPr bwMode="auto">
              <a:xfrm>
                <a:off x="730" y="1407"/>
                <a:ext cx="4041" cy="444"/>
                <a:chOff x="744" y="1407"/>
                <a:chExt cx="3986" cy="444"/>
              </a:xfrm>
            </p:grpSpPr>
            <p:sp>
              <p:nvSpPr>
                <p:cNvPr id="17" name="AutoShape 56"/>
                <p:cNvSpPr>
                  <a:spLocks noChangeArrowheads="1"/>
                </p:cNvSpPr>
                <p:nvPr/>
              </p:nvSpPr>
              <p:spPr bwMode="gray">
                <a:xfrm>
                  <a:off x="744" y="1735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2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AutoShape 5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19216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206" name="Rectangle 65"/>
            <p:cNvSpPr>
              <a:spLocks noChangeArrowheads="1"/>
            </p:cNvSpPr>
            <p:nvPr/>
          </p:nvSpPr>
          <p:spPr bwMode="gray">
            <a:xfrm>
              <a:off x="1903155" y="4281389"/>
              <a:ext cx="1826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208" name="Rectangle 67"/>
            <p:cNvSpPr>
              <a:spLocks noChangeArrowheads="1"/>
            </p:cNvSpPr>
            <p:nvPr/>
          </p:nvSpPr>
          <p:spPr bwMode="auto">
            <a:xfrm>
              <a:off x="1466850" y="4737001"/>
              <a:ext cx="5781675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14414" y="2689422"/>
            <a:ext cx="6756400" cy="1208087"/>
            <a:chOff x="1168400" y="2865339"/>
            <a:chExt cx="6756400" cy="1208087"/>
          </a:xfrm>
        </p:grpSpPr>
        <p:sp>
          <p:nvSpPr>
            <p:cNvPr id="8195" name="AutoShape 69"/>
            <p:cNvSpPr>
              <a:spLocks noChangeArrowheads="1"/>
            </p:cNvSpPr>
            <p:nvPr/>
          </p:nvSpPr>
          <p:spPr bwMode="gray">
            <a:xfrm>
              <a:off x="1352550" y="2920901"/>
              <a:ext cx="6572250" cy="107632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97" name="AutoShape 44"/>
            <p:cNvSpPr>
              <a:spLocks noChangeArrowheads="1"/>
            </p:cNvSpPr>
            <p:nvPr/>
          </p:nvSpPr>
          <p:spPr bwMode="gray">
            <a:xfrm>
              <a:off x="1287463" y="2997101"/>
              <a:ext cx="6572250" cy="107632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8201" name="Group 48"/>
            <p:cNvGrpSpPr>
              <a:grpSpLocks/>
            </p:cNvGrpSpPr>
            <p:nvPr/>
          </p:nvGrpSpPr>
          <p:grpSpPr bwMode="auto">
            <a:xfrm>
              <a:off x="1168400" y="2865339"/>
              <a:ext cx="3319463" cy="401637"/>
              <a:chOff x="720" y="1392"/>
              <a:chExt cx="4058" cy="480"/>
            </a:xfrm>
          </p:grpSpPr>
          <p:sp>
            <p:nvSpPr>
              <p:cNvPr id="10" name="AutoShape 49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19" name="Group 50"/>
              <p:cNvGrpSpPr>
                <a:grpSpLocks/>
              </p:cNvGrpSpPr>
              <p:nvPr/>
            </p:nvGrpSpPr>
            <p:grpSpPr bwMode="auto">
              <a:xfrm>
                <a:off x="730" y="1407"/>
                <a:ext cx="4041" cy="444"/>
                <a:chOff x="744" y="1407"/>
                <a:chExt cx="3986" cy="444"/>
              </a:xfrm>
            </p:grpSpPr>
            <p:sp>
              <p:nvSpPr>
                <p:cNvPr id="12" name="AutoShape 51"/>
                <p:cNvSpPr>
                  <a:spLocks noChangeArrowheads="1"/>
                </p:cNvSpPr>
                <p:nvPr/>
              </p:nvSpPr>
              <p:spPr bwMode="gray">
                <a:xfrm>
                  <a:off x="744" y="1735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1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utoShape 52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205" name="Rectangle 64"/>
            <p:cNvSpPr>
              <a:spLocks noChangeArrowheads="1"/>
            </p:cNvSpPr>
            <p:nvPr/>
          </p:nvSpPr>
          <p:spPr bwMode="gray">
            <a:xfrm>
              <a:off x="1868230" y="2892326"/>
              <a:ext cx="1826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209" name="Rectangle 68"/>
            <p:cNvSpPr>
              <a:spLocks noChangeArrowheads="1"/>
            </p:cNvSpPr>
            <p:nvPr/>
          </p:nvSpPr>
          <p:spPr bwMode="auto">
            <a:xfrm>
              <a:off x="1438275" y="3351114"/>
              <a:ext cx="5781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信息</a:t>
              </a: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61528" y="3929857"/>
            <a:ext cx="7354888" cy="519112"/>
            <a:chOff x="961528" y="3929857"/>
            <a:chExt cx="7354888" cy="519112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961528" y="3929857"/>
              <a:ext cx="7354888" cy="519112"/>
              <a:chOff x="399" y="2820"/>
              <a:chExt cx="4929" cy="348"/>
            </a:xfrm>
          </p:grpSpPr>
          <p:sp>
            <p:nvSpPr>
              <p:cNvPr id="12" name="AutoShape 12"/>
              <p:cNvSpPr>
                <a:spLocks noChangeArrowheads="1"/>
              </p:cNvSpPr>
              <p:nvPr/>
            </p:nvSpPr>
            <p:spPr bwMode="gray">
              <a:xfrm>
                <a:off x="399" y="2905"/>
                <a:ext cx="218" cy="175"/>
              </a:xfrm>
              <a:prstGeom prst="roundRect">
                <a:avLst>
                  <a:gd name="adj" fmla="val 29069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AutoShape 13"/>
              <p:cNvSpPr>
                <a:spLocks noChangeArrowheads="1"/>
              </p:cNvSpPr>
              <p:nvPr/>
            </p:nvSpPr>
            <p:spPr bwMode="gray">
              <a:xfrm>
                <a:off x="480" y="2820"/>
                <a:ext cx="4848" cy="348"/>
              </a:xfrm>
              <a:prstGeom prst="rightArrow">
                <a:avLst>
                  <a:gd name="adj1" fmla="val 50000"/>
                  <a:gd name="adj2" fmla="val 63206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Text Box 14"/>
            <p:cNvSpPr txBox="1">
              <a:spLocks noChangeArrowheads="1"/>
            </p:cNvSpPr>
            <p:nvPr/>
          </p:nvSpPr>
          <p:spPr bwMode="gray">
            <a:xfrm>
              <a:off x="1869578" y="4018757"/>
              <a:ext cx="630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2010</a:t>
              </a:r>
              <a:endParaRPr lang="en-US" altLang="zh-CN" sz="1400" dirty="0">
                <a:solidFill>
                  <a:srgbClr val="FFFFFF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5305" name="Text Box 15"/>
            <p:cNvSpPr txBox="1">
              <a:spLocks noChangeArrowheads="1"/>
            </p:cNvSpPr>
            <p:nvPr/>
          </p:nvSpPr>
          <p:spPr bwMode="gray">
            <a:xfrm>
              <a:off x="4261941" y="4018757"/>
              <a:ext cx="630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2011</a:t>
              </a:r>
              <a:endParaRPr lang="en-US" altLang="zh-CN" sz="1400" dirty="0">
                <a:solidFill>
                  <a:srgbClr val="FFFFFF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5306" name="Text Box 16"/>
            <p:cNvSpPr txBox="1">
              <a:spLocks noChangeArrowheads="1"/>
            </p:cNvSpPr>
            <p:nvPr/>
          </p:nvSpPr>
          <p:spPr bwMode="gray">
            <a:xfrm>
              <a:off x="6486028" y="4018757"/>
              <a:ext cx="628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2012</a:t>
              </a:r>
              <a:endParaRPr lang="en-US" altLang="zh-CN" sz="1400" dirty="0">
                <a:solidFill>
                  <a:srgbClr val="FFFFFF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25053" y="1124744"/>
            <a:ext cx="6635750" cy="2894013"/>
            <a:chOff x="1225053" y="1124744"/>
            <a:chExt cx="6635750" cy="2894013"/>
          </a:xfrm>
        </p:grpSpPr>
        <p:sp>
          <p:nvSpPr>
            <p:cNvPr id="55307" name="Line 17"/>
            <p:cNvSpPr>
              <a:spLocks noChangeShapeType="1"/>
            </p:cNvSpPr>
            <p:nvPr/>
          </p:nvSpPr>
          <p:spPr bwMode="black">
            <a:xfrm flipV="1">
              <a:off x="1225053" y="2228057"/>
              <a:ext cx="0" cy="17907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8"/>
            <p:cNvSpPr>
              <a:spLocks noChangeShapeType="1"/>
            </p:cNvSpPr>
            <p:nvPr/>
          </p:nvSpPr>
          <p:spPr bwMode="black">
            <a:xfrm flipV="1">
              <a:off x="3439616" y="1912144"/>
              <a:ext cx="0" cy="21066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9"/>
            <p:cNvSpPr>
              <a:spLocks noChangeShapeType="1"/>
            </p:cNvSpPr>
            <p:nvPr/>
          </p:nvSpPr>
          <p:spPr bwMode="black">
            <a:xfrm flipV="1">
              <a:off x="5639891" y="1483519"/>
              <a:ext cx="0" cy="253523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20"/>
            <p:cNvSpPr>
              <a:spLocks noChangeShapeType="1"/>
            </p:cNvSpPr>
            <p:nvPr/>
          </p:nvSpPr>
          <p:spPr bwMode="black">
            <a:xfrm flipV="1">
              <a:off x="7860803" y="1124744"/>
              <a:ext cx="0" cy="28940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1225053" y="3590132"/>
              <a:ext cx="2208213" cy="428625"/>
            </a:xfrm>
            <a:prstGeom prst="bevel">
              <a:avLst>
                <a:gd name="adj" fmla="val 5903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7255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gray">
            <a:xfrm>
              <a:off x="3441203" y="3088482"/>
              <a:ext cx="2206625" cy="930275"/>
            </a:xfrm>
            <a:prstGeom prst="bevel">
              <a:avLst>
                <a:gd name="adj" fmla="val 304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gray">
            <a:xfrm>
              <a:off x="5647828" y="2515394"/>
              <a:ext cx="2208213" cy="1503363"/>
            </a:xfrm>
            <a:prstGeom prst="bevel">
              <a:avLst>
                <a:gd name="adj" fmla="val 248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3529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14" name="Rectangle 24"/>
          <p:cNvSpPr>
            <a:spLocks noChangeArrowheads="1"/>
          </p:cNvSpPr>
          <p:nvPr/>
        </p:nvSpPr>
        <p:spPr bwMode="black">
          <a:xfrm>
            <a:off x="1225053" y="2488407"/>
            <a:ext cx="214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black">
          <a:xfrm>
            <a:off x="1440953" y="3591719"/>
            <a:ext cx="17192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这里输入文本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225053" y="4502944"/>
            <a:ext cx="3152775" cy="1306513"/>
            <a:chOff x="1225053" y="4502944"/>
            <a:chExt cx="3152775" cy="1306513"/>
          </a:xfrm>
        </p:grpSpPr>
        <p:sp>
          <p:nvSpPr>
            <p:cNvPr id="55299" name="AutoShape 3"/>
            <p:cNvSpPr>
              <a:spLocks noChangeArrowheads="1"/>
            </p:cNvSpPr>
            <p:nvPr/>
          </p:nvSpPr>
          <p:spPr bwMode="gray">
            <a:xfrm>
              <a:off x="1225053" y="4690269"/>
              <a:ext cx="3152775" cy="1119188"/>
            </a:xfrm>
            <a:prstGeom prst="roundRect">
              <a:avLst>
                <a:gd name="adj" fmla="val 948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1440953" y="4502944"/>
              <a:ext cx="2713038" cy="417513"/>
            </a:xfrm>
            <a:prstGeom prst="roundRect">
              <a:avLst>
                <a:gd name="adj" fmla="val 2791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18" name="Rectangle 28"/>
            <p:cNvSpPr>
              <a:spLocks noChangeArrowheads="1"/>
            </p:cNvSpPr>
            <p:nvPr/>
          </p:nvSpPr>
          <p:spPr bwMode="white">
            <a:xfrm>
              <a:off x="2076886" y="4553744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55320" name="Rectangle 30"/>
            <p:cNvSpPr>
              <a:spLocks noChangeArrowheads="1"/>
            </p:cNvSpPr>
            <p:nvPr/>
          </p:nvSpPr>
          <p:spPr bwMode="black">
            <a:xfrm>
              <a:off x="1266328" y="4993482"/>
              <a:ext cx="30543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600" dirty="0"/>
                <a:t>这里输入</a:t>
              </a:r>
              <a:r>
                <a:rPr lang="zh-CN" altLang="en-US" sz="1600" dirty="0" smtClean="0"/>
                <a:t>文本</a:t>
              </a:r>
              <a:endParaRPr lang="en-US" altLang="zh-CN" sz="1600" dirty="0" smtClean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600" dirty="0"/>
                <a:t>这里输入</a:t>
              </a:r>
              <a:r>
                <a:rPr lang="zh-CN" altLang="en-US" sz="1600" dirty="0" smtClean="0"/>
                <a:t>文本</a:t>
              </a:r>
              <a:endParaRPr lang="en-US" altLang="zh-CN" sz="1600" dirty="0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black">
          <a:xfrm>
            <a:off x="3660278" y="3374232"/>
            <a:ext cx="17192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3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这里输入文本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black">
          <a:xfrm>
            <a:off x="5849441" y="3121819"/>
            <a:ext cx="1719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3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这里输入文本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black">
          <a:xfrm>
            <a:off x="3459295" y="1962196"/>
            <a:ext cx="214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black">
          <a:xfrm>
            <a:off x="5659031" y="1418732"/>
            <a:ext cx="214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</a:t>
            </a:r>
            <a:r>
              <a:rPr lang="zh-CN" altLang="en-US" sz="1400" dirty="0" smtClean="0"/>
              <a:t>文本</a:t>
            </a:r>
            <a:endParaRPr lang="en-US" altLang="zh-CN" sz="1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663578" y="4502944"/>
            <a:ext cx="3151188" cy="1306513"/>
            <a:chOff x="4663578" y="4502944"/>
            <a:chExt cx="3151188" cy="1306513"/>
          </a:xfrm>
        </p:grpSpPr>
        <p:sp>
          <p:nvSpPr>
            <p:cNvPr id="55301" name="AutoShape 7"/>
            <p:cNvSpPr>
              <a:spLocks noChangeArrowheads="1"/>
            </p:cNvSpPr>
            <p:nvPr/>
          </p:nvSpPr>
          <p:spPr bwMode="gray">
            <a:xfrm>
              <a:off x="4663578" y="4690269"/>
              <a:ext cx="3151188" cy="1119188"/>
            </a:xfrm>
            <a:prstGeom prst="roundRect">
              <a:avLst>
                <a:gd name="adj" fmla="val 948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4877891" y="4502944"/>
              <a:ext cx="2713037" cy="417513"/>
            </a:xfrm>
            <a:prstGeom prst="roundRect">
              <a:avLst>
                <a:gd name="adj" fmla="val 2791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19" name="Rectangle 29"/>
            <p:cNvSpPr>
              <a:spLocks noChangeArrowheads="1"/>
            </p:cNvSpPr>
            <p:nvPr/>
          </p:nvSpPr>
          <p:spPr bwMode="white">
            <a:xfrm>
              <a:off x="5515411" y="4553744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black">
            <a:xfrm>
              <a:off x="4725520" y="4993482"/>
              <a:ext cx="30543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600" dirty="0"/>
                <a:t>这里输入</a:t>
              </a:r>
              <a:r>
                <a:rPr lang="zh-CN" altLang="en-US" sz="1600" dirty="0" smtClean="0"/>
                <a:t>文本</a:t>
              </a:r>
              <a:endParaRPr lang="en-US" altLang="zh-CN" sz="1600" dirty="0" smtClean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600" dirty="0"/>
                <a:t>这里输入</a:t>
              </a:r>
              <a:r>
                <a:rPr lang="zh-CN" altLang="en-US" sz="1600" dirty="0" smtClean="0"/>
                <a:t>文本</a:t>
              </a:r>
              <a:endParaRPr lang="en-US" altLang="zh-CN" sz="16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/>
      <p:bldP spid="27" grpId="0"/>
      <p:bldP spid="32" grpId="0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/System Desktop/Pic/`PPT模板/2011.02.06时尚ppt昵图/地图.png地图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6861" y="1071546"/>
            <a:ext cx="662305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43" name="组合 42"/>
          <p:cNvGrpSpPr/>
          <p:nvPr/>
        </p:nvGrpSpPr>
        <p:grpSpPr>
          <a:xfrm>
            <a:off x="2100823" y="1884346"/>
            <a:ext cx="5157788" cy="4629150"/>
            <a:chOff x="1763514" y="1433488"/>
            <a:chExt cx="5157788" cy="4629150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763514" y="234788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 dirty="0">
                  <a:ea typeface="宋体" pitchFamily="2" charset="-122"/>
                </a:rPr>
                <a:t>新疆</a:t>
              </a: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004814" y="39195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西藏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901752" y="3281338"/>
              <a:ext cx="412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青海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058914" y="26368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甘肃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27239" y="407508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四川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28802" y="50593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云南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87627" y="47037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贵州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446389" y="517998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广西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144889" y="514506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广东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283002" y="54371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香港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859139" y="55324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澳门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617839" y="58340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海南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145014" y="49990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台湾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713214" y="469738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福建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411589" y="44275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江西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824214" y="45132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湖南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38427" y="41957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重庆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894064" y="397983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湖北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514777" y="3919513"/>
              <a:ext cx="412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安微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971852" y="35734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河南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860852" y="375441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江苏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257727" y="38496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上海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074914" y="3046388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宁夏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411464" y="35639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陕西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571802" y="2420913"/>
              <a:ext cx="5254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内蒙古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787702" y="306861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山西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521127" y="31543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山东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209977" y="286223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河北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252839" y="2509813"/>
              <a:ext cx="4111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北京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489377" y="2735238"/>
              <a:ext cx="412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天津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981502" y="225898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辽宁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327577" y="1966888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吉林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395839" y="1433488"/>
              <a:ext cx="5254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黑龙江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5921177" y="4256063"/>
              <a:ext cx="411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900">
                  <a:ea typeface="宋体" pitchFamily="2" charset="-122"/>
                </a:rPr>
                <a:t>浙江</a:t>
              </a: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37" name="图片 36" descr="未标题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3526597"/>
            <a:ext cx="1571636" cy="23193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143108" y="1928802"/>
            <a:ext cx="6618288" cy="4097338"/>
            <a:chOff x="2193925" y="1556792"/>
            <a:chExt cx="6618288" cy="4097338"/>
          </a:xfrm>
        </p:grpSpPr>
        <p:sp>
          <p:nvSpPr>
            <p:cNvPr id="21508" name="Rectangle 3"/>
            <p:cNvSpPr>
              <a:spLocks noChangeArrowheads="1"/>
            </p:cNvSpPr>
            <p:nvPr/>
          </p:nvSpPr>
          <p:spPr bwMode="gray">
            <a:xfrm>
              <a:off x="2205038" y="5082630"/>
              <a:ext cx="6607175" cy="368300"/>
            </a:xfrm>
            <a:prstGeom prst="rect">
              <a:avLst/>
            </a:prstGeom>
            <a:solidFill>
              <a:srgbClr val="808080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Normal3" dir="r"/>
            </a:scene3d>
            <a:sp3d extrusionH="1801800" prstMaterial="legacyMetal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invGray">
            <a:xfrm>
              <a:off x="2905125" y="1977480"/>
              <a:ext cx="5240338" cy="3011487"/>
            </a:xfrm>
            <a:custGeom>
              <a:avLst/>
              <a:gdLst/>
              <a:ahLst/>
              <a:cxnLst>
                <a:cxn ang="0">
                  <a:pos x="348" y="1788"/>
                </a:cxn>
                <a:cxn ang="0">
                  <a:pos x="877" y="1701"/>
                </a:cxn>
                <a:cxn ang="0">
                  <a:pos x="1306" y="1172"/>
                </a:cxn>
                <a:cxn ang="0">
                  <a:pos x="1708" y="683"/>
                </a:cxn>
                <a:cxn ang="0">
                  <a:pos x="2157" y="1433"/>
                </a:cxn>
                <a:cxn ang="0">
                  <a:pos x="2585" y="1193"/>
                </a:cxn>
                <a:cxn ang="0">
                  <a:pos x="3081" y="47"/>
                </a:cxn>
                <a:cxn ang="0">
                  <a:pos x="3547" y="467"/>
                </a:cxn>
                <a:cxn ang="0">
                  <a:pos x="3569" y="2083"/>
                </a:cxn>
                <a:cxn ang="0">
                  <a:pos x="0" y="2077"/>
                </a:cxn>
                <a:cxn ang="0">
                  <a:pos x="348" y="1788"/>
                </a:cxn>
              </a:cxnLst>
              <a:rect l="0" t="0" r="r" b="b"/>
              <a:pathLst>
                <a:path w="3569" h="2083">
                  <a:moveTo>
                    <a:pt x="348" y="1788"/>
                  </a:moveTo>
                  <a:cubicBezTo>
                    <a:pt x="670" y="1748"/>
                    <a:pt x="706" y="1812"/>
                    <a:pt x="877" y="1701"/>
                  </a:cubicBezTo>
                  <a:cubicBezTo>
                    <a:pt x="1048" y="1590"/>
                    <a:pt x="1168" y="1382"/>
                    <a:pt x="1306" y="1172"/>
                  </a:cubicBezTo>
                  <a:cubicBezTo>
                    <a:pt x="1444" y="962"/>
                    <a:pt x="1580" y="716"/>
                    <a:pt x="1708" y="683"/>
                  </a:cubicBezTo>
                  <a:cubicBezTo>
                    <a:pt x="1836" y="650"/>
                    <a:pt x="2023" y="1419"/>
                    <a:pt x="2157" y="1433"/>
                  </a:cubicBezTo>
                  <a:cubicBezTo>
                    <a:pt x="2291" y="1447"/>
                    <a:pt x="2426" y="1427"/>
                    <a:pt x="2585" y="1193"/>
                  </a:cubicBezTo>
                  <a:cubicBezTo>
                    <a:pt x="2739" y="962"/>
                    <a:pt x="2934" y="94"/>
                    <a:pt x="3081" y="47"/>
                  </a:cubicBezTo>
                  <a:cubicBezTo>
                    <a:pt x="3228" y="0"/>
                    <a:pt x="3369" y="154"/>
                    <a:pt x="3547" y="467"/>
                  </a:cubicBezTo>
                  <a:cubicBezTo>
                    <a:pt x="3558" y="1275"/>
                    <a:pt x="3569" y="2083"/>
                    <a:pt x="3569" y="2083"/>
                  </a:cubicBezTo>
                  <a:lnTo>
                    <a:pt x="0" y="2077"/>
                  </a:lnTo>
                  <a:lnTo>
                    <a:pt x="348" y="178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9412"/>
                    <a:invGamma/>
                    <a:alpha val="80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PerspectiveTop"/>
              <a:lightRig rig="legacyHarsh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gray">
            <a:xfrm>
              <a:off x="3019425" y="5103267"/>
              <a:ext cx="5508625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F8F8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00       01       02      03       04       05       </a:t>
              </a:r>
              <a:r>
                <a:rPr lang="en-US" altLang="zh-CN" dirty="0" smtClean="0">
                  <a:solidFill>
                    <a:srgbClr val="F8F8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06        07 </a:t>
              </a:r>
              <a:endParaRPr lang="en-US" altLang="zh-CN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black">
            <a:xfrm>
              <a:off x="3182938" y="4172992"/>
              <a:ext cx="5397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black">
            <a:xfrm>
              <a:off x="3854450" y="4055517"/>
              <a:ext cx="5397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/>
                <a:t>70%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4316413" y="3310980"/>
              <a:ext cx="6381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2">
                      <a:lumMod val="50000"/>
                    </a:schemeClr>
                  </a:solidFill>
                </a:rPr>
                <a:t>160%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black">
            <a:xfrm>
              <a:off x="5084763" y="2601367"/>
              <a:ext cx="6381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/>
                <a:t>230%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white">
            <a:xfrm>
              <a:off x="5715000" y="4122192"/>
              <a:ext cx="6381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111111"/>
                  </a:solidFill>
                </a:rPr>
                <a:t>100%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black">
            <a:xfrm>
              <a:off x="6197600" y="3223667"/>
              <a:ext cx="6381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2">
                      <a:lumMod val="50000"/>
                    </a:schemeClr>
                  </a:solidFill>
                </a:rPr>
                <a:t>150%</a:t>
              </a: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black">
            <a:xfrm>
              <a:off x="6940550" y="1556792"/>
              <a:ext cx="965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/>
                <a:t>380%</a:t>
              </a:r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black">
            <a:xfrm>
              <a:off x="7977188" y="2280692"/>
              <a:ext cx="6381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/>
                <a:t>300%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black">
            <a:xfrm>
              <a:off x="2193925" y="5474742"/>
              <a:ext cx="2095500" cy="179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文本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zh-CN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单位</a:t>
              </a:r>
              <a:r>
                <a:rPr lang="en-US" altLang="zh-CN" sz="1000" dirty="0" smtClean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</a:rPr>
                <a:t>%)</a:t>
              </a:r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gray">
            <a:xfrm>
              <a:off x="2262188" y="5165180"/>
              <a:ext cx="693737" cy="2571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200" dirty="0" smtClean="0">
                  <a:solidFill>
                    <a:srgbClr val="F8F8F8"/>
                  </a:solidFill>
                </a:rPr>
                <a:t>年</a:t>
              </a:r>
              <a:endParaRPr lang="en-US" altLang="zh-CN" sz="1200" dirty="0">
                <a:solidFill>
                  <a:srgbClr val="F8F8F8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ltGray">
            <a:xfrm>
              <a:off x="3338513" y="4433342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ltGray">
            <a:xfrm>
              <a:off x="3997325" y="4357142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ltGray">
            <a:xfrm>
              <a:off x="4621213" y="3652292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ltGray">
            <a:xfrm>
              <a:off x="5254625" y="2879180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ltGray">
            <a:xfrm>
              <a:off x="5935663" y="3936455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ltGray">
            <a:xfrm>
              <a:off x="6551613" y="3531642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ltGray">
            <a:xfrm>
              <a:off x="7319963" y="1961605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ltGray">
            <a:xfrm>
              <a:off x="8012113" y="2547392"/>
              <a:ext cx="193675" cy="19367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1472" y="2428868"/>
            <a:ext cx="3805238" cy="1555091"/>
            <a:chOff x="361950" y="1910805"/>
            <a:chExt cx="3805238" cy="1555091"/>
          </a:xfrm>
        </p:grpSpPr>
        <p:sp>
          <p:nvSpPr>
            <p:cNvPr id="21507" name="Rectangle 2"/>
            <p:cNvSpPr>
              <a:spLocks noChangeArrowheads="1"/>
            </p:cNvSpPr>
            <p:nvPr/>
          </p:nvSpPr>
          <p:spPr bwMode="black">
            <a:xfrm>
              <a:off x="361950" y="1910805"/>
              <a:ext cx="380523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dirty="0" smtClean="0"/>
                <a:t>这里输入文本信息这里输入文本信息</a:t>
              </a:r>
              <a:endParaRPr lang="en-US" altLang="zh-CN" sz="14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black">
            <a:xfrm>
              <a:off x="414338" y="2641055"/>
              <a:ext cx="1727200" cy="824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r>
                <a:rPr lang="zh-CN" altLang="en-US" sz="1400" dirty="0" smtClean="0"/>
                <a:t>信息</a:t>
              </a:r>
              <a:endParaRPr lang="en-US" altLang="zh-CN" sz="1400" dirty="0" smtClean="0"/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r>
                <a:rPr lang="zh-CN" altLang="en-US" sz="1400" dirty="0" smtClean="0"/>
                <a:t>信息</a:t>
              </a:r>
              <a:endParaRPr lang="en-US" altLang="zh-CN" sz="1400" dirty="0" smtClean="0"/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Char char="•"/>
                <a:defRPr/>
              </a:pPr>
              <a:r>
                <a:rPr lang="zh-CN" altLang="en-US" sz="1400" dirty="0"/>
                <a:t>这里输入文本信息</a:t>
              </a:r>
              <a:endParaRPr lang="en-US" altLang="zh-CN" sz="1400" dirty="0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black">
            <a:xfrm>
              <a:off x="388938" y="2542630"/>
              <a:ext cx="3763962" cy="0"/>
            </a:xfrm>
            <a:prstGeom prst="line">
              <a:avLst/>
            </a:prstGeom>
            <a:noFill/>
            <a:ln w="12700">
              <a:solidFill>
                <a:srgbClr val="EDE9D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black">
            <a:xfrm>
              <a:off x="2346655" y="2641055"/>
              <a:ext cx="1727200" cy="824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r>
                <a:rPr lang="zh-CN" altLang="en-US" sz="1400" dirty="0" smtClean="0"/>
                <a:t>信息</a:t>
              </a:r>
              <a:endParaRPr lang="en-US" altLang="zh-CN" sz="1400" dirty="0" smtClean="0"/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Char char="•"/>
                <a:defRPr/>
              </a:pPr>
              <a:r>
                <a:rPr lang="zh-CN" altLang="en-US" sz="1400" dirty="0"/>
                <a:t>这里输入文本</a:t>
              </a:r>
              <a:r>
                <a:rPr lang="zh-CN" altLang="en-US" sz="1400" dirty="0" smtClean="0"/>
                <a:t>信息</a:t>
              </a:r>
              <a:endParaRPr lang="en-US" altLang="zh-CN" sz="1400" dirty="0" smtClean="0"/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Clr>
                  <a:schemeClr val="accent1"/>
                </a:buClr>
                <a:buFontTx/>
                <a:buChar char="•"/>
                <a:defRPr/>
              </a:pPr>
              <a:r>
                <a:rPr lang="zh-CN" altLang="en-US" sz="1400" dirty="0"/>
                <a:t>这里输入文本信息</a:t>
              </a:r>
              <a:endParaRPr lang="en-US" altLang="zh-CN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371600" y="1340768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509713" y="1412206"/>
            <a:ext cx="1219200" cy="1184275"/>
            <a:chOff x="1509713" y="1412206"/>
            <a:chExt cx="1219200" cy="1184275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1509713" y="141220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1585913" y="1488406"/>
              <a:ext cx="608012" cy="5921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54510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gray">
            <a:xfrm>
              <a:off x="1654413" y="1736056"/>
              <a:ext cx="90281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文本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2231" name="Text Box 7"/>
          <p:cNvSpPr txBox="1">
            <a:spLocks noChangeArrowheads="1"/>
          </p:cNvSpPr>
          <p:nvPr/>
        </p:nvSpPr>
        <p:spPr bwMode="gray">
          <a:xfrm>
            <a:off x="2895600" y="1551593"/>
            <a:ext cx="46482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这里输入</a:t>
            </a:r>
            <a:r>
              <a:rPr lang="zh-CN" altLang="en-US" sz="2000" dirty="0" smtClean="0"/>
              <a:t>文本</a:t>
            </a:r>
            <a:r>
              <a:rPr lang="zh-CN" altLang="en-US" sz="2000" dirty="0"/>
              <a:t>这里输入文本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这里输入</a:t>
            </a:r>
            <a:r>
              <a:rPr lang="zh-CN" altLang="en-US" sz="2000" dirty="0" smtClean="0"/>
              <a:t>文本</a:t>
            </a:r>
            <a:endParaRPr lang="en-US" altLang="zh-CN" sz="20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1371600" y="2940968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gray">
          <a:xfrm>
            <a:off x="1357290" y="4572008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509713" y="3012406"/>
            <a:ext cx="1219200" cy="1184275"/>
            <a:chOff x="1509713" y="3012406"/>
            <a:chExt cx="1219200" cy="1184275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1509713" y="301240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1647825" y="3336256"/>
              <a:ext cx="915988" cy="519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文本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1585913" y="3096543"/>
              <a:ext cx="608012" cy="59213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95403" y="4643446"/>
            <a:ext cx="1219200" cy="1184275"/>
            <a:chOff x="1509713" y="4631656"/>
            <a:chExt cx="1219200" cy="1184275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gray">
            <a:xfrm>
              <a:off x="1509713" y="463165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gray">
            <a:xfrm>
              <a:off x="1647825" y="4955506"/>
              <a:ext cx="915988" cy="519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文本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gray">
            <a:xfrm>
              <a:off x="1585913" y="4715793"/>
              <a:ext cx="608012" cy="59213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54510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2861458" y="3167504"/>
            <a:ext cx="46482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这里输入</a:t>
            </a:r>
            <a:r>
              <a:rPr lang="zh-CN" altLang="en-US" sz="2000" dirty="0" smtClean="0"/>
              <a:t>文本</a:t>
            </a:r>
            <a:r>
              <a:rPr lang="zh-CN" altLang="en-US" sz="2000" dirty="0"/>
              <a:t>这里输入文本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这里输入</a:t>
            </a:r>
            <a:r>
              <a:rPr lang="zh-CN" altLang="en-US" sz="2000" dirty="0" smtClean="0"/>
              <a:t>文本</a:t>
            </a:r>
            <a:endParaRPr lang="en-US" altLang="zh-CN" sz="2000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gray">
          <a:xfrm>
            <a:off x="2847148" y="4818313"/>
            <a:ext cx="46482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这里输入</a:t>
            </a:r>
            <a:r>
              <a:rPr lang="zh-CN" altLang="en-US" sz="2000" dirty="0" smtClean="0"/>
              <a:t>文本</a:t>
            </a:r>
            <a:r>
              <a:rPr lang="zh-CN" altLang="en-US" sz="2000" dirty="0"/>
              <a:t>这里输入文本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这里输入</a:t>
            </a:r>
            <a:r>
              <a:rPr lang="zh-CN" altLang="en-US" sz="2000" dirty="0" smtClean="0"/>
              <a:t>文本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231" grpId="0"/>
      <p:bldP spid="8" grpId="0" animBg="1"/>
      <p:bldP spid="12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6129338" y="2180212"/>
            <a:ext cx="2157412" cy="3425825"/>
            <a:chOff x="6129338" y="1698386"/>
            <a:chExt cx="2157412" cy="3425825"/>
          </a:xfrm>
        </p:grpSpPr>
        <p:grpSp>
          <p:nvGrpSpPr>
            <p:cNvPr id="25603" name="Group 2"/>
            <p:cNvGrpSpPr>
              <a:grpSpLocks/>
            </p:cNvGrpSpPr>
            <p:nvPr/>
          </p:nvGrpSpPr>
          <p:grpSpPr bwMode="auto">
            <a:xfrm>
              <a:off x="6129338" y="1698386"/>
              <a:ext cx="2157412" cy="3425825"/>
              <a:chOff x="642" y="1572"/>
              <a:chExt cx="1359" cy="2158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ltGray">
              <a:xfrm>
                <a:off x="642" y="1572"/>
                <a:ext cx="1359" cy="2158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1" y="1987"/>
                  </a:cxn>
                  <a:cxn ang="0">
                    <a:pos x="309" y="2154"/>
                  </a:cxn>
                  <a:cxn ang="0">
                    <a:pos x="681" y="2040"/>
                  </a:cxn>
                  <a:cxn ang="0">
                    <a:pos x="999" y="1902"/>
                  </a:cxn>
                  <a:cxn ang="0">
                    <a:pos x="1359" y="2017"/>
                  </a:cxn>
                  <a:cxn ang="0">
                    <a:pos x="1359" y="180"/>
                  </a:cxn>
                  <a:cxn ang="0">
                    <a:pos x="1025" y="21"/>
                  </a:cxn>
                  <a:cxn ang="0">
                    <a:pos x="366" y="378"/>
                  </a:cxn>
                  <a:cxn ang="0">
                    <a:pos x="0" y="207"/>
                  </a:cxn>
                </a:cxnLst>
                <a:rect l="0" t="0" r="r" b="b"/>
                <a:pathLst>
                  <a:path w="1359" h="2158">
                    <a:moveTo>
                      <a:pt x="0" y="207"/>
                    </a:moveTo>
                    <a:cubicBezTo>
                      <a:pt x="0" y="1097"/>
                      <a:pt x="1" y="1987"/>
                      <a:pt x="1" y="1987"/>
                    </a:cubicBezTo>
                    <a:cubicBezTo>
                      <a:pt x="105" y="2151"/>
                      <a:pt x="210" y="2148"/>
                      <a:pt x="309" y="2154"/>
                    </a:cubicBezTo>
                    <a:cubicBezTo>
                      <a:pt x="421" y="2158"/>
                      <a:pt x="576" y="2091"/>
                      <a:pt x="681" y="2040"/>
                    </a:cubicBezTo>
                    <a:cubicBezTo>
                      <a:pt x="786" y="1989"/>
                      <a:pt x="843" y="1908"/>
                      <a:pt x="999" y="1902"/>
                    </a:cubicBezTo>
                    <a:cubicBezTo>
                      <a:pt x="1155" y="1896"/>
                      <a:pt x="1224" y="1908"/>
                      <a:pt x="1359" y="2017"/>
                    </a:cubicBezTo>
                    <a:lnTo>
                      <a:pt x="1359" y="180"/>
                    </a:lnTo>
                    <a:cubicBezTo>
                      <a:pt x="1272" y="72"/>
                      <a:pt x="1219" y="0"/>
                      <a:pt x="1025" y="21"/>
                    </a:cubicBezTo>
                    <a:cubicBezTo>
                      <a:pt x="831" y="42"/>
                      <a:pt x="644" y="378"/>
                      <a:pt x="366" y="378"/>
                    </a:cubicBezTo>
                    <a:cubicBezTo>
                      <a:pt x="88" y="378"/>
                      <a:pt x="87" y="222"/>
                      <a:pt x="0" y="2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"/>
                <a:lightRig rig="legacyNormal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46" name="Freeform 4"/>
              <p:cNvSpPr>
                <a:spLocks/>
              </p:cNvSpPr>
              <p:nvPr/>
            </p:nvSpPr>
            <p:spPr bwMode="ltGray">
              <a:xfrm>
                <a:off x="650" y="1576"/>
                <a:ext cx="1348" cy="377"/>
              </a:xfrm>
              <a:custGeom>
                <a:avLst/>
                <a:gdLst>
                  <a:gd name="T0" fmla="*/ 0 w 1348"/>
                  <a:gd name="T1" fmla="*/ 223 h 341"/>
                  <a:gd name="T2" fmla="*/ 309 w 1348"/>
                  <a:gd name="T3" fmla="*/ 416 h 341"/>
                  <a:gd name="T4" fmla="*/ 670 w 1348"/>
                  <a:gd name="T5" fmla="*/ 275 h 341"/>
                  <a:gd name="T6" fmla="*/ 1042 w 1348"/>
                  <a:gd name="T7" fmla="*/ 11 h 341"/>
                  <a:gd name="T8" fmla="*/ 1348 w 1348"/>
                  <a:gd name="T9" fmla="*/ 201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8"/>
                  <a:gd name="T16" fmla="*/ 0 h 341"/>
                  <a:gd name="T17" fmla="*/ 1348 w 1348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8" h="341">
                    <a:moveTo>
                      <a:pt x="0" y="183"/>
                    </a:moveTo>
                    <a:cubicBezTo>
                      <a:pt x="84" y="205"/>
                      <a:pt x="78" y="326"/>
                      <a:pt x="309" y="340"/>
                    </a:cubicBezTo>
                    <a:cubicBezTo>
                      <a:pt x="421" y="341"/>
                      <a:pt x="563" y="306"/>
                      <a:pt x="670" y="225"/>
                    </a:cubicBezTo>
                    <a:cubicBezTo>
                      <a:pt x="777" y="144"/>
                      <a:pt x="932" y="17"/>
                      <a:pt x="1042" y="9"/>
                    </a:cubicBezTo>
                    <a:cubicBezTo>
                      <a:pt x="1237" y="0"/>
                      <a:pt x="1300" y="105"/>
                      <a:pt x="1348" y="165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7" name="Freeform 5"/>
              <p:cNvSpPr>
                <a:spLocks/>
              </p:cNvSpPr>
              <p:nvPr/>
            </p:nvSpPr>
            <p:spPr bwMode="ltGray">
              <a:xfrm>
                <a:off x="653" y="3473"/>
                <a:ext cx="1345" cy="255"/>
              </a:xfrm>
              <a:custGeom>
                <a:avLst/>
                <a:gdLst>
                  <a:gd name="T0" fmla="*/ 1345 w 1345"/>
                  <a:gd name="T1" fmla="*/ 118 h 255"/>
                  <a:gd name="T2" fmla="*/ 1015 w 1345"/>
                  <a:gd name="T3" fmla="*/ 1 h 255"/>
                  <a:gd name="T4" fmla="*/ 718 w 1345"/>
                  <a:gd name="T5" fmla="*/ 112 h 255"/>
                  <a:gd name="T6" fmla="*/ 295 w 1345"/>
                  <a:gd name="T7" fmla="*/ 253 h 255"/>
                  <a:gd name="T8" fmla="*/ 0 w 1345"/>
                  <a:gd name="T9" fmla="*/ 102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55"/>
                  <a:gd name="T17" fmla="*/ 1345 w 1345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55">
                    <a:moveTo>
                      <a:pt x="1345" y="118"/>
                    </a:moveTo>
                    <a:cubicBezTo>
                      <a:pt x="1288" y="64"/>
                      <a:pt x="1246" y="17"/>
                      <a:pt x="1015" y="1"/>
                    </a:cubicBezTo>
                    <a:cubicBezTo>
                      <a:pt x="903" y="0"/>
                      <a:pt x="826" y="55"/>
                      <a:pt x="718" y="112"/>
                    </a:cubicBezTo>
                    <a:cubicBezTo>
                      <a:pt x="610" y="169"/>
                      <a:pt x="479" y="255"/>
                      <a:pt x="295" y="253"/>
                    </a:cubicBezTo>
                    <a:cubicBezTo>
                      <a:pt x="111" y="251"/>
                      <a:pt x="73" y="201"/>
                      <a:pt x="0" y="102"/>
                    </a:cubicBezTo>
                  </a:path>
                </a:pathLst>
              </a:custGeom>
              <a:noFill/>
              <a:ln w="9525">
                <a:solidFill>
                  <a:srgbClr val="000000">
                    <a:alpha val="30196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8" name="Text Box 36"/>
            <p:cNvSpPr txBox="1">
              <a:spLocks noChangeArrowheads="1"/>
            </p:cNvSpPr>
            <p:nvPr/>
          </p:nvSpPr>
          <p:spPr bwMode="black">
            <a:xfrm>
              <a:off x="6361113" y="2423874"/>
              <a:ext cx="17494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gray">
            <a:xfrm>
              <a:off x="6261100" y="3085861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gray">
            <a:xfrm>
              <a:off x="6134610" y="3309699"/>
              <a:ext cx="21336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484563" y="2180212"/>
            <a:ext cx="2157412" cy="3425825"/>
            <a:chOff x="3484563" y="1698386"/>
            <a:chExt cx="2157412" cy="3425825"/>
          </a:xfrm>
        </p:grpSpPr>
        <p:grpSp>
          <p:nvGrpSpPr>
            <p:cNvPr id="25604" name="Group 6"/>
            <p:cNvGrpSpPr>
              <a:grpSpLocks/>
            </p:cNvGrpSpPr>
            <p:nvPr/>
          </p:nvGrpSpPr>
          <p:grpSpPr bwMode="auto">
            <a:xfrm>
              <a:off x="3484563" y="1698386"/>
              <a:ext cx="2157412" cy="3425825"/>
              <a:chOff x="642" y="1572"/>
              <a:chExt cx="1359" cy="2158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ltGray">
              <a:xfrm>
                <a:off x="642" y="1572"/>
                <a:ext cx="1359" cy="2158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1" y="1987"/>
                  </a:cxn>
                  <a:cxn ang="0">
                    <a:pos x="309" y="2154"/>
                  </a:cxn>
                  <a:cxn ang="0">
                    <a:pos x="681" y="2040"/>
                  </a:cxn>
                  <a:cxn ang="0">
                    <a:pos x="999" y="1902"/>
                  </a:cxn>
                  <a:cxn ang="0">
                    <a:pos x="1359" y="2017"/>
                  </a:cxn>
                  <a:cxn ang="0">
                    <a:pos x="1359" y="180"/>
                  </a:cxn>
                  <a:cxn ang="0">
                    <a:pos x="1025" y="21"/>
                  </a:cxn>
                  <a:cxn ang="0">
                    <a:pos x="366" y="378"/>
                  </a:cxn>
                  <a:cxn ang="0">
                    <a:pos x="0" y="207"/>
                  </a:cxn>
                </a:cxnLst>
                <a:rect l="0" t="0" r="r" b="b"/>
                <a:pathLst>
                  <a:path w="1359" h="2158">
                    <a:moveTo>
                      <a:pt x="0" y="207"/>
                    </a:moveTo>
                    <a:cubicBezTo>
                      <a:pt x="0" y="1097"/>
                      <a:pt x="1" y="1987"/>
                      <a:pt x="1" y="1987"/>
                    </a:cubicBezTo>
                    <a:cubicBezTo>
                      <a:pt x="105" y="2151"/>
                      <a:pt x="210" y="2148"/>
                      <a:pt x="309" y="2154"/>
                    </a:cubicBezTo>
                    <a:cubicBezTo>
                      <a:pt x="421" y="2158"/>
                      <a:pt x="576" y="2091"/>
                      <a:pt x="681" y="2040"/>
                    </a:cubicBezTo>
                    <a:cubicBezTo>
                      <a:pt x="786" y="1989"/>
                      <a:pt x="843" y="1908"/>
                      <a:pt x="999" y="1902"/>
                    </a:cubicBezTo>
                    <a:cubicBezTo>
                      <a:pt x="1155" y="1896"/>
                      <a:pt x="1224" y="1908"/>
                      <a:pt x="1359" y="2017"/>
                    </a:cubicBezTo>
                    <a:lnTo>
                      <a:pt x="1359" y="180"/>
                    </a:lnTo>
                    <a:cubicBezTo>
                      <a:pt x="1272" y="72"/>
                      <a:pt x="1219" y="0"/>
                      <a:pt x="1025" y="21"/>
                    </a:cubicBezTo>
                    <a:cubicBezTo>
                      <a:pt x="831" y="42"/>
                      <a:pt x="644" y="378"/>
                      <a:pt x="366" y="378"/>
                    </a:cubicBezTo>
                    <a:cubicBezTo>
                      <a:pt x="88" y="378"/>
                      <a:pt x="87" y="222"/>
                      <a:pt x="0" y="2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"/>
                <a:lightRig rig="legacyNormal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43" name="Freeform 8"/>
              <p:cNvSpPr>
                <a:spLocks/>
              </p:cNvSpPr>
              <p:nvPr/>
            </p:nvSpPr>
            <p:spPr bwMode="ltGray">
              <a:xfrm>
                <a:off x="650" y="1576"/>
                <a:ext cx="1348" cy="377"/>
              </a:xfrm>
              <a:custGeom>
                <a:avLst/>
                <a:gdLst>
                  <a:gd name="T0" fmla="*/ 0 w 1348"/>
                  <a:gd name="T1" fmla="*/ 223 h 341"/>
                  <a:gd name="T2" fmla="*/ 309 w 1348"/>
                  <a:gd name="T3" fmla="*/ 416 h 341"/>
                  <a:gd name="T4" fmla="*/ 670 w 1348"/>
                  <a:gd name="T5" fmla="*/ 275 h 341"/>
                  <a:gd name="T6" fmla="*/ 1042 w 1348"/>
                  <a:gd name="T7" fmla="*/ 11 h 341"/>
                  <a:gd name="T8" fmla="*/ 1348 w 1348"/>
                  <a:gd name="T9" fmla="*/ 201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8"/>
                  <a:gd name="T16" fmla="*/ 0 h 341"/>
                  <a:gd name="T17" fmla="*/ 1348 w 1348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8" h="341">
                    <a:moveTo>
                      <a:pt x="0" y="183"/>
                    </a:moveTo>
                    <a:cubicBezTo>
                      <a:pt x="84" y="205"/>
                      <a:pt x="78" y="326"/>
                      <a:pt x="309" y="340"/>
                    </a:cubicBezTo>
                    <a:cubicBezTo>
                      <a:pt x="421" y="341"/>
                      <a:pt x="563" y="306"/>
                      <a:pt x="670" y="225"/>
                    </a:cubicBezTo>
                    <a:cubicBezTo>
                      <a:pt x="777" y="144"/>
                      <a:pt x="932" y="17"/>
                      <a:pt x="1042" y="9"/>
                    </a:cubicBezTo>
                    <a:cubicBezTo>
                      <a:pt x="1237" y="0"/>
                      <a:pt x="1300" y="105"/>
                      <a:pt x="1348" y="165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Freeform 9"/>
              <p:cNvSpPr>
                <a:spLocks/>
              </p:cNvSpPr>
              <p:nvPr/>
            </p:nvSpPr>
            <p:spPr bwMode="ltGray">
              <a:xfrm>
                <a:off x="653" y="3473"/>
                <a:ext cx="1345" cy="255"/>
              </a:xfrm>
              <a:custGeom>
                <a:avLst/>
                <a:gdLst>
                  <a:gd name="T0" fmla="*/ 1345 w 1345"/>
                  <a:gd name="T1" fmla="*/ 118 h 255"/>
                  <a:gd name="T2" fmla="*/ 1015 w 1345"/>
                  <a:gd name="T3" fmla="*/ 1 h 255"/>
                  <a:gd name="T4" fmla="*/ 718 w 1345"/>
                  <a:gd name="T5" fmla="*/ 112 h 255"/>
                  <a:gd name="T6" fmla="*/ 295 w 1345"/>
                  <a:gd name="T7" fmla="*/ 253 h 255"/>
                  <a:gd name="T8" fmla="*/ 0 w 1345"/>
                  <a:gd name="T9" fmla="*/ 102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55"/>
                  <a:gd name="T17" fmla="*/ 1345 w 1345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55">
                    <a:moveTo>
                      <a:pt x="1345" y="118"/>
                    </a:moveTo>
                    <a:cubicBezTo>
                      <a:pt x="1288" y="64"/>
                      <a:pt x="1246" y="17"/>
                      <a:pt x="1015" y="1"/>
                    </a:cubicBezTo>
                    <a:cubicBezTo>
                      <a:pt x="903" y="0"/>
                      <a:pt x="826" y="55"/>
                      <a:pt x="718" y="112"/>
                    </a:cubicBezTo>
                    <a:cubicBezTo>
                      <a:pt x="610" y="169"/>
                      <a:pt x="479" y="255"/>
                      <a:pt x="295" y="253"/>
                    </a:cubicBezTo>
                    <a:cubicBezTo>
                      <a:pt x="111" y="251"/>
                      <a:pt x="73" y="201"/>
                      <a:pt x="0" y="102"/>
                    </a:cubicBezTo>
                  </a:path>
                </a:pathLst>
              </a:custGeom>
              <a:noFill/>
              <a:ln w="9525">
                <a:solidFill>
                  <a:srgbClr val="000000">
                    <a:alpha val="30196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4" name="Text Box 27"/>
            <p:cNvSpPr txBox="1">
              <a:spLocks noChangeArrowheads="1"/>
            </p:cNvSpPr>
            <p:nvPr/>
          </p:nvSpPr>
          <p:spPr bwMode="black">
            <a:xfrm>
              <a:off x="3671888" y="2417524"/>
              <a:ext cx="17494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gray">
            <a:xfrm>
              <a:off x="3571875" y="3089036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gray">
            <a:xfrm>
              <a:off x="3494927" y="3309699"/>
              <a:ext cx="21336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0738" y="2229425"/>
            <a:ext cx="2359025" cy="3425825"/>
            <a:chOff x="820738" y="1747599"/>
            <a:chExt cx="2359025" cy="3425825"/>
          </a:xfrm>
        </p:grpSpPr>
        <p:pic>
          <p:nvPicPr>
            <p:cNvPr id="25605" name="Picture 10" descr="shadow_1_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830263" y="4627324"/>
              <a:ext cx="23495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11"/>
            <p:cNvGrpSpPr>
              <a:grpSpLocks/>
            </p:cNvGrpSpPr>
            <p:nvPr/>
          </p:nvGrpSpPr>
          <p:grpSpPr bwMode="auto">
            <a:xfrm>
              <a:off x="822325" y="1747599"/>
              <a:ext cx="2157413" cy="3425825"/>
              <a:chOff x="642" y="1572"/>
              <a:chExt cx="1359" cy="215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ltGray">
              <a:xfrm>
                <a:off x="642" y="1572"/>
                <a:ext cx="1359" cy="2158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1" y="1987"/>
                  </a:cxn>
                  <a:cxn ang="0">
                    <a:pos x="309" y="2154"/>
                  </a:cxn>
                  <a:cxn ang="0">
                    <a:pos x="681" y="2040"/>
                  </a:cxn>
                  <a:cxn ang="0">
                    <a:pos x="999" y="1902"/>
                  </a:cxn>
                  <a:cxn ang="0">
                    <a:pos x="1359" y="2017"/>
                  </a:cxn>
                  <a:cxn ang="0">
                    <a:pos x="1359" y="180"/>
                  </a:cxn>
                  <a:cxn ang="0">
                    <a:pos x="1025" y="21"/>
                  </a:cxn>
                  <a:cxn ang="0">
                    <a:pos x="366" y="378"/>
                  </a:cxn>
                  <a:cxn ang="0">
                    <a:pos x="0" y="207"/>
                  </a:cxn>
                </a:cxnLst>
                <a:rect l="0" t="0" r="r" b="b"/>
                <a:pathLst>
                  <a:path w="1359" h="2158">
                    <a:moveTo>
                      <a:pt x="0" y="207"/>
                    </a:moveTo>
                    <a:cubicBezTo>
                      <a:pt x="0" y="1097"/>
                      <a:pt x="1" y="1987"/>
                      <a:pt x="1" y="1987"/>
                    </a:cubicBezTo>
                    <a:cubicBezTo>
                      <a:pt x="105" y="2151"/>
                      <a:pt x="210" y="2148"/>
                      <a:pt x="309" y="2154"/>
                    </a:cubicBezTo>
                    <a:cubicBezTo>
                      <a:pt x="421" y="2158"/>
                      <a:pt x="576" y="2091"/>
                      <a:pt x="681" y="2040"/>
                    </a:cubicBezTo>
                    <a:cubicBezTo>
                      <a:pt x="786" y="1989"/>
                      <a:pt x="843" y="1908"/>
                      <a:pt x="999" y="1902"/>
                    </a:cubicBezTo>
                    <a:cubicBezTo>
                      <a:pt x="1155" y="1896"/>
                      <a:pt x="1224" y="1908"/>
                      <a:pt x="1359" y="2017"/>
                    </a:cubicBezTo>
                    <a:lnTo>
                      <a:pt x="1359" y="180"/>
                    </a:lnTo>
                    <a:cubicBezTo>
                      <a:pt x="1272" y="72"/>
                      <a:pt x="1219" y="0"/>
                      <a:pt x="1025" y="21"/>
                    </a:cubicBezTo>
                    <a:cubicBezTo>
                      <a:pt x="831" y="42"/>
                      <a:pt x="644" y="378"/>
                      <a:pt x="366" y="378"/>
                    </a:cubicBezTo>
                    <a:cubicBezTo>
                      <a:pt x="88" y="378"/>
                      <a:pt x="87" y="222"/>
                      <a:pt x="0" y="2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"/>
                <a:lightRig rig="legacyNormal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40" name="Freeform 13"/>
              <p:cNvSpPr>
                <a:spLocks/>
              </p:cNvSpPr>
              <p:nvPr/>
            </p:nvSpPr>
            <p:spPr bwMode="ltGray">
              <a:xfrm>
                <a:off x="650" y="1576"/>
                <a:ext cx="1348" cy="377"/>
              </a:xfrm>
              <a:custGeom>
                <a:avLst/>
                <a:gdLst>
                  <a:gd name="T0" fmla="*/ 0 w 1348"/>
                  <a:gd name="T1" fmla="*/ 223 h 341"/>
                  <a:gd name="T2" fmla="*/ 309 w 1348"/>
                  <a:gd name="T3" fmla="*/ 416 h 341"/>
                  <a:gd name="T4" fmla="*/ 670 w 1348"/>
                  <a:gd name="T5" fmla="*/ 275 h 341"/>
                  <a:gd name="T6" fmla="*/ 1042 w 1348"/>
                  <a:gd name="T7" fmla="*/ 11 h 341"/>
                  <a:gd name="T8" fmla="*/ 1348 w 1348"/>
                  <a:gd name="T9" fmla="*/ 201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8"/>
                  <a:gd name="T16" fmla="*/ 0 h 341"/>
                  <a:gd name="T17" fmla="*/ 1348 w 1348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8" h="341">
                    <a:moveTo>
                      <a:pt x="0" y="183"/>
                    </a:moveTo>
                    <a:cubicBezTo>
                      <a:pt x="84" y="205"/>
                      <a:pt x="78" y="326"/>
                      <a:pt x="309" y="340"/>
                    </a:cubicBezTo>
                    <a:cubicBezTo>
                      <a:pt x="421" y="341"/>
                      <a:pt x="563" y="306"/>
                      <a:pt x="670" y="225"/>
                    </a:cubicBezTo>
                    <a:cubicBezTo>
                      <a:pt x="777" y="144"/>
                      <a:pt x="932" y="17"/>
                      <a:pt x="1042" y="9"/>
                    </a:cubicBezTo>
                    <a:cubicBezTo>
                      <a:pt x="1237" y="0"/>
                      <a:pt x="1300" y="105"/>
                      <a:pt x="1348" y="165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1" name="Freeform 14"/>
              <p:cNvSpPr>
                <a:spLocks/>
              </p:cNvSpPr>
              <p:nvPr/>
            </p:nvSpPr>
            <p:spPr bwMode="ltGray">
              <a:xfrm>
                <a:off x="653" y="3473"/>
                <a:ext cx="1345" cy="255"/>
              </a:xfrm>
              <a:custGeom>
                <a:avLst/>
                <a:gdLst>
                  <a:gd name="T0" fmla="*/ 1345 w 1345"/>
                  <a:gd name="T1" fmla="*/ 118 h 255"/>
                  <a:gd name="T2" fmla="*/ 1015 w 1345"/>
                  <a:gd name="T3" fmla="*/ 1 h 255"/>
                  <a:gd name="T4" fmla="*/ 718 w 1345"/>
                  <a:gd name="T5" fmla="*/ 112 h 255"/>
                  <a:gd name="T6" fmla="*/ 295 w 1345"/>
                  <a:gd name="T7" fmla="*/ 253 h 255"/>
                  <a:gd name="T8" fmla="*/ 0 w 1345"/>
                  <a:gd name="T9" fmla="*/ 102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55"/>
                  <a:gd name="T17" fmla="*/ 1345 w 1345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55">
                    <a:moveTo>
                      <a:pt x="1345" y="118"/>
                    </a:moveTo>
                    <a:cubicBezTo>
                      <a:pt x="1288" y="64"/>
                      <a:pt x="1246" y="17"/>
                      <a:pt x="1015" y="1"/>
                    </a:cubicBezTo>
                    <a:cubicBezTo>
                      <a:pt x="903" y="0"/>
                      <a:pt x="826" y="55"/>
                      <a:pt x="718" y="112"/>
                    </a:cubicBezTo>
                    <a:cubicBezTo>
                      <a:pt x="610" y="169"/>
                      <a:pt x="479" y="255"/>
                      <a:pt x="295" y="253"/>
                    </a:cubicBezTo>
                    <a:cubicBezTo>
                      <a:pt x="111" y="251"/>
                      <a:pt x="73" y="201"/>
                      <a:pt x="0" y="102"/>
                    </a:cubicBezTo>
                  </a:path>
                </a:pathLst>
              </a:custGeom>
              <a:noFill/>
              <a:ln w="9525">
                <a:solidFill>
                  <a:srgbClr val="000000">
                    <a:alpha val="30196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7" name="Text Box 15"/>
            <p:cNvSpPr txBox="1">
              <a:spLocks noChangeArrowheads="1"/>
            </p:cNvSpPr>
            <p:nvPr/>
          </p:nvSpPr>
          <p:spPr bwMode="gray">
            <a:xfrm>
              <a:off x="820738" y="3309699"/>
              <a:ext cx="21336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 eaLnBrk="0" hangingPunct="0">
                <a:buFontTx/>
                <a:buChar char="•"/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这里输入文本信息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609" name="Text Box 17"/>
            <p:cNvSpPr txBox="1">
              <a:spLocks noChangeArrowheads="1"/>
            </p:cNvSpPr>
            <p:nvPr/>
          </p:nvSpPr>
          <p:spPr bwMode="black">
            <a:xfrm>
              <a:off x="1008063" y="2438161"/>
              <a:ext cx="17494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/>
                <a:t>标题</a:t>
              </a:r>
              <a:endParaRPr lang="en-US" altLang="zh-CN" sz="1600" b="1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gray">
            <a:xfrm>
              <a:off x="938213" y="3120786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1000125" y="5845750"/>
            <a:ext cx="712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defRPr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信息这里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输入文本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17588" y="1970662"/>
            <a:ext cx="720725" cy="822325"/>
            <a:chOff x="1017588" y="1488836"/>
            <a:chExt cx="720725" cy="822325"/>
          </a:xfrm>
        </p:grpSpPr>
        <p:grpSp>
          <p:nvGrpSpPr>
            <p:cNvPr id="25611" name="Group 19"/>
            <p:cNvGrpSpPr>
              <a:grpSpLocks/>
            </p:cNvGrpSpPr>
            <p:nvPr/>
          </p:nvGrpSpPr>
          <p:grpSpPr bwMode="auto">
            <a:xfrm>
              <a:off x="1017588" y="1488836"/>
              <a:ext cx="720725" cy="822325"/>
              <a:chOff x="192" y="1917"/>
              <a:chExt cx="1042" cy="1102"/>
            </a:xfrm>
          </p:grpSpPr>
          <p:grpSp>
            <p:nvGrpSpPr>
              <p:cNvPr id="25634" name="Group 20"/>
              <p:cNvGrpSpPr>
                <a:grpSpLocks/>
              </p:cNvGrpSpPr>
              <p:nvPr/>
            </p:nvGrpSpPr>
            <p:grpSpPr bwMode="auto">
              <a:xfrm>
                <a:off x="192" y="1917"/>
                <a:ext cx="1042" cy="1102"/>
                <a:chOff x="192" y="1917"/>
                <a:chExt cx="1042" cy="1102"/>
              </a:xfrm>
            </p:grpSpPr>
            <p:pic>
              <p:nvPicPr>
                <p:cNvPr id="25636" name="Picture 21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37" name="Picture 22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" name="Oval 23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25635" name="Picture 24" descr="Picture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96" y="1927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12" name="WordArt 25"/>
            <p:cNvSpPr>
              <a:spLocks noChangeArrowheads="1" noChangeShapeType="1" noTextEdit="1"/>
            </p:cNvSpPr>
            <p:nvPr/>
          </p:nvSpPr>
          <p:spPr bwMode="gray">
            <a:xfrm>
              <a:off x="1109663" y="1676161"/>
              <a:ext cx="520700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01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632200" y="1915100"/>
            <a:ext cx="739775" cy="822325"/>
            <a:chOff x="3632200" y="1433274"/>
            <a:chExt cx="739775" cy="822325"/>
          </a:xfrm>
        </p:grpSpPr>
        <p:grpSp>
          <p:nvGrpSpPr>
            <p:cNvPr id="25615" name="Group 28"/>
            <p:cNvGrpSpPr>
              <a:grpSpLocks/>
            </p:cNvGrpSpPr>
            <p:nvPr/>
          </p:nvGrpSpPr>
          <p:grpSpPr bwMode="auto">
            <a:xfrm>
              <a:off x="3632200" y="1433274"/>
              <a:ext cx="739775" cy="822325"/>
              <a:chOff x="2608" y="1076"/>
              <a:chExt cx="466" cy="518"/>
            </a:xfrm>
          </p:grpSpPr>
          <p:grpSp>
            <p:nvGrpSpPr>
              <p:cNvPr id="25629" name="Group 29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25631" name="Picture 30" descr="light_shadow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32" name="Picture 31" descr="circuler_1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4" name="Oval 32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25630" name="Picture 33" descr="Picture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16" name="WordArt 34"/>
            <p:cNvSpPr>
              <a:spLocks noChangeArrowheads="1" noChangeShapeType="1" noTextEdit="1"/>
            </p:cNvSpPr>
            <p:nvPr/>
          </p:nvSpPr>
          <p:spPr bwMode="gray">
            <a:xfrm>
              <a:off x="3744913" y="1607899"/>
              <a:ext cx="530225" cy="4206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02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8563" y="1926212"/>
            <a:ext cx="739775" cy="822325"/>
            <a:chOff x="6278563" y="1444386"/>
            <a:chExt cx="739775" cy="822325"/>
          </a:xfrm>
        </p:grpSpPr>
        <p:pic>
          <p:nvPicPr>
            <p:cNvPr id="25619" name="Picture 37" descr="Pictur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391275" y="1457086"/>
              <a:ext cx="569913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22" name="Group 40"/>
            <p:cNvGrpSpPr>
              <a:grpSpLocks/>
            </p:cNvGrpSpPr>
            <p:nvPr/>
          </p:nvGrpSpPr>
          <p:grpSpPr bwMode="auto">
            <a:xfrm>
              <a:off x="6278563" y="1444386"/>
              <a:ext cx="739775" cy="822325"/>
              <a:chOff x="2608" y="1076"/>
              <a:chExt cx="466" cy="518"/>
            </a:xfrm>
          </p:grpSpPr>
          <p:grpSp>
            <p:nvGrpSpPr>
              <p:cNvPr id="25624" name="Group 41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25626" name="Picture 42" descr="light_shadow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27" name="Picture 43" descr="circuler_1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Oval 44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25625" name="Picture 45" descr="Picture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623" name="WordArt 46"/>
            <p:cNvSpPr>
              <a:spLocks noChangeArrowheads="1" noChangeShapeType="1" noTextEdit="1"/>
            </p:cNvSpPr>
            <p:nvPr/>
          </p:nvSpPr>
          <p:spPr bwMode="gray">
            <a:xfrm>
              <a:off x="6402388" y="1623774"/>
              <a:ext cx="530225" cy="4206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03</a:t>
              </a:r>
              <a:endParaRPr lang="zh-CN" altLang="en-US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400425" y="3536956"/>
            <a:ext cx="2051050" cy="8572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HY견고딕"/>
                <a:ea typeface="HY견고딕"/>
                <a:cs typeface="HY견고딕"/>
              </a:rPr>
              <a:t>文本</a:t>
            </a:r>
            <a:endParaRPr lang="en-US" altLang="ko-KR" dirty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  <p:sp>
        <p:nvSpPr>
          <p:cNvPr id="39" name="Arc 20"/>
          <p:cNvSpPr>
            <a:spLocks/>
          </p:cNvSpPr>
          <p:nvPr/>
        </p:nvSpPr>
        <p:spPr bwMode="auto">
          <a:xfrm flipV="1">
            <a:off x="933450" y="2097081"/>
            <a:ext cx="7343775" cy="3725862"/>
          </a:xfrm>
          <a:custGeom>
            <a:avLst/>
            <a:gdLst>
              <a:gd name="T0" fmla="*/ 2147483647 w 43200"/>
              <a:gd name="T1" fmla="*/ 2147483647 h 41943"/>
              <a:gd name="T2" fmla="*/ 2147483647 w 43200"/>
              <a:gd name="T3" fmla="*/ 2147483647 h 41943"/>
              <a:gd name="T4" fmla="*/ 2147483647 w 43200"/>
              <a:gd name="T5" fmla="*/ 2147483647 h 41943"/>
              <a:gd name="T6" fmla="*/ 0 60000 65536"/>
              <a:gd name="T7" fmla="*/ 0 60000 65536"/>
              <a:gd name="T8" fmla="*/ 0 60000 65536"/>
              <a:gd name="T9" fmla="*/ 0 w 43200"/>
              <a:gd name="T10" fmla="*/ 0 h 41943"/>
              <a:gd name="T11" fmla="*/ 43200 w 43200"/>
              <a:gd name="T12" fmla="*/ 41943 h 4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943" fill="none" extrusionOk="0">
                <a:moveTo>
                  <a:pt x="11827" y="40862"/>
                </a:moveTo>
                <a:cubicBezTo>
                  <a:pt x="4571" y="37181"/>
                  <a:pt x="0" y="2973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0730"/>
                  <a:pt x="37459" y="38874"/>
                  <a:pt x="28860" y="41943"/>
                </a:cubicBezTo>
              </a:path>
              <a:path w="43200" h="41943" stroke="0" extrusionOk="0">
                <a:moveTo>
                  <a:pt x="11827" y="40862"/>
                </a:moveTo>
                <a:cubicBezTo>
                  <a:pt x="4571" y="37181"/>
                  <a:pt x="0" y="2973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0730"/>
                  <a:pt x="37459" y="38874"/>
                  <a:pt x="28860" y="41943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4783C5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370254" y="1679568"/>
            <a:ext cx="2133600" cy="1752600"/>
            <a:chOff x="3370254" y="1428736"/>
            <a:chExt cx="2133600" cy="1752600"/>
          </a:xfrm>
        </p:grpSpPr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370254" y="1428736"/>
              <a:ext cx="2133600" cy="1752600"/>
            </a:xfrm>
            <a:prstGeom prst="downArrowCallout">
              <a:avLst>
                <a:gd name="adj1" fmla="val 33444"/>
                <a:gd name="adj2" fmla="val 31184"/>
                <a:gd name="adj3" fmla="val 19384"/>
                <a:gd name="adj4" fmla="val 72102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zh-CN" altLang="zh-CN" sz="1100">
                <a:solidFill>
                  <a:schemeClr val="bg2"/>
                </a:solidFill>
              </a:endParaRP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3370254" y="1428736"/>
              <a:ext cx="2133600" cy="409575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orthographicFron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ea typeface="굴림" pitchFamily="34" charset="-127"/>
                </a:rPr>
                <a:t>文本</a:t>
              </a:r>
              <a:endParaRPr lang="en-US" altLang="ko-KR" dirty="0">
                <a:solidFill>
                  <a:srgbClr val="FFFFFF"/>
                </a:solidFill>
                <a:ea typeface="굴림" pitchFamily="34" charset="-127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5475" y="3051168"/>
            <a:ext cx="2647950" cy="1828800"/>
            <a:chOff x="625475" y="2800336"/>
            <a:chExt cx="2647950" cy="1828800"/>
          </a:xfrm>
        </p:grpSpPr>
        <p:sp>
          <p:nvSpPr>
            <p:cNvPr id="44" name="AutoShape 23"/>
            <p:cNvSpPr>
              <a:spLocks noChangeArrowheads="1"/>
            </p:cNvSpPr>
            <p:nvPr/>
          </p:nvSpPr>
          <p:spPr bwMode="auto">
            <a:xfrm>
              <a:off x="625475" y="2800336"/>
              <a:ext cx="2647950" cy="1828800"/>
            </a:xfrm>
            <a:prstGeom prst="rightArrowCallout">
              <a:avLst>
                <a:gd name="adj1" fmla="val 22565"/>
                <a:gd name="adj2" fmla="val 25000"/>
                <a:gd name="adj3" fmla="val 20774"/>
                <a:gd name="adj4" fmla="val 7779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en-US" altLang="ko-KR" sz="1100">
                <a:solidFill>
                  <a:srgbClr val="000000"/>
                </a:solidFill>
                <a:latin typeface="Batang" pitchFamily="18" charset="-127"/>
                <a:ea typeface="Batang" pitchFamily="18" charset="-127"/>
              </a:endParaRPr>
            </a:p>
            <a:p>
              <a:endParaRPr lang="en-US" altLang="ko-KR" sz="1100">
                <a:solidFill>
                  <a:srgbClr val="000000"/>
                </a:solidFill>
                <a:latin typeface="Batang" pitchFamily="18" charset="-127"/>
                <a:ea typeface="Batang" pitchFamily="18" charset="-127"/>
              </a:endParaRPr>
            </a:p>
            <a:p>
              <a:endParaRPr lang="en-US" altLang="ko-KR" sz="1100">
                <a:solidFill>
                  <a:srgbClr val="000000"/>
                </a:solidFill>
                <a:latin typeface="Batang" pitchFamily="18" charset="-127"/>
                <a:ea typeface="Batang" pitchFamily="18" charset="-127"/>
              </a:endParaRPr>
            </a:p>
            <a:p>
              <a:endParaRPr lang="en-US" altLang="ko-KR" sz="1100">
                <a:solidFill>
                  <a:srgbClr val="000000"/>
                </a:solidFill>
                <a:latin typeface="Batang" pitchFamily="18" charset="-127"/>
                <a:ea typeface="Batang" pitchFamily="18" charset="-127"/>
              </a:endParaRPr>
            </a:p>
            <a:p>
              <a:endParaRPr lang="en-US" altLang="ko-KR" sz="1100">
                <a:solidFill>
                  <a:srgbClr val="000000"/>
                </a:solidFill>
                <a:latin typeface="Batang" pitchFamily="18" charset="-127"/>
                <a:ea typeface="Batang" pitchFamily="18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Batang" pitchFamily="18" charset="-127"/>
                  <a:ea typeface="Batang" pitchFamily="18" charset="-127"/>
                </a:rPr>
                <a:t> </a:t>
              </a:r>
              <a:endParaRPr lang="en-US" altLang="ko-KR" sz="1100">
                <a:solidFill>
                  <a:srgbClr val="4D4D4D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625475" y="2800336"/>
              <a:ext cx="2057400" cy="381000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orthographicFron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ea typeface="굴림" pitchFamily="34" charset="-127"/>
                </a:rPr>
                <a:t>文本</a:t>
              </a:r>
              <a:endParaRPr lang="en-US" altLang="ko-KR" dirty="0">
                <a:solidFill>
                  <a:srgbClr val="FFFFFF"/>
                </a:solidFill>
                <a:ea typeface="굴림" pitchFamily="34" charset="-127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38800" y="3032118"/>
            <a:ext cx="2819400" cy="1847850"/>
            <a:chOff x="5638800" y="2781286"/>
            <a:chExt cx="2819400" cy="1847850"/>
          </a:xfrm>
        </p:grpSpPr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5638800" y="2800336"/>
              <a:ext cx="2819400" cy="1828800"/>
            </a:xfrm>
            <a:prstGeom prst="leftArrowCallout">
              <a:avLst>
                <a:gd name="adj1" fmla="val 21315"/>
                <a:gd name="adj2" fmla="val 25000"/>
                <a:gd name="adj3" fmla="val 30469"/>
                <a:gd name="adj4" fmla="val 74741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en-US" altLang="ko-KR" sz="1100">
                <a:solidFill>
                  <a:srgbClr val="FFFFFF"/>
                </a:solidFill>
                <a:ea typeface="굴림" pitchFamily="34" charset="-127"/>
              </a:endParaRPr>
            </a:p>
            <a:p>
              <a:endParaRPr lang="en-US" altLang="ko-KR" sz="1100">
                <a:solidFill>
                  <a:srgbClr val="FFFFFF"/>
                </a:solidFill>
                <a:ea typeface="굴림" pitchFamily="34" charset="-127"/>
              </a:endParaRPr>
            </a:p>
            <a:p>
              <a:endParaRPr lang="en-US" altLang="ko-KR" sz="1100">
                <a:solidFill>
                  <a:srgbClr val="4D4D4D"/>
                </a:solidFill>
                <a:ea typeface="굴림" pitchFamily="34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Batang" pitchFamily="18" charset="-127"/>
                  <a:ea typeface="Batang" pitchFamily="18" charset="-127"/>
                </a:rPr>
                <a:t>  </a:t>
              </a:r>
            </a:p>
            <a:p>
              <a:endParaRPr lang="en-US" altLang="ko-KR" sz="1100">
                <a:solidFill>
                  <a:srgbClr val="000000"/>
                </a:solidFill>
                <a:latin typeface="Batang" pitchFamily="18" charset="-127"/>
                <a:ea typeface="Batang" pitchFamily="18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Batang" pitchFamily="18" charset="-127"/>
                  <a:ea typeface="Batang" pitchFamily="18" charset="-127"/>
                </a:rPr>
                <a:t>  </a:t>
              </a:r>
              <a:endParaRPr lang="en-US" altLang="ko-KR" sz="1100">
                <a:solidFill>
                  <a:srgbClr val="4D4D4D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6343650" y="2781286"/>
              <a:ext cx="2114550" cy="428625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orthographicFron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ea typeface="굴림" pitchFamily="34" charset="-127"/>
                </a:rPr>
                <a:t>文本</a:t>
              </a:r>
              <a:endParaRPr lang="en-US" altLang="ko-KR" dirty="0">
                <a:solidFill>
                  <a:srgbClr val="FFFFFF"/>
                </a:solidFill>
                <a:ea typeface="굴림" pitchFamily="34" charset="-127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7554" y="4498968"/>
            <a:ext cx="2133600" cy="1633566"/>
            <a:chOff x="3357554" y="4248136"/>
            <a:chExt cx="2133600" cy="1633566"/>
          </a:xfrm>
        </p:grpSpPr>
        <p:sp>
          <p:nvSpPr>
            <p:cNvPr id="50" name="AutoShape 26"/>
            <p:cNvSpPr>
              <a:spLocks noChangeArrowheads="1"/>
            </p:cNvSpPr>
            <p:nvPr/>
          </p:nvSpPr>
          <p:spPr bwMode="auto">
            <a:xfrm>
              <a:off x="3357554" y="4248136"/>
              <a:ext cx="2133600" cy="1295400"/>
            </a:xfrm>
            <a:prstGeom prst="upArrowCallout">
              <a:avLst>
                <a:gd name="adj1" fmla="val 51593"/>
                <a:gd name="adj2" fmla="val 41176"/>
                <a:gd name="adj3" fmla="val 13856"/>
                <a:gd name="adj4" fmla="val 76903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zh-CN" altLang="zh-CN" sz="1100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357554" y="5500702"/>
              <a:ext cx="2133600" cy="381000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orthographicFron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ea typeface="굴림" pitchFamily="34" charset="-127"/>
                </a:rPr>
                <a:t>文本</a:t>
              </a:r>
              <a:endParaRPr lang="en-US" altLang="ko-KR" dirty="0">
                <a:solidFill>
                  <a:srgbClr val="FFFFFF"/>
                </a:solidFill>
                <a:ea typeface="굴림" pitchFamily="34" charset="-127"/>
              </a:endParaRPr>
            </a:p>
          </p:txBody>
        </p:sp>
      </p:grpSp>
      <p:sp>
        <p:nvSpPr>
          <p:cNvPr id="52" name="Rectangle 24"/>
          <p:cNvSpPr>
            <a:spLocks noChangeArrowheads="1"/>
          </p:cNvSpPr>
          <p:nvPr/>
        </p:nvSpPr>
        <p:spPr bwMode="black">
          <a:xfrm>
            <a:off x="857224" y="3608912"/>
            <a:ext cx="15001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文本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这里输入文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这里输入文本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black">
          <a:xfrm>
            <a:off x="6663343" y="3608912"/>
            <a:ext cx="15001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文本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这里输入文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这里输入文本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black">
          <a:xfrm>
            <a:off x="3684142" y="2170200"/>
            <a:ext cx="150019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文本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这里输入文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black">
          <a:xfrm>
            <a:off x="3684142" y="4992577"/>
            <a:ext cx="150019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文本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这里输入文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本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2" grpId="0"/>
      <p:bldP spid="53" grpId="0"/>
      <p:bldP spid="54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151"/>
          <p:cNvGrpSpPr/>
          <p:nvPr/>
        </p:nvGrpSpPr>
        <p:grpSpPr>
          <a:xfrm>
            <a:off x="838200" y="1571612"/>
            <a:ext cx="7583488" cy="4748213"/>
            <a:chOff x="838200" y="1285860"/>
            <a:chExt cx="7583488" cy="4748213"/>
          </a:xfrm>
        </p:grpSpPr>
        <p:sp>
          <p:nvSpPr>
            <p:cNvPr id="153" name="Line 212"/>
            <p:cNvSpPr>
              <a:spLocks noChangeShapeType="1"/>
            </p:cNvSpPr>
            <p:nvPr/>
          </p:nvSpPr>
          <p:spPr bwMode="auto">
            <a:xfrm flipV="1">
              <a:off x="847725" y="1773223"/>
              <a:ext cx="7054850" cy="3794125"/>
            </a:xfrm>
            <a:prstGeom prst="line">
              <a:avLst/>
            </a:prstGeom>
            <a:noFill/>
            <a:ln w="76200">
              <a:solidFill>
                <a:srgbClr val="385FAE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3"/>
            <p:cNvSpPr>
              <a:spLocks noChangeShapeType="1"/>
            </p:cNvSpPr>
            <p:nvPr/>
          </p:nvSpPr>
          <p:spPr bwMode="auto">
            <a:xfrm flipV="1">
              <a:off x="842963" y="1285860"/>
              <a:ext cx="0" cy="42989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6461125" y="1633522"/>
              <a:ext cx="0" cy="43672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42"/>
            <p:cNvSpPr>
              <a:spLocks noChangeArrowheads="1"/>
            </p:cNvSpPr>
            <p:nvPr/>
          </p:nvSpPr>
          <p:spPr bwMode="auto">
            <a:xfrm flipH="1">
              <a:off x="838200" y="3727435"/>
              <a:ext cx="3492500" cy="1862138"/>
            </a:xfrm>
            <a:prstGeom prst="rtTriangle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244"/>
            <p:cNvSpPr>
              <a:spLocks noChangeShapeType="1"/>
            </p:cNvSpPr>
            <p:nvPr/>
          </p:nvSpPr>
          <p:spPr bwMode="auto">
            <a:xfrm>
              <a:off x="4330700" y="1703373"/>
              <a:ext cx="0" cy="43307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5"/>
            <p:cNvSpPr>
              <a:spLocks noChangeShapeType="1"/>
            </p:cNvSpPr>
            <p:nvPr/>
          </p:nvSpPr>
          <p:spPr bwMode="auto">
            <a:xfrm>
              <a:off x="2174875" y="1773223"/>
              <a:ext cx="0" cy="4260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68"/>
            <p:cNvSpPr>
              <a:spLocks noChangeShapeType="1"/>
            </p:cNvSpPr>
            <p:nvPr/>
          </p:nvSpPr>
          <p:spPr bwMode="auto">
            <a:xfrm flipV="1">
              <a:off x="842963" y="5592748"/>
              <a:ext cx="7578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20"/>
          <p:cNvSpPr txBox="1">
            <a:spLocks noChangeArrowheads="1"/>
          </p:cNvSpPr>
          <p:nvPr/>
        </p:nvSpPr>
        <p:spPr bwMode="auto">
          <a:xfrm rot="5400000">
            <a:off x="215107" y="3070985"/>
            <a:ext cx="82708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새굴림"/>
                <a:ea typeface="새굴림"/>
                <a:cs typeface="새굴림"/>
              </a:rPr>
              <a:t>文本</a:t>
            </a:r>
            <a:endParaRPr lang="en-US" altLang="ko-KR" sz="2000" dirty="0">
              <a:solidFill>
                <a:srgbClr val="000000"/>
              </a:solidFill>
              <a:latin typeface="새굴림"/>
              <a:ea typeface="새굴림"/>
              <a:cs typeface="새굴림"/>
            </a:endParaRPr>
          </a:p>
        </p:txBody>
      </p:sp>
      <p:sp>
        <p:nvSpPr>
          <p:cNvPr id="161" name="Rectangle 221"/>
          <p:cNvSpPr>
            <a:spLocks noChangeArrowheads="1"/>
          </p:cNvSpPr>
          <p:nvPr/>
        </p:nvSpPr>
        <p:spPr bwMode="auto">
          <a:xfrm>
            <a:off x="1187450" y="5879953"/>
            <a:ext cx="908050" cy="3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>
            <a:spAutoFit/>
          </a:bodyPr>
          <a:lstStyle/>
          <a:p>
            <a:pPr algn="ctr" defTabSz="788988" eaLnBrk="0" hangingPunct="0"/>
            <a:r>
              <a:rPr lang="en-US" altLang="ko-KR" sz="1900" dirty="0" smtClean="0">
                <a:solidFill>
                  <a:srgbClr val="4D4D4D"/>
                </a:solidFill>
                <a:ea typeface="굴림" pitchFamily="34" charset="-127"/>
              </a:rPr>
              <a:t>2009</a:t>
            </a:r>
            <a:endParaRPr lang="en-US" altLang="ko-KR" sz="1900" dirty="0">
              <a:solidFill>
                <a:srgbClr val="4D4D4D"/>
              </a:solidFill>
              <a:ea typeface="굴림" pitchFamily="34" charset="-127"/>
            </a:endParaRPr>
          </a:p>
        </p:txBody>
      </p:sp>
      <p:sp>
        <p:nvSpPr>
          <p:cNvPr id="162" name="Rectangle 222"/>
          <p:cNvSpPr>
            <a:spLocks noChangeArrowheads="1"/>
          </p:cNvSpPr>
          <p:nvPr/>
        </p:nvSpPr>
        <p:spPr bwMode="auto">
          <a:xfrm>
            <a:off x="2724150" y="5899137"/>
            <a:ext cx="908050" cy="3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>
            <a:spAutoFit/>
          </a:bodyPr>
          <a:lstStyle/>
          <a:p>
            <a:pPr algn="ctr" defTabSz="788988" eaLnBrk="0" hangingPunct="0"/>
            <a:r>
              <a:rPr lang="en-US" altLang="ko-KR" sz="1900" dirty="0" smtClean="0">
                <a:solidFill>
                  <a:srgbClr val="4D4D4D"/>
                </a:solidFill>
                <a:ea typeface="굴림" pitchFamily="34" charset="-127"/>
              </a:rPr>
              <a:t>2010</a:t>
            </a:r>
            <a:endParaRPr lang="en-US" altLang="ko-KR" sz="1900" dirty="0">
              <a:solidFill>
                <a:srgbClr val="4D4D4D"/>
              </a:solidFill>
              <a:ea typeface="굴림" pitchFamily="34" charset="-127"/>
            </a:endParaRPr>
          </a:p>
        </p:txBody>
      </p:sp>
      <p:sp>
        <p:nvSpPr>
          <p:cNvPr id="163" name="Rectangle 223"/>
          <p:cNvSpPr>
            <a:spLocks noChangeArrowheads="1"/>
          </p:cNvSpPr>
          <p:nvPr/>
        </p:nvSpPr>
        <p:spPr bwMode="auto">
          <a:xfrm>
            <a:off x="5037138" y="5892787"/>
            <a:ext cx="908050" cy="3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>
            <a:spAutoFit/>
          </a:bodyPr>
          <a:lstStyle/>
          <a:p>
            <a:pPr algn="ctr" defTabSz="788988" eaLnBrk="0" hangingPunct="0"/>
            <a:r>
              <a:rPr lang="en-US" altLang="ko-KR" sz="1900" dirty="0" smtClean="0">
                <a:solidFill>
                  <a:srgbClr val="4D4D4D"/>
                </a:solidFill>
                <a:ea typeface="굴림" pitchFamily="34" charset="-127"/>
              </a:rPr>
              <a:t>2011</a:t>
            </a:r>
            <a:endParaRPr lang="en-US" altLang="ko-KR" sz="1900" dirty="0">
              <a:solidFill>
                <a:srgbClr val="4D4D4D"/>
              </a:solidFill>
              <a:ea typeface="굴림" pitchFamily="34" charset="-127"/>
            </a:endParaRPr>
          </a:p>
        </p:txBody>
      </p:sp>
      <p:sp>
        <p:nvSpPr>
          <p:cNvPr id="164" name="Rectangle 224"/>
          <p:cNvSpPr>
            <a:spLocks noChangeArrowheads="1"/>
          </p:cNvSpPr>
          <p:nvPr/>
        </p:nvSpPr>
        <p:spPr bwMode="auto">
          <a:xfrm>
            <a:off x="6496050" y="5873737"/>
            <a:ext cx="908050" cy="3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>
            <a:spAutoFit/>
          </a:bodyPr>
          <a:lstStyle/>
          <a:p>
            <a:pPr algn="ctr" defTabSz="788988" eaLnBrk="0" hangingPunct="0"/>
            <a:r>
              <a:rPr lang="en-US" altLang="ko-KR" sz="1900" dirty="0" smtClean="0">
                <a:solidFill>
                  <a:srgbClr val="4D4D4D"/>
                </a:solidFill>
                <a:ea typeface="굴림" pitchFamily="34" charset="-127"/>
              </a:rPr>
              <a:t>2012</a:t>
            </a:r>
            <a:endParaRPr lang="en-US" altLang="ko-KR" sz="1900" dirty="0">
              <a:solidFill>
                <a:srgbClr val="4D4D4D"/>
              </a:solidFill>
              <a:ea typeface="굴림" pitchFamily="34" charset="-127"/>
            </a:endParaRPr>
          </a:p>
        </p:txBody>
      </p:sp>
      <p:sp>
        <p:nvSpPr>
          <p:cNvPr id="165" name="Line 243"/>
          <p:cNvSpPr>
            <a:spLocks noChangeShapeType="1"/>
          </p:cNvSpPr>
          <p:nvPr/>
        </p:nvSpPr>
        <p:spPr bwMode="auto">
          <a:xfrm>
            <a:off x="3433763" y="3174987"/>
            <a:ext cx="0" cy="2724150"/>
          </a:xfrm>
          <a:prstGeom prst="line">
            <a:avLst/>
          </a:prstGeom>
          <a:noFill/>
          <a:ln w="19050">
            <a:solidFill>
              <a:srgbClr val="4783C5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Text Box 258"/>
          <p:cNvSpPr txBox="1">
            <a:spLocks noChangeArrowheads="1"/>
          </p:cNvSpPr>
          <p:nvPr/>
        </p:nvSpPr>
        <p:spPr bwMode="auto">
          <a:xfrm>
            <a:off x="1755775" y="5146662"/>
            <a:ext cx="1030275" cy="64633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85725">
              <a:lnSpc>
                <a:spcPct val="120000"/>
              </a:lnSpc>
              <a:buFont typeface="Wingdings" pitchFamily="2" charset="2"/>
              <a:buChar char="q"/>
            </a:pPr>
            <a:r>
              <a:rPr lang="en-US" altLang="ko-KR" sz="1000" dirty="0">
                <a:solidFill>
                  <a:srgbClr val="000000"/>
                </a:solidFill>
                <a:ea typeface="굴림" pitchFamily="34" charset="-127"/>
              </a:rPr>
              <a:t> </a:t>
            </a: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输入文本</a:t>
            </a:r>
            <a:endParaRPr lang="ko-KR" altLang="en-US" sz="1000" dirty="0">
              <a:solidFill>
                <a:srgbClr val="000000"/>
              </a:solidFill>
              <a:ea typeface="굴림" pitchFamily="34" charset="-127"/>
            </a:endParaRPr>
          </a:p>
          <a:p>
            <a:pPr marL="85725">
              <a:lnSpc>
                <a:spcPct val="120000"/>
              </a:lnSpc>
              <a:buFont typeface="Wingdings" pitchFamily="2" charset="2"/>
              <a:buChar char="q"/>
            </a:pP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 输入文本</a:t>
            </a:r>
            <a:endParaRPr lang="ko-KR" altLang="en-US" sz="1000" dirty="0">
              <a:solidFill>
                <a:srgbClr val="000000"/>
              </a:solidFill>
              <a:ea typeface="굴림" pitchFamily="34" charset="-127"/>
            </a:endParaRPr>
          </a:p>
          <a:p>
            <a:pPr marL="85725">
              <a:lnSpc>
                <a:spcPct val="120000"/>
              </a:lnSpc>
              <a:buFont typeface="Wingdings" pitchFamily="2" charset="2"/>
              <a:buChar char="q"/>
            </a:pP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 输入文本</a:t>
            </a:r>
            <a:endParaRPr lang="ko-KR" altLang="en-US" sz="1000" dirty="0">
              <a:solidFill>
                <a:srgbClr val="000000"/>
              </a:solidFill>
              <a:ea typeface="굴림" pitchFamily="34" charset="-127"/>
            </a:endParaRPr>
          </a:p>
        </p:txBody>
      </p:sp>
      <p:sp>
        <p:nvSpPr>
          <p:cNvPr id="167" name="Text Box 259"/>
          <p:cNvSpPr txBox="1">
            <a:spLocks noChangeArrowheads="1"/>
          </p:cNvSpPr>
          <p:nvPr/>
        </p:nvSpPr>
        <p:spPr bwMode="auto">
          <a:xfrm>
            <a:off x="5727700" y="2940037"/>
            <a:ext cx="2514600" cy="769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"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输入文本输入文本</a:t>
            </a:r>
            <a:endParaRPr lang="ko-KR" altLang="en-US" sz="1000" dirty="0">
              <a:solidFill>
                <a:srgbClr val="4D4D4D"/>
              </a:solidFill>
              <a:ea typeface="굴림" pitchFamily="34" charset="-127"/>
            </a:endParaRPr>
          </a:p>
          <a:p>
            <a:pPr marL="85725"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输入文本输入文本</a:t>
            </a:r>
            <a:endParaRPr lang="ko-KR" altLang="en-US" sz="1000" dirty="0">
              <a:solidFill>
                <a:srgbClr val="4D4D4D"/>
              </a:solidFill>
              <a:ea typeface="굴림" pitchFamily="34" charset="-127"/>
            </a:endParaRPr>
          </a:p>
          <a:p>
            <a:pPr marL="85725"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输入文本输入文本</a:t>
            </a:r>
            <a:endParaRPr lang="en-US" altLang="ko-KR" sz="1000" dirty="0">
              <a:solidFill>
                <a:srgbClr val="4D4D4D"/>
              </a:solidFill>
              <a:ea typeface="굴림" pitchFamily="34" charset="-127"/>
            </a:endParaRPr>
          </a:p>
          <a:p>
            <a:pPr marL="85725"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1000" dirty="0" smtClean="0">
                <a:solidFill>
                  <a:srgbClr val="000000"/>
                </a:solidFill>
                <a:ea typeface="굴림" pitchFamily="34" charset="-127"/>
              </a:rPr>
              <a:t>输入文本输入文本</a:t>
            </a:r>
            <a:endParaRPr lang="en-US" altLang="ko-KR" sz="1000" dirty="0">
              <a:solidFill>
                <a:srgbClr val="4D4D4D"/>
              </a:solidFill>
              <a:ea typeface="굴림" pitchFamily="34" charset="-127"/>
            </a:endParaRPr>
          </a:p>
        </p:txBody>
      </p:sp>
      <p:sp>
        <p:nvSpPr>
          <p:cNvPr id="168" name="Line 262"/>
          <p:cNvSpPr>
            <a:spLocks noChangeShapeType="1"/>
          </p:cNvSpPr>
          <p:nvPr/>
        </p:nvSpPr>
        <p:spPr bwMode="auto">
          <a:xfrm>
            <a:off x="3422650" y="3314687"/>
            <a:ext cx="18859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Text Box 263"/>
          <p:cNvSpPr txBox="1">
            <a:spLocks noChangeArrowheads="1"/>
          </p:cNvSpPr>
          <p:nvPr/>
        </p:nvSpPr>
        <p:spPr bwMode="auto">
          <a:xfrm>
            <a:off x="3929058" y="2928934"/>
            <a:ext cx="800219" cy="276999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SzPct val="75000"/>
              <a:buFont typeface="Wingdings" pitchFamily="2" charset="2"/>
              <a:buNone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새굴림"/>
                <a:ea typeface="새굴림"/>
                <a:cs typeface="새굴림"/>
              </a:rPr>
              <a:t>输入文本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새굴림"/>
              <a:ea typeface="새굴림"/>
              <a:cs typeface="새굴림"/>
            </a:endParaRPr>
          </a:p>
        </p:txBody>
      </p:sp>
      <p:sp>
        <p:nvSpPr>
          <p:cNvPr id="170" name="Oval 264"/>
          <p:cNvSpPr>
            <a:spLocks noChangeArrowheads="1"/>
          </p:cNvSpPr>
          <p:nvPr/>
        </p:nvSpPr>
        <p:spPr bwMode="auto">
          <a:xfrm>
            <a:off x="1384300" y="5251437"/>
            <a:ext cx="419100" cy="419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3000" dirty="0">
                <a:solidFill>
                  <a:srgbClr val="FFFFFF"/>
                </a:solidFill>
                <a:latin typeface="Impact" pitchFamily="34" charset="0"/>
                <a:ea typeface="굴림" charset="-127"/>
              </a:rPr>
              <a:t>1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3433763" y="3944925"/>
            <a:ext cx="4468812" cy="1225550"/>
            <a:chOff x="3433763" y="3659173"/>
            <a:chExt cx="4468812" cy="1225550"/>
          </a:xfrm>
        </p:grpSpPr>
        <p:sp>
          <p:nvSpPr>
            <p:cNvPr id="172" name="Rectangle 260"/>
            <p:cNvSpPr>
              <a:spLocks noChangeArrowheads="1"/>
            </p:cNvSpPr>
            <p:nvPr/>
          </p:nvSpPr>
          <p:spPr bwMode="auto">
            <a:xfrm>
              <a:off x="3433763" y="3730610"/>
              <a:ext cx="419100" cy="10683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eaLnBrk="0" hangingPunct="0">
                <a:buSzPct val="75000"/>
                <a:buFont typeface="Wingdings" pitchFamily="2" charset="2"/>
                <a:buNone/>
              </a:pPr>
              <a:endParaRPr lang="ko-KR" altLang="en-US" sz="2000" dirty="0">
                <a:solidFill>
                  <a:srgbClr val="FFFFFF"/>
                </a:solidFill>
                <a:latin typeface="새굴림"/>
                <a:ea typeface="새굴림"/>
                <a:cs typeface="새굴림"/>
              </a:endParaRPr>
            </a:p>
          </p:txBody>
        </p:sp>
        <p:sp>
          <p:nvSpPr>
            <p:cNvPr id="173" name="Text Box 267"/>
            <p:cNvSpPr txBox="1">
              <a:spLocks noChangeArrowheads="1"/>
            </p:cNvSpPr>
            <p:nvPr/>
          </p:nvSpPr>
          <p:spPr bwMode="auto">
            <a:xfrm>
              <a:off x="3852863" y="3659173"/>
              <a:ext cx="4049712" cy="12255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  <a:flatTx/>
            </a:bodyPr>
            <a:lstStyle/>
            <a:p>
              <a:pPr marL="85725">
                <a:lnSpc>
                  <a:spcPct val="110000"/>
                </a:lnSpc>
                <a:buFont typeface="Wingdings" pitchFamily="2" charset="2"/>
                <a:buNone/>
              </a:pPr>
              <a:endParaRPr lang="en-US" altLang="ko-KR" sz="1100" dirty="0">
                <a:solidFill>
                  <a:schemeClr val="bg2">
                    <a:lumMod val="50000"/>
                  </a:schemeClr>
                </a:solidFill>
                <a:ea typeface="굴림" pitchFamily="34" charset="-127"/>
              </a:endParaRPr>
            </a:p>
            <a:p>
              <a:pPr marL="85725">
                <a:lnSpc>
                  <a:spcPct val="110000"/>
                </a:lnSpc>
                <a:buFont typeface="Wingdings" pitchFamily="2" charset="2"/>
                <a:buChar char="q"/>
              </a:pP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ea typeface="굴림" pitchFamily="34" charset="-127"/>
                </a:rPr>
                <a:t>输入文本输入文本输入文本输入文本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  <a:ea typeface="굴림" pitchFamily="34" charset="-127"/>
              </a:endParaRPr>
            </a:p>
            <a:p>
              <a:pPr marL="85725">
                <a:lnSpc>
                  <a:spcPct val="110000"/>
                </a:lnSpc>
                <a:buFont typeface="Wingdings" pitchFamily="2" charset="2"/>
                <a:buChar char="q"/>
              </a:pP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ea typeface="굴림" pitchFamily="34" charset="-127"/>
                </a:rPr>
                <a:t>输入文本输入文本输入文本输入文本输入文本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ea typeface="굴림" pitchFamily="34" charset="-127"/>
              </a:endParaRPr>
            </a:p>
            <a:p>
              <a:pPr marL="85725">
                <a:lnSpc>
                  <a:spcPct val="110000"/>
                </a:lnSpc>
                <a:buFont typeface="Wingdings" pitchFamily="2" charset="2"/>
                <a:buChar char="q"/>
              </a:pP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ea typeface="굴림" pitchFamily="34" charset="-127"/>
                </a:rPr>
                <a:t>输入文本输入文本输入文本输入文本输入文本输入文本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  <a:ea typeface="굴림" pitchFamily="34" charset="-127"/>
              </a:endParaRPr>
            </a:p>
            <a:p>
              <a:pPr marL="85725">
                <a:lnSpc>
                  <a:spcPct val="110000"/>
                </a:lnSpc>
                <a:buFont typeface="Wingdings" pitchFamily="2" charset="2"/>
                <a:buChar char="q"/>
              </a:pP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ea typeface="굴림" pitchFamily="34" charset="-127"/>
                </a:rPr>
                <a:t>输入文本输入文本输入文本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  <a:ea typeface="굴림" pitchFamily="34" charset="-127"/>
              </a:endParaRPr>
            </a:p>
            <a:p>
              <a:pPr marL="85725">
                <a:lnSpc>
                  <a:spcPct val="110000"/>
                </a:lnSpc>
                <a:buFont typeface="Wingdings" pitchFamily="2" charset="2"/>
                <a:buChar char="q"/>
              </a:pPr>
              <a:endParaRPr lang="en-US" altLang="ko-KR" sz="1100" dirty="0">
                <a:solidFill>
                  <a:srgbClr val="FFFFFF"/>
                </a:solidFill>
                <a:ea typeface="굴림" pitchFamily="34" charset="-127"/>
              </a:endParaRPr>
            </a:p>
          </p:txBody>
        </p:sp>
      </p:grpSp>
      <p:sp>
        <p:nvSpPr>
          <p:cNvPr id="174" name="Text Box 263"/>
          <p:cNvSpPr txBox="1">
            <a:spLocks noChangeArrowheads="1"/>
          </p:cNvSpPr>
          <p:nvPr/>
        </p:nvSpPr>
        <p:spPr bwMode="auto">
          <a:xfrm>
            <a:off x="5539744" y="2550253"/>
            <a:ext cx="800219" cy="276999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SzPct val="75000"/>
              <a:buFont typeface="Wingdings" pitchFamily="2" charset="2"/>
              <a:buNone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새굴림"/>
                <a:ea typeface="새굴림"/>
                <a:cs typeface="새굴림"/>
              </a:rPr>
              <a:t>输入文本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새굴림"/>
              <a:ea typeface="새굴림"/>
              <a:cs typeface="새굴림"/>
            </a:endParaRPr>
          </a:p>
        </p:txBody>
      </p:sp>
      <p:sp>
        <p:nvSpPr>
          <p:cNvPr id="175" name="Oval 265"/>
          <p:cNvSpPr>
            <a:spLocks noChangeArrowheads="1"/>
          </p:cNvSpPr>
          <p:nvPr/>
        </p:nvSpPr>
        <p:spPr bwMode="auto">
          <a:xfrm>
            <a:off x="3060700" y="4362437"/>
            <a:ext cx="419100" cy="419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3000" dirty="0">
                <a:solidFill>
                  <a:srgbClr val="FFFFFF"/>
                </a:solidFill>
                <a:latin typeface="Impact" pitchFamily="34" charset="0"/>
                <a:ea typeface="굴림" charset="-127"/>
              </a:rPr>
              <a:t>2</a:t>
            </a:r>
          </a:p>
        </p:txBody>
      </p:sp>
      <p:sp>
        <p:nvSpPr>
          <p:cNvPr id="176" name="Oval 266"/>
          <p:cNvSpPr>
            <a:spLocks noChangeArrowheads="1"/>
          </p:cNvSpPr>
          <p:nvPr/>
        </p:nvSpPr>
        <p:spPr bwMode="auto">
          <a:xfrm>
            <a:off x="5365750" y="3105137"/>
            <a:ext cx="419100" cy="419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3000" dirty="0">
                <a:solidFill>
                  <a:srgbClr val="FFFFFF"/>
                </a:solidFill>
                <a:latin typeface="Impact" pitchFamily="34" charset="0"/>
                <a:ea typeface="굴림" charset="-127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759636" y="1930118"/>
            <a:ext cx="3443632" cy="3445092"/>
            <a:chOff x="2759636" y="1700808"/>
            <a:chExt cx="3443632" cy="3445092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invGray">
            <a:xfrm rot="17973186">
              <a:off x="4677877" y="2290081"/>
              <a:ext cx="728741" cy="265793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bg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invGray">
            <a:xfrm rot="3465783">
              <a:off x="4677876" y="4280611"/>
              <a:ext cx="728742" cy="265793"/>
            </a:xfrm>
            <a:prstGeom prst="rightArrow">
              <a:avLst>
                <a:gd name="adj1" fmla="val 35167"/>
                <a:gd name="adj2" fmla="val 111028"/>
              </a:avLst>
            </a:prstGeom>
            <a:gradFill rotWithShape="1">
              <a:gsLst>
                <a:gs pos="0">
                  <a:schemeClr val="bg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invGray">
            <a:xfrm rot="14369022">
              <a:off x="3535841" y="2339734"/>
              <a:ext cx="728741" cy="265793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bg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invGray">
            <a:xfrm rot="7535209">
              <a:off x="3521237" y="4249942"/>
              <a:ext cx="728741" cy="265793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bg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invGray">
            <a:xfrm>
              <a:off x="5220417" y="3327698"/>
              <a:ext cx="728741" cy="265793"/>
            </a:xfrm>
            <a:prstGeom prst="rightArrow">
              <a:avLst>
                <a:gd name="adj1" fmla="val 35167"/>
                <a:gd name="adj2" fmla="val 111028"/>
              </a:avLst>
            </a:prstGeom>
            <a:gradFill rotWithShape="1">
              <a:gsLst>
                <a:gs pos="0">
                  <a:schemeClr val="bg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invGray">
            <a:xfrm rot="10800000">
              <a:off x="3013746" y="3321856"/>
              <a:ext cx="794460" cy="265793"/>
            </a:xfrm>
            <a:prstGeom prst="rightArrow">
              <a:avLst>
                <a:gd name="adj1" fmla="val 35167"/>
                <a:gd name="adj2" fmla="val 121041"/>
              </a:avLst>
            </a:prstGeom>
            <a:gradFill rotWithShape="1">
              <a:gsLst>
                <a:gs pos="0">
                  <a:schemeClr val="bg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gray">
            <a:xfrm>
              <a:off x="2759636" y="1700808"/>
              <a:ext cx="3443632" cy="3445092"/>
            </a:xfrm>
            <a:prstGeom prst="ellipse">
              <a:avLst/>
            </a:prstGeom>
            <a:noFill/>
            <a:ln w="38100" algn="ctr">
              <a:solidFill>
                <a:srgbClr val="80808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3502982" y="2458758"/>
              <a:ext cx="1987609" cy="1987609"/>
              <a:chOff x="2238" y="1769"/>
              <a:chExt cx="1361" cy="1361"/>
            </a:xfrm>
          </p:grpSpPr>
          <p:sp>
            <p:nvSpPr>
              <p:cNvPr id="42002" name="Oval 11"/>
              <p:cNvSpPr>
                <a:spLocks noChangeArrowheads="1"/>
              </p:cNvSpPr>
              <p:nvPr/>
            </p:nvSpPr>
            <p:spPr bwMode="gray">
              <a:xfrm>
                <a:off x="2238" y="1769"/>
                <a:ext cx="1361" cy="1361"/>
              </a:xfrm>
              <a:prstGeom prst="ellipse">
                <a:avLst/>
              </a:prstGeom>
              <a:gradFill rotWithShape="1">
                <a:gsLst>
                  <a:gs pos="0">
                    <a:srgbClr val="93D4E9"/>
                  </a:gs>
                  <a:gs pos="50000">
                    <a:srgbClr val="0099CC"/>
                  </a:gs>
                  <a:gs pos="100000">
                    <a:srgbClr val="93D4E9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3" name="Oval 12"/>
              <p:cNvSpPr>
                <a:spLocks noChangeArrowheads="1"/>
              </p:cNvSpPr>
              <p:nvPr/>
            </p:nvSpPr>
            <p:spPr bwMode="gray">
              <a:xfrm>
                <a:off x="2327" y="1858"/>
                <a:ext cx="1183" cy="1183"/>
              </a:xfrm>
              <a:prstGeom prst="ellipse">
                <a:avLst/>
              </a:prstGeom>
              <a:gradFill rotWithShape="1">
                <a:gsLst>
                  <a:gs pos="0">
                    <a:srgbClr val="00536E"/>
                  </a:gs>
                  <a:gs pos="50000">
                    <a:srgbClr val="0099CC"/>
                  </a:gs>
                  <a:gs pos="100000">
                    <a:srgbClr val="00536E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4" name="Oval 13"/>
              <p:cNvSpPr>
                <a:spLocks noChangeArrowheads="1"/>
              </p:cNvSpPr>
              <p:nvPr/>
            </p:nvSpPr>
            <p:spPr bwMode="gray">
              <a:xfrm>
                <a:off x="2328" y="1860"/>
                <a:ext cx="1183" cy="1183"/>
              </a:xfrm>
              <a:prstGeom prst="ellipse">
                <a:avLst/>
              </a:prstGeom>
              <a:gradFill rotWithShape="1">
                <a:gsLst>
                  <a:gs pos="0">
                    <a:srgbClr val="006182"/>
                  </a:gs>
                  <a:gs pos="100000">
                    <a:srgbClr val="0099CC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5" name="Oval 14"/>
              <p:cNvSpPr>
                <a:spLocks noChangeArrowheads="1"/>
              </p:cNvSpPr>
              <p:nvPr/>
            </p:nvSpPr>
            <p:spPr bwMode="gray">
              <a:xfrm>
                <a:off x="2391" y="1917"/>
                <a:ext cx="1065" cy="106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2410" y="1929"/>
                <a:ext cx="1031" cy="1031"/>
                <a:chOff x="4166" y="1706"/>
                <a:chExt cx="1252" cy="1252"/>
              </a:xfrm>
            </p:grpSpPr>
            <p:sp>
              <p:nvSpPr>
                <p:cNvPr id="42008" name="Oval 1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9" name="Oval 17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0" name="Oval 1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1" name="Oval 19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07" name="Text Box 20"/>
              <p:cNvSpPr txBox="1">
                <a:spLocks noChangeArrowheads="1"/>
              </p:cNvSpPr>
              <p:nvPr/>
            </p:nvSpPr>
            <p:spPr bwMode="gray">
              <a:xfrm>
                <a:off x="2677" y="2310"/>
                <a:ext cx="50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400" b="1" dirty="0" smtClean="0">
                    <a:solidFill>
                      <a:srgbClr val="080808"/>
                    </a:solidFill>
                  </a:rPr>
                  <a:t>文本</a:t>
                </a:r>
                <a:endParaRPr lang="en-US" altLang="zh-CN" sz="2400" b="1" dirty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21" name="AutoShape 21"/>
          <p:cNvSpPr>
            <a:spLocks noChangeArrowheads="1"/>
          </p:cNvSpPr>
          <p:nvPr/>
        </p:nvSpPr>
        <p:spPr bwMode="gray">
          <a:xfrm>
            <a:off x="571951" y="3482527"/>
            <a:ext cx="2383379" cy="420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这里输入文本</a:t>
            </a:r>
            <a:endParaRPr lang="en-US" altLang="zh-CN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gray">
          <a:xfrm>
            <a:off x="1202845" y="2010441"/>
            <a:ext cx="2383379" cy="420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这里输入文本</a:t>
            </a:r>
            <a:endParaRPr lang="en-US" altLang="zh-CN" b="1" dirty="0" smtClean="0">
              <a:solidFill>
                <a:schemeClr val="bg2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gray">
          <a:xfrm>
            <a:off x="1202845" y="4814415"/>
            <a:ext cx="2383379" cy="420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这里输入文本</a:t>
            </a:r>
            <a:endParaRPr lang="en-US" altLang="zh-CN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gray">
          <a:xfrm>
            <a:off x="6009035" y="3482527"/>
            <a:ext cx="2453478" cy="420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这里输入文本</a:t>
            </a:r>
            <a:endParaRPr lang="en-US" altLang="zh-CN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gray">
          <a:xfrm>
            <a:off x="5338709" y="2010441"/>
            <a:ext cx="2453478" cy="420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这里输入文本</a:t>
            </a:r>
            <a:endParaRPr lang="en-US" altLang="zh-CN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>
            <a:off x="5338709" y="4814415"/>
            <a:ext cx="2453478" cy="420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这里输入文本</a:t>
            </a:r>
            <a:endParaRPr lang="en-US" altLang="zh-CN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2001" name="Rectangle 27"/>
          <p:cNvSpPr>
            <a:spLocks noChangeArrowheads="1"/>
          </p:cNvSpPr>
          <p:nvPr/>
        </p:nvSpPr>
        <p:spPr bwMode="auto">
          <a:xfrm>
            <a:off x="1787007" y="5760757"/>
            <a:ext cx="5537851" cy="311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这里输入文本这里输入文本这里输入文本</a:t>
            </a:r>
            <a:endParaRPr lang="en-US" altLang="zh-CN" sz="1600" b="1" dirty="0" smtClean="0">
              <a:solidFill>
                <a:srgbClr val="080808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0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2288" y="5403837"/>
            <a:ext cx="8059737" cy="811213"/>
            <a:chOff x="719" y="3396"/>
            <a:chExt cx="4330" cy="35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gray">
            <a:xfrm>
              <a:off x="719" y="3396"/>
              <a:ext cx="4330" cy="35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Normal3" dir="r"/>
            </a:scene3d>
            <a:sp3d extrusionH="36306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74" name="Line 4"/>
            <p:cNvSpPr>
              <a:spLocks noChangeShapeType="1"/>
            </p:cNvSpPr>
            <p:nvPr/>
          </p:nvSpPr>
          <p:spPr bwMode="gray">
            <a:xfrm>
              <a:off x="725" y="3402"/>
              <a:ext cx="4306" cy="1"/>
            </a:xfrm>
            <a:prstGeom prst="line">
              <a:avLst/>
            </a:prstGeom>
            <a:noFill/>
            <a:ln w="9525">
              <a:solidFill>
                <a:srgbClr val="F8F8F8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23950" y="4833925"/>
            <a:ext cx="6924675" cy="466725"/>
            <a:chOff x="719" y="3396"/>
            <a:chExt cx="4330" cy="35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gray">
            <a:xfrm>
              <a:off x="719" y="3396"/>
              <a:ext cx="4330" cy="35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Normal3" dir="r"/>
            </a:scene3d>
            <a:sp3d extrusionH="1218930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72" name="Line 7"/>
            <p:cNvSpPr>
              <a:spLocks noChangeShapeType="1"/>
            </p:cNvSpPr>
            <p:nvPr/>
          </p:nvSpPr>
          <p:spPr bwMode="gray">
            <a:xfrm>
              <a:off x="725" y="3402"/>
              <a:ext cx="4306" cy="1"/>
            </a:xfrm>
            <a:prstGeom prst="line">
              <a:avLst/>
            </a:prstGeom>
            <a:noFill/>
            <a:ln w="9525">
              <a:solidFill>
                <a:srgbClr val="F8F8F8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422400" y="1643050"/>
            <a:ext cx="6194425" cy="2957512"/>
            <a:chOff x="535" y="1391"/>
            <a:chExt cx="4672" cy="1583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535" y="1391"/>
              <a:ext cx="4664" cy="1583"/>
            </a:xfrm>
            <a:prstGeom prst="roundRect">
              <a:avLst>
                <a:gd name="adj" fmla="val 5722"/>
              </a:avLst>
            </a:prstGeom>
            <a:gradFill rotWithShape="1">
              <a:gsLst>
                <a:gs pos="0">
                  <a:srgbClr val="FFFFFF">
                    <a:gamma/>
                    <a:shade val="79216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38100" algn="ctr">
              <a:solidFill>
                <a:srgbClr val="F8F8F8"/>
              </a:solidFill>
              <a:round/>
              <a:headEnd/>
              <a:tailEnd/>
            </a:ln>
            <a:effectLst>
              <a:outerShdw dist="107763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1" name="Picture 10" descr="high_line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20000"/>
            </a:blip>
            <a:srcRect t="12500"/>
            <a:stretch>
              <a:fillRect/>
            </a:stretch>
          </p:blipFill>
          <p:spPr bwMode="gray">
            <a:xfrm>
              <a:off x="543" y="1397"/>
              <a:ext cx="4664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</p:pic>
      </p:grpSp>
      <p:sp>
        <p:nvSpPr>
          <p:cNvPr id="23558" name="Rectangle 11"/>
          <p:cNvSpPr>
            <a:spLocks noChangeArrowheads="1"/>
          </p:cNvSpPr>
          <p:nvPr/>
        </p:nvSpPr>
        <p:spPr bwMode="white">
          <a:xfrm>
            <a:off x="1398588" y="5576598"/>
            <a:ext cx="6492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这里输入文本信息这里输入文本信息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white">
          <a:xfrm>
            <a:off x="1752600" y="4811700"/>
            <a:ext cx="572135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这里输入文本信息这里输入文本信息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3561" name="AutoShape 14"/>
          <p:cNvSpPr>
            <a:spLocks noChangeArrowheads="1"/>
          </p:cNvSpPr>
          <p:nvPr/>
        </p:nvSpPr>
        <p:spPr bwMode="gray">
          <a:xfrm>
            <a:off x="2052638" y="2830500"/>
            <a:ext cx="3460750" cy="4286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5"/>
          <p:cNvSpPr>
            <a:spLocks noChangeArrowheads="1"/>
          </p:cNvSpPr>
          <p:nvPr/>
        </p:nvSpPr>
        <p:spPr bwMode="gray">
          <a:xfrm>
            <a:off x="2052638" y="3338500"/>
            <a:ext cx="3460750" cy="4286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AutoShape 16"/>
          <p:cNvSpPr>
            <a:spLocks noChangeArrowheads="1"/>
          </p:cNvSpPr>
          <p:nvPr/>
        </p:nvSpPr>
        <p:spPr bwMode="gray">
          <a:xfrm>
            <a:off x="2052638" y="3838562"/>
            <a:ext cx="3460750" cy="4286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Rectangle 17"/>
          <p:cNvSpPr>
            <a:spLocks noChangeArrowheads="1"/>
          </p:cNvSpPr>
          <p:nvPr/>
        </p:nvSpPr>
        <p:spPr bwMode="gray">
          <a:xfrm>
            <a:off x="2312988" y="2878125"/>
            <a:ext cx="192071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1600" dirty="0" smtClean="0"/>
              <a:t>这里输入文本信息</a:t>
            </a:r>
            <a:endParaRPr lang="en-US" altLang="zh-CN" sz="1600" b="1" dirty="0"/>
          </a:p>
        </p:txBody>
      </p:sp>
      <p:sp>
        <p:nvSpPr>
          <p:cNvPr id="23565" name="Rectangle 18"/>
          <p:cNvSpPr>
            <a:spLocks noChangeArrowheads="1"/>
          </p:cNvSpPr>
          <p:nvPr/>
        </p:nvSpPr>
        <p:spPr bwMode="gray">
          <a:xfrm>
            <a:off x="2312988" y="3386125"/>
            <a:ext cx="192071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1600" dirty="0" smtClean="0"/>
              <a:t>这里输入文本信息</a:t>
            </a:r>
            <a:endParaRPr lang="en-US" altLang="zh-CN" sz="1600" b="1" dirty="0"/>
          </a:p>
        </p:txBody>
      </p:sp>
      <p:sp>
        <p:nvSpPr>
          <p:cNvPr id="23566" name="Rectangle 19"/>
          <p:cNvSpPr>
            <a:spLocks noChangeArrowheads="1"/>
          </p:cNvSpPr>
          <p:nvPr/>
        </p:nvSpPr>
        <p:spPr bwMode="gray">
          <a:xfrm>
            <a:off x="2312988" y="3884600"/>
            <a:ext cx="192071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1600" dirty="0" smtClean="0"/>
              <a:t>这里输入文本信息</a:t>
            </a:r>
            <a:endParaRPr lang="en-US" altLang="zh-CN" sz="1600" b="1" dirty="0"/>
          </a:p>
        </p:txBody>
      </p:sp>
      <p:pic>
        <p:nvPicPr>
          <p:cNvPr id="23567" name="Picture 20" descr="0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695950" y="2752712"/>
            <a:ext cx="18288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组合 25"/>
          <p:cNvGrpSpPr/>
          <p:nvPr/>
        </p:nvGrpSpPr>
        <p:grpSpPr>
          <a:xfrm>
            <a:off x="1443038" y="2100250"/>
            <a:ext cx="3039537" cy="461665"/>
            <a:chOff x="1443038" y="1725960"/>
            <a:chExt cx="3039537" cy="461665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gray">
            <a:xfrm>
              <a:off x="1835696" y="1725960"/>
              <a:ext cx="264687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Clr>
                  <a:srgbClr val="FF3300"/>
                </a:buClr>
                <a:buSzPct val="11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bg2">
                      <a:lumMod val="50000"/>
                    </a:schemeClr>
                  </a:solidFill>
                </a:rPr>
                <a:t>这里输入文本信息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3568" name="AutoShape 21"/>
            <p:cNvSpPr>
              <a:spLocks noChangeArrowheads="1"/>
            </p:cNvSpPr>
            <p:nvPr/>
          </p:nvSpPr>
          <p:spPr bwMode="gray">
            <a:xfrm>
              <a:off x="1443038" y="1767235"/>
              <a:ext cx="320675" cy="415925"/>
            </a:xfrm>
            <a:custGeom>
              <a:avLst/>
              <a:gdLst>
                <a:gd name="T0" fmla="*/ 29740658 w 21600"/>
                <a:gd name="T1" fmla="*/ 0 h 21600"/>
                <a:gd name="T2" fmla="*/ 0 w 21600"/>
                <a:gd name="T3" fmla="*/ 77109598 h 21600"/>
                <a:gd name="T4" fmla="*/ 29740658 w 21600"/>
                <a:gd name="T5" fmla="*/ 154218811 h 21600"/>
                <a:gd name="T6" fmla="*/ 70678556 w 21600"/>
                <a:gd name="T7" fmla="*/ 7710959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41 h 21600"/>
                <a:gd name="T14" fmla="*/ 15392 w 21600"/>
                <a:gd name="T15" fmla="*/ 161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089" y="0"/>
                  </a:moveTo>
                  <a:lnTo>
                    <a:pt x="9089" y="5441"/>
                  </a:lnTo>
                  <a:lnTo>
                    <a:pt x="3375" y="5441"/>
                  </a:lnTo>
                  <a:lnTo>
                    <a:pt x="3375" y="16159"/>
                  </a:lnTo>
                  <a:lnTo>
                    <a:pt x="9089" y="16159"/>
                  </a:lnTo>
                  <a:lnTo>
                    <a:pt x="9089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41"/>
                  </a:moveTo>
                  <a:lnTo>
                    <a:pt x="1350" y="16159"/>
                  </a:lnTo>
                  <a:lnTo>
                    <a:pt x="2700" y="16159"/>
                  </a:lnTo>
                  <a:lnTo>
                    <a:pt x="2700" y="5441"/>
                  </a:lnTo>
                  <a:close/>
                </a:path>
                <a:path w="21600" h="21600">
                  <a:moveTo>
                    <a:pt x="0" y="5441"/>
                  </a:moveTo>
                  <a:lnTo>
                    <a:pt x="0" y="16159"/>
                  </a:lnTo>
                  <a:lnTo>
                    <a:pt x="675" y="16159"/>
                  </a:lnTo>
                  <a:lnTo>
                    <a:pt x="675" y="5441"/>
                  </a:lnTo>
                  <a:close/>
                </a:path>
              </a:pathLst>
            </a:custGeom>
            <a:solidFill>
              <a:srgbClr val="212127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1" grpId="0" animBg="1"/>
      <p:bldP spid="23562" grpId="0" animBg="1"/>
      <p:bldP spid="23563" grpId="0" animBg="1"/>
      <p:bldP spid="23564" grpId="0"/>
      <p:bldP spid="23565" grpId="0"/>
      <p:bldP spid="235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357158" y="2428868"/>
            <a:ext cx="2355850" cy="836613"/>
            <a:chOff x="204" y="1616"/>
            <a:chExt cx="1484" cy="527"/>
          </a:xfrm>
        </p:grpSpPr>
        <p:sp>
          <p:nvSpPr>
            <p:cNvPr id="37" name="Freeform 4"/>
            <p:cNvSpPr>
              <a:spLocks/>
            </p:cNvSpPr>
            <p:nvPr/>
          </p:nvSpPr>
          <p:spPr bwMode="auto">
            <a:xfrm>
              <a:off x="288" y="1616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0"/>
                <a:gd name="T16" fmla="*/ 0 h 527"/>
                <a:gd name="T17" fmla="*/ 1400 w 1400"/>
                <a:gd name="T18" fmla="*/ 527 h 5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 rot="-9180000">
              <a:off x="204" y="1996"/>
              <a:ext cx="942" cy="144"/>
            </a:xfrm>
            <a:custGeom>
              <a:avLst/>
              <a:gdLst>
                <a:gd name="T0" fmla="*/ 942 w 21600"/>
                <a:gd name="T1" fmla="*/ 72 h 21600"/>
                <a:gd name="T2" fmla="*/ 471 w 21600"/>
                <a:gd name="T3" fmla="*/ 144 h 21600"/>
                <a:gd name="T4" fmla="*/ 0 w 21600"/>
                <a:gd name="T5" fmla="*/ 72 h 21600"/>
                <a:gd name="T6" fmla="*/ 4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89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Freeform 6"/>
          <p:cNvSpPr>
            <a:spLocks/>
          </p:cNvSpPr>
          <p:nvPr/>
        </p:nvSpPr>
        <p:spPr bwMode="auto">
          <a:xfrm>
            <a:off x="1879571" y="3144831"/>
            <a:ext cx="2600325" cy="1087437"/>
          </a:xfrm>
          <a:custGeom>
            <a:avLst/>
            <a:gdLst>
              <a:gd name="T0" fmla="*/ 1002 w 1698"/>
              <a:gd name="T1" fmla="*/ 710 h 710"/>
              <a:gd name="T2" fmla="*/ 1698 w 1698"/>
              <a:gd name="T3" fmla="*/ 366 h 710"/>
              <a:gd name="T4" fmla="*/ 591 w 1698"/>
              <a:gd name="T5" fmla="*/ 0 h 710"/>
              <a:gd name="T6" fmla="*/ 0 w 1698"/>
              <a:gd name="T7" fmla="*/ 202 h 710"/>
              <a:gd name="T8" fmla="*/ 1002 w 1698"/>
              <a:gd name="T9" fmla="*/ 710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710"/>
              <a:gd name="T17" fmla="*/ 1698 w 1698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solidFill>
            <a:srgbClr val="C0C0C0">
              <a:alpha val="3803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2003396" y="2511418"/>
            <a:ext cx="2600325" cy="1087438"/>
          </a:xfrm>
          <a:custGeom>
            <a:avLst/>
            <a:gdLst>
              <a:gd name="T0" fmla="*/ 1002 w 1698"/>
              <a:gd name="T1" fmla="*/ 710 h 710"/>
              <a:gd name="T2" fmla="*/ 1698 w 1698"/>
              <a:gd name="T3" fmla="*/ 366 h 710"/>
              <a:gd name="T4" fmla="*/ 591 w 1698"/>
              <a:gd name="T5" fmla="*/ 0 h 710"/>
              <a:gd name="T6" fmla="*/ 0 w 1698"/>
              <a:gd name="T7" fmla="*/ 202 h 710"/>
              <a:gd name="T8" fmla="*/ 1002 w 1698"/>
              <a:gd name="T9" fmla="*/ 710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710"/>
              <a:gd name="T17" fmla="*/ 1698 w 1698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>
                  <a:alpha val="89998"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2076421" y="1806568"/>
            <a:ext cx="2279650" cy="520700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单击添加段落文字单击添加段落文字</a:t>
            </a:r>
          </a:p>
        </p:txBody>
      </p:sp>
      <p:sp>
        <p:nvSpPr>
          <p:cNvPr id="42" name="AutoShape 9"/>
          <p:cNvSpPr>
            <a:spLocks/>
          </p:cNvSpPr>
          <p:nvPr/>
        </p:nvSpPr>
        <p:spPr bwMode="auto">
          <a:xfrm>
            <a:off x="4329083" y="2216143"/>
            <a:ext cx="2279650" cy="520700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单击添加段落文字单击添加段落文字</a:t>
            </a:r>
          </a:p>
        </p:txBody>
      </p:sp>
      <p:sp>
        <p:nvSpPr>
          <p:cNvPr id="43" name="AutoShape 10"/>
          <p:cNvSpPr>
            <a:spLocks/>
          </p:cNvSpPr>
          <p:nvPr/>
        </p:nvSpPr>
        <p:spPr bwMode="auto">
          <a:xfrm>
            <a:off x="1114396" y="5060943"/>
            <a:ext cx="2120900" cy="520700"/>
          </a:xfrm>
          <a:prstGeom prst="accentCallout1">
            <a:avLst>
              <a:gd name="adj1" fmla="val 21949"/>
              <a:gd name="adj2" fmla="val 103593"/>
              <a:gd name="adj3" fmla="val 1523"/>
              <a:gd name="adj4" fmla="val 134880"/>
            </a:avLst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单击添加段落文字单击添加段落文字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343246" y="3587743"/>
            <a:ext cx="5364162" cy="2640013"/>
            <a:chOff x="3494081" y="3357562"/>
            <a:chExt cx="5364162" cy="2640013"/>
          </a:xfrm>
        </p:grpSpPr>
        <p:sp>
          <p:nvSpPr>
            <p:cNvPr id="45" name="AutoShape 11"/>
            <p:cNvSpPr>
              <a:spLocks noChangeArrowheads="1"/>
            </p:cNvSpPr>
            <p:nvPr/>
          </p:nvSpPr>
          <p:spPr bwMode="auto">
            <a:xfrm rot="12420000">
              <a:off x="3494081" y="4445000"/>
              <a:ext cx="1966912" cy="228600"/>
            </a:xfrm>
            <a:custGeom>
              <a:avLst/>
              <a:gdLst>
                <a:gd name="T0" fmla="*/ 1966912 w 21600"/>
                <a:gd name="T1" fmla="*/ 114300 h 21600"/>
                <a:gd name="T2" fmla="*/ 983456 w 21600"/>
                <a:gd name="T3" fmla="*/ 228600 h 21600"/>
                <a:gd name="T4" fmla="*/ 0 w 21600"/>
                <a:gd name="T5" fmla="*/ 114300 h 21600"/>
                <a:gd name="T6" fmla="*/ 98345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643306" y="3357562"/>
              <a:ext cx="5211762" cy="2203450"/>
            </a:xfrm>
            <a:custGeom>
              <a:avLst/>
              <a:gdLst>
                <a:gd name="T0" fmla="*/ 0 w 3283"/>
                <a:gd name="T1" fmla="*/ 332 h 1388"/>
                <a:gd name="T2" fmla="*/ 1065 w 3283"/>
                <a:gd name="T3" fmla="*/ 869 h 1388"/>
                <a:gd name="T4" fmla="*/ 177 w 3283"/>
                <a:gd name="T5" fmla="*/ 1388 h 1388"/>
                <a:gd name="T6" fmla="*/ 3283 w 3283"/>
                <a:gd name="T7" fmla="*/ 1388 h 1388"/>
                <a:gd name="T8" fmla="*/ 2529 w 3283"/>
                <a:gd name="T9" fmla="*/ 96 h 1388"/>
                <a:gd name="T10" fmla="*/ 1981 w 3283"/>
                <a:gd name="T11" fmla="*/ 414 h 1388"/>
                <a:gd name="T12" fmla="*/ 685 w 3283"/>
                <a:gd name="T13" fmla="*/ 0 h 1388"/>
                <a:gd name="T14" fmla="*/ 0 w 3283"/>
                <a:gd name="T15" fmla="*/ 332 h 13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83"/>
                <a:gd name="T25" fmla="*/ 0 h 1388"/>
                <a:gd name="T26" fmla="*/ 3283 w 3283"/>
                <a:gd name="T27" fmla="*/ 1388 h 13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83" h="1388">
                  <a:moveTo>
                    <a:pt x="0" y="332"/>
                  </a:moveTo>
                  <a:lnTo>
                    <a:pt x="1065" y="869"/>
                  </a:lnTo>
                  <a:lnTo>
                    <a:pt x="177" y="1388"/>
                  </a:lnTo>
                  <a:lnTo>
                    <a:pt x="3283" y="1388"/>
                  </a:lnTo>
                  <a:lnTo>
                    <a:pt x="2529" y="96"/>
                  </a:lnTo>
                  <a:lnTo>
                    <a:pt x="1981" y="414"/>
                  </a:lnTo>
                  <a:lnTo>
                    <a:pt x="685" y="0"/>
                  </a:lnTo>
                  <a:lnTo>
                    <a:pt x="0" y="3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47" name="AutoShape 13"/>
            <p:cNvSpPr>
              <a:spLocks noChangeArrowheads="1"/>
            </p:cNvSpPr>
            <p:nvPr/>
          </p:nvSpPr>
          <p:spPr bwMode="auto">
            <a:xfrm rot="10800000">
              <a:off x="3917943" y="5678487"/>
              <a:ext cx="4940300" cy="319088"/>
            </a:xfrm>
            <a:custGeom>
              <a:avLst/>
              <a:gdLst>
                <a:gd name="T0" fmla="*/ 4940300 w 21600"/>
                <a:gd name="T1" fmla="*/ 159544 h 21600"/>
                <a:gd name="T2" fmla="*/ 2470150 w 21600"/>
                <a:gd name="T3" fmla="*/ 319088 h 21600"/>
                <a:gd name="T4" fmla="*/ 0 w 21600"/>
                <a:gd name="T5" fmla="*/ 159544 h 21600"/>
                <a:gd name="T6" fmla="*/ 247015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 descr="RY_circl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512" y="2262767"/>
            <a:ext cx="2200920" cy="22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 descr="LB_circle0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2245305"/>
            <a:ext cx="21463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 descr="O_chevron001"/>
          <p:cNvPicPr>
            <a:picLocks noChangeAspect="1" noChangeArrowheads="1"/>
          </p:cNvPicPr>
          <p:nvPr/>
        </p:nvPicPr>
        <p:blipFill>
          <a:blip r:embed="rId5" cstate="print">
            <a:lum bright="6000" contrast="42000"/>
            <a:grayscl/>
          </a:blip>
          <a:srcRect/>
          <a:stretch>
            <a:fillRect/>
          </a:stretch>
        </p:blipFill>
        <p:spPr bwMode="auto">
          <a:xfrm>
            <a:off x="2906713" y="2999368"/>
            <a:ext cx="51752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 descr="O_chevron001"/>
          <p:cNvPicPr>
            <a:picLocks noChangeAspect="1" noChangeArrowheads="1"/>
          </p:cNvPicPr>
          <p:nvPr/>
        </p:nvPicPr>
        <p:blipFill>
          <a:blip r:embed="rId5" cstate="print">
            <a:lum bright="6000" contrast="42000"/>
            <a:grayscl/>
          </a:blip>
          <a:srcRect/>
          <a:stretch>
            <a:fillRect/>
          </a:stretch>
        </p:blipFill>
        <p:spPr bwMode="auto">
          <a:xfrm>
            <a:off x="5684838" y="2921580"/>
            <a:ext cx="517525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 descr="YG_circle0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63925" y="2269118"/>
            <a:ext cx="2182813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1" name="Text Box 8"/>
          <p:cNvSpPr txBox="1">
            <a:spLocks noChangeArrowheads="1"/>
          </p:cNvSpPr>
          <p:nvPr/>
        </p:nvSpPr>
        <p:spPr bwMode="gray">
          <a:xfrm>
            <a:off x="3739466" y="3139185"/>
            <a:ext cx="16144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000000"/>
                </a:solidFill>
              </a:rPr>
              <a:t>文本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1085850" y="4813880"/>
            <a:ext cx="6138863" cy="9725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标题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gray">
          <a:xfrm>
            <a:off x="6554668" y="3139185"/>
            <a:ext cx="16144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000000"/>
                </a:solidFill>
              </a:rPr>
              <a:t>文本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gray">
          <a:xfrm>
            <a:off x="959297" y="3139185"/>
            <a:ext cx="16144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000000"/>
                </a:solidFill>
              </a:rPr>
              <a:t>文本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1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1098564" y="2371799"/>
            <a:ext cx="6969092" cy="2824451"/>
            <a:chOff x="1131150" y="2144375"/>
            <a:chExt cx="6969092" cy="2824451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gray">
            <a:xfrm>
              <a:off x="5275791" y="2144375"/>
              <a:ext cx="2824451" cy="2824451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gray">
            <a:xfrm>
              <a:off x="1131150" y="2144375"/>
              <a:ext cx="2824451" cy="2824451"/>
            </a:xfrm>
            <a:prstGeom prst="ellips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325" name="Text Box 9"/>
            <p:cNvSpPr txBox="1">
              <a:spLocks noChangeArrowheads="1"/>
            </p:cNvSpPr>
            <p:nvPr/>
          </p:nvSpPr>
          <p:spPr bwMode="auto">
            <a:xfrm>
              <a:off x="1610944" y="3371562"/>
              <a:ext cx="1564614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56340" name="AutoShape 44"/>
            <p:cNvSpPr>
              <a:spLocks noChangeArrowheads="1"/>
            </p:cNvSpPr>
            <p:nvPr/>
          </p:nvSpPr>
          <p:spPr bwMode="gray">
            <a:xfrm>
              <a:off x="3955601" y="2216797"/>
              <a:ext cx="1303593" cy="1104433"/>
            </a:xfrm>
            <a:custGeom>
              <a:avLst/>
              <a:gdLst>
                <a:gd name="T0" fmla="*/ 2147483647 w 21600"/>
                <a:gd name="T1" fmla="*/ 29585419 h 21600"/>
                <a:gd name="T2" fmla="*/ 348737175 w 21600"/>
                <a:gd name="T3" fmla="*/ 1570166987 h 21600"/>
                <a:gd name="T4" fmla="*/ 2147483647 w 21600"/>
                <a:gd name="T5" fmla="*/ 438007367 h 21600"/>
                <a:gd name="T6" fmla="*/ 2147483647 w 21600"/>
                <a:gd name="T7" fmla="*/ 762816041 h 21600"/>
                <a:gd name="T8" fmla="*/ 2147483647 w 21600"/>
                <a:gd name="T9" fmla="*/ 1602400521 h 21600"/>
                <a:gd name="T10" fmla="*/ 2147483647 w 21600"/>
                <a:gd name="T11" fmla="*/ 131200174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112" y="7246"/>
                  </a:moveTo>
                  <a:cubicBezTo>
                    <a:pt x="16751" y="4446"/>
                    <a:pt x="13912" y="2670"/>
                    <a:pt x="10800" y="2670"/>
                  </a:cubicBezTo>
                  <a:cubicBezTo>
                    <a:pt x="6548" y="2669"/>
                    <a:pt x="3014" y="5945"/>
                    <a:pt x="2693" y="10185"/>
                  </a:cubicBezTo>
                  <a:lnTo>
                    <a:pt x="30" y="9983"/>
                  </a:lnTo>
                  <a:cubicBezTo>
                    <a:pt x="458" y="4351"/>
                    <a:pt x="5152" y="-1"/>
                    <a:pt x="10800" y="0"/>
                  </a:cubicBezTo>
                  <a:cubicBezTo>
                    <a:pt x="14934" y="0"/>
                    <a:pt x="18706" y="2360"/>
                    <a:pt x="20513" y="6079"/>
                  </a:cubicBezTo>
                  <a:lnTo>
                    <a:pt x="22942" y="4899"/>
                  </a:lnTo>
                  <a:lnTo>
                    <a:pt x="21076" y="10291"/>
                  </a:lnTo>
                  <a:lnTo>
                    <a:pt x="15683" y="8426"/>
                  </a:lnTo>
                  <a:lnTo>
                    <a:pt x="18112" y="7246"/>
                  </a:lnTo>
                  <a:close/>
                </a:path>
              </a:pathLst>
            </a:custGeom>
            <a:solidFill>
              <a:schemeClr val="accent2">
                <a:alpha val="79999"/>
              </a:schemeClr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4652661" y="2888208"/>
              <a:ext cx="1593280" cy="1333769"/>
              <a:chOff x="480" y="336"/>
              <a:chExt cx="1486" cy="884"/>
            </a:xfrm>
          </p:grpSpPr>
          <p:sp>
            <p:nvSpPr>
              <p:cNvPr id="46" name="AutoShape 46"/>
              <p:cNvSpPr>
                <a:spLocks noChangeArrowheads="1"/>
              </p:cNvSpPr>
              <p:nvPr/>
            </p:nvSpPr>
            <p:spPr bwMode="gray">
              <a:xfrm>
                <a:off x="480" y="336"/>
                <a:ext cx="1486" cy="884"/>
              </a:xfrm>
              <a:prstGeom prst="homePlate">
                <a:avLst>
                  <a:gd name="adj" fmla="val 42025"/>
                </a:avLst>
              </a:prstGeom>
              <a:gradFill rotWithShape="1">
                <a:gsLst>
                  <a:gs pos="0">
                    <a:schemeClr val="folHlink">
                      <a:gamma/>
                      <a:tint val="41176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254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AutoShape 47"/>
              <p:cNvSpPr>
                <a:spLocks noChangeArrowheads="1"/>
              </p:cNvSpPr>
              <p:nvPr/>
            </p:nvSpPr>
            <p:spPr bwMode="gray">
              <a:xfrm>
                <a:off x="529" y="371"/>
                <a:ext cx="1375" cy="811"/>
              </a:xfrm>
              <a:prstGeom prst="homePlate">
                <a:avLst>
                  <a:gd name="adj" fmla="val 42386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69804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127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48"/>
            <p:cNvGrpSpPr>
              <a:grpSpLocks/>
            </p:cNvGrpSpPr>
            <p:nvPr/>
          </p:nvGrpSpPr>
          <p:grpSpPr bwMode="auto">
            <a:xfrm flipH="1">
              <a:off x="3014117" y="2904804"/>
              <a:ext cx="1593280" cy="1333769"/>
              <a:chOff x="480" y="336"/>
              <a:chExt cx="1486" cy="884"/>
            </a:xfrm>
          </p:grpSpPr>
          <p:sp>
            <p:nvSpPr>
              <p:cNvPr id="49" name="AutoShape 49"/>
              <p:cNvSpPr>
                <a:spLocks noChangeArrowheads="1"/>
              </p:cNvSpPr>
              <p:nvPr/>
            </p:nvSpPr>
            <p:spPr bwMode="gray">
              <a:xfrm>
                <a:off x="480" y="336"/>
                <a:ext cx="1486" cy="884"/>
              </a:xfrm>
              <a:prstGeom prst="homePlate">
                <a:avLst>
                  <a:gd name="adj" fmla="val 42025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0980"/>
                      <a:invGamma/>
                    </a:schemeClr>
                  </a:gs>
                </a:gsLst>
                <a:lin ang="2700000" scaled="1"/>
              </a:gradFill>
              <a:ln w="254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AutoShape 50"/>
              <p:cNvSpPr>
                <a:spLocks noChangeArrowheads="1"/>
              </p:cNvSpPr>
              <p:nvPr/>
            </p:nvSpPr>
            <p:spPr bwMode="gray">
              <a:xfrm>
                <a:off x="529" y="371"/>
                <a:ext cx="1375" cy="811"/>
              </a:xfrm>
              <a:prstGeom prst="homePlate">
                <a:avLst>
                  <a:gd name="adj" fmla="val 42386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6667"/>
                      <a:invGamma/>
                    </a:schemeClr>
                  </a:gs>
                </a:gsLst>
                <a:lin ang="2700000" scaled="1"/>
              </a:gradFill>
              <a:ln w="127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6347" name="AutoShape 55"/>
            <p:cNvSpPr>
              <a:spLocks noChangeArrowheads="1"/>
            </p:cNvSpPr>
            <p:nvPr/>
          </p:nvSpPr>
          <p:spPr bwMode="gray">
            <a:xfrm flipH="1" flipV="1">
              <a:off x="3955601" y="3791972"/>
              <a:ext cx="1303593" cy="1104433"/>
            </a:xfrm>
            <a:custGeom>
              <a:avLst/>
              <a:gdLst>
                <a:gd name="T0" fmla="*/ 2147483647 w 21600"/>
                <a:gd name="T1" fmla="*/ 19151498 h 21600"/>
                <a:gd name="T2" fmla="*/ 368708934 w 21600"/>
                <a:gd name="T3" fmla="*/ 1462571525 h 21600"/>
                <a:gd name="T4" fmla="*/ 2147483647 w 21600"/>
                <a:gd name="T5" fmla="*/ 430224648 h 21600"/>
                <a:gd name="T6" fmla="*/ 2147483647 w 21600"/>
                <a:gd name="T7" fmla="*/ 762816041 h 21600"/>
                <a:gd name="T8" fmla="*/ 2147483647 w 21600"/>
                <a:gd name="T9" fmla="*/ 1602400521 h 21600"/>
                <a:gd name="T10" fmla="*/ 2147483647 w 21600"/>
                <a:gd name="T11" fmla="*/ 131200174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112" y="7246"/>
                  </a:moveTo>
                  <a:cubicBezTo>
                    <a:pt x="16751" y="4446"/>
                    <a:pt x="13912" y="2670"/>
                    <a:pt x="10800" y="2670"/>
                  </a:cubicBezTo>
                  <a:cubicBezTo>
                    <a:pt x="6776" y="2669"/>
                    <a:pt x="3358" y="5613"/>
                    <a:pt x="2760" y="9591"/>
                  </a:cubicBezTo>
                  <a:lnTo>
                    <a:pt x="119" y="9195"/>
                  </a:lnTo>
                  <a:cubicBezTo>
                    <a:pt x="914" y="3909"/>
                    <a:pt x="5455" y="-1"/>
                    <a:pt x="10800" y="0"/>
                  </a:cubicBezTo>
                  <a:cubicBezTo>
                    <a:pt x="14934" y="0"/>
                    <a:pt x="18706" y="2360"/>
                    <a:pt x="20513" y="6079"/>
                  </a:cubicBezTo>
                  <a:lnTo>
                    <a:pt x="22942" y="4899"/>
                  </a:lnTo>
                  <a:lnTo>
                    <a:pt x="21076" y="10291"/>
                  </a:lnTo>
                  <a:lnTo>
                    <a:pt x="15683" y="8426"/>
                  </a:lnTo>
                  <a:lnTo>
                    <a:pt x="18112" y="724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6157723" y="3420755"/>
              <a:ext cx="1564614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502919" y="2002147"/>
            <a:ext cx="950536" cy="929413"/>
            <a:chOff x="1535505" y="1774723"/>
            <a:chExt cx="950536" cy="929413"/>
          </a:xfrm>
        </p:grpSpPr>
        <p:grpSp>
          <p:nvGrpSpPr>
            <p:cNvPr id="2" name="Group 15"/>
            <p:cNvGrpSpPr>
              <a:grpSpLocks/>
            </p:cNvGrpSpPr>
            <p:nvPr/>
          </p:nvGrpSpPr>
          <p:grpSpPr bwMode="auto">
            <a:xfrm>
              <a:off x="1535505" y="1774723"/>
              <a:ext cx="950536" cy="929413"/>
              <a:chOff x="480" y="1200"/>
              <a:chExt cx="1042" cy="1019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6374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zh-CN">
                    <a:latin typeface="Calibri" pitchFamily="34" charset="0"/>
                  </a:endParaRPr>
                </a:p>
              </p:txBody>
            </p:sp>
          </p:grpSp>
          <p:pic>
            <p:nvPicPr>
              <p:cNvPr id="56373" name="Picture 19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327" name="Text Box 30"/>
            <p:cNvSpPr txBox="1">
              <a:spLocks noChangeArrowheads="1"/>
            </p:cNvSpPr>
            <p:nvPr/>
          </p:nvSpPr>
          <p:spPr bwMode="white">
            <a:xfrm>
              <a:off x="1562663" y="2059194"/>
              <a:ext cx="890185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8F8F8"/>
                  </a:solidFill>
                </a:rPr>
                <a:t>文本</a:t>
              </a:r>
              <a:endParaRPr lang="en-US" altLang="zh-CN" sz="16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11255" y="2030813"/>
            <a:ext cx="1007870" cy="929413"/>
            <a:chOff x="6743841" y="1803389"/>
            <a:chExt cx="1007870" cy="929413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6775526" y="1803389"/>
              <a:ext cx="950536" cy="929413"/>
              <a:chOff x="480" y="1200"/>
              <a:chExt cx="1042" cy="1019"/>
            </a:xfrm>
          </p:grpSpPr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6370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54118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zh-CN">
                    <a:latin typeface="Calibri" pitchFamily="34" charset="0"/>
                  </a:endParaRPr>
                </a:p>
              </p:txBody>
            </p:sp>
          </p:grpSp>
          <p:pic>
            <p:nvPicPr>
              <p:cNvPr id="56369" name="Picture 49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330" name="Text Box 50"/>
            <p:cNvSpPr txBox="1">
              <a:spLocks noChangeArrowheads="1"/>
            </p:cNvSpPr>
            <p:nvPr/>
          </p:nvSpPr>
          <p:spPr bwMode="white">
            <a:xfrm>
              <a:off x="6743841" y="2112457"/>
              <a:ext cx="1007870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F8F8F8"/>
                  </a:solidFill>
                </a:rPr>
                <a:t>文本</a:t>
              </a:r>
              <a:endParaRPr lang="en-US" altLang="zh-CN" sz="1600" dirty="0">
                <a:solidFill>
                  <a:srgbClr val="F8F8F8"/>
                </a:solidFill>
              </a:endParaRPr>
            </a:p>
          </p:txBody>
        </p:sp>
      </p:grpSp>
      <p:sp>
        <p:nvSpPr>
          <p:cNvPr id="56331" name="Text Box 4"/>
          <p:cNvSpPr txBox="1">
            <a:spLocks noChangeArrowheads="1"/>
          </p:cNvSpPr>
          <p:nvPr/>
        </p:nvSpPr>
        <p:spPr bwMode="black">
          <a:xfrm>
            <a:off x="1599482" y="5754966"/>
            <a:ext cx="5974800" cy="351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/>
              <a:t>这里输入</a:t>
            </a:r>
            <a:r>
              <a:rPr lang="zh-CN" altLang="en-US" dirty="0" smtClean="0"/>
              <a:t>文本</a:t>
            </a:r>
            <a:r>
              <a:rPr lang="zh-CN" altLang="en-US" dirty="0"/>
              <a:t>这里输入</a:t>
            </a:r>
            <a:r>
              <a:rPr lang="zh-CN" altLang="en-US" dirty="0" smtClean="0"/>
              <a:t>文本</a:t>
            </a:r>
            <a:endParaRPr lang="en-US" altLang="zh-CN" dirty="0"/>
          </a:p>
        </p:txBody>
      </p:sp>
      <p:grpSp>
        <p:nvGrpSpPr>
          <p:cNvPr id="66" name="组合 65"/>
          <p:cNvGrpSpPr/>
          <p:nvPr/>
        </p:nvGrpSpPr>
        <p:grpSpPr>
          <a:xfrm>
            <a:off x="1502919" y="4618385"/>
            <a:ext cx="950536" cy="929413"/>
            <a:chOff x="1535505" y="4390961"/>
            <a:chExt cx="950536" cy="929413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535505" y="4390961"/>
              <a:ext cx="950536" cy="929413"/>
              <a:chOff x="480" y="1200"/>
              <a:chExt cx="1042" cy="1019"/>
            </a:xfrm>
          </p:grpSpPr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6366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4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56078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zh-CN">
                    <a:latin typeface="Calibri" pitchFamily="34" charset="0"/>
                  </a:endParaRPr>
                </a:p>
              </p:txBody>
            </p:sp>
          </p:grpSp>
          <p:pic>
            <p:nvPicPr>
              <p:cNvPr id="56365" name="Picture 19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333" name="Text Box 30"/>
            <p:cNvSpPr txBox="1">
              <a:spLocks noChangeArrowheads="1"/>
            </p:cNvSpPr>
            <p:nvPr/>
          </p:nvSpPr>
          <p:spPr bwMode="white">
            <a:xfrm>
              <a:off x="1562663" y="4675432"/>
              <a:ext cx="890185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8F8F8"/>
                  </a:solidFill>
                </a:rPr>
                <a:t>文本</a:t>
              </a:r>
              <a:endParaRPr lang="en-US" altLang="zh-CN" sz="16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2910" y="3387214"/>
            <a:ext cx="950536" cy="929413"/>
            <a:chOff x="675496" y="3159790"/>
            <a:chExt cx="950536" cy="929413"/>
          </a:xfrm>
        </p:grpSpPr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675496" y="3159790"/>
              <a:ext cx="950536" cy="929413"/>
              <a:chOff x="480" y="1200"/>
              <a:chExt cx="1042" cy="1019"/>
            </a:xfrm>
          </p:grpSpPr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6362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0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56078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zh-CN">
                    <a:latin typeface="Calibri" pitchFamily="34" charset="0"/>
                  </a:endParaRPr>
                </a:p>
              </p:txBody>
            </p:sp>
          </p:grpSp>
          <p:pic>
            <p:nvPicPr>
              <p:cNvPr id="56361" name="Picture 19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335" name="Text Box 30"/>
            <p:cNvSpPr txBox="1">
              <a:spLocks noChangeArrowheads="1"/>
            </p:cNvSpPr>
            <p:nvPr/>
          </p:nvSpPr>
          <p:spPr bwMode="white">
            <a:xfrm>
              <a:off x="702654" y="3444261"/>
              <a:ext cx="890185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8F8F8"/>
                  </a:solidFill>
                </a:rPr>
                <a:t>文本</a:t>
              </a:r>
              <a:endParaRPr lang="en-US" altLang="zh-CN" sz="16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11255" y="4511260"/>
            <a:ext cx="1007870" cy="929413"/>
            <a:chOff x="6743841" y="4283836"/>
            <a:chExt cx="1007870" cy="929413"/>
          </a:xfrm>
        </p:grpSpPr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6775526" y="4283836"/>
              <a:ext cx="950536" cy="929413"/>
              <a:chOff x="480" y="1200"/>
              <a:chExt cx="1042" cy="1019"/>
            </a:xfrm>
          </p:grpSpPr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6358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54118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zh-CN">
                    <a:latin typeface="Calibri" pitchFamily="34" charset="0"/>
                  </a:endParaRPr>
                </a:p>
              </p:txBody>
            </p:sp>
          </p:grpSp>
          <p:pic>
            <p:nvPicPr>
              <p:cNvPr id="56357" name="Picture 49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337" name="Text Box 50"/>
            <p:cNvSpPr txBox="1">
              <a:spLocks noChangeArrowheads="1"/>
            </p:cNvSpPr>
            <p:nvPr/>
          </p:nvSpPr>
          <p:spPr bwMode="white">
            <a:xfrm>
              <a:off x="6743841" y="4592905"/>
              <a:ext cx="1007870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8F8F8"/>
                  </a:solidFill>
                </a:rPr>
                <a:t>文本</a:t>
              </a:r>
              <a:endParaRPr lang="en-US" altLang="zh-CN" sz="16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16948" y="3334406"/>
            <a:ext cx="1007870" cy="929413"/>
            <a:chOff x="7549534" y="3106982"/>
            <a:chExt cx="1007870" cy="929413"/>
          </a:xfrm>
        </p:grpSpPr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7581219" y="3106982"/>
              <a:ext cx="950536" cy="929413"/>
              <a:chOff x="480" y="1200"/>
              <a:chExt cx="1042" cy="1019"/>
            </a:xfrm>
          </p:grpSpPr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6354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54118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zh-CN">
                    <a:latin typeface="Calibri" pitchFamily="34" charset="0"/>
                  </a:endParaRPr>
                </a:p>
              </p:txBody>
            </p:sp>
          </p:grpSp>
          <p:pic>
            <p:nvPicPr>
              <p:cNvPr id="56353" name="Picture 49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339" name="Text Box 50"/>
            <p:cNvSpPr txBox="1">
              <a:spLocks noChangeArrowheads="1"/>
            </p:cNvSpPr>
            <p:nvPr/>
          </p:nvSpPr>
          <p:spPr bwMode="white">
            <a:xfrm>
              <a:off x="7549534" y="3416050"/>
              <a:ext cx="1007870" cy="3217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8F8F8"/>
                  </a:solidFill>
                </a:rPr>
                <a:t>文本</a:t>
              </a:r>
              <a:endParaRPr lang="en-US" altLang="zh-CN" sz="1600" dirty="0">
                <a:solidFill>
                  <a:srgbClr val="F8F8F8"/>
                </a:solidFill>
              </a:endParaRPr>
            </a:p>
          </p:txBody>
        </p:sp>
      </p:grpSp>
      <p:sp>
        <p:nvSpPr>
          <p:cNvPr id="51" name="Text Box 8"/>
          <p:cNvSpPr txBox="1">
            <a:spLocks noChangeArrowheads="1"/>
          </p:cNvSpPr>
          <p:nvPr/>
        </p:nvSpPr>
        <p:spPr bwMode="white">
          <a:xfrm>
            <a:off x="3272336" y="3569345"/>
            <a:ext cx="1217591" cy="43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8F8F8"/>
                </a:solidFill>
                <a:latin typeface="Calibri" pitchFamily="34" charset="0"/>
              </a:rPr>
              <a:t>标题</a:t>
            </a:r>
            <a:endParaRPr lang="en-US" altLang="zh-CN" sz="2400" dirty="0">
              <a:solidFill>
                <a:srgbClr val="F8F8F8"/>
              </a:solidFill>
              <a:latin typeface="Calibri" pitchFamily="34" charset="0"/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white">
          <a:xfrm>
            <a:off x="4678493" y="3569345"/>
            <a:ext cx="1217591" cy="43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8F8F8"/>
                </a:solidFill>
                <a:latin typeface="Calibri" pitchFamily="34" charset="0"/>
              </a:rPr>
              <a:t>标题</a:t>
            </a:r>
            <a:endParaRPr lang="en-US" altLang="zh-CN" sz="2400" dirty="0">
              <a:solidFill>
                <a:srgbClr val="F8F8F8"/>
              </a:solidFill>
              <a:latin typeface="Calibri" pitchFamily="34" charset="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3808404" y="2000240"/>
            <a:ext cx="1564614" cy="321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 dirty="0"/>
              <a:t>这里输入文本</a:t>
            </a:r>
            <a:endParaRPr lang="en-US" altLang="zh-CN" sz="16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808404" y="5205930"/>
            <a:ext cx="1564614" cy="321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 dirty="0"/>
              <a:t>这里输入文本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51" grpId="0"/>
      <p:bldP spid="56" grpId="0"/>
      <p:bldP spid="57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152533" y="2893082"/>
            <a:ext cx="1733300" cy="1385119"/>
            <a:chOff x="1152533" y="2830313"/>
            <a:chExt cx="1733300" cy="138511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1223993" y="2830313"/>
              <a:ext cx="1661840" cy="1385119"/>
              <a:chOff x="4397" y="1430"/>
              <a:chExt cx="1005" cy="960"/>
            </a:xfrm>
          </p:grpSpPr>
          <p:sp>
            <p:nvSpPr>
              <p:cNvPr id="44054" name="AutoShape 10"/>
              <p:cNvSpPr>
                <a:spLocks noChangeArrowheads="1"/>
              </p:cNvSpPr>
              <p:nvPr/>
            </p:nvSpPr>
            <p:spPr bwMode="gray">
              <a:xfrm>
                <a:off x="4397" y="1430"/>
                <a:ext cx="1005" cy="960"/>
              </a:xfrm>
              <a:prstGeom prst="homePlate">
                <a:avLst>
                  <a:gd name="adj" fmla="val 26172"/>
                </a:avLst>
              </a:prstGeom>
              <a:gradFill rotWithShape="1">
                <a:gsLst>
                  <a:gs pos="0">
                    <a:srgbClr val="8D9498"/>
                  </a:gs>
                  <a:gs pos="50000">
                    <a:srgbClr val="D5E0E5"/>
                  </a:gs>
                  <a:gs pos="100000">
                    <a:srgbClr val="8D9498"/>
                  </a:gs>
                </a:gsLst>
                <a:lin ang="5400000" scaled="1"/>
              </a:gradFill>
              <a:ln w="9525" algn="ctr">
                <a:solidFill>
                  <a:srgbClr val="76858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AutoShape 11"/>
              <p:cNvSpPr>
                <a:spLocks noChangeArrowheads="1"/>
              </p:cNvSpPr>
              <p:nvPr/>
            </p:nvSpPr>
            <p:spPr bwMode="gray">
              <a:xfrm>
                <a:off x="4407" y="1440"/>
                <a:ext cx="978" cy="934"/>
              </a:xfrm>
              <a:prstGeom prst="homePlate">
                <a:avLst>
                  <a:gd name="adj" fmla="val 26178"/>
                </a:avLst>
              </a:prstGeom>
              <a:noFill/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gray">
            <a:xfrm>
              <a:off x="1152533" y="3327496"/>
              <a:ext cx="1669442" cy="38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输入标题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52533" y="4328376"/>
            <a:ext cx="1733300" cy="1386640"/>
            <a:chOff x="1152533" y="4265607"/>
            <a:chExt cx="1733300" cy="1386640"/>
          </a:xfrm>
        </p:grpSpPr>
        <p:grpSp>
          <p:nvGrpSpPr>
            <p:cNvPr id="44042" name="Group 12"/>
            <p:cNvGrpSpPr>
              <a:grpSpLocks/>
            </p:cNvGrpSpPr>
            <p:nvPr/>
          </p:nvGrpSpPr>
          <p:grpSpPr bwMode="auto">
            <a:xfrm>
              <a:off x="1223993" y="4265607"/>
              <a:ext cx="1661840" cy="1386640"/>
              <a:chOff x="4397" y="1430"/>
              <a:chExt cx="1005" cy="960"/>
            </a:xfrm>
          </p:grpSpPr>
          <p:sp>
            <p:nvSpPr>
              <p:cNvPr id="44052" name="AutoShape 13"/>
              <p:cNvSpPr>
                <a:spLocks noChangeArrowheads="1"/>
              </p:cNvSpPr>
              <p:nvPr/>
            </p:nvSpPr>
            <p:spPr bwMode="gray">
              <a:xfrm>
                <a:off x="4397" y="1430"/>
                <a:ext cx="1005" cy="960"/>
              </a:xfrm>
              <a:prstGeom prst="homePlate">
                <a:avLst>
                  <a:gd name="adj" fmla="val 26172"/>
                </a:avLst>
              </a:prstGeom>
              <a:gradFill rotWithShape="1">
                <a:gsLst>
                  <a:gs pos="0">
                    <a:srgbClr val="8D9498"/>
                  </a:gs>
                  <a:gs pos="50000">
                    <a:srgbClr val="D5E0E5"/>
                  </a:gs>
                  <a:gs pos="100000">
                    <a:srgbClr val="8D9498"/>
                  </a:gs>
                </a:gsLst>
                <a:lin ang="5400000" scaled="1"/>
              </a:gradFill>
              <a:ln w="9525" algn="ctr">
                <a:solidFill>
                  <a:srgbClr val="76858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AutoShape 14"/>
              <p:cNvSpPr>
                <a:spLocks noChangeArrowheads="1"/>
              </p:cNvSpPr>
              <p:nvPr/>
            </p:nvSpPr>
            <p:spPr bwMode="gray">
              <a:xfrm>
                <a:off x="4407" y="1440"/>
                <a:ext cx="978" cy="934"/>
              </a:xfrm>
              <a:prstGeom prst="homePlate">
                <a:avLst>
                  <a:gd name="adj" fmla="val 26178"/>
                </a:avLst>
              </a:prstGeom>
              <a:gradFill rotWithShape="1">
                <a:gsLst>
                  <a:gs pos="0">
                    <a:srgbClr val="8D9498"/>
                  </a:gs>
                  <a:gs pos="50000">
                    <a:srgbClr val="D5E0E5"/>
                  </a:gs>
                  <a:gs pos="100000">
                    <a:srgbClr val="8D9498"/>
                  </a:gs>
                </a:gsLst>
                <a:lin ang="5400000" scaled="1"/>
              </a:gra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Rectangle 15"/>
            <p:cNvSpPr>
              <a:spLocks noChangeArrowheads="1"/>
            </p:cNvSpPr>
            <p:nvPr/>
          </p:nvSpPr>
          <p:spPr bwMode="gray">
            <a:xfrm>
              <a:off x="1152533" y="4773347"/>
              <a:ext cx="1669442" cy="38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输入标题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49692" y="1962573"/>
            <a:ext cx="2397732" cy="3731157"/>
            <a:chOff x="2949692" y="1899804"/>
            <a:chExt cx="2397732" cy="373115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3048520" y="1899804"/>
              <a:ext cx="2172708" cy="513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DFDF"/>
                </a:gs>
                <a:gs pos="50000">
                  <a:srgbClr val="DFDFDF">
                    <a:gamma/>
                    <a:tint val="24314"/>
                    <a:invGamma/>
                  </a:srgbClr>
                </a:gs>
                <a:gs pos="100000">
                  <a:srgbClr val="DFDFDF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gray">
            <a:xfrm>
              <a:off x="2949692" y="4215432"/>
              <a:ext cx="2397732" cy="141552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8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gray">
            <a:xfrm>
              <a:off x="3127582" y="1962142"/>
              <a:ext cx="2041950" cy="43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文本</a:t>
              </a:r>
              <a:endParaRPr lang="en-US" altLang="zh-CN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gray">
            <a:xfrm>
              <a:off x="2949692" y="2731484"/>
              <a:ext cx="2397732" cy="1415529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8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white">
            <a:xfrm>
              <a:off x="3034432" y="3109013"/>
              <a:ext cx="2146860" cy="6190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white">
            <a:xfrm>
              <a:off x="3034432" y="4563126"/>
              <a:ext cx="2146860" cy="6190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53854" y="1962573"/>
            <a:ext cx="2415978" cy="3592796"/>
            <a:chOff x="5453854" y="1899804"/>
            <a:chExt cx="2415978" cy="359279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gray">
            <a:xfrm>
              <a:off x="5453854" y="4077072"/>
              <a:ext cx="2415978" cy="1415528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5584612" y="1899804"/>
              <a:ext cx="2172708" cy="513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DFDF"/>
                </a:gs>
                <a:gs pos="50000">
                  <a:srgbClr val="DFDFDF">
                    <a:gamma/>
                    <a:tint val="24314"/>
                    <a:invGamma/>
                  </a:srgbClr>
                </a:gs>
                <a:gs pos="100000">
                  <a:srgbClr val="DFDFDF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gray">
            <a:xfrm>
              <a:off x="5666715" y="1962142"/>
              <a:ext cx="2041950" cy="43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文本</a:t>
              </a:r>
              <a:endParaRPr lang="en-US" altLang="zh-CN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>
              <a:off x="5453854" y="2600726"/>
              <a:ext cx="2415978" cy="1414008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1" name="Rectangle 23"/>
            <p:cNvSpPr>
              <a:spLocks noChangeArrowheads="1"/>
            </p:cNvSpPr>
            <p:nvPr/>
          </p:nvSpPr>
          <p:spPr bwMode="white">
            <a:xfrm>
              <a:off x="5570868" y="2976821"/>
              <a:ext cx="2146860" cy="6190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white">
            <a:xfrm>
              <a:off x="5529559" y="4463982"/>
              <a:ext cx="2146860" cy="6190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200" b="1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gray">
          <a:xfrm flipV="1">
            <a:off x="1716061" y="39042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>
            <a:off x="4510061" y="2027813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82353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>
            <a:off x="1717648" y="202781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 flipV="1">
            <a:off x="3116236" y="20246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111473" y="390106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 flipV="1">
            <a:off x="4506886" y="3904238"/>
            <a:ext cx="2654300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72941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black">
          <a:xfrm>
            <a:off x="3719486" y="2381205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black">
          <a:xfrm>
            <a:off x="736573" y="2491363"/>
            <a:ext cx="1662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">
          <a:xfrm>
            <a:off x="6610323" y="2491363"/>
            <a:ext cx="1662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black">
          <a:xfrm>
            <a:off x="714348" y="4626550"/>
            <a:ext cx="1662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">
          <a:xfrm>
            <a:off x="6665886" y="4626550"/>
            <a:ext cx="16621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3454373" y="1517109"/>
            <a:ext cx="2006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black">
          <a:xfrm>
            <a:off x="3454373" y="5845750"/>
            <a:ext cx="2006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405" name="Group 20"/>
          <p:cNvGrpSpPr>
            <a:grpSpLocks/>
          </p:cNvGrpSpPr>
          <p:nvPr/>
        </p:nvGrpSpPr>
        <p:grpSpPr bwMode="auto">
          <a:xfrm>
            <a:off x="3454373" y="3224788"/>
            <a:ext cx="1920875" cy="1289050"/>
            <a:chOff x="2363" y="2075"/>
            <a:chExt cx="1210" cy="812"/>
          </a:xfrm>
        </p:grpSpPr>
        <p:sp>
          <p:nvSpPr>
            <p:cNvPr id="16407" name="AutoShape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195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AutoShape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68698" y="3605341"/>
            <a:ext cx="12890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文本</a:t>
            </a:r>
            <a:endParaRPr lang="en-US" altLang="zh-CN" sz="2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black">
          <a:xfrm>
            <a:off x="5203229" y="3036813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black">
          <a:xfrm>
            <a:off x="2330633" y="3036813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black">
          <a:xfrm>
            <a:off x="2330633" y="4339401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black">
          <a:xfrm>
            <a:off x="5160097" y="4339401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black">
          <a:xfrm>
            <a:off x="3753991" y="4943250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文本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6393" grpId="0"/>
      <p:bldP spid="13" grpId="0"/>
      <p:bldP spid="14" grpId="0"/>
      <p:bldP spid="15" grpId="0"/>
      <p:bldP spid="16" grpId="0"/>
      <p:bldP spid="17" grpId="0"/>
      <p:bldP spid="18" grpId="0"/>
      <p:bldP spid="24" grpId="0"/>
      <p:bldP spid="26" grpId="0"/>
      <p:bldP spid="27" grpId="0"/>
      <p:bldP spid="28" grpId="0"/>
      <p:bldP spid="29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2684488" y="2425719"/>
            <a:ext cx="4716462" cy="3221037"/>
            <a:chOff x="1655" y="1509"/>
            <a:chExt cx="2971" cy="2029"/>
          </a:xfrm>
        </p:grpSpPr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V="1">
              <a:off x="1655" y="3504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1655" y="343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V="1">
              <a:off x="1655" y="336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1655" y="329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1655" y="322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1655" y="3160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1655" y="309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1655" y="302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V="1">
              <a:off x="1655" y="295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1655" y="288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1655" y="281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V="1">
              <a:off x="1655" y="274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 flipV="1">
              <a:off x="1655" y="267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 flipV="1">
              <a:off x="1655" y="2610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V="1">
              <a:off x="1655" y="254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V="1">
              <a:off x="1655" y="247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V="1">
              <a:off x="1655" y="2403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V="1">
              <a:off x="1655" y="233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V="1">
              <a:off x="1655" y="226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1655" y="2196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flipV="1">
              <a:off x="1655" y="212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V="1">
              <a:off x="1655" y="2059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 flipV="1">
              <a:off x="1655" y="199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1655" y="192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 flipV="1">
              <a:off x="1655" y="185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 flipV="1">
              <a:off x="1655" y="178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 flipV="1">
              <a:off x="1655" y="171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 flipV="1">
              <a:off x="1655" y="164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1655" y="1577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 flipV="1">
              <a:off x="1655" y="150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9"/>
            <p:cNvSpPr>
              <a:spLocks noChangeShapeType="1"/>
            </p:cNvSpPr>
            <p:nvPr/>
          </p:nvSpPr>
          <p:spPr bwMode="auto">
            <a:xfrm flipV="1">
              <a:off x="2399" y="3504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399" y="343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V="1">
              <a:off x="2399" y="336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2"/>
            <p:cNvSpPr>
              <a:spLocks noChangeShapeType="1"/>
            </p:cNvSpPr>
            <p:nvPr/>
          </p:nvSpPr>
          <p:spPr bwMode="auto">
            <a:xfrm flipV="1">
              <a:off x="2399" y="329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399" y="322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 flipV="1">
              <a:off x="2399" y="3160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 flipV="1">
              <a:off x="2399" y="309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6"/>
            <p:cNvSpPr>
              <a:spLocks noChangeShapeType="1"/>
            </p:cNvSpPr>
            <p:nvPr/>
          </p:nvSpPr>
          <p:spPr bwMode="auto">
            <a:xfrm flipV="1">
              <a:off x="2399" y="302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7"/>
            <p:cNvSpPr>
              <a:spLocks noChangeShapeType="1"/>
            </p:cNvSpPr>
            <p:nvPr/>
          </p:nvSpPr>
          <p:spPr bwMode="auto">
            <a:xfrm flipV="1">
              <a:off x="2399" y="295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8"/>
            <p:cNvSpPr>
              <a:spLocks noChangeShapeType="1"/>
            </p:cNvSpPr>
            <p:nvPr/>
          </p:nvSpPr>
          <p:spPr bwMode="auto">
            <a:xfrm flipV="1">
              <a:off x="2399" y="288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9"/>
            <p:cNvSpPr>
              <a:spLocks noChangeShapeType="1"/>
            </p:cNvSpPr>
            <p:nvPr/>
          </p:nvSpPr>
          <p:spPr bwMode="auto">
            <a:xfrm flipV="1">
              <a:off x="2399" y="281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0"/>
            <p:cNvSpPr>
              <a:spLocks noChangeShapeType="1"/>
            </p:cNvSpPr>
            <p:nvPr/>
          </p:nvSpPr>
          <p:spPr bwMode="auto">
            <a:xfrm flipV="1">
              <a:off x="2399" y="274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 flipV="1">
              <a:off x="2399" y="267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 flipV="1">
              <a:off x="2399" y="2610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3"/>
            <p:cNvSpPr>
              <a:spLocks noChangeShapeType="1"/>
            </p:cNvSpPr>
            <p:nvPr/>
          </p:nvSpPr>
          <p:spPr bwMode="auto">
            <a:xfrm flipV="1">
              <a:off x="2399" y="254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4"/>
            <p:cNvSpPr>
              <a:spLocks noChangeShapeType="1"/>
            </p:cNvSpPr>
            <p:nvPr/>
          </p:nvSpPr>
          <p:spPr bwMode="auto">
            <a:xfrm flipV="1">
              <a:off x="2399" y="247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55"/>
            <p:cNvSpPr>
              <a:spLocks noChangeShapeType="1"/>
            </p:cNvSpPr>
            <p:nvPr/>
          </p:nvSpPr>
          <p:spPr bwMode="auto">
            <a:xfrm flipV="1">
              <a:off x="2399" y="2403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56"/>
            <p:cNvSpPr>
              <a:spLocks noChangeShapeType="1"/>
            </p:cNvSpPr>
            <p:nvPr/>
          </p:nvSpPr>
          <p:spPr bwMode="auto">
            <a:xfrm flipV="1">
              <a:off x="2399" y="233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7"/>
            <p:cNvSpPr>
              <a:spLocks noChangeShapeType="1"/>
            </p:cNvSpPr>
            <p:nvPr/>
          </p:nvSpPr>
          <p:spPr bwMode="auto">
            <a:xfrm flipV="1">
              <a:off x="2399" y="226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58"/>
            <p:cNvSpPr>
              <a:spLocks noChangeShapeType="1"/>
            </p:cNvSpPr>
            <p:nvPr/>
          </p:nvSpPr>
          <p:spPr bwMode="auto">
            <a:xfrm flipV="1">
              <a:off x="2399" y="2196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9"/>
            <p:cNvSpPr>
              <a:spLocks noChangeShapeType="1"/>
            </p:cNvSpPr>
            <p:nvPr/>
          </p:nvSpPr>
          <p:spPr bwMode="auto">
            <a:xfrm flipV="1">
              <a:off x="2399" y="212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60"/>
            <p:cNvSpPr>
              <a:spLocks noChangeShapeType="1"/>
            </p:cNvSpPr>
            <p:nvPr/>
          </p:nvSpPr>
          <p:spPr bwMode="auto">
            <a:xfrm flipV="1">
              <a:off x="2399" y="2059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61"/>
            <p:cNvSpPr>
              <a:spLocks noChangeShapeType="1"/>
            </p:cNvSpPr>
            <p:nvPr/>
          </p:nvSpPr>
          <p:spPr bwMode="auto">
            <a:xfrm flipV="1">
              <a:off x="2399" y="199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2"/>
            <p:cNvSpPr>
              <a:spLocks noChangeShapeType="1"/>
            </p:cNvSpPr>
            <p:nvPr/>
          </p:nvSpPr>
          <p:spPr bwMode="auto">
            <a:xfrm flipV="1">
              <a:off x="2399" y="192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63"/>
            <p:cNvSpPr>
              <a:spLocks noChangeShapeType="1"/>
            </p:cNvSpPr>
            <p:nvPr/>
          </p:nvSpPr>
          <p:spPr bwMode="auto">
            <a:xfrm flipV="1">
              <a:off x="2399" y="185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 flipV="1">
              <a:off x="2399" y="178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5"/>
            <p:cNvSpPr>
              <a:spLocks noChangeShapeType="1"/>
            </p:cNvSpPr>
            <p:nvPr/>
          </p:nvSpPr>
          <p:spPr bwMode="auto">
            <a:xfrm flipV="1">
              <a:off x="2399" y="171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6"/>
            <p:cNvSpPr>
              <a:spLocks noChangeShapeType="1"/>
            </p:cNvSpPr>
            <p:nvPr/>
          </p:nvSpPr>
          <p:spPr bwMode="auto">
            <a:xfrm flipV="1">
              <a:off x="2399" y="164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67"/>
            <p:cNvSpPr>
              <a:spLocks noChangeShapeType="1"/>
            </p:cNvSpPr>
            <p:nvPr/>
          </p:nvSpPr>
          <p:spPr bwMode="auto">
            <a:xfrm flipV="1">
              <a:off x="2399" y="1577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68"/>
            <p:cNvSpPr>
              <a:spLocks noChangeShapeType="1"/>
            </p:cNvSpPr>
            <p:nvPr/>
          </p:nvSpPr>
          <p:spPr bwMode="auto">
            <a:xfrm flipV="1">
              <a:off x="2399" y="150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69"/>
            <p:cNvSpPr>
              <a:spLocks noChangeShapeType="1"/>
            </p:cNvSpPr>
            <p:nvPr/>
          </p:nvSpPr>
          <p:spPr bwMode="auto">
            <a:xfrm flipV="1">
              <a:off x="3137" y="3504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0"/>
            <p:cNvSpPr>
              <a:spLocks noChangeShapeType="1"/>
            </p:cNvSpPr>
            <p:nvPr/>
          </p:nvSpPr>
          <p:spPr bwMode="auto">
            <a:xfrm flipV="1">
              <a:off x="3137" y="343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71"/>
            <p:cNvSpPr>
              <a:spLocks noChangeShapeType="1"/>
            </p:cNvSpPr>
            <p:nvPr/>
          </p:nvSpPr>
          <p:spPr bwMode="auto">
            <a:xfrm flipV="1">
              <a:off x="3137" y="336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72"/>
            <p:cNvSpPr>
              <a:spLocks noChangeShapeType="1"/>
            </p:cNvSpPr>
            <p:nvPr/>
          </p:nvSpPr>
          <p:spPr bwMode="auto">
            <a:xfrm flipV="1">
              <a:off x="3137" y="329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73"/>
            <p:cNvSpPr>
              <a:spLocks noChangeShapeType="1"/>
            </p:cNvSpPr>
            <p:nvPr/>
          </p:nvSpPr>
          <p:spPr bwMode="auto">
            <a:xfrm flipV="1">
              <a:off x="3137" y="322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 flipV="1">
              <a:off x="3137" y="3160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 flipV="1">
              <a:off x="3137" y="309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6"/>
            <p:cNvSpPr>
              <a:spLocks noChangeShapeType="1"/>
            </p:cNvSpPr>
            <p:nvPr/>
          </p:nvSpPr>
          <p:spPr bwMode="auto">
            <a:xfrm flipV="1">
              <a:off x="3137" y="302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77"/>
            <p:cNvSpPr>
              <a:spLocks noChangeShapeType="1"/>
            </p:cNvSpPr>
            <p:nvPr/>
          </p:nvSpPr>
          <p:spPr bwMode="auto">
            <a:xfrm flipV="1">
              <a:off x="3137" y="295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78"/>
            <p:cNvSpPr>
              <a:spLocks noChangeShapeType="1"/>
            </p:cNvSpPr>
            <p:nvPr/>
          </p:nvSpPr>
          <p:spPr bwMode="auto">
            <a:xfrm flipV="1">
              <a:off x="3137" y="288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9"/>
            <p:cNvSpPr>
              <a:spLocks noChangeShapeType="1"/>
            </p:cNvSpPr>
            <p:nvPr/>
          </p:nvSpPr>
          <p:spPr bwMode="auto">
            <a:xfrm flipV="1">
              <a:off x="3137" y="281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80"/>
            <p:cNvSpPr>
              <a:spLocks noChangeShapeType="1"/>
            </p:cNvSpPr>
            <p:nvPr/>
          </p:nvSpPr>
          <p:spPr bwMode="auto">
            <a:xfrm flipV="1">
              <a:off x="3137" y="274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81"/>
            <p:cNvSpPr>
              <a:spLocks noChangeShapeType="1"/>
            </p:cNvSpPr>
            <p:nvPr/>
          </p:nvSpPr>
          <p:spPr bwMode="auto">
            <a:xfrm flipV="1">
              <a:off x="3137" y="267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82"/>
            <p:cNvSpPr>
              <a:spLocks noChangeShapeType="1"/>
            </p:cNvSpPr>
            <p:nvPr/>
          </p:nvSpPr>
          <p:spPr bwMode="auto">
            <a:xfrm flipV="1">
              <a:off x="3137" y="2610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83"/>
            <p:cNvSpPr>
              <a:spLocks noChangeShapeType="1"/>
            </p:cNvSpPr>
            <p:nvPr/>
          </p:nvSpPr>
          <p:spPr bwMode="auto">
            <a:xfrm flipV="1">
              <a:off x="3137" y="254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84"/>
            <p:cNvSpPr>
              <a:spLocks noChangeShapeType="1"/>
            </p:cNvSpPr>
            <p:nvPr/>
          </p:nvSpPr>
          <p:spPr bwMode="auto">
            <a:xfrm flipV="1">
              <a:off x="3137" y="247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85"/>
            <p:cNvSpPr>
              <a:spLocks noChangeShapeType="1"/>
            </p:cNvSpPr>
            <p:nvPr/>
          </p:nvSpPr>
          <p:spPr bwMode="auto">
            <a:xfrm flipV="1">
              <a:off x="3137" y="2403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86"/>
            <p:cNvSpPr>
              <a:spLocks noChangeShapeType="1"/>
            </p:cNvSpPr>
            <p:nvPr/>
          </p:nvSpPr>
          <p:spPr bwMode="auto">
            <a:xfrm flipV="1">
              <a:off x="3137" y="233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 flipV="1">
              <a:off x="3137" y="226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8"/>
            <p:cNvSpPr>
              <a:spLocks noChangeShapeType="1"/>
            </p:cNvSpPr>
            <p:nvPr/>
          </p:nvSpPr>
          <p:spPr bwMode="auto">
            <a:xfrm flipV="1">
              <a:off x="3137" y="2196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89"/>
            <p:cNvSpPr>
              <a:spLocks noChangeShapeType="1"/>
            </p:cNvSpPr>
            <p:nvPr/>
          </p:nvSpPr>
          <p:spPr bwMode="auto">
            <a:xfrm flipV="1">
              <a:off x="3137" y="212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90"/>
            <p:cNvSpPr>
              <a:spLocks noChangeShapeType="1"/>
            </p:cNvSpPr>
            <p:nvPr/>
          </p:nvSpPr>
          <p:spPr bwMode="auto">
            <a:xfrm flipV="1">
              <a:off x="3137" y="2059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91"/>
            <p:cNvSpPr>
              <a:spLocks noChangeShapeType="1"/>
            </p:cNvSpPr>
            <p:nvPr/>
          </p:nvSpPr>
          <p:spPr bwMode="auto">
            <a:xfrm flipV="1">
              <a:off x="3137" y="199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92"/>
            <p:cNvSpPr>
              <a:spLocks noChangeShapeType="1"/>
            </p:cNvSpPr>
            <p:nvPr/>
          </p:nvSpPr>
          <p:spPr bwMode="auto">
            <a:xfrm flipV="1">
              <a:off x="3137" y="192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 flipV="1">
              <a:off x="3137" y="185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94"/>
            <p:cNvSpPr>
              <a:spLocks noChangeShapeType="1"/>
            </p:cNvSpPr>
            <p:nvPr/>
          </p:nvSpPr>
          <p:spPr bwMode="auto">
            <a:xfrm flipV="1">
              <a:off x="3137" y="178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95"/>
            <p:cNvSpPr>
              <a:spLocks noChangeShapeType="1"/>
            </p:cNvSpPr>
            <p:nvPr/>
          </p:nvSpPr>
          <p:spPr bwMode="auto">
            <a:xfrm flipV="1">
              <a:off x="3137" y="171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96"/>
            <p:cNvSpPr>
              <a:spLocks noChangeShapeType="1"/>
            </p:cNvSpPr>
            <p:nvPr/>
          </p:nvSpPr>
          <p:spPr bwMode="auto">
            <a:xfrm flipV="1">
              <a:off x="3137" y="164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97"/>
            <p:cNvSpPr>
              <a:spLocks noChangeShapeType="1"/>
            </p:cNvSpPr>
            <p:nvPr/>
          </p:nvSpPr>
          <p:spPr bwMode="auto">
            <a:xfrm flipV="1">
              <a:off x="3137" y="1577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98"/>
            <p:cNvSpPr>
              <a:spLocks noChangeShapeType="1"/>
            </p:cNvSpPr>
            <p:nvPr/>
          </p:nvSpPr>
          <p:spPr bwMode="auto">
            <a:xfrm flipV="1">
              <a:off x="3137" y="150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99"/>
            <p:cNvSpPr>
              <a:spLocks noChangeShapeType="1"/>
            </p:cNvSpPr>
            <p:nvPr/>
          </p:nvSpPr>
          <p:spPr bwMode="auto">
            <a:xfrm flipV="1">
              <a:off x="3887" y="3504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00"/>
            <p:cNvSpPr>
              <a:spLocks noChangeShapeType="1"/>
            </p:cNvSpPr>
            <p:nvPr/>
          </p:nvSpPr>
          <p:spPr bwMode="auto">
            <a:xfrm flipV="1">
              <a:off x="3887" y="343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01"/>
            <p:cNvSpPr>
              <a:spLocks noChangeShapeType="1"/>
            </p:cNvSpPr>
            <p:nvPr/>
          </p:nvSpPr>
          <p:spPr bwMode="auto">
            <a:xfrm flipV="1">
              <a:off x="3887" y="336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02"/>
            <p:cNvSpPr>
              <a:spLocks noChangeShapeType="1"/>
            </p:cNvSpPr>
            <p:nvPr/>
          </p:nvSpPr>
          <p:spPr bwMode="auto">
            <a:xfrm flipV="1">
              <a:off x="3887" y="329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03"/>
            <p:cNvSpPr>
              <a:spLocks noChangeShapeType="1"/>
            </p:cNvSpPr>
            <p:nvPr/>
          </p:nvSpPr>
          <p:spPr bwMode="auto">
            <a:xfrm flipV="1">
              <a:off x="3887" y="322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04"/>
            <p:cNvSpPr>
              <a:spLocks noChangeShapeType="1"/>
            </p:cNvSpPr>
            <p:nvPr/>
          </p:nvSpPr>
          <p:spPr bwMode="auto">
            <a:xfrm flipV="1">
              <a:off x="3887" y="3160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05"/>
            <p:cNvSpPr>
              <a:spLocks noChangeShapeType="1"/>
            </p:cNvSpPr>
            <p:nvPr/>
          </p:nvSpPr>
          <p:spPr bwMode="auto">
            <a:xfrm flipV="1">
              <a:off x="3887" y="309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06"/>
            <p:cNvSpPr>
              <a:spLocks noChangeShapeType="1"/>
            </p:cNvSpPr>
            <p:nvPr/>
          </p:nvSpPr>
          <p:spPr bwMode="auto">
            <a:xfrm flipV="1">
              <a:off x="3887" y="302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07"/>
            <p:cNvSpPr>
              <a:spLocks noChangeShapeType="1"/>
            </p:cNvSpPr>
            <p:nvPr/>
          </p:nvSpPr>
          <p:spPr bwMode="auto">
            <a:xfrm flipV="1">
              <a:off x="3887" y="295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08"/>
            <p:cNvSpPr>
              <a:spLocks noChangeShapeType="1"/>
            </p:cNvSpPr>
            <p:nvPr/>
          </p:nvSpPr>
          <p:spPr bwMode="auto">
            <a:xfrm flipV="1">
              <a:off x="3887" y="288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09"/>
            <p:cNvSpPr>
              <a:spLocks noChangeShapeType="1"/>
            </p:cNvSpPr>
            <p:nvPr/>
          </p:nvSpPr>
          <p:spPr bwMode="auto">
            <a:xfrm flipV="1">
              <a:off x="3887" y="281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10"/>
            <p:cNvSpPr>
              <a:spLocks noChangeShapeType="1"/>
            </p:cNvSpPr>
            <p:nvPr/>
          </p:nvSpPr>
          <p:spPr bwMode="auto">
            <a:xfrm flipV="1">
              <a:off x="3887" y="274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11"/>
            <p:cNvSpPr>
              <a:spLocks noChangeShapeType="1"/>
            </p:cNvSpPr>
            <p:nvPr/>
          </p:nvSpPr>
          <p:spPr bwMode="auto">
            <a:xfrm flipV="1">
              <a:off x="3887" y="267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12"/>
            <p:cNvSpPr>
              <a:spLocks noChangeShapeType="1"/>
            </p:cNvSpPr>
            <p:nvPr/>
          </p:nvSpPr>
          <p:spPr bwMode="auto">
            <a:xfrm flipV="1">
              <a:off x="3887" y="2610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13"/>
            <p:cNvSpPr>
              <a:spLocks noChangeShapeType="1"/>
            </p:cNvSpPr>
            <p:nvPr/>
          </p:nvSpPr>
          <p:spPr bwMode="auto">
            <a:xfrm flipV="1">
              <a:off x="3887" y="254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14"/>
            <p:cNvSpPr>
              <a:spLocks noChangeShapeType="1"/>
            </p:cNvSpPr>
            <p:nvPr/>
          </p:nvSpPr>
          <p:spPr bwMode="auto">
            <a:xfrm flipV="1">
              <a:off x="3887" y="247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15"/>
            <p:cNvSpPr>
              <a:spLocks noChangeShapeType="1"/>
            </p:cNvSpPr>
            <p:nvPr/>
          </p:nvSpPr>
          <p:spPr bwMode="auto">
            <a:xfrm flipV="1">
              <a:off x="3887" y="2403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16"/>
            <p:cNvSpPr>
              <a:spLocks noChangeShapeType="1"/>
            </p:cNvSpPr>
            <p:nvPr/>
          </p:nvSpPr>
          <p:spPr bwMode="auto">
            <a:xfrm flipV="1">
              <a:off x="3887" y="233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17"/>
            <p:cNvSpPr>
              <a:spLocks noChangeShapeType="1"/>
            </p:cNvSpPr>
            <p:nvPr/>
          </p:nvSpPr>
          <p:spPr bwMode="auto">
            <a:xfrm flipV="1">
              <a:off x="3887" y="226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8"/>
            <p:cNvSpPr>
              <a:spLocks noChangeShapeType="1"/>
            </p:cNvSpPr>
            <p:nvPr/>
          </p:nvSpPr>
          <p:spPr bwMode="auto">
            <a:xfrm flipV="1">
              <a:off x="3887" y="2196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9"/>
            <p:cNvSpPr>
              <a:spLocks noChangeShapeType="1"/>
            </p:cNvSpPr>
            <p:nvPr/>
          </p:nvSpPr>
          <p:spPr bwMode="auto">
            <a:xfrm flipV="1">
              <a:off x="3887" y="212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20"/>
            <p:cNvSpPr>
              <a:spLocks noChangeShapeType="1"/>
            </p:cNvSpPr>
            <p:nvPr/>
          </p:nvSpPr>
          <p:spPr bwMode="auto">
            <a:xfrm flipV="1">
              <a:off x="3887" y="2059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21"/>
            <p:cNvSpPr>
              <a:spLocks noChangeShapeType="1"/>
            </p:cNvSpPr>
            <p:nvPr/>
          </p:nvSpPr>
          <p:spPr bwMode="auto">
            <a:xfrm flipV="1">
              <a:off x="3887" y="199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22"/>
            <p:cNvSpPr>
              <a:spLocks noChangeShapeType="1"/>
            </p:cNvSpPr>
            <p:nvPr/>
          </p:nvSpPr>
          <p:spPr bwMode="auto">
            <a:xfrm flipV="1">
              <a:off x="3887" y="192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23"/>
            <p:cNvSpPr>
              <a:spLocks noChangeShapeType="1"/>
            </p:cNvSpPr>
            <p:nvPr/>
          </p:nvSpPr>
          <p:spPr bwMode="auto">
            <a:xfrm flipV="1">
              <a:off x="3887" y="185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24"/>
            <p:cNvSpPr>
              <a:spLocks noChangeShapeType="1"/>
            </p:cNvSpPr>
            <p:nvPr/>
          </p:nvSpPr>
          <p:spPr bwMode="auto">
            <a:xfrm flipV="1">
              <a:off x="3887" y="178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25"/>
            <p:cNvSpPr>
              <a:spLocks noChangeShapeType="1"/>
            </p:cNvSpPr>
            <p:nvPr/>
          </p:nvSpPr>
          <p:spPr bwMode="auto">
            <a:xfrm flipV="1">
              <a:off x="3887" y="171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26"/>
            <p:cNvSpPr>
              <a:spLocks noChangeShapeType="1"/>
            </p:cNvSpPr>
            <p:nvPr/>
          </p:nvSpPr>
          <p:spPr bwMode="auto">
            <a:xfrm flipV="1">
              <a:off x="3887" y="164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27"/>
            <p:cNvSpPr>
              <a:spLocks noChangeShapeType="1"/>
            </p:cNvSpPr>
            <p:nvPr/>
          </p:nvSpPr>
          <p:spPr bwMode="auto">
            <a:xfrm flipV="1">
              <a:off x="3887" y="1577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28"/>
            <p:cNvSpPr>
              <a:spLocks noChangeShapeType="1"/>
            </p:cNvSpPr>
            <p:nvPr/>
          </p:nvSpPr>
          <p:spPr bwMode="auto">
            <a:xfrm flipV="1">
              <a:off x="3887" y="150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29"/>
            <p:cNvSpPr>
              <a:spLocks noChangeShapeType="1"/>
            </p:cNvSpPr>
            <p:nvPr/>
          </p:nvSpPr>
          <p:spPr bwMode="auto">
            <a:xfrm flipV="1">
              <a:off x="4625" y="3504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30"/>
            <p:cNvSpPr>
              <a:spLocks noChangeShapeType="1"/>
            </p:cNvSpPr>
            <p:nvPr/>
          </p:nvSpPr>
          <p:spPr bwMode="auto">
            <a:xfrm flipV="1">
              <a:off x="4625" y="343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31"/>
            <p:cNvSpPr>
              <a:spLocks noChangeShapeType="1"/>
            </p:cNvSpPr>
            <p:nvPr/>
          </p:nvSpPr>
          <p:spPr bwMode="auto">
            <a:xfrm flipV="1">
              <a:off x="4625" y="336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32"/>
            <p:cNvSpPr>
              <a:spLocks noChangeShapeType="1"/>
            </p:cNvSpPr>
            <p:nvPr/>
          </p:nvSpPr>
          <p:spPr bwMode="auto">
            <a:xfrm flipV="1">
              <a:off x="4625" y="329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33"/>
            <p:cNvSpPr>
              <a:spLocks noChangeShapeType="1"/>
            </p:cNvSpPr>
            <p:nvPr/>
          </p:nvSpPr>
          <p:spPr bwMode="auto">
            <a:xfrm flipV="1">
              <a:off x="4625" y="322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34"/>
            <p:cNvSpPr>
              <a:spLocks noChangeShapeType="1"/>
            </p:cNvSpPr>
            <p:nvPr/>
          </p:nvSpPr>
          <p:spPr bwMode="auto">
            <a:xfrm flipV="1">
              <a:off x="4625" y="3160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35"/>
            <p:cNvSpPr>
              <a:spLocks noChangeShapeType="1"/>
            </p:cNvSpPr>
            <p:nvPr/>
          </p:nvSpPr>
          <p:spPr bwMode="auto">
            <a:xfrm flipV="1">
              <a:off x="4625" y="309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36"/>
            <p:cNvSpPr>
              <a:spLocks noChangeShapeType="1"/>
            </p:cNvSpPr>
            <p:nvPr/>
          </p:nvSpPr>
          <p:spPr bwMode="auto">
            <a:xfrm flipV="1">
              <a:off x="4625" y="302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37"/>
            <p:cNvSpPr>
              <a:spLocks noChangeShapeType="1"/>
            </p:cNvSpPr>
            <p:nvPr/>
          </p:nvSpPr>
          <p:spPr bwMode="auto">
            <a:xfrm flipV="1">
              <a:off x="4625" y="295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38"/>
            <p:cNvSpPr>
              <a:spLocks noChangeShapeType="1"/>
            </p:cNvSpPr>
            <p:nvPr/>
          </p:nvSpPr>
          <p:spPr bwMode="auto">
            <a:xfrm flipV="1">
              <a:off x="4625" y="288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39"/>
            <p:cNvSpPr>
              <a:spLocks noChangeShapeType="1"/>
            </p:cNvSpPr>
            <p:nvPr/>
          </p:nvSpPr>
          <p:spPr bwMode="auto">
            <a:xfrm flipV="1">
              <a:off x="4625" y="281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40"/>
            <p:cNvSpPr>
              <a:spLocks noChangeShapeType="1"/>
            </p:cNvSpPr>
            <p:nvPr/>
          </p:nvSpPr>
          <p:spPr bwMode="auto">
            <a:xfrm flipV="1">
              <a:off x="4625" y="2748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41"/>
            <p:cNvSpPr>
              <a:spLocks noChangeShapeType="1"/>
            </p:cNvSpPr>
            <p:nvPr/>
          </p:nvSpPr>
          <p:spPr bwMode="auto">
            <a:xfrm flipV="1">
              <a:off x="4625" y="267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42"/>
            <p:cNvSpPr>
              <a:spLocks noChangeShapeType="1"/>
            </p:cNvSpPr>
            <p:nvPr/>
          </p:nvSpPr>
          <p:spPr bwMode="auto">
            <a:xfrm flipV="1">
              <a:off x="4625" y="2610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43"/>
            <p:cNvSpPr>
              <a:spLocks noChangeShapeType="1"/>
            </p:cNvSpPr>
            <p:nvPr/>
          </p:nvSpPr>
          <p:spPr bwMode="auto">
            <a:xfrm flipV="1">
              <a:off x="4625" y="254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44"/>
            <p:cNvSpPr>
              <a:spLocks noChangeShapeType="1"/>
            </p:cNvSpPr>
            <p:nvPr/>
          </p:nvSpPr>
          <p:spPr bwMode="auto">
            <a:xfrm flipV="1">
              <a:off x="4625" y="2473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5"/>
            <p:cNvSpPr>
              <a:spLocks noChangeShapeType="1"/>
            </p:cNvSpPr>
            <p:nvPr/>
          </p:nvSpPr>
          <p:spPr bwMode="auto">
            <a:xfrm flipV="1">
              <a:off x="4625" y="2403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6"/>
            <p:cNvSpPr>
              <a:spLocks noChangeShapeType="1"/>
            </p:cNvSpPr>
            <p:nvPr/>
          </p:nvSpPr>
          <p:spPr bwMode="auto">
            <a:xfrm flipV="1">
              <a:off x="4625" y="233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47"/>
            <p:cNvSpPr>
              <a:spLocks noChangeShapeType="1"/>
            </p:cNvSpPr>
            <p:nvPr/>
          </p:nvSpPr>
          <p:spPr bwMode="auto">
            <a:xfrm flipV="1">
              <a:off x="4625" y="2266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48"/>
            <p:cNvSpPr>
              <a:spLocks noChangeShapeType="1"/>
            </p:cNvSpPr>
            <p:nvPr/>
          </p:nvSpPr>
          <p:spPr bwMode="auto">
            <a:xfrm flipV="1">
              <a:off x="4625" y="2196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49"/>
            <p:cNvSpPr>
              <a:spLocks noChangeShapeType="1"/>
            </p:cNvSpPr>
            <p:nvPr/>
          </p:nvSpPr>
          <p:spPr bwMode="auto">
            <a:xfrm flipV="1">
              <a:off x="4625" y="2128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50"/>
            <p:cNvSpPr>
              <a:spLocks noChangeShapeType="1"/>
            </p:cNvSpPr>
            <p:nvPr/>
          </p:nvSpPr>
          <p:spPr bwMode="auto">
            <a:xfrm flipV="1">
              <a:off x="4625" y="2059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51"/>
            <p:cNvSpPr>
              <a:spLocks noChangeShapeType="1"/>
            </p:cNvSpPr>
            <p:nvPr/>
          </p:nvSpPr>
          <p:spPr bwMode="auto">
            <a:xfrm flipV="1">
              <a:off x="4625" y="1991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52"/>
            <p:cNvSpPr>
              <a:spLocks noChangeShapeType="1"/>
            </p:cNvSpPr>
            <p:nvPr/>
          </p:nvSpPr>
          <p:spPr bwMode="auto">
            <a:xfrm flipV="1">
              <a:off x="4625" y="1922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53"/>
            <p:cNvSpPr>
              <a:spLocks noChangeShapeType="1"/>
            </p:cNvSpPr>
            <p:nvPr/>
          </p:nvSpPr>
          <p:spPr bwMode="auto">
            <a:xfrm flipV="1">
              <a:off x="4625" y="185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54"/>
            <p:cNvSpPr>
              <a:spLocks noChangeShapeType="1"/>
            </p:cNvSpPr>
            <p:nvPr/>
          </p:nvSpPr>
          <p:spPr bwMode="auto">
            <a:xfrm flipV="1">
              <a:off x="4625" y="1784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5"/>
            <p:cNvSpPr>
              <a:spLocks noChangeShapeType="1"/>
            </p:cNvSpPr>
            <p:nvPr/>
          </p:nvSpPr>
          <p:spPr bwMode="auto">
            <a:xfrm flipV="1">
              <a:off x="4625" y="1715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56"/>
            <p:cNvSpPr>
              <a:spLocks noChangeShapeType="1"/>
            </p:cNvSpPr>
            <p:nvPr/>
          </p:nvSpPr>
          <p:spPr bwMode="auto">
            <a:xfrm flipV="1">
              <a:off x="4625" y="1647"/>
              <a:ext cx="1" cy="33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57"/>
            <p:cNvSpPr>
              <a:spLocks noChangeShapeType="1"/>
            </p:cNvSpPr>
            <p:nvPr/>
          </p:nvSpPr>
          <p:spPr bwMode="auto">
            <a:xfrm flipV="1">
              <a:off x="4625" y="1577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58"/>
            <p:cNvSpPr>
              <a:spLocks noChangeShapeType="1"/>
            </p:cNvSpPr>
            <p:nvPr/>
          </p:nvSpPr>
          <p:spPr bwMode="auto">
            <a:xfrm flipV="1">
              <a:off x="4625" y="1509"/>
              <a:ext cx="1" cy="34"/>
            </a:xfrm>
            <a:prstGeom prst="line">
              <a:avLst/>
            </a:prstGeom>
            <a:noFill/>
            <a:ln w="9525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159"/>
          <p:cNvGrpSpPr>
            <a:grpSpLocks/>
          </p:cNvGrpSpPr>
          <p:nvPr/>
        </p:nvGrpSpPr>
        <p:grpSpPr bwMode="auto">
          <a:xfrm>
            <a:off x="1582763" y="2403494"/>
            <a:ext cx="5827712" cy="2589212"/>
            <a:chOff x="961" y="1495"/>
            <a:chExt cx="3671" cy="1631"/>
          </a:xfrm>
        </p:grpSpPr>
        <p:sp>
          <p:nvSpPr>
            <p:cNvPr id="195" name="Line 160"/>
            <p:cNvSpPr>
              <a:spLocks noChangeShapeType="1"/>
            </p:cNvSpPr>
            <p:nvPr/>
          </p:nvSpPr>
          <p:spPr bwMode="auto">
            <a:xfrm>
              <a:off x="961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61"/>
            <p:cNvSpPr>
              <a:spLocks noChangeShapeType="1"/>
            </p:cNvSpPr>
            <p:nvPr/>
          </p:nvSpPr>
          <p:spPr bwMode="auto">
            <a:xfrm>
              <a:off x="1033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62"/>
            <p:cNvSpPr>
              <a:spLocks noChangeShapeType="1"/>
            </p:cNvSpPr>
            <p:nvPr/>
          </p:nvSpPr>
          <p:spPr bwMode="auto">
            <a:xfrm>
              <a:off x="1104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163"/>
            <p:cNvSpPr>
              <a:spLocks noChangeShapeType="1"/>
            </p:cNvSpPr>
            <p:nvPr/>
          </p:nvSpPr>
          <p:spPr bwMode="auto">
            <a:xfrm>
              <a:off x="1175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64"/>
            <p:cNvSpPr>
              <a:spLocks noChangeShapeType="1"/>
            </p:cNvSpPr>
            <p:nvPr/>
          </p:nvSpPr>
          <p:spPr bwMode="auto">
            <a:xfrm>
              <a:off x="1246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65"/>
            <p:cNvSpPr>
              <a:spLocks noChangeShapeType="1"/>
            </p:cNvSpPr>
            <p:nvPr/>
          </p:nvSpPr>
          <p:spPr bwMode="auto">
            <a:xfrm>
              <a:off x="1319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166"/>
            <p:cNvSpPr>
              <a:spLocks noChangeShapeType="1"/>
            </p:cNvSpPr>
            <p:nvPr/>
          </p:nvSpPr>
          <p:spPr bwMode="auto">
            <a:xfrm>
              <a:off x="1390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67"/>
            <p:cNvSpPr>
              <a:spLocks noChangeShapeType="1"/>
            </p:cNvSpPr>
            <p:nvPr/>
          </p:nvSpPr>
          <p:spPr bwMode="auto">
            <a:xfrm>
              <a:off x="1461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168"/>
            <p:cNvSpPr>
              <a:spLocks noChangeShapeType="1"/>
            </p:cNvSpPr>
            <p:nvPr/>
          </p:nvSpPr>
          <p:spPr bwMode="auto">
            <a:xfrm>
              <a:off x="1532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169"/>
            <p:cNvSpPr>
              <a:spLocks noChangeShapeType="1"/>
            </p:cNvSpPr>
            <p:nvPr/>
          </p:nvSpPr>
          <p:spPr bwMode="auto">
            <a:xfrm>
              <a:off x="1602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70"/>
            <p:cNvSpPr>
              <a:spLocks noChangeShapeType="1"/>
            </p:cNvSpPr>
            <p:nvPr/>
          </p:nvSpPr>
          <p:spPr bwMode="auto">
            <a:xfrm>
              <a:off x="1675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71"/>
            <p:cNvSpPr>
              <a:spLocks noChangeShapeType="1"/>
            </p:cNvSpPr>
            <p:nvPr/>
          </p:nvSpPr>
          <p:spPr bwMode="auto">
            <a:xfrm>
              <a:off x="1746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72"/>
            <p:cNvSpPr>
              <a:spLocks noChangeShapeType="1"/>
            </p:cNvSpPr>
            <p:nvPr/>
          </p:nvSpPr>
          <p:spPr bwMode="auto">
            <a:xfrm>
              <a:off x="1817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73"/>
            <p:cNvSpPr>
              <a:spLocks noChangeShapeType="1"/>
            </p:cNvSpPr>
            <p:nvPr/>
          </p:nvSpPr>
          <p:spPr bwMode="auto">
            <a:xfrm>
              <a:off x="1888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74"/>
            <p:cNvSpPr>
              <a:spLocks noChangeShapeType="1"/>
            </p:cNvSpPr>
            <p:nvPr/>
          </p:nvSpPr>
          <p:spPr bwMode="auto">
            <a:xfrm>
              <a:off x="1960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75"/>
            <p:cNvSpPr>
              <a:spLocks noChangeShapeType="1"/>
            </p:cNvSpPr>
            <p:nvPr/>
          </p:nvSpPr>
          <p:spPr bwMode="auto">
            <a:xfrm>
              <a:off x="2031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176"/>
            <p:cNvSpPr>
              <a:spLocks noChangeShapeType="1"/>
            </p:cNvSpPr>
            <p:nvPr/>
          </p:nvSpPr>
          <p:spPr bwMode="auto">
            <a:xfrm>
              <a:off x="2102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77"/>
            <p:cNvSpPr>
              <a:spLocks noChangeShapeType="1"/>
            </p:cNvSpPr>
            <p:nvPr/>
          </p:nvSpPr>
          <p:spPr bwMode="auto">
            <a:xfrm>
              <a:off x="2173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78"/>
            <p:cNvSpPr>
              <a:spLocks noChangeShapeType="1"/>
            </p:cNvSpPr>
            <p:nvPr/>
          </p:nvSpPr>
          <p:spPr bwMode="auto">
            <a:xfrm>
              <a:off x="2244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179"/>
            <p:cNvSpPr>
              <a:spLocks noChangeShapeType="1"/>
            </p:cNvSpPr>
            <p:nvPr/>
          </p:nvSpPr>
          <p:spPr bwMode="auto">
            <a:xfrm>
              <a:off x="2316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180"/>
            <p:cNvSpPr>
              <a:spLocks noChangeShapeType="1"/>
            </p:cNvSpPr>
            <p:nvPr/>
          </p:nvSpPr>
          <p:spPr bwMode="auto">
            <a:xfrm>
              <a:off x="2387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181"/>
            <p:cNvSpPr>
              <a:spLocks noChangeShapeType="1"/>
            </p:cNvSpPr>
            <p:nvPr/>
          </p:nvSpPr>
          <p:spPr bwMode="auto">
            <a:xfrm>
              <a:off x="2458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182"/>
            <p:cNvSpPr>
              <a:spLocks noChangeShapeType="1"/>
            </p:cNvSpPr>
            <p:nvPr/>
          </p:nvSpPr>
          <p:spPr bwMode="auto">
            <a:xfrm>
              <a:off x="2529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183"/>
            <p:cNvSpPr>
              <a:spLocks noChangeShapeType="1"/>
            </p:cNvSpPr>
            <p:nvPr/>
          </p:nvSpPr>
          <p:spPr bwMode="auto">
            <a:xfrm>
              <a:off x="2602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84"/>
            <p:cNvSpPr>
              <a:spLocks noChangeShapeType="1"/>
            </p:cNvSpPr>
            <p:nvPr/>
          </p:nvSpPr>
          <p:spPr bwMode="auto">
            <a:xfrm>
              <a:off x="2673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185"/>
            <p:cNvSpPr>
              <a:spLocks noChangeShapeType="1"/>
            </p:cNvSpPr>
            <p:nvPr/>
          </p:nvSpPr>
          <p:spPr bwMode="auto">
            <a:xfrm>
              <a:off x="2744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86"/>
            <p:cNvSpPr>
              <a:spLocks noChangeShapeType="1"/>
            </p:cNvSpPr>
            <p:nvPr/>
          </p:nvSpPr>
          <p:spPr bwMode="auto">
            <a:xfrm>
              <a:off x="2814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187"/>
            <p:cNvSpPr>
              <a:spLocks noChangeShapeType="1"/>
            </p:cNvSpPr>
            <p:nvPr/>
          </p:nvSpPr>
          <p:spPr bwMode="auto">
            <a:xfrm>
              <a:off x="2887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188"/>
            <p:cNvSpPr>
              <a:spLocks noChangeShapeType="1"/>
            </p:cNvSpPr>
            <p:nvPr/>
          </p:nvSpPr>
          <p:spPr bwMode="auto">
            <a:xfrm>
              <a:off x="2958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189"/>
            <p:cNvSpPr>
              <a:spLocks noChangeShapeType="1"/>
            </p:cNvSpPr>
            <p:nvPr/>
          </p:nvSpPr>
          <p:spPr bwMode="auto">
            <a:xfrm>
              <a:off x="3029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190"/>
            <p:cNvSpPr>
              <a:spLocks noChangeShapeType="1"/>
            </p:cNvSpPr>
            <p:nvPr/>
          </p:nvSpPr>
          <p:spPr bwMode="auto">
            <a:xfrm>
              <a:off x="3100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191"/>
            <p:cNvSpPr>
              <a:spLocks noChangeShapeType="1"/>
            </p:cNvSpPr>
            <p:nvPr/>
          </p:nvSpPr>
          <p:spPr bwMode="auto">
            <a:xfrm>
              <a:off x="3171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92"/>
            <p:cNvSpPr>
              <a:spLocks noChangeShapeType="1"/>
            </p:cNvSpPr>
            <p:nvPr/>
          </p:nvSpPr>
          <p:spPr bwMode="auto">
            <a:xfrm>
              <a:off x="3243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93"/>
            <p:cNvSpPr>
              <a:spLocks noChangeShapeType="1"/>
            </p:cNvSpPr>
            <p:nvPr/>
          </p:nvSpPr>
          <p:spPr bwMode="auto">
            <a:xfrm>
              <a:off x="3314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94"/>
            <p:cNvSpPr>
              <a:spLocks noChangeShapeType="1"/>
            </p:cNvSpPr>
            <p:nvPr/>
          </p:nvSpPr>
          <p:spPr bwMode="auto">
            <a:xfrm>
              <a:off x="3385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95"/>
            <p:cNvSpPr>
              <a:spLocks noChangeShapeType="1"/>
            </p:cNvSpPr>
            <p:nvPr/>
          </p:nvSpPr>
          <p:spPr bwMode="auto">
            <a:xfrm>
              <a:off x="3456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96"/>
            <p:cNvSpPr>
              <a:spLocks noChangeShapeType="1"/>
            </p:cNvSpPr>
            <p:nvPr/>
          </p:nvSpPr>
          <p:spPr bwMode="auto">
            <a:xfrm>
              <a:off x="3528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97"/>
            <p:cNvSpPr>
              <a:spLocks noChangeShapeType="1"/>
            </p:cNvSpPr>
            <p:nvPr/>
          </p:nvSpPr>
          <p:spPr bwMode="auto">
            <a:xfrm>
              <a:off x="3599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198"/>
            <p:cNvSpPr>
              <a:spLocks noChangeShapeType="1"/>
            </p:cNvSpPr>
            <p:nvPr/>
          </p:nvSpPr>
          <p:spPr bwMode="auto">
            <a:xfrm>
              <a:off x="3670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199"/>
            <p:cNvSpPr>
              <a:spLocks noChangeShapeType="1"/>
            </p:cNvSpPr>
            <p:nvPr/>
          </p:nvSpPr>
          <p:spPr bwMode="auto">
            <a:xfrm>
              <a:off x="3741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00"/>
            <p:cNvSpPr>
              <a:spLocks noChangeShapeType="1"/>
            </p:cNvSpPr>
            <p:nvPr/>
          </p:nvSpPr>
          <p:spPr bwMode="auto">
            <a:xfrm>
              <a:off x="3812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01"/>
            <p:cNvSpPr>
              <a:spLocks noChangeShapeType="1"/>
            </p:cNvSpPr>
            <p:nvPr/>
          </p:nvSpPr>
          <p:spPr bwMode="auto">
            <a:xfrm>
              <a:off x="3885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02"/>
            <p:cNvSpPr>
              <a:spLocks noChangeShapeType="1"/>
            </p:cNvSpPr>
            <p:nvPr/>
          </p:nvSpPr>
          <p:spPr bwMode="auto">
            <a:xfrm>
              <a:off x="3955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03"/>
            <p:cNvSpPr>
              <a:spLocks noChangeShapeType="1"/>
            </p:cNvSpPr>
            <p:nvPr/>
          </p:nvSpPr>
          <p:spPr bwMode="auto">
            <a:xfrm>
              <a:off x="4026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04"/>
            <p:cNvSpPr>
              <a:spLocks noChangeShapeType="1"/>
            </p:cNvSpPr>
            <p:nvPr/>
          </p:nvSpPr>
          <p:spPr bwMode="auto">
            <a:xfrm>
              <a:off x="4097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05"/>
            <p:cNvSpPr>
              <a:spLocks noChangeShapeType="1"/>
            </p:cNvSpPr>
            <p:nvPr/>
          </p:nvSpPr>
          <p:spPr bwMode="auto">
            <a:xfrm>
              <a:off x="4170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06"/>
            <p:cNvSpPr>
              <a:spLocks noChangeShapeType="1"/>
            </p:cNvSpPr>
            <p:nvPr/>
          </p:nvSpPr>
          <p:spPr bwMode="auto">
            <a:xfrm>
              <a:off x="4241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07"/>
            <p:cNvSpPr>
              <a:spLocks noChangeShapeType="1"/>
            </p:cNvSpPr>
            <p:nvPr/>
          </p:nvSpPr>
          <p:spPr bwMode="auto">
            <a:xfrm>
              <a:off x="4312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08"/>
            <p:cNvSpPr>
              <a:spLocks noChangeShapeType="1"/>
            </p:cNvSpPr>
            <p:nvPr/>
          </p:nvSpPr>
          <p:spPr bwMode="auto">
            <a:xfrm>
              <a:off x="4383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09"/>
            <p:cNvSpPr>
              <a:spLocks noChangeShapeType="1"/>
            </p:cNvSpPr>
            <p:nvPr/>
          </p:nvSpPr>
          <p:spPr bwMode="auto">
            <a:xfrm>
              <a:off x="4455" y="149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10"/>
            <p:cNvSpPr>
              <a:spLocks noChangeShapeType="1"/>
            </p:cNvSpPr>
            <p:nvPr/>
          </p:nvSpPr>
          <p:spPr bwMode="auto">
            <a:xfrm>
              <a:off x="4526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11"/>
            <p:cNvSpPr>
              <a:spLocks noChangeShapeType="1"/>
            </p:cNvSpPr>
            <p:nvPr/>
          </p:nvSpPr>
          <p:spPr bwMode="auto">
            <a:xfrm>
              <a:off x="4597" y="149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12"/>
            <p:cNvSpPr>
              <a:spLocks noChangeShapeType="1"/>
            </p:cNvSpPr>
            <p:nvPr/>
          </p:nvSpPr>
          <p:spPr bwMode="auto">
            <a:xfrm>
              <a:off x="961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13"/>
            <p:cNvSpPr>
              <a:spLocks noChangeShapeType="1"/>
            </p:cNvSpPr>
            <p:nvPr/>
          </p:nvSpPr>
          <p:spPr bwMode="auto">
            <a:xfrm>
              <a:off x="1033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14"/>
            <p:cNvSpPr>
              <a:spLocks noChangeShapeType="1"/>
            </p:cNvSpPr>
            <p:nvPr/>
          </p:nvSpPr>
          <p:spPr bwMode="auto">
            <a:xfrm>
              <a:off x="1104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15"/>
            <p:cNvSpPr>
              <a:spLocks noChangeShapeType="1"/>
            </p:cNvSpPr>
            <p:nvPr/>
          </p:nvSpPr>
          <p:spPr bwMode="auto">
            <a:xfrm>
              <a:off x="1175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16"/>
            <p:cNvSpPr>
              <a:spLocks noChangeShapeType="1"/>
            </p:cNvSpPr>
            <p:nvPr/>
          </p:nvSpPr>
          <p:spPr bwMode="auto">
            <a:xfrm>
              <a:off x="1246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17"/>
            <p:cNvSpPr>
              <a:spLocks noChangeShapeType="1"/>
            </p:cNvSpPr>
            <p:nvPr/>
          </p:nvSpPr>
          <p:spPr bwMode="auto">
            <a:xfrm>
              <a:off x="1319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18"/>
            <p:cNvSpPr>
              <a:spLocks noChangeShapeType="1"/>
            </p:cNvSpPr>
            <p:nvPr/>
          </p:nvSpPr>
          <p:spPr bwMode="auto">
            <a:xfrm>
              <a:off x="1390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19"/>
            <p:cNvSpPr>
              <a:spLocks noChangeShapeType="1"/>
            </p:cNvSpPr>
            <p:nvPr/>
          </p:nvSpPr>
          <p:spPr bwMode="auto">
            <a:xfrm>
              <a:off x="1461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20"/>
            <p:cNvSpPr>
              <a:spLocks noChangeShapeType="1"/>
            </p:cNvSpPr>
            <p:nvPr/>
          </p:nvSpPr>
          <p:spPr bwMode="auto">
            <a:xfrm>
              <a:off x="1532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21"/>
            <p:cNvSpPr>
              <a:spLocks noChangeShapeType="1"/>
            </p:cNvSpPr>
            <p:nvPr/>
          </p:nvSpPr>
          <p:spPr bwMode="auto">
            <a:xfrm>
              <a:off x="1602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22"/>
            <p:cNvSpPr>
              <a:spLocks noChangeShapeType="1"/>
            </p:cNvSpPr>
            <p:nvPr/>
          </p:nvSpPr>
          <p:spPr bwMode="auto">
            <a:xfrm>
              <a:off x="1675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23"/>
            <p:cNvSpPr>
              <a:spLocks noChangeShapeType="1"/>
            </p:cNvSpPr>
            <p:nvPr/>
          </p:nvSpPr>
          <p:spPr bwMode="auto">
            <a:xfrm>
              <a:off x="1746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24"/>
            <p:cNvSpPr>
              <a:spLocks noChangeShapeType="1"/>
            </p:cNvSpPr>
            <p:nvPr/>
          </p:nvSpPr>
          <p:spPr bwMode="auto">
            <a:xfrm>
              <a:off x="1817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25"/>
            <p:cNvSpPr>
              <a:spLocks noChangeShapeType="1"/>
            </p:cNvSpPr>
            <p:nvPr/>
          </p:nvSpPr>
          <p:spPr bwMode="auto">
            <a:xfrm>
              <a:off x="1888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26"/>
            <p:cNvSpPr>
              <a:spLocks noChangeShapeType="1"/>
            </p:cNvSpPr>
            <p:nvPr/>
          </p:nvSpPr>
          <p:spPr bwMode="auto">
            <a:xfrm>
              <a:off x="1960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27"/>
            <p:cNvSpPr>
              <a:spLocks noChangeShapeType="1"/>
            </p:cNvSpPr>
            <p:nvPr/>
          </p:nvSpPr>
          <p:spPr bwMode="auto">
            <a:xfrm>
              <a:off x="2031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28"/>
            <p:cNvSpPr>
              <a:spLocks noChangeShapeType="1"/>
            </p:cNvSpPr>
            <p:nvPr/>
          </p:nvSpPr>
          <p:spPr bwMode="auto">
            <a:xfrm>
              <a:off x="2102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29"/>
            <p:cNvSpPr>
              <a:spLocks noChangeShapeType="1"/>
            </p:cNvSpPr>
            <p:nvPr/>
          </p:nvSpPr>
          <p:spPr bwMode="auto">
            <a:xfrm>
              <a:off x="2173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30"/>
            <p:cNvSpPr>
              <a:spLocks noChangeShapeType="1"/>
            </p:cNvSpPr>
            <p:nvPr/>
          </p:nvSpPr>
          <p:spPr bwMode="auto">
            <a:xfrm>
              <a:off x="2244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31"/>
            <p:cNvSpPr>
              <a:spLocks noChangeShapeType="1"/>
            </p:cNvSpPr>
            <p:nvPr/>
          </p:nvSpPr>
          <p:spPr bwMode="auto">
            <a:xfrm>
              <a:off x="2316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32"/>
            <p:cNvSpPr>
              <a:spLocks noChangeShapeType="1"/>
            </p:cNvSpPr>
            <p:nvPr/>
          </p:nvSpPr>
          <p:spPr bwMode="auto">
            <a:xfrm>
              <a:off x="2387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33"/>
            <p:cNvSpPr>
              <a:spLocks noChangeShapeType="1"/>
            </p:cNvSpPr>
            <p:nvPr/>
          </p:nvSpPr>
          <p:spPr bwMode="auto">
            <a:xfrm>
              <a:off x="2458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34"/>
            <p:cNvSpPr>
              <a:spLocks noChangeShapeType="1"/>
            </p:cNvSpPr>
            <p:nvPr/>
          </p:nvSpPr>
          <p:spPr bwMode="auto">
            <a:xfrm>
              <a:off x="2529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35"/>
            <p:cNvSpPr>
              <a:spLocks noChangeShapeType="1"/>
            </p:cNvSpPr>
            <p:nvPr/>
          </p:nvSpPr>
          <p:spPr bwMode="auto">
            <a:xfrm>
              <a:off x="2602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673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7"/>
            <p:cNvSpPr>
              <a:spLocks noChangeShapeType="1"/>
            </p:cNvSpPr>
            <p:nvPr/>
          </p:nvSpPr>
          <p:spPr bwMode="auto">
            <a:xfrm>
              <a:off x="2744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38"/>
            <p:cNvSpPr>
              <a:spLocks noChangeShapeType="1"/>
            </p:cNvSpPr>
            <p:nvPr/>
          </p:nvSpPr>
          <p:spPr bwMode="auto">
            <a:xfrm>
              <a:off x="2814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39"/>
            <p:cNvSpPr>
              <a:spLocks noChangeShapeType="1"/>
            </p:cNvSpPr>
            <p:nvPr/>
          </p:nvSpPr>
          <p:spPr bwMode="auto">
            <a:xfrm>
              <a:off x="2887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40"/>
            <p:cNvSpPr>
              <a:spLocks noChangeShapeType="1"/>
            </p:cNvSpPr>
            <p:nvPr/>
          </p:nvSpPr>
          <p:spPr bwMode="auto">
            <a:xfrm>
              <a:off x="2958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41"/>
            <p:cNvSpPr>
              <a:spLocks noChangeShapeType="1"/>
            </p:cNvSpPr>
            <p:nvPr/>
          </p:nvSpPr>
          <p:spPr bwMode="auto">
            <a:xfrm>
              <a:off x="3029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42"/>
            <p:cNvSpPr>
              <a:spLocks noChangeShapeType="1"/>
            </p:cNvSpPr>
            <p:nvPr/>
          </p:nvSpPr>
          <p:spPr bwMode="auto">
            <a:xfrm>
              <a:off x="3100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43"/>
            <p:cNvSpPr>
              <a:spLocks noChangeShapeType="1"/>
            </p:cNvSpPr>
            <p:nvPr/>
          </p:nvSpPr>
          <p:spPr bwMode="auto">
            <a:xfrm>
              <a:off x="3171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44"/>
            <p:cNvSpPr>
              <a:spLocks noChangeShapeType="1"/>
            </p:cNvSpPr>
            <p:nvPr/>
          </p:nvSpPr>
          <p:spPr bwMode="auto">
            <a:xfrm>
              <a:off x="3243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45"/>
            <p:cNvSpPr>
              <a:spLocks noChangeShapeType="1"/>
            </p:cNvSpPr>
            <p:nvPr/>
          </p:nvSpPr>
          <p:spPr bwMode="auto">
            <a:xfrm>
              <a:off x="3314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6"/>
            <p:cNvSpPr>
              <a:spLocks noChangeShapeType="1"/>
            </p:cNvSpPr>
            <p:nvPr/>
          </p:nvSpPr>
          <p:spPr bwMode="auto">
            <a:xfrm>
              <a:off x="3385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47"/>
            <p:cNvSpPr>
              <a:spLocks noChangeShapeType="1"/>
            </p:cNvSpPr>
            <p:nvPr/>
          </p:nvSpPr>
          <p:spPr bwMode="auto">
            <a:xfrm>
              <a:off x="3456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48"/>
            <p:cNvSpPr>
              <a:spLocks noChangeShapeType="1"/>
            </p:cNvSpPr>
            <p:nvPr/>
          </p:nvSpPr>
          <p:spPr bwMode="auto">
            <a:xfrm>
              <a:off x="3528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49"/>
            <p:cNvSpPr>
              <a:spLocks noChangeShapeType="1"/>
            </p:cNvSpPr>
            <p:nvPr/>
          </p:nvSpPr>
          <p:spPr bwMode="auto">
            <a:xfrm>
              <a:off x="3599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250"/>
            <p:cNvSpPr>
              <a:spLocks noChangeShapeType="1"/>
            </p:cNvSpPr>
            <p:nvPr/>
          </p:nvSpPr>
          <p:spPr bwMode="auto">
            <a:xfrm>
              <a:off x="3670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251"/>
            <p:cNvSpPr>
              <a:spLocks noChangeShapeType="1"/>
            </p:cNvSpPr>
            <p:nvPr/>
          </p:nvSpPr>
          <p:spPr bwMode="auto">
            <a:xfrm>
              <a:off x="3741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52"/>
            <p:cNvSpPr>
              <a:spLocks noChangeShapeType="1"/>
            </p:cNvSpPr>
            <p:nvPr/>
          </p:nvSpPr>
          <p:spPr bwMode="auto">
            <a:xfrm>
              <a:off x="3812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53"/>
            <p:cNvSpPr>
              <a:spLocks noChangeShapeType="1"/>
            </p:cNvSpPr>
            <p:nvPr/>
          </p:nvSpPr>
          <p:spPr bwMode="auto">
            <a:xfrm>
              <a:off x="3885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54"/>
            <p:cNvSpPr>
              <a:spLocks noChangeShapeType="1"/>
            </p:cNvSpPr>
            <p:nvPr/>
          </p:nvSpPr>
          <p:spPr bwMode="auto">
            <a:xfrm>
              <a:off x="3955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55"/>
            <p:cNvSpPr>
              <a:spLocks noChangeShapeType="1"/>
            </p:cNvSpPr>
            <p:nvPr/>
          </p:nvSpPr>
          <p:spPr bwMode="auto">
            <a:xfrm>
              <a:off x="4026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56"/>
            <p:cNvSpPr>
              <a:spLocks noChangeShapeType="1"/>
            </p:cNvSpPr>
            <p:nvPr/>
          </p:nvSpPr>
          <p:spPr bwMode="auto">
            <a:xfrm>
              <a:off x="4097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57"/>
            <p:cNvSpPr>
              <a:spLocks noChangeShapeType="1"/>
            </p:cNvSpPr>
            <p:nvPr/>
          </p:nvSpPr>
          <p:spPr bwMode="auto">
            <a:xfrm>
              <a:off x="4170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58"/>
            <p:cNvSpPr>
              <a:spLocks noChangeShapeType="1"/>
            </p:cNvSpPr>
            <p:nvPr/>
          </p:nvSpPr>
          <p:spPr bwMode="auto">
            <a:xfrm>
              <a:off x="4241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59"/>
            <p:cNvSpPr>
              <a:spLocks noChangeShapeType="1"/>
            </p:cNvSpPr>
            <p:nvPr/>
          </p:nvSpPr>
          <p:spPr bwMode="auto">
            <a:xfrm>
              <a:off x="4312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60"/>
            <p:cNvSpPr>
              <a:spLocks noChangeShapeType="1"/>
            </p:cNvSpPr>
            <p:nvPr/>
          </p:nvSpPr>
          <p:spPr bwMode="auto">
            <a:xfrm>
              <a:off x="4383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261"/>
            <p:cNvSpPr>
              <a:spLocks noChangeShapeType="1"/>
            </p:cNvSpPr>
            <p:nvPr/>
          </p:nvSpPr>
          <p:spPr bwMode="auto">
            <a:xfrm>
              <a:off x="4455" y="2039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262"/>
            <p:cNvSpPr>
              <a:spLocks noChangeShapeType="1"/>
            </p:cNvSpPr>
            <p:nvPr/>
          </p:nvSpPr>
          <p:spPr bwMode="auto">
            <a:xfrm>
              <a:off x="4526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263"/>
            <p:cNvSpPr>
              <a:spLocks noChangeShapeType="1"/>
            </p:cNvSpPr>
            <p:nvPr/>
          </p:nvSpPr>
          <p:spPr bwMode="auto">
            <a:xfrm>
              <a:off x="4597" y="2039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64"/>
            <p:cNvSpPr>
              <a:spLocks noChangeShapeType="1"/>
            </p:cNvSpPr>
            <p:nvPr/>
          </p:nvSpPr>
          <p:spPr bwMode="auto">
            <a:xfrm>
              <a:off x="961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65"/>
            <p:cNvSpPr>
              <a:spLocks noChangeShapeType="1"/>
            </p:cNvSpPr>
            <p:nvPr/>
          </p:nvSpPr>
          <p:spPr bwMode="auto">
            <a:xfrm>
              <a:off x="1033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266"/>
            <p:cNvSpPr>
              <a:spLocks noChangeShapeType="1"/>
            </p:cNvSpPr>
            <p:nvPr/>
          </p:nvSpPr>
          <p:spPr bwMode="auto">
            <a:xfrm>
              <a:off x="1104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267"/>
            <p:cNvSpPr>
              <a:spLocks noChangeShapeType="1"/>
            </p:cNvSpPr>
            <p:nvPr/>
          </p:nvSpPr>
          <p:spPr bwMode="auto">
            <a:xfrm>
              <a:off x="1175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268"/>
            <p:cNvSpPr>
              <a:spLocks noChangeShapeType="1"/>
            </p:cNvSpPr>
            <p:nvPr/>
          </p:nvSpPr>
          <p:spPr bwMode="auto">
            <a:xfrm>
              <a:off x="1246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269"/>
            <p:cNvSpPr>
              <a:spLocks noChangeShapeType="1"/>
            </p:cNvSpPr>
            <p:nvPr/>
          </p:nvSpPr>
          <p:spPr bwMode="auto">
            <a:xfrm>
              <a:off x="1319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270"/>
            <p:cNvSpPr>
              <a:spLocks noChangeShapeType="1"/>
            </p:cNvSpPr>
            <p:nvPr/>
          </p:nvSpPr>
          <p:spPr bwMode="auto">
            <a:xfrm>
              <a:off x="1390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71"/>
            <p:cNvSpPr>
              <a:spLocks noChangeShapeType="1"/>
            </p:cNvSpPr>
            <p:nvPr/>
          </p:nvSpPr>
          <p:spPr bwMode="auto">
            <a:xfrm>
              <a:off x="1461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72"/>
            <p:cNvSpPr>
              <a:spLocks noChangeShapeType="1"/>
            </p:cNvSpPr>
            <p:nvPr/>
          </p:nvSpPr>
          <p:spPr bwMode="auto">
            <a:xfrm>
              <a:off x="1532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73"/>
            <p:cNvSpPr>
              <a:spLocks noChangeShapeType="1"/>
            </p:cNvSpPr>
            <p:nvPr/>
          </p:nvSpPr>
          <p:spPr bwMode="auto">
            <a:xfrm>
              <a:off x="1602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74"/>
            <p:cNvSpPr>
              <a:spLocks noChangeShapeType="1"/>
            </p:cNvSpPr>
            <p:nvPr/>
          </p:nvSpPr>
          <p:spPr bwMode="auto">
            <a:xfrm>
              <a:off x="1675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75"/>
            <p:cNvSpPr>
              <a:spLocks noChangeShapeType="1"/>
            </p:cNvSpPr>
            <p:nvPr/>
          </p:nvSpPr>
          <p:spPr bwMode="auto">
            <a:xfrm>
              <a:off x="1746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76"/>
            <p:cNvSpPr>
              <a:spLocks noChangeShapeType="1"/>
            </p:cNvSpPr>
            <p:nvPr/>
          </p:nvSpPr>
          <p:spPr bwMode="auto">
            <a:xfrm>
              <a:off x="1817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277"/>
            <p:cNvSpPr>
              <a:spLocks noChangeShapeType="1"/>
            </p:cNvSpPr>
            <p:nvPr/>
          </p:nvSpPr>
          <p:spPr bwMode="auto">
            <a:xfrm>
              <a:off x="1888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278"/>
            <p:cNvSpPr>
              <a:spLocks noChangeShapeType="1"/>
            </p:cNvSpPr>
            <p:nvPr/>
          </p:nvSpPr>
          <p:spPr bwMode="auto">
            <a:xfrm>
              <a:off x="1960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279"/>
            <p:cNvSpPr>
              <a:spLocks noChangeShapeType="1"/>
            </p:cNvSpPr>
            <p:nvPr/>
          </p:nvSpPr>
          <p:spPr bwMode="auto">
            <a:xfrm>
              <a:off x="2031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80"/>
            <p:cNvSpPr>
              <a:spLocks noChangeShapeType="1"/>
            </p:cNvSpPr>
            <p:nvPr/>
          </p:nvSpPr>
          <p:spPr bwMode="auto">
            <a:xfrm>
              <a:off x="2102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81"/>
            <p:cNvSpPr>
              <a:spLocks noChangeShapeType="1"/>
            </p:cNvSpPr>
            <p:nvPr/>
          </p:nvSpPr>
          <p:spPr bwMode="auto">
            <a:xfrm>
              <a:off x="2173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82"/>
            <p:cNvSpPr>
              <a:spLocks noChangeShapeType="1"/>
            </p:cNvSpPr>
            <p:nvPr/>
          </p:nvSpPr>
          <p:spPr bwMode="auto">
            <a:xfrm>
              <a:off x="2244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83"/>
            <p:cNvSpPr>
              <a:spLocks noChangeShapeType="1"/>
            </p:cNvSpPr>
            <p:nvPr/>
          </p:nvSpPr>
          <p:spPr bwMode="auto">
            <a:xfrm>
              <a:off x="2316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84"/>
            <p:cNvSpPr>
              <a:spLocks noChangeShapeType="1"/>
            </p:cNvSpPr>
            <p:nvPr/>
          </p:nvSpPr>
          <p:spPr bwMode="auto">
            <a:xfrm>
              <a:off x="2387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85"/>
            <p:cNvSpPr>
              <a:spLocks noChangeShapeType="1"/>
            </p:cNvSpPr>
            <p:nvPr/>
          </p:nvSpPr>
          <p:spPr bwMode="auto">
            <a:xfrm>
              <a:off x="2458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286"/>
            <p:cNvSpPr>
              <a:spLocks noChangeShapeType="1"/>
            </p:cNvSpPr>
            <p:nvPr/>
          </p:nvSpPr>
          <p:spPr bwMode="auto">
            <a:xfrm>
              <a:off x="2529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287"/>
            <p:cNvSpPr>
              <a:spLocks noChangeShapeType="1"/>
            </p:cNvSpPr>
            <p:nvPr/>
          </p:nvSpPr>
          <p:spPr bwMode="auto">
            <a:xfrm>
              <a:off x="2602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288"/>
            <p:cNvSpPr>
              <a:spLocks noChangeShapeType="1"/>
            </p:cNvSpPr>
            <p:nvPr/>
          </p:nvSpPr>
          <p:spPr bwMode="auto">
            <a:xfrm>
              <a:off x="2673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289"/>
            <p:cNvSpPr>
              <a:spLocks noChangeShapeType="1"/>
            </p:cNvSpPr>
            <p:nvPr/>
          </p:nvSpPr>
          <p:spPr bwMode="auto">
            <a:xfrm>
              <a:off x="2744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290"/>
            <p:cNvSpPr>
              <a:spLocks noChangeShapeType="1"/>
            </p:cNvSpPr>
            <p:nvPr/>
          </p:nvSpPr>
          <p:spPr bwMode="auto">
            <a:xfrm>
              <a:off x="2814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291"/>
            <p:cNvSpPr>
              <a:spLocks noChangeShapeType="1"/>
            </p:cNvSpPr>
            <p:nvPr/>
          </p:nvSpPr>
          <p:spPr bwMode="auto">
            <a:xfrm>
              <a:off x="2887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292"/>
            <p:cNvSpPr>
              <a:spLocks noChangeShapeType="1"/>
            </p:cNvSpPr>
            <p:nvPr/>
          </p:nvSpPr>
          <p:spPr bwMode="auto">
            <a:xfrm>
              <a:off x="2958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293"/>
            <p:cNvSpPr>
              <a:spLocks noChangeShapeType="1"/>
            </p:cNvSpPr>
            <p:nvPr/>
          </p:nvSpPr>
          <p:spPr bwMode="auto">
            <a:xfrm>
              <a:off x="3029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294"/>
            <p:cNvSpPr>
              <a:spLocks noChangeShapeType="1"/>
            </p:cNvSpPr>
            <p:nvPr/>
          </p:nvSpPr>
          <p:spPr bwMode="auto">
            <a:xfrm>
              <a:off x="3100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295"/>
            <p:cNvSpPr>
              <a:spLocks noChangeShapeType="1"/>
            </p:cNvSpPr>
            <p:nvPr/>
          </p:nvSpPr>
          <p:spPr bwMode="auto">
            <a:xfrm>
              <a:off x="3171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296"/>
            <p:cNvSpPr>
              <a:spLocks noChangeShapeType="1"/>
            </p:cNvSpPr>
            <p:nvPr/>
          </p:nvSpPr>
          <p:spPr bwMode="auto">
            <a:xfrm>
              <a:off x="3243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297"/>
            <p:cNvSpPr>
              <a:spLocks noChangeShapeType="1"/>
            </p:cNvSpPr>
            <p:nvPr/>
          </p:nvSpPr>
          <p:spPr bwMode="auto">
            <a:xfrm>
              <a:off x="3314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298"/>
            <p:cNvSpPr>
              <a:spLocks noChangeShapeType="1"/>
            </p:cNvSpPr>
            <p:nvPr/>
          </p:nvSpPr>
          <p:spPr bwMode="auto">
            <a:xfrm>
              <a:off x="3385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299"/>
            <p:cNvSpPr>
              <a:spLocks noChangeShapeType="1"/>
            </p:cNvSpPr>
            <p:nvPr/>
          </p:nvSpPr>
          <p:spPr bwMode="auto">
            <a:xfrm>
              <a:off x="3456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300"/>
            <p:cNvSpPr>
              <a:spLocks noChangeShapeType="1"/>
            </p:cNvSpPr>
            <p:nvPr/>
          </p:nvSpPr>
          <p:spPr bwMode="auto">
            <a:xfrm>
              <a:off x="3528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301"/>
            <p:cNvSpPr>
              <a:spLocks noChangeShapeType="1"/>
            </p:cNvSpPr>
            <p:nvPr/>
          </p:nvSpPr>
          <p:spPr bwMode="auto">
            <a:xfrm>
              <a:off x="3599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302"/>
            <p:cNvSpPr>
              <a:spLocks noChangeShapeType="1"/>
            </p:cNvSpPr>
            <p:nvPr/>
          </p:nvSpPr>
          <p:spPr bwMode="auto">
            <a:xfrm>
              <a:off x="3670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303"/>
            <p:cNvSpPr>
              <a:spLocks noChangeShapeType="1"/>
            </p:cNvSpPr>
            <p:nvPr/>
          </p:nvSpPr>
          <p:spPr bwMode="auto">
            <a:xfrm>
              <a:off x="3741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304"/>
            <p:cNvSpPr>
              <a:spLocks noChangeShapeType="1"/>
            </p:cNvSpPr>
            <p:nvPr/>
          </p:nvSpPr>
          <p:spPr bwMode="auto">
            <a:xfrm>
              <a:off x="3812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305"/>
            <p:cNvSpPr>
              <a:spLocks noChangeShapeType="1"/>
            </p:cNvSpPr>
            <p:nvPr/>
          </p:nvSpPr>
          <p:spPr bwMode="auto">
            <a:xfrm>
              <a:off x="3885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306"/>
            <p:cNvSpPr>
              <a:spLocks noChangeShapeType="1"/>
            </p:cNvSpPr>
            <p:nvPr/>
          </p:nvSpPr>
          <p:spPr bwMode="auto">
            <a:xfrm>
              <a:off x="3955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307"/>
            <p:cNvSpPr>
              <a:spLocks noChangeShapeType="1"/>
            </p:cNvSpPr>
            <p:nvPr/>
          </p:nvSpPr>
          <p:spPr bwMode="auto">
            <a:xfrm>
              <a:off x="4026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308"/>
            <p:cNvSpPr>
              <a:spLocks noChangeShapeType="1"/>
            </p:cNvSpPr>
            <p:nvPr/>
          </p:nvSpPr>
          <p:spPr bwMode="auto">
            <a:xfrm>
              <a:off x="4097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309"/>
            <p:cNvSpPr>
              <a:spLocks noChangeShapeType="1"/>
            </p:cNvSpPr>
            <p:nvPr/>
          </p:nvSpPr>
          <p:spPr bwMode="auto">
            <a:xfrm>
              <a:off x="4170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310"/>
            <p:cNvSpPr>
              <a:spLocks noChangeShapeType="1"/>
            </p:cNvSpPr>
            <p:nvPr/>
          </p:nvSpPr>
          <p:spPr bwMode="auto">
            <a:xfrm>
              <a:off x="4241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311"/>
            <p:cNvSpPr>
              <a:spLocks noChangeShapeType="1"/>
            </p:cNvSpPr>
            <p:nvPr/>
          </p:nvSpPr>
          <p:spPr bwMode="auto">
            <a:xfrm>
              <a:off x="4312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312"/>
            <p:cNvSpPr>
              <a:spLocks noChangeShapeType="1"/>
            </p:cNvSpPr>
            <p:nvPr/>
          </p:nvSpPr>
          <p:spPr bwMode="auto">
            <a:xfrm>
              <a:off x="4383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313"/>
            <p:cNvSpPr>
              <a:spLocks noChangeShapeType="1"/>
            </p:cNvSpPr>
            <p:nvPr/>
          </p:nvSpPr>
          <p:spPr bwMode="auto">
            <a:xfrm>
              <a:off x="4455" y="2578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314"/>
            <p:cNvSpPr>
              <a:spLocks noChangeShapeType="1"/>
            </p:cNvSpPr>
            <p:nvPr/>
          </p:nvSpPr>
          <p:spPr bwMode="auto">
            <a:xfrm>
              <a:off x="4526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315"/>
            <p:cNvSpPr>
              <a:spLocks noChangeShapeType="1"/>
            </p:cNvSpPr>
            <p:nvPr/>
          </p:nvSpPr>
          <p:spPr bwMode="auto">
            <a:xfrm>
              <a:off x="4597" y="2578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316"/>
            <p:cNvSpPr>
              <a:spLocks noChangeShapeType="1"/>
            </p:cNvSpPr>
            <p:nvPr/>
          </p:nvSpPr>
          <p:spPr bwMode="auto">
            <a:xfrm>
              <a:off x="961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317"/>
            <p:cNvSpPr>
              <a:spLocks noChangeShapeType="1"/>
            </p:cNvSpPr>
            <p:nvPr/>
          </p:nvSpPr>
          <p:spPr bwMode="auto">
            <a:xfrm>
              <a:off x="1033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318"/>
            <p:cNvSpPr>
              <a:spLocks noChangeShapeType="1"/>
            </p:cNvSpPr>
            <p:nvPr/>
          </p:nvSpPr>
          <p:spPr bwMode="auto">
            <a:xfrm>
              <a:off x="1104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319"/>
            <p:cNvSpPr>
              <a:spLocks noChangeShapeType="1"/>
            </p:cNvSpPr>
            <p:nvPr/>
          </p:nvSpPr>
          <p:spPr bwMode="auto">
            <a:xfrm>
              <a:off x="1175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320"/>
            <p:cNvSpPr>
              <a:spLocks noChangeShapeType="1"/>
            </p:cNvSpPr>
            <p:nvPr/>
          </p:nvSpPr>
          <p:spPr bwMode="auto">
            <a:xfrm>
              <a:off x="1246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321"/>
            <p:cNvSpPr>
              <a:spLocks noChangeShapeType="1"/>
            </p:cNvSpPr>
            <p:nvPr/>
          </p:nvSpPr>
          <p:spPr bwMode="auto">
            <a:xfrm>
              <a:off x="1319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322"/>
            <p:cNvSpPr>
              <a:spLocks noChangeShapeType="1"/>
            </p:cNvSpPr>
            <p:nvPr/>
          </p:nvSpPr>
          <p:spPr bwMode="auto">
            <a:xfrm>
              <a:off x="1390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323"/>
            <p:cNvSpPr>
              <a:spLocks noChangeShapeType="1"/>
            </p:cNvSpPr>
            <p:nvPr/>
          </p:nvSpPr>
          <p:spPr bwMode="auto">
            <a:xfrm>
              <a:off x="1461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324"/>
            <p:cNvSpPr>
              <a:spLocks noChangeShapeType="1"/>
            </p:cNvSpPr>
            <p:nvPr/>
          </p:nvSpPr>
          <p:spPr bwMode="auto">
            <a:xfrm>
              <a:off x="1532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325"/>
            <p:cNvSpPr>
              <a:spLocks noChangeShapeType="1"/>
            </p:cNvSpPr>
            <p:nvPr/>
          </p:nvSpPr>
          <p:spPr bwMode="auto">
            <a:xfrm>
              <a:off x="1602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326"/>
            <p:cNvSpPr>
              <a:spLocks noChangeShapeType="1"/>
            </p:cNvSpPr>
            <p:nvPr/>
          </p:nvSpPr>
          <p:spPr bwMode="auto">
            <a:xfrm>
              <a:off x="1675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327"/>
            <p:cNvSpPr>
              <a:spLocks noChangeShapeType="1"/>
            </p:cNvSpPr>
            <p:nvPr/>
          </p:nvSpPr>
          <p:spPr bwMode="auto">
            <a:xfrm>
              <a:off x="1746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328"/>
            <p:cNvSpPr>
              <a:spLocks noChangeShapeType="1"/>
            </p:cNvSpPr>
            <p:nvPr/>
          </p:nvSpPr>
          <p:spPr bwMode="auto">
            <a:xfrm>
              <a:off x="1817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329"/>
            <p:cNvSpPr>
              <a:spLocks noChangeShapeType="1"/>
            </p:cNvSpPr>
            <p:nvPr/>
          </p:nvSpPr>
          <p:spPr bwMode="auto">
            <a:xfrm>
              <a:off x="1888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330"/>
            <p:cNvSpPr>
              <a:spLocks noChangeShapeType="1"/>
            </p:cNvSpPr>
            <p:nvPr/>
          </p:nvSpPr>
          <p:spPr bwMode="auto">
            <a:xfrm>
              <a:off x="1960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331"/>
            <p:cNvSpPr>
              <a:spLocks noChangeShapeType="1"/>
            </p:cNvSpPr>
            <p:nvPr/>
          </p:nvSpPr>
          <p:spPr bwMode="auto">
            <a:xfrm>
              <a:off x="2031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332"/>
            <p:cNvSpPr>
              <a:spLocks noChangeShapeType="1"/>
            </p:cNvSpPr>
            <p:nvPr/>
          </p:nvSpPr>
          <p:spPr bwMode="auto">
            <a:xfrm>
              <a:off x="2102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333"/>
            <p:cNvSpPr>
              <a:spLocks noChangeShapeType="1"/>
            </p:cNvSpPr>
            <p:nvPr/>
          </p:nvSpPr>
          <p:spPr bwMode="auto">
            <a:xfrm>
              <a:off x="2173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334"/>
            <p:cNvSpPr>
              <a:spLocks noChangeShapeType="1"/>
            </p:cNvSpPr>
            <p:nvPr/>
          </p:nvSpPr>
          <p:spPr bwMode="auto">
            <a:xfrm>
              <a:off x="2244" y="3125"/>
              <a:ext cx="35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335"/>
            <p:cNvSpPr>
              <a:spLocks noChangeShapeType="1"/>
            </p:cNvSpPr>
            <p:nvPr/>
          </p:nvSpPr>
          <p:spPr bwMode="auto">
            <a:xfrm>
              <a:off x="2316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336"/>
            <p:cNvSpPr>
              <a:spLocks noChangeShapeType="1"/>
            </p:cNvSpPr>
            <p:nvPr/>
          </p:nvSpPr>
          <p:spPr bwMode="auto">
            <a:xfrm>
              <a:off x="2387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337"/>
            <p:cNvSpPr>
              <a:spLocks noChangeShapeType="1"/>
            </p:cNvSpPr>
            <p:nvPr/>
          </p:nvSpPr>
          <p:spPr bwMode="auto">
            <a:xfrm>
              <a:off x="2458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338"/>
            <p:cNvSpPr>
              <a:spLocks noChangeShapeType="1"/>
            </p:cNvSpPr>
            <p:nvPr/>
          </p:nvSpPr>
          <p:spPr bwMode="auto">
            <a:xfrm>
              <a:off x="2529" y="3125"/>
              <a:ext cx="36" cy="1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339"/>
            <p:cNvSpPr>
              <a:spLocks noChangeShapeType="1"/>
            </p:cNvSpPr>
            <p:nvPr/>
          </p:nvSpPr>
          <p:spPr bwMode="auto">
            <a:xfrm>
              <a:off x="2602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340"/>
            <p:cNvSpPr>
              <a:spLocks noChangeShapeType="1"/>
            </p:cNvSpPr>
            <p:nvPr/>
          </p:nvSpPr>
          <p:spPr bwMode="auto">
            <a:xfrm>
              <a:off x="2673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41"/>
            <p:cNvSpPr>
              <a:spLocks noChangeShapeType="1"/>
            </p:cNvSpPr>
            <p:nvPr/>
          </p:nvSpPr>
          <p:spPr bwMode="auto">
            <a:xfrm>
              <a:off x="2744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42"/>
            <p:cNvSpPr>
              <a:spLocks noChangeShapeType="1"/>
            </p:cNvSpPr>
            <p:nvPr/>
          </p:nvSpPr>
          <p:spPr bwMode="auto">
            <a:xfrm>
              <a:off x="2815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43"/>
            <p:cNvSpPr>
              <a:spLocks noChangeShapeType="1"/>
            </p:cNvSpPr>
            <p:nvPr/>
          </p:nvSpPr>
          <p:spPr bwMode="auto">
            <a:xfrm>
              <a:off x="2887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44"/>
            <p:cNvSpPr>
              <a:spLocks noChangeShapeType="1"/>
            </p:cNvSpPr>
            <p:nvPr/>
          </p:nvSpPr>
          <p:spPr bwMode="auto">
            <a:xfrm>
              <a:off x="2958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345"/>
            <p:cNvSpPr>
              <a:spLocks noChangeShapeType="1"/>
            </p:cNvSpPr>
            <p:nvPr/>
          </p:nvSpPr>
          <p:spPr bwMode="auto">
            <a:xfrm>
              <a:off x="3029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346"/>
            <p:cNvSpPr>
              <a:spLocks noChangeShapeType="1"/>
            </p:cNvSpPr>
            <p:nvPr/>
          </p:nvSpPr>
          <p:spPr bwMode="auto">
            <a:xfrm>
              <a:off x="3100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347"/>
            <p:cNvSpPr>
              <a:spLocks noChangeShapeType="1"/>
            </p:cNvSpPr>
            <p:nvPr/>
          </p:nvSpPr>
          <p:spPr bwMode="auto">
            <a:xfrm>
              <a:off x="3171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348"/>
            <p:cNvSpPr>
              <a:spLocks noChangeShapeType="1"/>
            </p:cNvSpPr>
            <p:nvPr/>
          </p:nvSpPr>
          <p:spPr bwMode="auto">
            <a:xfrm>
              <a:off x="3243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349"/>
            <p:cNvSpPr>
              <a:spLocks noChangeShapeType="1"/>
            </p:cNvSpPr>
            <p:nvPr/>
          </p:nvSpPr>
          <p:spPr bwMode="auto">
            <a:xfrm>
              <a:off x="3314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350"/>
            <p:cNvSpPr>
              <a:spLocks noChangeShapeType="1"/>
            </p:cNvSpPr>
            <p:nvPr/>
          </p:nvSpPr>
          <p:spPr bwMode="auto">
            <a:xfrm>
              <a:off x="3385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351"/>
            <p:cNvSpPr>
              <a:spLocks noChangeShapeType="1"/>
            </p:cNvSpPr>
            <p:nvPr/>
          </p:nvSpPr>
          <p:spPr bwMode="auto">
            <a:xfrm>
              <a:off x="3456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352"/>
            <p:cNvSpPr>
              <a:spLocks noChangeShapeType="1"/>
            </p:cNvSpPr>
            <p:nvPr/>
          </p:nvSpPr>
          <p:spPr bwMode="auto">
            <a:xfrm>
              <a:off x="3528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353"/>
            <p:cNvSpPr>
              <a:spLocks noChangeShapeType="1"/>
            </p:cNvSpPr>
            <p:nvPr/>
          </p:nvSpPr>
          <p:spPr bwMode="auto">
            <a:xfrm>
              <a:off x="3599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354"/>
            <p:cNvSpPr>
              <a:spLocks noChangeShapeType="1"/>
            </p:cNvSpPr>
            <p:nvPr/>
          </p:nvSpPr>
          <p:spPr bwMode="auto">
            <a:xfrm>
              <a:off x="3670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355"/>
            <p:cNvSpPr>
              <a:spLocks noChangeShapeType="1"/>
            </p:cNvSpPr>
            <p:nvPr/>
          </p:nvSpPr>
          <p:spPr bwMode="auto">
            <a:xfrm>
              <a:off x="3741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356"/>
            <p:cNvSpPr>
              <a:spLocks noChangeShapeType="1"/>
            </p:cNvSpPr>
            <p:nvPr/>
          </p:nvSpPr>
          <p:spPr bwMode="auto">
            <a:xfrm>
              <a:off x="3812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357"/>
            <p:cNvSpPr>
              <a:spLocks noChangeShapeType="1"/>
            </p:cNvSpPr>
            <p:nvPr/>
          </p:nvSpPr>
          <p:spPr bwMode="auto">
            <a:xfrm>
              <a:off x="3884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358"/>
            <p:cNvSpPr>
              <a:spLocks noChangeShapeType="1"/>
            </p:cNvSpPr>
            <p:nvPr/>
          </p:nvSpPr>
          <p:spPr bwMode="auto">
            <a:xfrm>
              <a:off x="3955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359"/>
            <p:cNvSpPr>
              <a:spLocks noChangeShapeType="1"/>
            </p:cNvSpPr>
            <p:nvPr/>
          </p:nvSpPr>
          <p:spPr bwMode="auto">
            <a:xfrm>
              <a:off x="4026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360"/>
            <p:cNvSpPr>
              <a:spLocks noChangeShapeType="1"/>
            </p:cNvSpPr>
            <p:nvPr/>
          </p:nvSpPr>
          <p:spPr bwMode="auto">
            <a:xfrm>
              <a:off x="4097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361"/>
            <p:cNvSpPr>
              <a:spLocks noChangeShapeType="1"/>
            </p:cNvSpPr>
            <p:nvPr/>
          </p:nvSpPr>
          <p:spPr bwMode="auto">
            <a:xfrm>
              <a:off x="4170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362"/>
            <p:cNvSpPr>
              <a:spLocks noChangeShapeType="1"/>
            </p:cNvSpPr>
            <p:nvPr/>
          </p:nvSpPr>
          <p:spPr bwMode="auto">
            <a:xfrm>
              <a:off x="4241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363"/>
            <p:cNvSpPr>
              <a:spLocks noChangeShapeType="1"/>
            </p:cNvSpPr>
            <p:nvPr/>
          </p:nvSpPr>
          <p:spPr bwMode="auto">
            <a:xfrm>
              <a:off x="4311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364"/>
            <p:cNvSpPr>
              <a:spLocks noChangeShapeType="1"/>
            </p:cNvSpPr>
            <p:nvPr/>
          </p:nvSpPr>
          <p:spPr bwMode="auto">
            <a:xfrm>
              <a:off x="4382" y="3126"/>
              <a:ext cx="36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365"/>
            <p:cNvSpPr>
              <a:spLocks noChangeShapeType="1"/>
            </p:cNvSpPr>
            <p:nvPr/>
          </p:nvSpPr>
          <p:spPr bwMode="auto">
            <a:xfrm>
              <a:off x="4455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366"/>
            <p:cNvSpPr>
              <a:spLocks noChangeShapeType="1"/>
            </p:cNvSpPr>
            <p:nvPr/>
          </p:nvSpPr>
          <p:spPr bwMode="auto">
            <a:xfrm>
              <a:off x="4526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367"/>
            <p:cNvSpPr>
              <a:spLocks noChangeShapeType="1"/>
            </p:cNvSpPr>
            <p:nvPr/>
          </p:nvSpPr>
          <p:spPr bwMode="auto">
            <a:xfrm>
              <a:off x="4597" y="3126"/>
              <a:ext cx="35" cy="0"/>
            </a:xfrm>
            <a:prstGeom prst="line">
              <a:avLst/>
            </a:prstGeom>
            <a:noFill/>
            <a:ln w="12700" cap="rnd">
              <a:solidFill>
                <a:srgbClr val="8A8C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3" name="Text Box 368"/>
          <p:cNvSpPr txBox="1">
            <a:spLocks noChangeArrowheads="1"/>
          </p:cNvSpPr>
          <p:nvPr/>
        </p:nvSpPr>
        <p:spPr bwMode="auto">
          <a:xfrm rot="-5400000">
            <a:off x="-423774" y="4027419"/>
            <a:ext cx="3055937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800" b="0" dirty="0" smtClean="0">
                <a:ea typeface="굴림" charset="-127"/>
              </a:rPr>
              <a:t>点击输入文本</a:t>
            </a:r>
            <a:endParaRPr lang="en-US" altLang="ko-KR" sz="2800" b="0" dirty="0">
              <a:ea typeface="굴림" charset="-127"/>
            </a:endParaRPr>
          </a:p>
        </p:txBody>
      </p:sp>
      <p:sp>
        <p:nvSpPr>
          <p:cNvPr id="404" name="Text Box 369"/>
          <p:cNvSpPr txBox="1">
            <a:spLocks noChangeArrowheads="1"/>
          </p:cNvSpPr>
          <p:nvPr/>
        </p:nvSpPr>
        <p:spPr bwMode="auto">
          <a:xfrm>
            <a:off x="1819300" y="577693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uk-UA" altLang="ko-KR" baseline="0" dirty="0" smtClean="0"/>
              <a:t>200</a:t>
            </a:r>
            <a:r>
              <a:rPr lang="en-US" altLang="ko-KR" baseline="0" dirty="0" smtClean="0"/>
              <a:t>9</a:t>
            </a:r>
            <a:endParaRPr lang="en-US" altLang="ko-KR" sz="1400" b="0" dirty="0">
              <a:ea typeface="굴림" charset="-127"/>
            </a:endParaRPr>
          </a:p>
        </p:txBody>
      </p:sp>
      <p:sp>
        <p:nvSpPr>
          <p:cNvPr id="405" name="Text Box 370"/>
          <p:cNvSpPr txBox="1">
            <a:spLocks noChangeArrowheads="1"/>
          </p:cNvSpPr>
          <p:nvPr/>
        </p:nvSpPr>
        <p:spPr bwMode="auto">
          <a:xfrm>
            <a:off x="2943250" y="577693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uk-UA" altLang="ko-KR" baseline="0" dirty="0" smtClean="0"/>
              <a:t>20</a:t>
            </a:r>
            <a:r>
              <a:rPr lang="en-US" altLang="ko-KR" baseline="0" dirty="0" smtClean="0"/>
              <a:t>10</a:t>
            </a:r>
            <a:endParaRPr lang="en-US" altLang="ko-KR" sz="1400" b="0" dirty="0">
              <a:ea typeface="굴림" charset="-127"/>
            </a:endParaRPr>
          </a:p>
        </p:txBody>
      </p:sp>
      <p:sp>
        <p:nvSpPr>
          <p:cNvPr id="406" name="Text Box 371"/>
          <p:cNvSpPr txBox="1">
            <a:spLocks noChangeArrowheads="1"/>
          </p:cNvSpPr>
          <p:nvPr/>
        </p:nvSpPr>
        <p:spPr bwMode="auto">
          <a:xfrm>
            <a:off x="4124350" y="577693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uk-UA" altLang="ko-KR" baseline="0" dirty="0" smtClean="0"/>
              <a:t>20</a:t>
            </a:r>
            <a:r>
              <a:rPr lang="en-US" altLang="ko-KR" baseline="0" dirty="0" smtClean="0"/>
              <a:t>11</a:t>
            </a:r>
            <a:endParaRPr lang="en-US" altLang="ko-KR" sz="1400" b="0" dirty="0">
              <a:ea typeface="굴림" charset="-127"/>
            </a:endParaRPr>
          </a:p>
        </p:txBody>
      </p:sp>
      <p:sp>
        <p:nvSpPr>
          <p:cNvPr id="407" name="Text Box 372"/>
          <p:cNvSpPr txBox="1">
            <a:spLocks noChangeArrowheads="1"/>
          </p:cNvSpPr>
          <p:nvPr/>
        </p:nvSpPr>
        <p:spPr bwMode="auto">
          <a:xfrm>
            <a:off x="5276875" y="577693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uk-UA" altLang="ko-KR" baseline="0" dirty="0" smtClean="0"/>
              <a:t>20</a:t>
            </a:r>
            <a:r>
              <a:rPr lang="en-US" altLang="ko-KR" baseline="0" dirty="0" smtClean="0"/>
              <a:t>12</a:t>
            </a:r>
            <a:endParaRPr lang="en-US" altLang="ko-KR" sz="1400" b="0" dirty="0">
              <a:ea typeface="굴림" charset="-127"/>
            </a:endParaRPr>
          </a:p>
        </p:txBody>
      </p:sp>
      <p:sp>
        <p:nvSpPr>
          <p:cNvPr id="408" name="Text Box 373"/>
          <p:cNvSpPr txBox="1">
            <a:spLocks noChangeArrowheads="1"/>
          </p:cNvSpPr>
          <p:nvPr/>
        </p:nvSpPr>
        <p:spPr bwMode="auto">
          <a:xfrm>
            <a:off x="6438925" y="577693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uk-UA" altLang="ko-KR" baseline="0" dirty="0" smtClean="0"/>
              <a:t>201</a:t>
            </a:r>
            <a:r>
              <a:rPr lang="en-US" altLang="ko-KR" baseline="0" dirty="0" smtClean="0"/>
              <a:t>3</a:t>
            </a:r>
            <a:endParaRPr lang="en-US" altLang="ko-KR" sz="1400" b="0" dirty="0">
              <a:ea typeface="굴림" charset="-127"/>
            </a:endParaRPr>
          </a:p>
        </p:txBody>
      </p:sp>
      <p:sp>
        <p:nvSpPr>
          <p:cNvPr id="409" name="Freeform 387"/>
          <p:cNvSpPr>
            <a:spLocks/>
          </p:cNvSpPr>
          <p:nvPr/>
        </p:nvSpPr>
        <p:spPr bwMode="auto">
          <a:xfrm>
            <a:off x="1281138" y="2163781"/>
            <a:ext cx="6934200" cy="3760788"/>
          </a:xfrm>
          <a:custGeom>
            <a:avLst/>
            <a:gdLst>
              <a:gd name="T0" fmla="*/ 2147483647 w 6294"/>
              <a:gd name="T1" fmla="*/ 2147483647 h 3414"/>
              <a:gd name="T2" fmla="*/ 2147483647 w 6294"/>
              <a:gd name="T3" fmla="*/ 2147483647 h 3414"/>
              <a:gd name="T4" fmla="*/ 2147483647 w 6294"/>
              <a:gd name="T5" fmla="*/ 2147483647 h 3414"/>
              <a:gd name="T6" fmla="*/ 313155079 w 6294"/>
              <a:gd name="T7" fmla="*/ 2147483647 h 3414"/>
              <a:gd name="T8" fmla="*/ 313155079 w 6294"/>
              <a:gd name="T9" fmla="*/ 492670936 h 3414"/>
              <a:gd name="T10" fmla="*/ 453953228 w 6294"/>
              <a:gd name="T11" fmla="*/ 492670936 h 3414"/>
              <a:gd name="T12" fmla="*/ 225762523 w 6294"/>
              <a:gd name="T13" fmla="*/ 0 h 3414"/>
              <a:gd name="T14" fmla="*/ 0 w 6294"/>
              <a:gd name="T15" fmla="*/ 492670936 h 3414"/>
              <a:gd name="T16" fmla="*/ 138371104 w 6294"/>
              <a:gd name="T17" fmla="*/ 492670936 h 3414"/>
              <a:gd name="T18" fmla="*/ 138371104 w 6294"/>
              <a:gd name="T19" fmla="*/ 2147483647 h 3414"/>
              <a:gd name="T20" fmla="*/ 138371104 w 6294"/>
              <a:gd name="T21" fmla="*/ 2147483647 h 3414"/>
              <a:gd name="T22" fmla="*/ 371416002 w 6294"/>
              <a:gd name="T23" fmla="*/ 2147483647 h 3414"/>
              <a:gd name="T24" fmla="*/ 2147483647 w 6294"/>
              <a:gd name="T25" fmla="*/ 2147483647 h 3414"/>
              <a:gd name="T26" fmla="*/ 2147483647 w 6294"/>
              <a:gd name="T27" fmla="*/ 2147483647 h 3414"/>
              <a:gd name="T28" fmla="*/ 2147483647 w 6294"/>
              <a:gd name="T29" fmla="*/ 2147483647 h 34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294"/>
              <a:gd name="T46" fmla="*/ 0 h 3414"/>
              <a:gd name="T47" fmla="*/ 6294 w 6294"/>
              <a:gd name="T48" fmla="*/ 3414 h 34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294" h="3414">
                <a:moveTo>
                  <a:pt x="6294" y="3228"/>
                </a:moveTo>
                <a:lnTo>
                  <a:pt x="5888" y="3040"/>
                </a:lnTo>
                <a:lnTo>
                  <a:pt x="5888" y="3158"/>
                </a:lnTo>
                <a:lnTo>
                  <a:pt x="258" y="3158"/>
                </a:lnTo>
                <a:lnTo>
                  <a:pt x="258" y="406"/>
                </a:lnTo>
                <a:lnTo>
                  <a:pt x="374" y="406"/>
                </a:lnTo>
                <a:lnTo>
                  <a:pt x="186" y="0"/>
                </a:lnTo>
                <a:lnTo>
                  <a:pt x="0" y="406"/>
                </a:lnTo>
                <a:lnTo>
                  <a:pt x="114" y="406"/>
                </a:lnTo>
                <a:lnTo>
                  <a:pt x="114" y="3110"/>
                </a:lnTo>
                <a:lnTo>
                  <a:pt x="114" y="3302"/>
                </a:lnTo>
                <a:lnTo>
                  <a:pt x="306" y="3302"/>
                </a:lnTo>
                <a:lnTo>
                  <a:pt x="5888" y="3302"/>
                </a:lnTo>
                <a:lnTo>
                  <a:pt x="5888" y="3414"/>
                </a:lnTo>
                <a:lnTo>
                  <a:pt x="6294" y="322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grpSp>
        <p:nvGrpSpPr>
          <p:cNvPr id="410" name="Group 409"/>
          <p:cNvGrpSpPr>
            <a:grpSpLocks/>
          </p:cNvGrpSpPr>
          <p:nvPr/>
        </p:nvGrpSpPr>
        <p:grpSpPr bwMode="auto">
          <a:xfrm>
            <a:off x="1778025" y="5002231"/>
            <a:ext cx="784225" cy="639763"/>
            <a:chOff x="1084" y="3132"/>
            <a:chExt cx="494" cy="403"/>
          </a:xfrm>
        </p:grpSpPr>
        <p:sp>
          <p:nvSpPr>
            <p:cNvPr id="411" name="Rectangle 393"/>
            <p:cNvSpPr>
              <a:spLocks noChangeArrowheads="1"/>
            </p:cNvSpPr>
            <p:nvPr/>
          </p:nvSpPr>
          <p:spPr bwMode="auto">
            <a:xfrm>
              <a:off x="1084" y="3151"/>
              <a:ext cx="476" cy="384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2" name="Freeform 394"/>
            <p:cNvSpPr>
              <a:spLocks/>
            </p:cNvSpPr>
            <p:nvPr/>
          </p:nvSpPr>
          <p:spPr bwMode="auto">
            <a:xfrm>
              <a:off x="1084" y="3132"/>
              <a:ext cx="494" cy="19"/>
            </a:xfrm>
            <a:custGeom>
              <a:avLst/>
              <a:gdLst>
                <a:gd name="T0" fmla="*/ 0 w 494"/>
                <a:gd name="T1" fmla="*/ 19 h 19"/>
                <a:gd name="T2" fmla="*/ 19 w 494"/>
                <a:gd name="T3" fmla="*/ 0 h 19"/>
                <a:gd name="T4" fmla="*/ 494 w 494"/>
                <a:gd name="T5" fmla="*/ 0 h 19"/>
                <a:gd name="T6" fmla="*/ 476 w 494"/>
                <a:gd name="T7" fmla="*/ 19 h 19"/>
                <a:gd name="T8" fmla="*/ 0 w 494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19"/>
                <a:gd name="T17" fmla="*/ 494 w 494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19">
                  <a:moveTo>
                    <a:pt x="0" y="19"/>
                  </a:moveTo>
                  <a:lnTo>
                    <a:pt x="19" y="0"/>
                  </a:lnTo>
                  <a:lnTo>
                    <a:pt x="494" y="0"/>
                  </a:lnTo>
                  <a:lnTo>
                    <a:pt x="476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3" name="Freeform 395"/>
            <p:cNvSpPr>
              <a:spLocks/>
            </p:cNvSpPr>
            <p:nvPr/>
          </p:nvSpPr>
          <p:spPr bwMode="auto">
            <a:xfrm>
              <a:off x="1560" y="3132"/>
              <a:ext cx="18" cy="403"/>
            </a:xfrm>
            <a:custGeom>
              <a:avLst/>
              <a:gdLst>
                <a:gd name="T0" fmla="*/ 18 w 18"/>
                <a:gd name="T1" fmla="*/ 0 h 403"/>
                <a:gd name="T2" fmla="*/ 18 w 18"/>
                <a:gd name="T3" fmla="*/ 384 h 403"/>
                <a:gd name="T4" fmla="*/ 0 w 18"/>
                <a:gd name="T5" fmla="*/ 403 h 403"/>
                <a:gd name="T6" fmla="*/ 0 w 18"/>
                <a:gd name="T7" fmla="*/ 19 h 403"/>
                <a:gd name="T8" fmla="*/ 18 w 18"/>
                <a:gd name="T9" fmla="*/ 0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403"/>
                <a:gd name="T17" fmla="*/ 18 w 18"/>
                <a:gd name="T18" fmla="*/ 403 h 4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403">
                  <a:moveTo>
                    <a:pt x="18" y="0"/>
                  </a:moveTo>
                  <a:lnTo>
                    <a:pt x="18" y="384"/>
                  </a:lnTo>
                  <a:lnTo>
                    <a:pt x="0" y="403"/>
                  </a:lnTo>
                  <a:lnTo>
                    <a:pt x="0" y="1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414" name="Group 410"/>
          <p:cNvGrpSpPr>
            <a:grpSpLocks/>
          </p:cNvGrpSpPr>
          <p:nvPr/>
        </p:nvGrpSpPr>
        <p:grpSpPr bwMode="auto">
          <a:xfrm>
            <a:off x="2884513" y="4486294"/>
            <a:ext cx="784225" cy="1155700"/>
            <a:chOff x="1781" y="2807"/>
            <a:chExt cx="494" cy="728"/>
          </a:xfrm>
        </p:grpSpPr>
        <p:sp>
          <p:nvSpPr>
            <p:cNvPr id="415" name="Rectangle 396"/>
            <p:cNvSpPr>
              <a:spLocks noChangeArrowheads="1"/>
            </p:cNvSpPr>
            <p:nvPr/>
          </p:nvSpPr>
          <p:spPr bwMode="auto">
            <a:xfrm>
              <a:off x="1781" y="2826"/>
              <a:ext cx="475" cy="709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6" name="Freeform 397"/>
            <p:cNvSpPr>
              <a:spLocks/>
            </p:cNvSpPr>
            <p:nvPr/>
          </p:nvSpPr>
          <p:spPr bwMode="auto">
            <a:xfrm>
              <a:off x="1781" y="2807"/>
              <a:ext cx="494" cy="19"/>
            </a:xfrm>
            <a:custGeom>
              <a:avLst/>
              <a:gdLst>
                <a:gd name="T0" fmla="*/ 0 w 494"/>
                <a:gd name="T1" fmla="*/ 19 h 19"/>
                <a:gd name="T2" fmla="*/ 19 w 494"/>
                <a:gd name="T3" fmla="*/ 0 h 19"/>
                <a:gd name="T4" fmla="*/ 494 w 494"/>
                <a:gd name="T5" fmla="*/ 0 h 19"/>
                <a:gd name="T6" fmla="*/ 475 w 494"/>
                <a:gd name="T7" fmla="*/ 19 h 19"/>
                <a:gd name="T8" fmla="*/ 0 w 494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19"/>
                <a:gd name="T17" fmla="*/ 494 w 494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19">
                  <a:moveTo>
                    <a:pt x="0" y="19"/>
                  </a:moveTo>
                  <a:lnTo>
                    <a:pt x="19" y="0"/>
                  </a:lnTo>
                  <a:lnTo>
                    <a:pt x="494" y="0"/>
                  </a:lnTo>
                  <a:lnTo>
                    <a:pt x="475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7" name="Freeform 398"/>
            <p:cNvSpPr>
              <a:spLocks/>
            </p:cNvSpPr>
            <p:nvPr/>
          </p:nvSpPr>
          <p:spPr bwMode="auto">
            <a:xfrm>
              <a:off x="2256" y="2807"/>
              <a:ext cx="19" cy="728"/>
            </a:xfrm>
            <a:custGeom>
              <a:avLst/>
              <a:gdLst>
                <a:gd name="T0" fmla="*/ 19 w 19"/>
                <a:gd name="T1" fmla="*/ 0 h 728"/>
                <a:gd name="T2" fmla="*/ 19 w 19"/>
                <a:gd name="T3" fmla="*/ 709 h 728"/>
                <a:gd name="T4" fmla="*/ 0 w 19"/>
                <a:gd name="T5" fmla="*/ 728 h 728"/>
                <a:gd name="T6" fmla="*/ 0 w 19"/>
                <a:gd name="T7" fmla="*/ 19 h 728"/>
                <a:gd name="T8" fmla="*/ 19 w 19"/>
                <a:gd name="T9" fmla="*/ 0 h 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728"/>
                <a:gd name="T17" fmla="*/ 19 w 19"/>
                <a:gd name="T18" fmla="*/ 728 h 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728">
                  <a:moveTo>
                    <a:pt x="19" y="0"/>
                  </a:moveTo>
                  <a:lnTo>
                    <a:pt x="19" y="709"/>
                  </a:lnTo>
                  <a:lnTo>
                    <a:pt x="0" y="728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418" name="Group 411"/>
          <p:cNvGrpSpPr>
            <a:grpSpLocks/>
          </p:cNvGrpSpPr>
          <p:nvPr/>
        </p:nvGrpSpPr>
        <p:grpSpPr bwMode="auto">
          <a:xfrm>
            <a:off x="4068788" y="3798906"/>
            <a:ext cx="784225" cy="1843088"/>
            <a:chOff x="2527" y="2374"/>
            <a:chExt cx="494" cy="1161"/>
          </a:xfrm>
        </p:grpSpPr>
        <p:sp>
          <p:nvSpPr>
            <p:cNvPr id="419" name="Rectangle 399"/>
            <p:cNvSpPr>
              <a:spLocks noChangeArrowheads="1"/>
            </p:cNvSpPr>
            <p:nvPr/>
          </p:nvSpPr>
          <p:spPr bwMode="auto">
            <a:xfrm>
              <a:off x="2527" y="2393"/>
              <a:ext cx="475" cy="1142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0" name="Freeform 400"/>
            <p:cNvSpPr>
              <a:spLocks/>
            </p:cNvSpPr>
            <p:nvPr/>
          </p:nvSpPr>
          <p:spPr bwMode="auto">
            <a:xfrm>
              <a:off x="2527" y="2374"/>
              <a:ext cx="494" cy="19"/>
            </a:xfrm>
            <a:custGeom>
              <a:avLst/>
              <a:gdLst>
                <a:gd name="T0" fmla="*/ 0 w 494"/>
                <a:gd name="T1" fmla="*/ 19 h 19"/>
                <a:gd name="T2" fmla="*/ 19 w 494"/>
                <a:gd name="T3" fmla="*/ 0 h 19"/>
                <a:gd name="T4" fmla="*/ 494 w 494"/>
                <a:gd name="T5" fmla="*/ 0 h 19"/>
                <a:gd name="T6" fmla="*/ 475 w 494"/>
                <a:gd name="T7" fmla="*/ 19 h 19"/>
                <a:gd name="T8" fmla="*/ 0 w 494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19"/>
                <a:gd name="T17" fmla="*/ 494 w 494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19">
                  <a:moveTo>
                    <a:pt x="0" y="19"/>
                  </a:moveTo>
                  <a:lnTo>
                    <a:pt x="19" y="0"/>
                  </a:lnTo>
                  <a:lnTo>
                    <a:pt x="494" y="0"/>
                  </a:lnTo>
                  <a:lnTo>
                    <a:pt x="475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1" name="Freeform 401"/>
            <p:cNvSpPr>
              <a:spLocks/>
            </p:cNvSpPr>
            <p:nvPr/>
          </p:nvSpPr>
          <p:spPr bwMode="auto">
            <a:xfrm>
              <a:off x="3002" y="2374"/>
              <a:ext cx="19" cy="1161"/>
            </a:xfrm>
            <a:custGeom>
              <a:avLst/>
              <a:gdLst>
                <a:gd name="T0" fmla="*/ 19 w 19"/>
                <a:gd name="T1" fmla="*/ 0 h 1161"/>
                <a:gd name="T2" fmla="*/ 19 w 19"/>
                <a:gd name="T3" fmla="*/ 1142 h 1161"/>
                <a:gd name="T4" fmla="*/ 0 w 19"/>
                <a:gd name="T5" fmla="*/ 1161 h 1161"/>
                <a:gd name="T6" fmla="*/ 0 w 19"/>
                <a:gd name="T7" fmla="*/ 19 h 1161"/>
                <a:gd name="T8" fmla="*/ 19 w 19"/>
                <a:gd name="T9" fmla="*/ 0 h 1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161"/>
                <a:gd name="T17" fmla="*/ 19 w 19"/>
                <a:gd name="T18" fmla="*/ 1161 h 1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161">
                  <a:moveTo>
                    <a:pt x="19" y="0"/>
                  </a:moveTo>
                  <a:lnTo>
                    <a:pt x="19" y="1142"/>
                  </a:lnTo>
                  <a:lnTo>
                    <a:pt x="0" y="1161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422" name="Group 412"/>
          <p:cNvGrpSpPr>
            <a:grpSpLocks/>
          </p:cNvGrpSpPr>
          <p:nvPr/>
        </p:nvGrpSpPr>
        <p:grpSpPr bwMode="auto">
          <a:xfrm>
            <a:off x="5234013" y="3128981"/>
            <a:ext cx="785812" cy="2513013"/>
            <a:chOff x="3261" y="1952"/>
            <a:chExt cx="495" cy="1583"/>
          </a:xfrm>
        </p:grpSpPr>
        <p:sp>
          <p:nvSpPr>
            <p:cNvPr id="423" name="Rectangle 402"/>
            <p:cNvSpPr>
              <a:spLocks noChangeArrowheads="1"/>
            </p:cNvSpPr>
            <p:nvPr/>
          </p:nvSpPr>
          <p:spPr bwMode="auto">
            <a:xfrm>
              <a:off x="3261" y="1971"/>
              <a:ext cx="476" cy="1564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4" name="Freeform 403"/>
            <p:cNvSpPr>
              <a:spLocks/>
            </p:cNvSpPr>
            <p:nvPr/>
          </p:nvSpPr>
          <p:spPr bwMode="auto">
            <a:xfrm>
              <a:off x="3261" y="1952"/>
              <a:ext cx="495" cy="19"/>
            </a:xfrm>
            <a:custGeom>
              <a:avLst/>
              <a:gdLst>
                <a:gd name="T0" fmla="*/ 0 w 495"/>
                <a:gd name="T1" fmla="*/ 19 h 19"/>
                <a:gd name="T2" fmla="*/ 19 w 495"/>
                <a:gd name="T3" fmla="*/ 0 h 19"/>
                <a:gd name="T4" fmla="*/ 495 w 495"/>
                <a:gd name="T5" fmla="*/ 0 h 19"/>
                <a:gd name="T6" fmla="*/ 476 w 495"/>
                <a:gd name="T7" fmla="*/ 19 h 19"/>
                <a:gd name="T8" fmla="*/ 0 w 495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5"/>
                <a:gd name="T16" fmla="*/ 0 h 19"/>
                <a:gd name="T17" fmla="*/ 495 w 495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5" h="19">
                  <a:moveTo>
                    <a:pt x="0" y="19"/>
                  </a:moveTo>
                  <a:lnTo>
                    <a:pt x="19" y="0"/>
                  </a:lnTo>
                  <a:lnTo>
                    <a:pt x="495" y="0"/>
                  </a:lnTo>
                  <a:lnTo>
                    <a:pt x="476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5" name="Freeform 404"/>
            <p:cNvSpPr>
              <a:spLocks/>
            </p:cNvSpPr>
            <p:nvPr/>
          </p:nvSpPr>
          <p:spPr bwMode="auto">
            <a:xfrm>
              <a:off x="3737" y="1952"/>
              <a:ext cx="19" cy="1583"/>
            </a:xfrm>
            <a:custGeom>
              <a:avLst/>
              <a:gdLst>
                <a:gd name="T0" fmla="*/ 19 w 19"/>
                <a:gd name="T1" fmla="*/ 0 h 1583"/>
                <a:gd name="T2" fmla="*/ 19 w 19"/>
                <a:gd name="T3" fmla="*/ 1564 h 1583"/>
                <a:gd name="T4" fmla="*/ 0 w 19"/>
                <a:gd name="T5" fmla="*/ 1583 h 1583"/>
                <a:gd name="T6" fmla="*/ 0 w 19"/>
                <a:gd name="T7" fmla="*/ 19 h 1583"/>
                <a:gd name="T8" fmla="*/ 19 w 19"/>
                <a:gd name="T9" fmla="*/ 0 h 15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583"/>
                <a:gd name="T17" fmla="*/ 19 w 19"/>
                <a:gd name="T18" fmla="*/ 1583 h 15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583">
                  <a:moveTo>
                    <a:pt x="19" y="0"/>
                  </a:moveTo>
                  <a:lnTo>
                    <a:pt x="19" y="1564"/>
                  </a:lnTo>
                  <a:lnTo>
                    <a:pt x="0" y="1583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426" name="Group 413"/>
          <p:cNvGrpSpPr>
            <a:grpSpLocks/>
          </p:cNvGrpSpPr>
          <p:nvPr/>
        </p:nvGrpSpPr>
        <p:grpSpPr bwMode="auto">
          <a:xfrm>
            <a:off x="6400825" y="2613044"/>
            <a:ext cx="785813" cy="3028950"/>
            <a:chOff x="3996" y="1627"/>
            <a:chExt cx="495" cy="1908"/>
          </a:xfrm>
        </p:grpSpPr>
        <p:sp>
          <p:nvSpPr>
            <p:cNvPr id="427" name="Rectangle 405"/>
            <p:cNvSpPr>
              <a:spLocks noChangeArrowheads="1"/>
            </p:cNvSpPr>
            <p:nvPr/>
          </p:nvSpPr>
          <p:spPr bwMode="auto">
            <a:xfrm>
              <a:off x="3996" y="1646"/>
              <a:ext cx="476" cy="1889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8" name="Freeform 406"/>
            <p:cNvSpPr>
              <a:spLocks/>
            </p:cNvSpPr>
            <p:nvPr/>
          </p:nvSpPr>
          <p:spPr bwMode="auto">
            <a:xfrm>
              <a:off x="3996" y="1627"/>
              <a:ext cx="495" cy="19"/>
            </a:xfrm>
            <a:custGeom>
              <a:avLst/>
              <a:gdLst>
                <a:gd name="T0" fmla="*/ 0 w 495"/>
                <a:gd name="T1" fmla="*/ 19 h 19"/>
                <a:gd name="T2" fmla="*/ 19 w 495"/>
                <a:gd name="T3" fmla="*/ 0 h 19"/>
                <a:gd name="T4" fmla="*/ 495 w 495"/>
                <a:gd name="T5" fmla="*/ 0 h 19"/>
                <a:gd name="T6" fmla="*/ 476 w 495"/>
                <a:gd name="T7" fmla="*/ 19 h 19"/>
                <a:gd name="T8" fmla="*/ 0 w 495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5"/>
                <a:gd name="T16" fmla="*/ 0 h 19"/>
                <a:gd name="T17" fmla="*/ 495 w 495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5" h="19">
                  <a:moveTo>
                    <a:pt x="0" y="19"/>
                  </a:moveTo>
                  <a:lnTo>
                    <a:pt x="19" y="0"/>
                  </a:lnTo>
                  <a:lnTo>
                    <a:pt x="495" y="0"/>
                  </a:lnTo>
                  <a:lnTo>
                    <a:pt x="476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9" name="Freeform 407"/>
            <p:cNvSpPr>
              <a:spLocks/>
            </p:cNvSpPr>
            <p:nvPr/>
          </p:nvSpPr>
          <p:spPr bwMode="auto">
            <a:xfrm>
              <a:off x="4472" y="1627"/>
              <a:ext cx="19" cy="1908"/>
            </a:xfrm>
            <a:custGeom>
              <a:avLst/>
              <a:gdLst>
                <a:gd name="T0" fmla="*/ 19 w 19"/>
                <a:gd name="T1" fmla="*/ 0 h 1908"/>
                <a:gd name="T2" fmla="*/ 19 w 19"/>
                <a:gd name="T3" fmla="*/ 1889 h 1908"/>
                <a:gd name="T4" fmla="*/ 0 w 19"/>
                <a:gd name="T5" fmla="*/ 1908 h 1908"/>
                <a:gd name="T6" fmla="*/ 0 w 19"/>
                <a:gd name="T7" fmla="*/ 19 h 1908"/>
                <a:gd name="T8" fmla="*/ 19 w 19"/>
                <a:gd name="T9" fmla="*/ 0 h 1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908"/>
                <a:gd name="T17" fmla="*/ 19 w 19"/>
                <a:gd name="T18" fmla="*/ 1908 h 1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908">
                  <a:moveTo>
                    <a:pt x="19" y="0"/>
                  </a:moveTo>
                  <a:lnTo>
                    <a:pt x="19" y="1889"/>
                  </a:lnTo>
                  <a:lnTo>
                    <a:pt x="0" y="1908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32" name="AutoShape 417"/>
          <p:cNvSpPr>
            <a:spLocks noChangeArrowheads="1"/>
          </p:cNvSpPr>
          <p:nvPr/>
        </p:nvSpPr>
        <p:spPr bwMode="auto">
          <a:xfrm rot="-1781949">
            <a:off x="1530375" y="3592531"/>
            <a:ext cx="4724400" cy="304800"/>
          </a:xfrm>
          <a:prstGeom prst="rightArrow">
            <a:avLst>
              <a:gd name="adj1" fmla="val 43750"/>
              <a:gd name="adj2" fmla="val 101252"/>
            </a:avLst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3" name="Text Box 418"/>
          <p:cNvSpPr txBox="1">
            <a:spLocks noChangeArrowheads="1"/>
          </p:cNvSpPr>
          <p:nvPr/>
        </p:nvSpPr>
        <p:spPr bwMode="auto">
          <a:xfrm rot="-1753155">
            <a:off x="1819300" y="3273476"/>
            <a:ext cx="2362200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3200" b="0" dirty="0" smtClean="0">
                <a:ea typeface="굴림" charset="-127"/>
              </a:rPr>
              <a:t>点击输入文本</a:t>
            </a:r>
            <a:endParaRPr lang="en-US" altLang="ko-KR" sz="3200" b="0" dirty="0">
              <a:ea typeface="굴림" charset="-127"/>
            </a:endParaRPr>
          </a:p>
        </p:txBody>
      </p:sp>
      <p:sp>
        <p:nvSpPr>
          <p:cNvPr id="434" name="Text Box 25"/>
          <p:cNvSpPr txBox="1">
            <a:spLocks noChangeArrowheads="1"/>
          </p:cNvSpPr>
          <p:nvPr/>
        </p:nvSpPr>
        <p:spPr bwMode="gray">
          <a:xfrm>
            <a:off x="6560780" y="2878863"/>
            <a:ext cx="430887" cy="1676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这里输入文本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363860" y="4362474"/>
            <a:ext cx="6359525" cy="1708151"/>
            <a:chOff x="1291852" y="4236816"/>
            <a:chExt cx="6359525" cy="1708151"/>
          </a:xfrm>
        </p:grpSpPr>
        <p:sp>
          <p:nvSpPr>
            <p:cNvPr id="48147" name="AutoShape 34"/>
            <p:cNvSpPr>
              <a:spLocks noChangeArrowheads="1"/>
            </p:cNvSpPr>
            <p:nvPr/>
          </p:nvSpPr>
          <p:spPr bwMode="gray">
            <a:xfrm>
              <a:off x="1291852" y="4903567"/>
              <a:ext cx="2111375" cy="1041400"/>
            </a:xfrm>
            <a:prstGeom prst="bevel">
              <a:avLst>
                <a:gd name="adj" fmla="val 1648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4F4F4"/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AutoShape 35"/>
            <p:cNvSpPr>
              <a:spLocks noChangeArrowheads="1"/>
            </p:cNvSpPr>
            <p:nvPr/>
          </p:nvSpPr>
          <p:spPr bwMode="gray">
            <a:xfrm>
              <a:off x="1291852" y="4476529"/>
              <a:ext cx="2111375" cy="427038"/>
            </a:xfrm>
            <a:prstGeom prst="bevel">
              <a:avLst>
                <a:gd name="adj" fmla="val 3718"/>
              </a:avLst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AutoShape 36"/>
            <p:cNvSpPr>
              <a:spLocks noChangeArrowheads="1"/>
            </p:cNvSpPr>
            <p:nvPr/>
          </p:nvSpPr>
          <p:spPr bwMode="gray">
            <a:xfrm>
              <a:off x="3425452" y="4903567"/>
              <a:ext cx="2111375" cy="1041400"/>
            </a:xfrm>
            <a:prstGeom prst="bevel">
              <a:avLst>
                <a:gd name="adj" fmla="val 1648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4F4F4"/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AutoShape 37"/>
            <p:cNvSpPr>
              <a:spLocks noChangeArrowheads="1"/>
            </p:cNvSpPr>
            <p:nvPr/>
          </p:nvSpPr>
          <p:spPr bwMode="gray">
            <a:xfrm>
              <a:off x="3425452" y="4476529"/>
              <a:ext cx="2111375" cy="427038"/>
            </a:xfrm>
            <a:prstGeom prst="bevel">
              <a:avLst>
                <a:gd name="adj" fmla="val 3718"/>
              </a:avLst>
            </a:prstGeom>
            <a:solidFill>
              <a:schemeClr val="accent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AutoShape 42"/>
            <p:cNvSpPr>
              <a:spLocks noChangeArrowheads="1"/>
            </p:cNvSpPr>
            <p:nvPr/>
          </p:nvSpPr>
          <p:spPr bwMode="gray">
            <a:xfrm>
              <a:off x="5540002" y="4900392"/>
              <a:ext cx="2111375" cy="1041400"/>
            </a:xfrm>
            <a:prstGeom prst="bevel">
              <a:avLst>
                <a:gd name="adj" fmla="val 1648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4F4F4"/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AutoShape 43"/>
            <p:cNvSpPr>
              <a:spLocks noChangeArrowheads="1"/>
            </p:cNvSpPr>
            <p:nvPr/>
          </p:nvSpPr>
          <p:spPr bwMode="gray">
            <a:xfrm>
              <a:off x="5540002" y="4473354"/>
              <a:ext cx="2111375" cy="427038"/>
            </a:xfrm>
            <a:prstGeom prst="bevel">
              <a:avLst>
                <a:gd name="adj" fmla="val 3718"/>
              </a:avLst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Freeform 46"/>
            <p:cNvSpPr>
              <a:spLocks/>
            </p:cNvSpPr>
            <p:nvPr/>
          </p:nvSpPr>
          <p:spPr bwMode="gray">
            <a:xfrm>
              <a:off x="1291852" y="4244754"/>
              <a:ext cx="6324600" cy="228600"/>
            </a:xfrm>
            <a:custGeom>
              <a:avLst/>
              <a:gdLst>
                <a:gd name="T0" fmla="*/ 0 w 3984"/>
                <a:gd name="T1" fmla="*/ 144 h 144"/>
                <a:gd name="T2" fmla="*/ 624 w 3984"/>
                <a:gd name="T3" fmla="*/ 0 h 144"/>
                <a:gd name="T4" fmla="*/ 3529 w 3984"/>
                <a:gd name="T5" fmla="*/ 0 h 144"/>
                <a:gd name="T6" fmla="*/ 3984 w 3984"/>
                <a:gd name="T7" fmla="*/ 144 h 144"/>
                <a:gd name="T8" fmla="*/ 0 w 398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4"/>
                <a:gd name="T16" fmla="*/ 0 h 144"/>
                <a:gd name="T17" fmla="*/ 3984 w 398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4" h="144">
                  <a:moveTo>
                    <a:pt x="0" y="144"/>
                  </a:moveTo>
                  <a:lnTo>
                    <a:pt x="624" y="0"/>
                  </a:lnTo>
                  <a:lnTo>
                    <a:pt x="3529" y="0"/>
                  </a:lnTo>
                  <a:lnTo>
                    <a:pt x="3984" y="144"/>
                  </a:lnTo>
                  <a:lnTo>
                    <a:pt x="0" y="144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DFDFDF"/>
                </a:gs>
                <a:gs pos="100000">
                  <a:srgbClr val="C0C0C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gray">
            <a:xfrm flipV="1">
              <a:off x="3422277" y="4236816"/>
              <a:ext cx="187325" cy="20637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>
              <a:outerShdw dist="28398" dir="9206097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gray">
            <a:xfrm flipH="1" flipV="1">
              <a:off x="5339977" y="4241579"/>
              <a:ext cx="190500" cy="2222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>
              <a:outerShdw dist="12700" dir="108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24298" y="1676423"/>
            <a:ext cx="4284662" cy="2474912"/>
            <a:chOff x="864" y="1310"/>
            <a:chExt cx="3987" cy="2338"/>
          </a:xfrm>
        </p:grpSpPr>
        <p:sp>
          <p:nvSpPr>
            <p:cNvPr id="48159" name="Oval 4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solidFill>
              <a:srgbClr val="DDDDDD">
                <a:alpha val="50195"/>
              </a:srgbClr>
            </a:solidFill>
            <a:ln w="3175">
              <a:noFill/>
              <a:round/>
              <a:headEnd/>
              <a:tailEnd type="none" w="sm" len="sm"/>
            </a:ln>
          </p:spPr>
          <p:txBody>
            <a:bodyPr vert="eaVert"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48160" name="Oval 5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Oval 6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rc 7"/>
            <p:cNvSpPr>
              <a:spLocks/>
            </p:cNvSpPr>
            <p:nvPr/>
          </p:nvSpPr>
          <p:spPr bwMode="gray">
            <a:xfrm rot="-998297">
              <a:off x="2600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rc 8"/>
            <p:cNvSpPr>
              <a:spLocks/>
            </p:cNvSpPr>
            <p:nvPr/>
          </p:nvSpPr>
          <p:spPr bwMode="gray">
            <a:xfrm rot="20601703" flipH="1">
              <a:off x="1080" y="2492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rc 9"/>
            <p:cNvSpPr>
              <a:spLocks/>
            </p:cNvSpPr>
            <p:nvPr/>
          </p:nvSpPr>
          <p:spPr bwMode="gray">
            <a:xfrm rot="-998297">
              <a:off x="1715" y="1338"/>
              <a:ext cx="2034" cy="894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66" name="Freeform 11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5"/>
                <a:gd name="T19" fmla="*/ 0 h 1120"/>
                <a:gd name="T20" fmla="*/ 1105 w 1105"/>
                <a:gd name="T21" fmla="*/ 1120 h 1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CDD7DB"/>
                </a:gs>
                <a:gs pos="100000">
                  <a:srgbClr val="90A8B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7" name="Arc 12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6 w 18016"/>
                <a:gd name="T1" fmla="*/ 2 h 21282"/>
                <a:gd name="T2" fmla="*/ 3 w 18016"/>
                <a:gd name="T3" fmla="*/ 4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  <a:gd name="T9" fmla="*/ 0 w 18016"/>
                <a:gd name="T10" fmla="*/ 0 h 21282"/>
                <a:gd name="T11" fmla="*/ 18016 w 18016"/>
                <a:gd name="T12" fmla="*/ 21282 h 21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434E51"/>
                </a:gs>
                <a:gs pos="100000">
                  <a:srgbClr val="90A8B0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8" name="Freeform 13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928"/>
                <a:gd name="T17" fmla="*/ 648 w 648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CDD7DB"/>
                </a:gs>
                <a:gs pos="100000">
                  <a:srgbClr val="90A8B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9" name="Oval 14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0" name="Text Box 15"/>
            <p:cNvSpPr txBox="1">
              <a:spLocks noChangeArrowheads="1"/>
            </p:cNvSpPr>
            <p:nvPr/>
          </p:nvSpPr>
          <p:spPr bwMode="gray">
            <a:xfrm>
              <a:off x="1167" y="2309"/>
              <a:ext cx="5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solidFill>
                    <a:srgbClr val="FEFEFE"/>
                  </a:solidFill>
                </a:rPr>
                <a:t>文本</a:t>
              </a:r>
              <a:r>
                <a:rPr lang="en-US" altLang="zh-CN" sz="1400" b="1" dirty="0" smtClean="0">
                  <a:solidFill>
                    <a:srgbClr val="FEFEFE"/>
                  </a:solidFill>
                </a:rPr>
                <a:t>1</a:t>
              </a:r>
              <a:endParaRPr lang="en-US" altLang="zh-CN" sz="1400" b="1" dirty="0">
                <a:solidFill>
                  <a:srgbClr val="FEFEFE"/>
                </a:solidFill>
              </a:endParaRPr>
            </a:p>
          </p:txBody>
        </p:sp>
        <p:sp>
          <p:nvSpPr>
            <p:cNvPr id="48171" name="Text Box 16"/>
            <p:cNvSpPr txBox="1">
              <a:spLocks noChangeArrowheads="1"/>
            </p:cNvSpPr>
            <p:nvPr/>
          </p:nvSpPr>
          <p:spPr bwMode="gray">
            <a:xfrm>
              <a:off x="2368" y="1452"/>
              <a:ext cx="5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solidFill>
                    <a:srgbClr val="FEFEFE"/>
                  </a:solidFill>
                </a:rPr>
                <a:t>文本</a:t>
              </a:r>
              <a:r>
                <a:rPr lang="en-US" altLang="zh-CN" sz="1400" b="1" dirty="0" smtClean="0">
                  <a:solidFill>
                    <a:srgbClr val="FEFEFE"/>
                  </a:solidFill>
                </a:rPr>
                <a:t>2</a:t>
              </a:r>
              <a:endParaRPr lang="en-US" altLang="zh-CN" sz="1400" b="1" dirty="0">
                <a:solidFill>
                  <a:srgbClr val="FEFEFE"/>
                </a:solidFill>
              </a:endParaRPr>
            </a:p>
          </p:txBody>
        </p:sp>
        <p:sp>
          <p:nvSpPr>
            <p:cNvPr id="48172" name="Text Box 17"/>
            <p:cNvSpPr txBox="1">
              <a:spLocks noChangeArrowheads="1"/>
            </p:cNvSpPr>
            <p:nvPr/>
          </p:nvSpPr>
          <p:spPr bwMode="gray">
            <a:xfrm>
              <a:off x="3518" y="1656"/>
              <a:ext cx="5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rgbClr val="FEFEFE"/>
                  </a:solidFill>
                </a:rPr>
                <a:t>文本</a:t>
              </a:r>
              <a:r>
                <a:rPr lang="en-US" altLang="zh-CN" sz="1400" b="1" dirty="0" smtClean="0">
                  <a:solidFill>
                    <a:srgbClr val="FEFEFE"/>
                  </a:solidFill>
                </a:rPr>
                <a:t>3</a:t>
              </a:r>
              <a:endParaRPr lang="en-US" altLang="zh-CN" sz="1400" b="1" dirty="0">
                <a:solidFill>
                  <a:srgbClr val="FEFEFE"/>
                </a:solidFill>
              </a:endParaRPr>
            </a:p>
          </p:txBody>
        </p:sp>
        <p:sp>
          <p:nvSpPr>
            <p:cNvPr id="48173" name="Text Box 18"/>
            <p:cNvSpPr txBox="1">
              <a:spLocks noChangeArrowheads="1"/>
            </p:cNvSpPr>
            <p:nvPr/>
          </p:nvSpPr>
          <p:spPr bwMode="gray">
            <a:xfrm>
              <a:off x="3326" y="2502"/>
              <a:ext cx="5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solidFill>
                    <a:srgbClr val="FEFEFE"/>
                  </a:solidFill>
                </a:rPr>
                <a:t>文本</a:t>
              </a:r>
              <a:r>
                <a:rPr lang="en-US" altLang="zh-CN" sz="1400" b="1" dirty="0" smtClean="0">
                  <a:solidFill>
                    <a:srgbClr val="FEFEFE"/>
                  </a:solidFill>
                </a:rPr>
                <a:t>4</a:t>
              </a:r>
              <a:endParaRPr lang="en-US" altLang="zh-CN" sz="1400" b="1" dirty="0">
                <a:solidFill>
                  <a:srgbClr val="FEFEFE"/>
                </a:solidFill>
              </a:endParaRPr>
            </a:p>
          </p:txBody>
        </p:sp>
        <p:sp>
          <p:nvSpPr>
            <p:cNvPr id="48174" name="Text Box 19"/>
            <p:cNvSpPr txBox="1">
              <a:spLocks noChangeArrowheads="1"/>
            </p:cNvSpPr>
            <p:nvPr/>
          </p:nvSpPr>
          <p:spPr bwMode="gray">
            <a:xfrm>
              <a:off x="1935" y="2934"/>
              <a:ext cx="5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solidFill>
                    <a:srgbClr val="FEFEFE"/>
                  </a:solidFill>
                </a:rPr>
                <a:t>文本</a:t>
              </a:r>
              <a:r>
                <a:rPr lang="en-US" altLang="zh-CN" sz="1400" b="1" dirty="0" smtClean="0">
                  <a:solidFill>
                    <a:srgbClr val="FEFEFE"/>
                  </a:solidFill>
                </a:rPr>
                <a:t>5</a:t>
              </a:r>
              <a:endParaRPr lang="en-US" altLang="zh-CN" sz="1400" b="1" dirty="0">
                <a:solidFill>
                  <a:srgbClr val="FEFEFE"/>
                </a:solidFill>
              </a:endParaRPr>
            </a:p>
          </p:txBody>
        </p:sp>
        <p:sp>
          <p:nvSpPr>
            <p:cNvPr id="48175" name="Freeform 20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4"/>
                <a:gd name="T22" fmla="*/ 0 h 680"/>
                <a:gd name="T23" fmla="*/ 544 w 544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702424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6" name="Oval 21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2" name="Text Box 22"/>
          <p:cNvSpPr txBox="1">
            <a:spLocks noChangeArrowheads="1"/>
          </p:cNvSpPr>
          <p:nvPr/>
        </p:nvSpPr>
        <p:spPr bwMode="auto">
          <a:xfrm>
            <a:off x="5953323" y="1381148"/>
            <a:ext cx="21161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sp>
        <p:nvSpPr>
          <p:cNvPr id="48134" name="Text Box 24"/>
          <p:cNvSpPr txBox="1">
            <a:spLocks noChangeArrowheads="1"/>
          </p:cNvSpPr>
          <p:nvPr/>
        </p:nvSpPr>
        <p:spPr bwMode="auto">
          <a:xfrm>
            <a:off x="601860" y="2089173"/>
            <a:ext cx="19605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sp>
        <p:nvSpPr>
          <p:cNvPr id="48136" name="Text Box 26"/>
          <p:cNvSpPr txBox="1">
            <a:spLocks noChangeArrowheads="1"/>
          </p:cNvSpPr>
          <p:nvPr/>
        </p:nvSpPr>
        <p:spPr bwMode="auto">
          <a:xfrm>
            <a:off x="2049660" y="1322410"/>
            <a:ext cx="1941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sp>
        <p:nvSpPr>
          <p:cNvPr id="48138" name="Text Box 28"/>
          <p:cNvSpPr txBox="1">
            <a:spLocks noChangeArrowheads="1"/>
          </p:cNvSpPr>
          <p:nvPr/>
        </p:nvSpPr>
        <p:spPr bwMode="auto">
          <a:xfrm>
            <a:off x="6489898" y="3325835"/>
            <a:ext cx="2114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sp>
        <p:nvSpPr>
          <p:cNvPr id="48140" name="Text Box 30"/>
          <p:cNvSpPr txBox="1">
            <a:spLocks noChangeArrowheads="1"/>
          </p:cNvSpPr>
          <p:nvPr/>
        </p:nvSpPr>
        <p:spPr bwMode="auto">
          <a:xfrm>
            <a:off x="906660" y="3905273"/>
            <a:ext cx="1828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  <a:defRPr/>
            </a:pPr>
            <a:r>
              <a:rPr lang="zh-CN" altLang="en-US" sz="1400" dirty="0"/>
              <a:t>这里输入文本</a:t>
            </a:r>
            <a:endParaRPr lang="en-US" altLang="zh-CN" sz="14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562423" y="1439885"/>
            <a:ext cx="3883025" cy="2743446"/>
            <a:chOff x="2490415" y="1314227"/>
            <a:chExt cx="3883025" cy="2743446"/>
          </a:xfrm>
        </p:grpSpPr>
        <p:cxnSp>
          <p:nvCxnSpPr>
            <p:cNvPr id="48133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5689227" y="1372965"/>
              <a:ext cx="192088" cy="295275"/>
            </a:xfrm>
            <a:prstGeom prst="bentConnector2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</p:spPr>
        </p:cxnSp>
        <p:cxnSp>
          <p:nvCxnSpPr>
            <p:cNvPr id="48135" name="AutoShape 25"/>
            <p:cNvCxnSpPr>
              <a:cxnSpLocks noChangeShapeType="1"/>
            </p:cNvCxnSpPr>
            <p:nvPr/>
          </p:nvCxnSpPr>
          <p:spPr bwMode="auto">
            <a:xfrm>
              <a:off x="2490415" y="2080990"/>
              <a:ext cx="179387" cy="295275"/>
            </a:xfrm>
            <a:prstGeom prst="bentConnector2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</p:spPr>
        </p:cxnSp>
        <p:cxnSp>
          <p:nvCxnSpPr>
            <p:cNvPr id="48137" name="AutoShape 27"/>
            <p:cNvCxnSpPr>
              <a:cxnSpLocks noChangeShapeType="1"/>
            </p:cNvCxnSpPr>
            <p:nvPr/>
          </p:nvCxnSpPr>
          <p:spPr bwMode="auto">
            <a:xfrm>
              <a:off x="3919165" y="1314227"/>
              <a:ext cx="177800" cy="295275"/>
            </a:xfrm>
            <a:prstGeom prst="bentConnector2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</p:spPr>
        </p:cxnSp>
        <p:cxnSp>
          <p:nvCxnSpPr>
            <p:cNvPr id="48139" name="AutoShape 29"/>
            <p:cNvCxnSpPr>
              <a:cxnSpLocks noChangeShapeType="1"/>
            </p:cNvCxnSpPr>
            <p:nvPr/>
          </p:nvCxnSpPr>
          <p:spPr bwMode="auto">
            <a:xfrm rot="10800000">
              <a:off x="5881315" y="2906490"/>
              <a:ext cx="492125" cy="471487"/>
            </a:xfrm>
            <a:prstGeom prst="bentConnector3">
              <a:avLst>
                <a:gd name="adj1" fmla="val 51259"/>
              </a:avLst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</p:spPr>
        </p:cxnSp>
        <p:cxnSp>
          <p:nvCxnSpPr>
            <p:cNvPr id="48141" name="AutoShape 31"/>
            <p:cNvCxnSpPr>
              <a:cxnSpLocks noChangeShapeType="1"/>
              <a:stCxn id="48140" idx="3"/>
            </p:cNvCxnSpPr>
            <p:nvPr/>
          </p:nvCxnSpPr>
          <p:spPr bwMode="auto">
            <a:xfrm flipV="1">
              <a:off x="2735460" y="3700485"/>
              <a:ext cx="1062038" cy="357188"/>
            </a:xfrm>
            <a:prstGeom prst="bentConnector2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</p:spPr>
        </p:cxnSp>
      </p:grpSp>
      <p:grpSp>
        <p:nvGrpSpPr>
          <p:cNvPr id="57" name="组合 56"/>
          <p:cNvGrpSpPr/>
          <p:nvPr/>
        </p:nvGrpSpPr>
        <p:grpSpPr>
          <a:xfrm>
            <a:off x="1363860" y="4648225"/>
            <a:ext cx="6321425" cy="1589087"/>
            <a:chOff x="1291852" y="4522567"/>
            <a:chExt cx="6321425" cy="1589087"/>
          </a:xfrm>
        </p:grpSpPr>
        <p:sp>
          <p:nvSpPr>
            <p:cNvPr id="48151" name="Rectangle 38"/>
            <p:cNvSpPr>
              <a:spLocks noChangeArrowheads="1"/>
            </p:cNvSpPr>
            <p:nvPr/>
          </p:nvSpPr>
          <p:spPr bwMode="gray">
            <a:xfrm>
              <a:off x="1717302" y="4522567"/>
              <a:ext cx="1262063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48152" name="Rectangle 39"/>
            <p:cNvSpPr>
              <a:spLocks noChangeArrowheads="1"/>
            </p:cNvSpPr>
            <p:nvPr/>
          </p:nvSpPr>
          <p:spPr bwMode="gray">
            <a:xfrm>
              <a:off x="3850902" y="4532092"/>
              <a:ext cx="1262063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48153" name="Rectangle 40"/>
            <p:cNvSpPr>
              <a:spLocks noChangeArrowheads="1"/>
            </p:cNvSpPr>
            <p:nvPr/>
          </p:nvSpPr>
          <p:spPr bwMode="gray">
            <a:xfrm>
              <a:off x="1291852" y="5003579"/>
              <a:ext cx="2035175" cy="1108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</a:t>
              </a:r>
              <a:r>
                <a:rPr lang="zh-CN" altLang="en-US" sz="1200" dirty="0" smtClean="0"/>
                <a:t>文本</a:t>
              </a:r>
              <a:endParaRPr lang="en-US" altLang="zh-CN" sz="1200" dirty="0" smtClean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这里输入文本</a:t>
              </a:r>
              <a:endParaRPr lang="en-US" altLang="zh-CN" sz="12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这里输入文本</a:t>
              </a:r>
              <a:endParaRPr lang="en-US" altLang="zh-CN" sz="1200" dirty="0"/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1200" dirty="0"/>
            </a:p>
          </p:txBody>
        </p:sp>
        <p:sp>
          <p:nvSpPr>
            <p:cNvPr id="48157" name="Rectangle 44"/>
            <p:cNvSpPr>
              <a:spLocks noChangeArrowheads="1"/>
            </p:cNvSpPr>
            <p:nvPr/>
          </p:nvSpPr>
          <p:spPr bwMode="gray">
            <a:xfrm>
              <a:off x="5965452" y="4528917"/>
              <a:ext cx="1262063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dirty="0"/>
                <a:t>这里输入文本</a:t>
              </a:r>
              <a:endParaRPr lang="en-US" altLang="zh-CN" sz="1400" dirty="0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gray">
            <a:xfrm>
              <a:off x="3447677" y="5003579"/>
              <a:ext cx="2035175" cy="1108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</a:t>
              </a:r>
              <a:r>
                <a:rPr lang="zh-CN" altLang="en-US" sz="1200" dirty="0" smtClean="0"/>
                <a:t>文本</a:t>
              </a:r>
              <a:endParaRPr lang="en-US" altLang="zh-CN" sz="1200" dirty="0" smtClean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这里输入文本</a:t>
              </a:r>
              <a:endParaRPr lang="en-US" altLang="zh-CN" sz="12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这里输入文本</a:t>
              </a:r>
              <a:endParaRPr lang="en-US" altLang="zh-CN" sz="1200" dirty="0"/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1200" dirty="0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gray">
            <a:xfrm>
              <a:off x="5578102" y="5003579"/>
              <a:ext cx="2035175" cy="1108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</a:t>
              </a:r>
              <a:r>
                <a:rPr lang="zh-CN" altLang="en-US" sz="1200" dirty="0" smtClean="0"/>
                <a:t>文本</a:t>
              </a:r>
              <a:endParaRPr lang="en-US" altLang="zh-CN" sz="1200" dirty="0" smtClean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这里输入文本</a:t>
              </a:r>
              <a:endParaRPr lang="en-US" altLang="zh-CN" sz="1200" dirty="0"/>
            </a:p>
            <a:p>
              <a:pPr algn="ctr">
                <a:spcBef>
                  <a:spcPct val="50000"/>
                </a:spcBef>
                <a:buFontTx/>
                <a:buChar char="•"/>
                <a:defRPr/>
              </a:pPr>
              <a:r>
                <a:rPr lang="zh-CN" altLang="en-US" sz="1200" dirty="0"/>
                <a:t>这里输入文本</a:t>
              </a:r>
              <a:endParaRPr lang="en-US" altLang="zh-CN" sz="1200" dirty="0"/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4" grpId="0"/>
      <p:bldP spid="48136" grpId="0"/>
      <p:bldP spid="48138" grpId="0"/>
      <p:bldP spid="48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611560" y="1857364"/>
            <a:ext cx="2978150" cy="987425"/>
            <a:chOff x="611560" y="1412776"/>
            <a:chExt cx="2978150" cy="987425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gray">
            <a:xfrm>
              <a:off x="611560" y="1412776"/>
              <a:ext cx="2143125" cy="98742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gray">
            <a:xfrm>
              <a:off x="2567360" y="1668364"/>
              <a:ext cx="1022350" cy="4889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Arc 8"/>
            <p:cNvSpPr>
              <a:spLocks/>
            </p:cNvSpPr>
            <p:nvPr/>
          </p:nvSpPr>
          <p:spPr bwMode="invGray">
            <a:xfrm rot="5400000" flipH="1" flipV="1">
              <a:off x="3118223" y="1800126"/>
              <a:ext cx="419100" cy="2159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 w 43200"/>
                <a:gd name="T1" fmla="*/ 22192 h 22192"/>
                <a:gd name="T2" fmla="*/ 43199 w 43200"/>
                <a:gd name="T3" fmla="*/ 21801 h 22192"/>
                <a:gd name="T4" fmla="*/ 21600 w 43200"/>
                <a:gd name="T5" fmla="*/ 21600 h 2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92" fill="none" extrusionOk="0">
                  <a:moveTo>
                    <a:pt x="8" y="22191"/>
                  </a:moveTo>
                  <a:cubicBezTo>
                    <a:pt x="2" y="21994"/>
                    <a:pt x="0" y="2179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667"/>
                    <a:pt x="43199" y="21734"/>
                    <a:pt x="43199" y="21801"/>
                  </a:cubicBezTo>
                </a:path>
                <a:path w="43200" h="22192" stroke="0" extrusionOk="0">
                  <a:moveTo>
                    <a:pt x="8" y="22191"/>
                  </a:moveTo>
                  <a:cubicBezTo>
                    <a:pt x="2" y="21994"/>
                    <a:pt x="0" y="2179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667"/>
                    <a:pt x="43199" y="21734"/>
                    <a:pt x="43199" y="2180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56796" dir="3806097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gray">
            <a:xfrm>
              <a:off x="2497510" y="1704876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black">
            <a:xfrm>
              <a:off x="688450" y="1432935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ct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ct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  <p:grpSp>
        <p:nvGrpSpPr>
          <p:cNvPr id="45063" name="Group 23"/>
          <p:cNvGrpSpPr>
            <a:grpSpLocks/>
          </p:cNvGrpSpPr>
          <p:nvPr/>
        </p:nvGrpSpPr>
        <p:grpSpPr bwMode="auto">
          <a:xfrm>
            <a:off x="3032498" y="2008177"/>
            <a:ext cx="3051175" cy="4016375"/>
            <a:chOff x="1779" y="479"/>
            <a:chExt cx="2087" cy="2747"/>
          </a:xfrm>
        </p:grpSpPr>
        <p:sp>
          <p:nvSpPr>
            <p:cNvPr id="28" name="Oval 24"/>
            <p:cNvSpPr>
              <a:spLocks noChangeArrowheads="1"/>
            </p:cNvSpPr>
            <p:nvPr/>
          </p:nvSpPr>
          <p:spPr bwMode="gray">
            <a:xfrm>
              <a:off x="1779" y="824"/>
              <a:ext cx="2080" cy="20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45065" name="Picture 25" descr="a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779" y="821"/>
              <a:ext cx="2087" cy="2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Arc 26"/>
            <p:cNvSpPr>
              <a:spLocks/>
            </p:cNvSpPr>
            <p:nvPr/>
          </p:nvSpPr>
          <p:spPr bwMode="ltGray">
            <a:xfrm>
              <a:off x="2802" y="821"/>
              <a:ext cx="835" cy="1040"/>
            </a:xfrm>
            <a:custGeom>
              <a:avLst/>
              <a:gdLst>
                <a:gd name="T0" fmla="*/ 0 w 17369"/>
                <a:gd name="T1" fmla="*/ 0 h 21600"/>
                <a:gd name="T2" fmla="*/ 835 w 17369"/>
                <a:gd name="T3" fmla="*/ 401 h 21600"/>
                <a:gd name="T4" fmla="*/ 15 w 17369"/>
                <a:gd name="T5" fmla="*/ 1040 h 21600"/>
                <a:gd name="T6" fmla="*/ 0 60000 65536"/>
                <a:gd name="T7" fmla="*/ 0 60000 65536"/>
                <a:gd name="T8" fmla="*/ 0 60000 65536"/>
                <a:gd name="T9" fmla="*/ 0 w 17369"/>
                <a:gd name="T10" fmla="*/ 0 h 21600"/>
                <a:gd name="T11" fmla="*/ 17369 w 17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69" h="21600" fill="none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</a:path>
                <a:path w="17369" h="21600" stroke="0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  <a:lnTo>
                    <a:pt x="322" y="2160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Arc 27"/>
            <p:cNvSpPr>
              <a:spLocks/>
            </p:cNvSpPr>
            <p:nvPr/>
          </p:nvSpPr>
          <p:spPr bwMode="gray">
            <a:xfrm rot="5400000">
              <a:off x="2584" y="1449"/>
              <a:ext cx="1519" cy="1039"/>
            </a:xfrm>
            <a:custGeom>
              <a:avLst/>
              <a:gdLst>
                <a:gd name="T0" fmla="*/ 0 w 31543"/>
                <a:gd name="T1" fmla="*/ 229 h 21600"/>
                <a:gd name="T2" fmla="*/ 1519 w 31543"/>
                <a:gd name="T3" fmla="*/ 465 h 21600"/>
                <a:gd name="T4" fmla="*/ 652 w 31543"/>
                <a:gd name="T5" fmla="*/ 1039 h 21600"/>
                <a:gd name="T6" fmla="*/ 0 60000 65536"/>
                <a:gd name="T7" fmla="*/ 0 60000 65536"/>
                <a:gd name="T8" fmla="*/ 0 60000 65536"/>
                <a:gd name="T9" fmla="*/ 0 w 31543"/>
                <a:gd name="T10" fmla="*/ 0 h 21600"/>
                <a:gd name="T11" fmla="*/ 31543 w 3154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43" h="21600" fill="none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</a:path>
                <a:path w="31543" h="21600" stroke="0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  <a:lnTo>
                    <a:pt x="13537" y="2160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Arc 28"/>
            <p:cNvSpPr>
              <a:spLocks/>
            </p:cNvSpPr>
            <p:nvPr/>
          </p:nvSpPr>
          <p:spPr bwMode="black">
            <a:xfrm rot="5400000" flipH="1" flipV="1">
              <a:off x="1291" y="1322"/>
              <a:ext cx="2069" cy="1080"/>
            </a:xfrm>
            <a:custGeom>
              <a:avLst/>
              <a:gdLst>
                <a:gd name="T0" fmla="*/ 1 w 43197"/>
                <a:gd name="T1" fmla="*/ 1081 h 22479"/>
                <a:gd name="T2" fmla="*/ 2069 w 43197"/>
                <a:gd name="T3" fmla="*/ 1020 h 22479"/>
                <a:gd name="T4" fmla="*/ 1035 w 43197"/>
                <a:gd name="T5" fmla="*/ 1039 h 2247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79"/>
                <a:gd name="T11" fmla="*/ 43197 w 43197"/>
                <a:gd name="T12" fmla="*/ 22479 h 22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79" fill="none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</a:path>
                <a:path w="43197" h="22479" stroke="0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45069" name="Group 29"/>
            <p:cNvGrpSpPr>
              <a:grpSpLocks/>
            </p:cNvGrpSpPr>
            <p:nvPr/>
          </p:nvGrpSpPr>
          <p:grpSpPr bwMode="auto">
            <a:xfrm rot="3173304" flipV="1">
              <a:off x="1588" y="2363"/>
              <a:ext cx="1437" cy="288"/>
              <a:chOff x="1565" y="2569"/>
              <a:chExt cx="1118" cy="279"/>
            </a:xfrm>
          </p:grpSpPr>
          <p:sp>
            <p:nvSpPr>
              <p:cNvPr id="51" name="AutoShape 30"/>
              <p:cNvSpPr>
                <a:spLocks noChangeArrowheads="1"/>
              </p:cNvSpPr>
              <p:nvPr/>
            </p:nvSpPr>
            <p:spPr bwMode="white">
              <a:xfrm rot="5263130">
                <a:off x="1859" y="227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AutoShape 31"/>
              <p:cNvSpPr>
                <a:spLocks noChangeArrowheads="1"/>
              </p:cNvSpPr>
              <p:nvPr/>
            </p:nvSpPr>
            <p:spPr bwMode="white">
              <a:xfrm rot="6078281">
                <a:off x="1996" y="227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AutoShape 32"/>
              <p:cNvSpPr>
                <a:spLocks noChangeArrowheads="1"/>
              </p:cNvSpPr>
              <p:nvPr/>
            </p:nvSpPr>
            <p:spPr bwMode="white">
              <a:xfrm rot="6373927">
                <a:off x="2072" y="2299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AutoShape 33"/>
              <p:cNvSpPr>
                <a:spLocks noChangeArrowheads="1"/>
              </p:cNvSpPr>
              <p:nvPr/>
            </p:nvSpPr>
            <p:spPr bwMode="white">
              <a:xfrm rot="6906312">
                <a:off x="2161" y="2328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Arc 34"/>
            <p:cNvSpPr>
              <a:spLocks/>
            </p:cNvSpPr>
            <p:nvPr/>
          </p:nvSpPr>
          <p:spPr bwMode="ltGray">
            <a:xfrm rot="9670427">
              <a:off x="2697" y="1835"/>
              <a:ext cx="561" cy="1040"/>
            </a:xfrm>
            <a:custGeom>
              <a:avLst/>
              <a:gdLst>
                <a:gd name="T0" fmla="*/ 0 w 11660"/>
                <a:gd name="T1" fmla="*/ 35 h 21600"/>
                <a:gd name="T2" fmla="*/ 561 w 11660"/>
                <a:gd name="T3" fmla="*/ 42 h 21600"/>
                <a:gd name="T4" fmla="*/ 268 w 11660"/>
                <a:gd name="T5" fmla="*/ 1040 h 21600"/>
                <a:gd name="T6" fmla="*/ 0 60000 65536"/>
                <a:gd name="T7" fmla="*/ 0 60000 65536"/>
                <a:gd name="T8" fmla="*/ 0 60000 65536"/>
                <a:gd name="T9" fmla="*/ 0 w 11660"/>
                <a:gd name="T10" fmla="*/ 0 h 21600"/>
                <a:gd name="T11" fmla="*/ 11660 w 116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white">
            <a:xfrm>
              <a:off x="2465" y="1514"/>
              <a:ext cx="708" cy="70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white">
            <a:xfrm>
              <a:off x="1802" y="1703"/>
              <a:ext cx="616" cy="3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304" y="1826"/>
              <a:ext cx="477" cy="2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24%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841" y="1103"/>
              <a:ext cx="478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16%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black">
            <a:xfrm>
              <a:off x="2841" y="2446"/>
              <a:ext cx="478" cy="2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10%</a:t>
              </a:r>
            </a:p>
          </p:txBody>
        </p:sp>
        <p:grpSp>
          <p:nvGrpSpPr>
            <p:cNvPr id="45076" name="Group 40"/>
            <p:cNvGrpSpPr>
              <a:grpSpLocks/>
            </p:cNvGrpSpPr>
            <p:nvPr/>
          </p:nvGrpSpPr>
          <p:grpSpPr bwMode="auto">
            <a:xfrm rot="14245961" flipV="1">
              <a:off x="2661" y="1019"/>
              <a:ext cx="1384" cy="293"/>
              <a:chOff x="2531" y="1045"/>
              <a:chExt cx="897" cy="237"/>
            </a:xfrm>
          </p:grpSpPr>
          <p:grpSp>
            <p:nvGrpSpPr>
              <p:cNvPr id="45077" name="Group 41"/>
              <p:cNvGrpSpPr>
                <a:grpSpLocks/>
              </p:cNvGrpSpPr>
              <p:nvPr/>
            </p:nvGrpSpPr>
            <p:grpSpPr bwMode="auto">
              <a:xfrm>
                <a:off x="2531" y="1045"/>
                <a:ext cx="742" cy="185"/>
                <a:chOff x="1567" y="2568"/>
                <a:chExt cx="1118" cy="280"/>
              </a:xfrm>
            </p:grpSpPr>
            <p:sp>
              <p:nvSpPr>
                <p:cNvPr id="47" name="AutoShape 42"/>
                <p:cNvSpPr>
                  <a:spLocks noChangeArrowheads="1"/>
                </p:cNvSpPr>
                <p:nvPr/>
              </p:nvSpPr>
              <p:spPr bwMode="white">
                <a:xfrm rot="5263130">
                  <a:off x="1863" y="2275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8" name="AutoShape 43"/>
                <p:cNvSpPr>
                  <a:spLocks noChangeArrowheads="1"/>
                </p:cNvSpPr>
                <p:nvPr/>
              </p:nvSpPr>
              <p:spPr bwMode="white">
                <a:xfrm rot="6078281">
                  <a:off x="1997" y="2274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9" name="AutoShape 44"/>
                <p:cNvSpPr>
                  <a:spLocks noChangeArrowheads="1"/>
                </p:cNvSpPr>
                <p:nvPr/>
              </p:nvSpPr>
              <p:spPr bwMode="white">
                <a:xfrm rot="6373927">
                  <a:off x="2076" y="2294"/>
                  <a:ext cx="227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0" name="AutoShape 45"/>
                <p:cNvSpPr>
                  <a:spLocks noChangeArrowheads="1"/>
                </p:cNvSpPr>
                <p:nvPr/>
              </p:nvSpPr>
              <p:spPr bwMode="white">
                <a:xfrm rot="6906312">
                  <a:off x="2164" y="2328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5078" name="Group 46"/>
              <p:cNvGrpSpPr>
                <a:grpSpLocks/>
              </p:cNvGrpSpPr>
              <p:nvPr/>
            </p:nvGrpSpPr>
            <p:grpSpPr bwMode="auto">
              <a:xfrm rot="1353540">
                <a:off x="2686" y="1097"/>
                <a:ext cx="742" cy="185"/>
                <a:chOff x="1566" y="2568"/>
                <a:chExt cx="1118" cy="280"/>
              </a:xfrm>
            </p:grpSpPr>
            <p:sp>
              <p:nvSpPr>
                <p:cNvPr id="43" name="AutoShape 47"/>
                <p:cNvSpPr>
                  <a:spLocks noChangeArrowheads="1"/>
                </p:cNvSpPr>
                <p:nvPr/>
              </p:nvSpPr>
              <p:spPr bwMode="white">
                <a:xfrm rot="5263130">
                  <a:off x="1862" y="2274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" name="AutoShape 48"/>
                <p:cNvSpPr>
                  <a:spLocks noChangeArrowheads="1"/>
                </p:cNvSpPr>
                <p:nvPr/>
              </p:nvSpPr>
              <p:spPr bwMode="white">
                <a:xfrm rot="6078281">
                  <a:off x="1996" y="2273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" name="AutoShape 49"/>
                <p:cNvSpPr>
                  <a:spLocks noChangeArrowheads="1"/>
                </p:cNvSpPr>
                <p:nvPr/>
              </p:nvSpPr>
              <p:spPr bwMode="white">
                <a:xfrm rot="6373927">
                  <a:off x="2075" y="2294"/>
                  <a:ext cx="227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AutoShape 50"/>
                <p:cNvSpPr>
                  <a:spLocks noChangeArrowheads="1"/>
                </p:cNvSpPr>
                <p:nvPr/>
              </p:nvSpPr>
              <p:spPr bwMode="white">
                <a:xfrm rot="6906312">
                  <a:off x="2162" y="2326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63" name="组合 62"/>
          <p:cNvGrpSpPr/>
          <p:nvPr/>
        </p:nvGrpSpPr>
        <p:grpSpPr>
          <a:xfrm>
            <a:off x="5480423" y="1857364"/>
            <a:ext cx="2962275" cy="965200"/>
            <a:chOff x="5480423" y="1412776"/>
            <a:chExt cx="2962275" cy="965200"/>
          </a:xfrm>
        </p:grpSpPr>
        <p:sp>
          <p:nvSpPr>
            <p:cNvPr id="22" name="AutoShape 5"/>
            <p:cNvSpPr>
              <a:spLocks noChangeArrowheads="1"/>
            </p:cNvSpPr>
            <p:nvPr/>
          </p:nvSpPr>
          <p:spPr bwMode="gray">
            <a:xfrm>
              <a:off x="6299573" y="1412776"/>
              <a:ext cx="2143125" cy="965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5578848" y="1677889"/>
              <a:ext cx="958850" cy="4540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Arc 14"/>
            <p:cNvSpPr>
              <a:spLocks/>
            </p:cNvSpPr>
            <p:nvPr/>
          </p:nvSpPr>
          <p:spPr bwMode="gray">
            <a:xfrm>
              <a:off x="6205911" y="1717576"/>
              <a:ext cx="273050" cy="3476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047"/>
                <a:gd name="T1" fmla="*/ 0 h 21600"/>
                <a:gd name="T2" fmla="*/ 17047 w 17047"/>
                <a:gd name="T3" fmla="*/ 8335 h 21600"/>
                <a:gd name="T4" fmla="*/ 0 w 170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47" h="21600" fill="none" extrusionOk="0">
                  <a:moveTo>
                    <a:pt x="-1" y="0"/>
                  </a:moveTo>
                  <a:cubicBezTo>
                    <a:pt x="6663" y="0"/>
                    <a:pt x="12954" y="3075"/>
                    <a:pt x="17046" y="8335"/>
                  </a:cubicBezTo>
                </a:path>
                <a:path w="17047" h="21600" stroke="0" extrusionOk="0">
                  <a:moveTo>
                    <a:pt x="-1" y="0"/>
                  </a:moveTo>
                  <a:cubicBezTo>
                    <a:pt x="6663" y="0"/>
                    <a:pt x="12954" y="3075"/>
                    <a:pt x="17046" y="833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81320" dir="2319588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gray">
            <a:xfrm>
              <a:off x="5480423" y="1722339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16%</a:t>
              </a: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black">
            <a:xfrm>
              <a:off x="6580291" y="1432935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491535" y="5130789"/>
            <a:ext cx="2955925" cy="993775"/>
            <a:chOff x="5491535" y="4686201"/>
            <a:chExt cx="2955925" cy="993775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6304335" y="4686201"/>
              <a:ext cx="2143125" cy="99377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5582023" y="4986239"/>
              <a:ext cx="960438" cy="4540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gray">
            <a:xfrm rot="5400000">
              <a:off x="6120185" y="5070376"/>
              <a:ext cx="365125" cy="254000"/>
            </a:xfrm>
            <a:custGeom>
              <a:avLst/>
              <a:gdLst>
                <a:gd name="G0" fmla="+- 13148 0 0"/>
                <a:gd name="G1" fmla="+- 21600 0 0"/>
                <a:gd name="G2" fmla="+- 21600 0 0"/>
                <a:gd name="T0" fmla="*/ 0 w 31154"/>
                <a:gd name="T1" fmla="*/ 4462 h 21600"/>
                <a:gd name="T2" fmla="*/ 31154 w 31154"/>
                <a:gd name="T3" fmla="*/ 9670 h 21600"/>
                <a:gd name="T4" fmla="*/ 13148 w 311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54" h="21600" fill="none" extrusionOk="0">
                  <a:moveTo>
                    <a:pt x="0" y="4462"/>
                  </a:moveTo>
                  <a:cubicBezTo>
                    <a:pt x="3772" y="1568"/>
                    <a:pt x="8393" y="-1"/>
                    <a:pt x="13148" y="0"/>
                  </a:cubicBezTo>
                  <a:cubicBezTo>
                    <a:pt x="20391" y="0"/>
                    <a:pt x="27153" y="3631"/>
                    <a:pt x="31154" y="9669"/>
                  </a:cubicBezTo>
                </a:path>
                <a:path w="31154" h="21600" stroke="0" extrusionOk="0">
                  <a:moveTo>
                    <a:pt x="0" y="4462"/>
                  </a:moveTo>
                  <a:cubicBezTo>
                    <a:pt x="3772" y="1568"/>
                    <a:pt x="8393" y="-1"/>
                    <a:pt x="13148" y="0"/>
                  </a:cubicBezTo>
                  <a:cubicBezTo>
                    <a:pt x="20391" y="0"/>
                    <a:pt x="27153" y="3631"/>
                    <a:pt x="31154" y="9669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dist="56796" dir="1593903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gray">
            <a:xfrm>
              <a:off x="5491535" y="5025926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24%</a:t>
              </a: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black">
            <a:xfrm>
              <a:off x="6580291" y="4710973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11560" y="5089514"/>
            <a:ext cx="2971801" cy="1035050"/>
            <a:chOff x="611560" y="4644926"/>
            <a:chExt cx="2971801" cy="1035050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gray">
            <a:xfrm>
              <a:off x="611560" y="4644926"/>
              <a:ext cx="2143125" cy="103505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>
              <a:off x="2587998" y="4930676"/>
              <a:ext cx="995363" cy="4556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Arc 10"/>
            <p:cNvSpPr>
              <a:spLocks/>
            </p:cNvSpPr>
            <p:nvPr/>
          </p:nvSpPr>
          <p:spPr bwMode="gray">
            <a:xfrm rot="9670427">
              <a:off x="3238873" y="4957664"/>
              <a:ext cx="206375" cy="355600"/>
            </a:xfrm>
            <a:custGeom>
              <a:avLst/>
              <a:gdLst>
                <a:gd name="G0" fmla="+- 5560 0 0"/>
                <a:gd name="G1" fmla="+- 21600 0 0"/>
                <a:gd name="G2" fmla="+- 21600 0 0"/>
                <a:gd name="T0" fmla="*/ 0 w 11660"/>
                <a:gd name="T1" fmla="*/ 728 h 21600"/>
                <a:gd name="T2" fmla="*/ 11660 w 11660"/>
                <a:gd name="T3" fmla="*/ 879 h 21600"/>
                <a:gd name="T4" fmla="*/ 5560 w 116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52363" dir="842175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gray">
            <a:xfrm>
              <a:off x="2507035" y="4976714"/>
              <a:ext cx="8191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>
                      <a:lumMod val="50000"/>
                    </a:schemeClr>
                  </a:solidFill>
                </a:rPr>
                <a:t>10%</a:t>
              </a: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black">
            <a:xfrm>
              <a:off x="688450" y="4705117"/>
              <a:ext cx="174625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 smtClean="0"/>
                <a:t>文本</a:t>
              </a:r>
              <a:endParaRPr lang="en-US" altLang="zh-CN" b="1" dirty="0"/>
            </a:p>
            <a:p>
              <a:pPr marL="120650" indent="-120650" algn="ct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dirty="0" smtClean="0"/>
            </a:p>
            <a:p>
              <a:pPr marL="120650" indent="-120650" algn="ctr">
                <a:spcBef>
                  <a:spcPct val="50000"/>
                </a:spcBef>
              </a:pPr>
              <a:r>
                <a:rPr lang="zh-CN" altLang="en-US" sz="1200" dirty="0" smtClean="0"/>
                <a:t>这里输入文本</a:t>
              </a:r>
              <a:endParaRPr lang="en-US" altLang="zh-CN" sz="1200" b="1" dirty="0" smtClean="0"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reeform 2"/>
          <p:cNvSpPr>
            <a:spLocks/>
          </p:cNvSpPr>
          <p:nvPr/>
        </p:nvSpPr>
        <p:spPr bwMode="gray">
          <a:xfrm>
            <a:off x="1060450" y="3896804"/>
            <a:ext cx="7015163" cy="1785937"/>
          </a:xfrm>
          <a:custGeom>
            <a:avLst/>
            <a:gdLst>
              <a:gd name="T0" fmla="*/ 2147483647 w 4419"/>
              <a:gd name="T1" fmla="*/ 1471771420 h 1125"/>
              <a:gd name="T2" fmla="*/ 2147483647 w 4419"/>
              <a:gd name="T3" fmla="*/ 307459114 h 1125"/>
              <a:gd name="T4" fmla="*/ 2520950 w 4419"/>
              <a:gd name="T5" fmla="*/ 1386086121 h 1125"/>
              <a:gd name="T6" fmla="*/ 2147483647 w 4419"/>
              <a:gd name="T7" fmla="*/ 2147483647 h 1125"/>
              <a:gd name="T8" fmla="*/ 2147483647 w 4419"/>
              <a:gd name="T9" fmla="*/ 1625501721 h 1125"/>
              <a:gd name="T10" fmla="*/ 2147483647 w 4419"/>
              <a:gd name="T11" fmla="*/ 2147483647 h 1125"/>
              <a:gd name="T12" fmla="*/ 2147483647 w 4419"/>
              <a:gd name="T13" fmla="*/ 1486892355 h 1125"/>
              <a:gd name="T14" fmla="*/ 2147483647 w 4419"/>
              <a:gd name="T15" fmla="*/ 325100999 h 1125"/>
              <a:gd name="T16" fmla="*/ 2147483647 w 4419"/>
              <a:gd name="T17" fmla="*/ 1471771420 h 1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419"/>
              <a:gd name="T28" fmla="*/ 0 h 1125"/>
              <a:gd name="T29" fmla="*/ 4419 w 4419"/>
              <a:gd name="T30" fmla="*/ 1125 h 11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419" h="1125">
                <a:moveTo>
                  <a:pt x="2216" y="584"/>
                </a:moveTo>
                <a:cubicBezTo>
                  <a:pt x="1769" y="582"/>
                  <a:pt x="1490" y="244"/>
                  <a:pt x="963" y="122"/>
                </a:cubicBezTo>
                <a:cubicBezTo>
                  <a:pt x="437" y="0"/>
                  <a:pt x="0" y="204"/>
                  <a:pt x="1" y="550"/>
                </a:cubicBezTo>
                <a:cubicBezTo>
                  <a:pt x="2" y="896"/>
                  <a:pt x="389" y="1066"/>
                  <a:pt x="888" y="1038"/>
                </a:cubicBezTo>
                <a:cubicBezTo>
                  <a:pt x="1387" y="1010"/>
                  <a:pt x="1756" y="644"/>
                  <a:pt x="2216" y="645"/>
                </a:cubicBezTo>
                <a:cubicBezTo>
                  <a:pt x="2676" y="646"/>
                  <a:pt x="2908" y="989"/>
                  <a:pt x="3443" y="1057"/>
                </a:cubicBezTo>
                <a:cubicBezTo>
                  <a:pt x="3978" y="1125"/>
                  <a:pt x="4391" y="936"/>
                  <a:pt x="4405" y="590"/>
                </a:cubicBezTo>
                <a:cubicBezTo>
                  <a:pt x="4419" y="244"/>
                  <a:pt x="3937" y="34"/>
                  <a:pt x="3497" y="129"/>
                </a:cubicBezTo>
                <a:cubicBezTo>
                  <a:pt x="3057" y="224"/>
                  <a:pt x="2663" y="586"/>
                  <a:pt x="2216" y="584"/>
                </a:cubicBezTo>
                <a:close/>
              </a:path>
            </a:pathLst>
          </a:custGeom>
          <a:gradFill rotWithShape="1">
            <a:gsLst>
              <a:gs pos="0">
                <a:srgbClr val="A8A8A8"/>
              </a:gs>
              <a:gs pos="50000">
                <a:srgbClr val="DDDDDD"/>
              </a:gs>
              <a:gs pos="100000">
                <a:srgbClr val="A8A8A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ObliqueBottom">
              <a:rot lat="18900000" lon="0" rev="0"/>
            </a:camera>
            <a:lightRig rig="legacyNormal2" dir="b"/>
          </a:scene3d>
          <a:sp3d extrusionH="430200" prstMaterial="legacyMetal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gray">
          <a:xfrm>
            <a:off x="2684463" y="4690554"/>
            <a:ext cx="504825" cy="249237"/>
          </a:xfrm>
          <a:prstGeom prst="ellipse">
            <a:avLst/>
          </a:prstGeom>
          <a:solidFill>
            <a:srgbClr val="161614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ltGray">
          <a:xfrm>
            <a:off x="2700338" y="4274629"/>
            <a:ext cx="463550" cy="19367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3176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8874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gray">
          <a:xfrm>
            <a:off x="2030413" y="4577841"/>
            <a:ext cx="504825" cy="217488"/>
          </a:xfrm>
          <a:prstGeom prst="ellipse">
            <a:avLst/>
          </a:prstGeom>
          <a:solidFill>
            <a:srgbClr val="161614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gray">
          <a:xfrm>
            <a:off x="2054225" y="2060066"/>
            <a:ext cx="463550" cy="193675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37647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50530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gray">
          <a:xfrm>
            <a:off x="1384300" y="4639754"/>
            <a:ext cx="504825" cy="249237"/>
          </a:xfrm>
          <a:prstGeom prst="ellipse">
            <a:avLst/>
          </a:prstGeom>
          <a:solidFill>
            <a:srgbClr val="161614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gray">
          <a:xfrm>
            <a:off x="1408113" y="3726941"/>
            <a:ext cx="463550" cy="19367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Flat3" dir="l"/>
          </a:scene3d>
          <a:sp3d extrusionH="1878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gray">
          <a:xfrm>
            <a:off x="7262813" y="4668329"/>
            <a:ext cx="504825" cy="249237"/>
          </a:xfrm>
          <a:prstGeom prst="ellipse">
            <a:avLst/>
          </a:prstGeom>
          <a:solidFill>
            <a:srgbClr val="161614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ltGray">
          <a:xfrm>
            <a:off x="7289800" y="3447541"/>
            <a:ext cx="463550" cy="19367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3176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25130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gray">
          <a:xfrm>
            <a:off x="6608763" y="4523866"/>
            <a:ext cx="504825" cy="249238"/>
          </a:xfrm>
          <a:prstGeom prst="ellipse">
            <a:avLst/>
          </a:prstGeom>
          <a:solidFill>
            <a:srgbClr val="161614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6632575" y="3653916"/>
            <a:ext cx="463550" cy="193675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37647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018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gray">
          <a:xfrm>
            <a:off x="5962650" y="4617529"/>
            <a:ext cx="504825" cy="249237"/>
          </a:xfrm>
          <a:prstGeom prst="ellipse">
            <a:avLst/>
          </a:prstGeom>
          <a:solidFill>
            <a:srgbClr val="161614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gray">
          <a:xfrm>
            <a:off x="5984875" y="4428616"/>
            <a:ext cx="463550" cy="19367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1458168" y="5048609"/>
            <a:ext cx="1857375" cy="41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gray">
          <a:xfrm>
            <a:off x="6065093" y="5070834"/>
            <a:ext cx="1857375" cy="41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dirty="0">
                <a:solidFill>
                  <a:srgbClr val="000000"/>
                </a:solidFill>
              </a:rPr>
              <a:t>这里输入文本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3175" y="3372929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$40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879600" y="1712404"/>
            <a:ext cx="827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$100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609850" y="3919029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$25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68988" y="4104766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$10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496050" y="3306254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$45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164388" y="3104641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$55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black">
          <a:xfrm>
            <a:off x="1475656" y="5802597"/>
            <a:ext cx="6489700" cy="4124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dirty="0">
                <a:solidFill>
                  <a:srgbClr val="000000"/>
                </a:solidFill>
              </a:rPr>
              <a:t>这里输入</a:t>
            </a:r>
            <a:r>
              <a:rPr lang="zh-CN" altLang="en-US" dirty="0" smtClean="0">
                <a:solidFill>
                  <a:srgbClr val="000000"/>
                </a:solidFill>
              </a:rPr>
              <a:t>文本</a:t>
            </a:r>
            <a:r>
              <a:rPr lang="zh-CN" altLang="en-US" dirty="0">
                <a:solidFill>
                  <a:srgbClr val="000000"/>
                </a:solidFill>
              </a:rPr>
              <a:t>这里输入</a:t>
            </a:r>
            <a:r>
              <a:rPr lang="zh-CN" altLang="en-US" dirty="0" smtClean="0">
                <a:solidFill>
                  <a:srgbClr val="000000"/>
                </a:solidFill>
              </a:rPr>
              <a:t>文本</a:t>
            </a:r>
          </a:p>
        </p:txBody>
      </p:sp>
      <p:sp>
        <p:nvSpPr>
          <p:cNvPr id="11289" name="Freeform 24"/>
          <p:cNvSpPr>
            <a:spLocks/>
          </p:cNvSpPr>
          <p:nvPr/>
        </p:nvSpPr>
        <p:spPr bwMode="gray">
          <a:xfrm>
            <a:off x="3589338" y="2157562"/>
            <a:ext cx="2097087" cy="1250950"/>
          </a:xfrm>
          <a:custGeom>
            <a:avLst/>
            <a:gdLst>
              <a:gd name="T0" fmla="*/ 10080622 w 1321"/>
              <a:gd name="T1" fmla="*/ 985381979 h 788"/>
              <a:gd name="T2" fmla="*/ 15120935 w 1321"/>
              <a:gd name="T3" fmla="*/ 1985883303 h 788"/>
              <a:gd name="T4" fmla="*/ 2147483647 w 1321"/>
              <a:gd name="T5" fmla="*/ 1970762371 h 788"/>
              <a:gd name="T6" fmla="*/ 2147483647 w 1321"/>
              <a:gd name="T7" fmla="*/ 977820719 h 788"/>
              <a:gd name="T8" fmla="*/ 2147483647 w 1321"/>
              <a:gd name="T9" fmla="*/ 0 h 788"/>
              <a:gd name="T10" fmla="*/ 614917950 w 1321"/>
              <a:gd name="T11" fmla="*/ 7561263 h 788"/>
              <a:gd name="T12" fmla="*/ 10080622 w 1321"/>
              <a:gd name="T13" fmla="*/ 985381979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1"/>
              <a:gd name="T22" fmla="*/ 0 h 788"/>
              <a:gd name="T23" fmla="*/ 1321 w 1321"/>
              <a:gd name="T24" fmla="*/ 788 h 7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1" h="788">
                <a:moveTo>
                  <a:pt x="4" y="391"/>
                </a:moveTo>
                <a:cubicBezTo>
                  <a:pt x="5" y="589"/>
                  <a:pt x="6" y="788"/>
                  <a:pt x="6" y="788"/>
                </a:cubicBezTo>
                <a:lnTo>
                  <a:pt x="1098" y="782"/>
                </a:lnTo>
                <a:cubicBezTo>
                  <a:pt x="1321" y="782"/>
                  <a:pt x="1315" y="667"/>
                  <a:pt x="1314" y="388"/>
                </a:cubicBezTo>
                <a:cubicBezTo>
                  <a:pt x="1314" y="193"/>
                  <a:pt x="1315" y="0"/>
                  <a:pt x="1315" y="0"/>
                </a:cubicBezTo>
                <a:lnTo>
                  <a:pt x="244" y="3"/>
                </a:lnTo>
                <a:cubicBezTo>
                  <a:pt x="0" y="3"/>
                  <a:pt x="5" y="138"/>
                  <a:pt x="4" y="391"/>
                </a:cubicBezTo>
                <a:close/>
              </a:path>
            </a:pathLst>
          </a:custGeom>
          <a:gradFill rotWithShape="1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gray">
          <a:xfrm>
            <a:off x="3914775" y="2270275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gray">
          <a:xfrm>
            <a:off x="3914775" y="2652862"/>
            <a:ext cx="225425" cy="225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gray">
          <a:xfrm>
            <a:off x="3914775" y="3046562"/>
            <a:ext cx="225425" cy="2254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4225925" y="2225825"/>
            <a:ext cx="15017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这里输入</a:t>
            </a:r>
            <a:r>
              <a:rPr lang="zh-CN" altLang="en-US" sz="1400" dirty="0" smtClean="0">
                <a:solidFill>
                  <a:srgbClr val="000000"/>
                </a:solidFill>
              </a:rPr>
              <a:t>文本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4225925" y="2608412"/>
            <a:ext cx="15017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这里输入文本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4225925" y="3013225"/>
            <a:ext cx="15017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这里输入文本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flipV="1">
            <a:off x="3375025" y="3961891"/>
            <a:ext cx="2662238" cy="217488"/>
          </a:xfrm>
          <a:prstGeom prst="accentCallout1">
            <a:avLst>
              <a:gd name="adj1" fmla="val 47444"/>
              <a:gd name="adj2" fmla="val -2866"/>
              <a:gd name="adj3" fmla="val -69347"/>
              <a:gd name="adj4" fmla="val -11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defRPr/>
            </a:pPr>
            <a:r>
              <a:rPr lang="zh-CN" altLang="en-US" sz="1200" dirty="0">
                <a:solidFill>
                  <a:srgbClr val="000000"/>
                </a:solidFill>
              </a:rPr>
              <a:t>这里输入文本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" grpId="0"/>
      <p:bldP spid="11294" grpId="0"/>
      <p:bldP spid="1129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gray">
          <a:xfrm flipH="1" flipV="1">
            <a:off x="700088" y="4125903"/>
            <a:ext cx="7607300" cy="1944688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685800" y="2071678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727075" y="2200266"/>
            <a:ext cx="221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 dirty="0" smtClean="0">
                <a:solidFill>
                  <a:schemeClr val="tx1">
                    <a:lumMod val="95000"/>
                  </a:schemeClr>
                </a:solidFill>
              </a:rPr>
              <a:t>输入标题</a:t>
            </a:r>
            <a:endParaRPr lang="en-US" altLang="zh-CN" sz="24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6018213" y="5595928"/>
            <a:ext cx="22193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/>
              <a:t>这里输入文本</a:t>
            </a:r>
            <a:endParaRPr lang="en-US" altLang="zh-CN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06463" y="2897178"/>
            <a:ext cx="7161212" cy="2095500"/>
            <a:chOff x="906463" y="2488307"/>
            <a:chExt cx="7161212" cy="20955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gray">
            <a:xfrm>
              <a:off x="906463" y="2942332"/>
              <a:ext cx="1643062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gray">
            <a:xfrm>
              <a:off x="2747963" y="2942332"/>
              <a:ext cx="1643062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gray">
            <a:xfrm>
              <a:off x="4578350" y="2942332"/>
              <a:ext cx="1643063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>
              <a:off x="6419850" y="2942332"/>
              <a:ext cx="1643063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gray">
            <a:xfrm>
              <a:off x="928688" y="3497957"/>
              <a:ext cx="163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gray">
            <a:xfrm>
              <a:off x="3779912" y="2488307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5" idx="0"/>
              <a:endCxn id="12" idx="1"/>
            </p:cNvCxnSpPr>
            <p:nvPr/>
          </p:nvCxnSpPr>
          <p:spPr bwMode="gray">
            <a:xfrm rot="5400000" flipH="1" flipV="1">
              <a:off x="2611579" y="1773999"/>
              <a:ext cx="284748" cy="2051918"/>
            </a:xfrm>
            <a:prstGeom prst="bentConnector2">
              <a:avLst/>
            </a:prstGeom>
            <a:noFill/>
            <a:ln w="9525">
              <a:solidFill>
                <a:srgbClr val="EAEAEA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6094" name="AutoShape 14"/>
            <p:cNvCxnSpPr>
              <a:cxnSpLocks noChangeShapeType="1"/>
              <a:stCxn id="8" idx="0"/>
              <a:endCxn id="12" idx="3"/>
            </p:cNvCxnSpPr>
            <p:nvPr/>
          </p:nvCxnSpPr>
          <p:spPr bwMode="gray">
            <a:xfrm rot="16200000" flipV="1">
              <a:off x="6076159" y="1777109"/>
              <a:ext cx="284748" cy="2045698"/>
            </a:xfrm>
            <a:prstGeom prst="bentConnector2">
              <a:avLst/>
            </a:prstGeom>
            <a:noFill/>
            <a:ln w="9525">
              <a:solidFill>
                <a:srgbClr val="EAEAEA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6095" name="AutoShape 15"/>
            <p:cNvCxnSpPr>
              <a:cxnSpLocks noChangeShapeType="1"/>
              <a:stCxn id="5" idx="2"/>
              <a:endCxn id="6" idx="2"/>
            </p:cNvCxnSpPr>
            <p:nvPr/>
          </p:nvCxnSpPr>
          <p:spPr bwMode="gray">
            <a:xfrm rot="16200000" flipH="1">
              <a:off x="2648744" y="3662264"/>
              <a:ext cx="1587" cy="1841500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rgbClr val="EAEAEA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096" name="AutoShape 16"/>
            <p:cNvCxnSpPr>
              <a:cxnSpLocks noChangeShapeType="1"/>
              <a:stCxn id="7" idx="2"/>
              <a:endCxn id="8" idx="2"/>
            </p:cNvCxnSpPr>
            <p:nvPr/>
          </p:nvCxnSpPr>
          <p:spPr bwMode="gray">
            <a:xfrm rot="16200000" flipH="1">
              <a:off x="6320631" y="3662264"/>
              <a:ext cx="1587" cy="1841500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rgbClr val="EAEAEA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Rectangle 17"/>
            <p:cNvSpPr>
              <a:spLocks noChangeArrowheads="1"/>
            </p:cNvSpPr>
            <p:nvPr/>
          </p:nvSpPr>
          <p:spPr bwMode="gray">
            <a:xfrm>
              <a:off x="2754313" y="3497957"/>
              <a:ext cx="163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gray">
            <a:xfrm>
              <a:off x="4583113" y="3497957"/>
              <a:ext cx="163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gray">
            <a:xfrm>
              <a:off x="6432550" y="3497957"/>
              <a:ext cx="163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black">
            <a:xfrm>
              <a:off x="995363" y="3131245"/>
              <a:ext cx="9060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标题</a:t>
              </a:r>
              <a:endParaRPr lang="en-US" altLang="zh-CN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black">
            <a:xfrm>
              <a:off x="2840038" y="3131245"/>
              <a:ext cx="9060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标题</a:t>
              </a:r>
              <a:endParaRPr lang="en-US" altLang="zh-CN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black">
            <a:xfrm>
              <a:off x="4670425" y="3131245"/>
              <a:ext cx="9060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</a:rPr>
                <a:t>3. </a:t>
              </a:r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标题</a:t>
              </a:r>
              <a:endParaRPr lang="en-US" altLang="zh-CN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black">
            <a:xfrm>
              <a:off x="6508750" y="3131245"/>
              <a:ext cx="9060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</a:rPr>
                <a:t>4. </a:t>
              </a:r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标题</a:t>
              </a:r>
              <a:endParaRPr lang="en-US" altLang="zh-CN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gray">
            <a:xfrm rot="5400000">
              <a:off x="1620838" y="4231382"/>
              <a:ext cx="177800" cy="1524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 rot="5400000">
              <a:off x="3438525" y="4231382"/>
              <a:ext cx="177800" cy="1524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 rot="5400000">
              <a:off x="5343525" y="4231382"/>
              <a:ext cx="177800" cy="1524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gray">
            <a:xfrm rot="5400000">
              <a:off x="7148513" y="4231382"/>
              <a:ext cx="177800" cy="1524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zh-CN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28" name="Rectangle 28"/>
          <p:cNvSpPr>
            <a:spLocks noChangeArrowheads="1"/>
          </p:cNvSpPr>
          <p:nvPr/>
        </p:nvSpPr>
        <p:spPr bwMode="gray">
          <a:xfrm>
            <a:off x="6736853" y="2411403"/>
            <a:ext cx="1495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zh-CN" altLang="en-US" sz="1600" dirty="0"/>
              <a:t>这里输入文本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gray">
          <a:xfrm>
            <a:off x="1447800" y="5446703"/>
            <a:ext cx="272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zh-CN" altLang="en-US" sz="1600" dirty="0"/>
              <a:t>这里输入文本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11" grpId="0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组合 335"/>
          <p:cNvGrpSpPr/>
          <p:nvPr/>
        </p:nvGrpSpPr>
        <p:grpSpPr>
          <a:xfrm>
            <a:off x="969963" y="3332151"/>
            <a:ext cx="3402012" cy="2562225"/>
            <a:chOff x="969963" y="3176836"/>
            <a:chExt cx="3402012" cy="2562225"/>
          </a:xfrm>
        </p:grpSpPr>
        <p:sp>
          <p:nvSpPr>
            <p:cNvPr id="189" name="AutoShape 3"/>
            <p:cNvSpPr>
              <a:spLocks noChangeArrowheads="1"/>
            </p:cNvSpPr>
            <p:nvPr/>
          </p:nvSpPr>
          <p:spPr bwMode="auto">
            <a:xfrm>
              <a:off x="2717800" y="3861048"/>
              <a:ext cx="1654175" cy="1878013"/>
            </a:xfrm>
            <a:prstGeom prst="roundRect">
              <a:avLst>
                <a:gd name="adj" fmla="val 5329"/>
              </a:avLst>
            </a:prstGeom>
            <a:solidFill>
              <a:schemeClr val="folHlink">
                <a:alpha val="50000"/>
              </a:schemeClr>
            </a:solidFill>
            <a:ln w="38100" cap="flat" cmpd="dbl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0" name="Group 4"/>
            <p:cNvGrpSpPr>
              <a:grpSpLocks/>
            </p:cNvGrpSpPr>
            <p:nvPr/>
          </p:nvGrpSpPr>
          <p:grpSpPr bwMode="auto">
            <a:xfrm>
              <a:off x="2759075" y="3667373"/>
              <a:ext cx="1568450" cy="361950"/>
              <a:chOff x="0" y="0"/>
              <a:chExt cx="1096" cy="210"/>
            </a:xfrm>
          </p:grpSpPr>
          <p:sp>
            <p:nvSpPr>
              <p:cNvPr id="191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705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2" name="Group 6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198" name="AutoShape 7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AutoShape 8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AutoShape 9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3" name="Group 10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195" name="AutoShape 11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AutoShape 12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AutoShape 13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194" name="Picture 14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1" name="AutoShape 25"/>
            <p:cNvSpPr>
              <a:spLocks noChangeArrowheads="1"/>
            </p:cNvSpPr>
            <p:nvPr/>
          </p:nvSpPr>
          <p:spPr bwMode="auto">
            <a:xfrm>
              <a:off x="2806700" y="4196011"/>
              <a:ext cx="1471613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AutoShape 26"/>
            <p:cNvSpPr>
              <a:spLocks noChangeArrowheads="1"/>
            </p:cNvSpPr>
            <p:nvPr/>
          </p:nvSpPr>
          <p:spPr bwMode="auto">
            <a:xfrm>
              <a:off x="2806700" y="4551611"/>
              <a:ext cx="1471613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AutoShape 27"/>
            <p:cNvSpPr>
              <a:spLocks noChangeArrowheads="1"/>
            </p:cNvSpPr>
            <p:nvPr/>
          </p:nvSpPr>
          <p:spPr bwMode="auto">
            <a:xfrm>
              <a:off x="2806700" y="4908798"/>
              <a:ext cx="1471613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AutoShape 28"/>
            <p:cNvSpPr>
              <a:spLocks noChangeArrowheads="1"/>
            </p:cNvSpPr>
            <p:nvPr/>
          </p:nvSpPr>
          <p:spPr bwMode="auto">
            <a:xfrm>
              <a:off x="2806700" y="5265986"/>
              <a:ext cx="1471613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AutoShape 29"/>
            <p:cNvSpPr>
              <a:spLocks noChangeArrowheads="1"/>
            </p:cNvSpPr>
            <p:nvPr/>
          </p:nvSpPr>
          <p:spPr bwMode="auto">
            <a:xfrm>
              <a:off x="969963" y="3861048"/>
              <a:ext cx="1651000" cy="1878013"/>
            </a:xfrm>
            <a:prstGeom prst="roundRect">
              <a:avLst>
                <a:gd name="adj" fmla="val 5329"/>
              </a:avLst>
            </a:prstGeom>
            <a:solidFill>
              <a:schemeClr val="folHlink">
                <a:alpha val="50000"/>
              </a:schemeClr>
            </a:solidFill>
            <a:ln w="38100" cap="flat" cmpd="dbl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" name="Group 30"/>
            <p:cNvGrpSpPr>
              <a:grpSpLocks/>
            </p:cNvGrpSpPr>
            <p:nvPr/>
          </p:nvGrpSpPr>
          <p:grpSpPr bwMode="auto">
            <a:xfrm>
              <a:off x="1014413" y="3667373"/>
              <a:ext cx="1571625" cy="361950"/>
              <a:chOff x="0" y="0"/>
              <a:chExt cx="1096" cy="210"/>
            </a:xfrm>
          </p:grpSpPr>
          <p:sp>
            <p:nvSpPr>
              <p:cNvPr id="217" name="AutoShap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705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" name="Group 32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24" name="AutoShape 33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AutoShape 34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" name="AutoShape 35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21" name="AutoShape 37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AutoShape 38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AutoShape 39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20" name="Picture 40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273" name="AutoShape 87"/>
            <p:cNvCxnSpPr>
              <a:cxnSpLocks noChangeShapeType="1"/>
            </p:cNvCxnSpPr>
            <p:nvPr/>
          </p:nvCxnSpPr>
          <p:spPr bwMode="auto">
            <a:xfrm rot="5400000">
              <a:off x="1951038" y="3013323"/>
              <a:ext cx="495300" cy="822325"/>
            </a:xfrm>
            <a:prstGeom prst="bentConnector3">
              <a:avLst>
                <a:gd name="adj1" fmla="val 49593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AutoShape 88"/>
            <p:cNvCxnSpPr>
              <a:cxnSpLocks noChangeShapeType="1"/>
            </p:cNvCxnSpPr>
            <p:nvPr/>
          </p:nvCxnSpPr>
          <p:spPr bwMode="auto">
            <a:xfrm rot="16200000" flipH="1">
              <a:off x="2819400" y="2967286"/>
              <a:ext cx="495300" cy="914400"/>
            </a:xfrm>
            <a:prstGeom prst="bentConnector3">
              <a:avLst>
                <a:gd name="adj1" fmla="val 49593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1" name="AutoShape 115"/>
            <p:cNvSpPr>
              <a:spLocks noChangeArrowheads="1"/>
            </p:cNvSpPr>
            <p:nvPr/>
          </p:nvSpPr>
          <p:spPr bwMode="auto">
            <a:xfrm>
              <a:off x="1055688" y="4196011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AutoShape 116"/>
            <p:cNvSpPr>
              <a:spLocks noChangeArrowheads="1"/>
            </p:cNvSpPr>
            <p:nvPr/>
          </p:nvSpPr>
          <p:spPr bwMode="auto">
            <a:xfrm>
              <a:off x="1055688" y="4551611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AutoShape 117"/>
            <p:cNvSpPr>
              <a:spLocks noChangeArrowheads="1"/>
            </p:cNvSpPr>
            <p:nvPr/>
          </p:nvSpPr>
          <p:spPr bwMode="auto">
            <a:xfrm>
              <a:off x="1055688" y="4908798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AutoShape 118"/>
            <p:cNvSpPr>
              <a:spLocks noChangeArrowheads="1"/>
            </p:cNvSpPr>
            <p:nvPr/>
          </p:nvSpPr>
          <p:spPr bwMode="auto">
            <a:xfrm>
              <a:off x="1055688" y="5265986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Rectangle 127"/>
            <p:cNvSpPr>
              <a:spLocks noChangeArrowheads="1"/>
            </p:cNvSpPr>
            <p:nvPr/>
          </p:nvSpPr>
          <p:spPr bwMode="auto">
            <a:xfrm>
              <a:off x="1449263" y="3648323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zh-CN" altLang="en-US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  <p:sp>
          <p:nvSpPr>
            <p:cNvPr id="314" name="Rectangle 128"/>
            <p:cNvSpPr>
              <a:spLocks noChangeArrowheads="1"/>
            </p:cNvSpPr>
            <p:nvPr/>
          </p:nvSpPr>
          <p:spPr bwMode="auto">
            <a:xfrm>
              <a:off x="3185194" y="3648323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zh-CN" altLang="en-US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  <p:sp>
          <p:nvSpPr>
            <p:cNvPr id="317" name="Rectangle 131"/>
            <p:cNvSpPr>
              <a:spLocks noChangeArrowheads="1"/>
            </p:cNvSpPr>
            <p:nvPr/>
          </p:nvSpPr>
          <p:spPr bwMode="auto">
            <a:xfrm>
              <a:off x="1451893" y="4186486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18" name="Rectangle 132"/>
            <p:cNvSpPr>
              <a:spLocks noChangeArrowheads="1"/>
            </p:cNvSpPr>
            <p:nvPr/>
          </p:nvSpPr>
          <p:spPr bwMode="auto">
            <a:xfrm>
              <a:off x="1451893" y="4548436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19" name="Rectangle 133"/>
            <p:cNvSpPr>
              <a:spLocks noChangeArrowheads="1"/>
            </p:cNvSpPr>
            <p:nvPr/>
          </p:nvSpPr>
          <p:spPr bwMode="auto">
            <a:xfrm>
              <a:off x="1451893" y="4896098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0" name="Rectangle 134"/>
            <p:cNvSpPr>
              <a:spLocks noChangeArrowheads="1"/>
            </p:cNvSpPr>
            <p:nvPr/>
          </p:nvSpPr>
          <p:spPr bwMode="auto">
            <a:xfrm>
              <a:off x="1451893" y="5267573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1" name="Rectangle 135"/>
            <p:cNvSpPr>
              <a:spLocks noChangeArrowheads="1"/>
            </p:cNvSpPr>
            <p:nvPr/>
          </p:nvSpPr>
          <p:spPr bwMode="auto">
            <a:xfrm>
              <a:off x="3189411" y="4186486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2" name="Rectangle 136"/>
            <p:cNvSpPr>
              <a:spLocks noChangeArrowheads="1"/>
            </p:cNvSpPr>
            <p:nvPr/>
          </p:nvSpPr>
          <p:spPr bwMode="auto">
            <a:xfrm>
              <a:off x="3189411" y="4548436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3" name="Rectangle 137"/>
            <p:cNvSpPr>
              <a:spLocks noChangeArrowheads="1"/>
            </p:cNvSpPr>
            <p:nvPr/>
          </p:nvSpPr>
          <p:spPr bwMode="auto">
            <a:xfrm>
              <a:off x="3189411" y="4896098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4" name="Rectangle 138"/>
            <p:cNvSpPr>
              <a:spLocks noChangeArrowheads="1"/>
            </p:cNvSpPr>
            <p:nvPr/>
          </p:nvSpPr>
          <p:spPr bwMode="auto">
            <a:xfrm>
              <a:off x="3189411" y="5267573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4598988" y="3328976"/>
            <a:ext cx="3402012" cy="2565400"/>
            <a:chOff x="4598988" y="3173661"/>
            <a:chExt cx="3402012" cy="2565400"/>
          </a:xfrm>
        </p:grpSpPr>
        <p:sp>
          <p:nvSpPr>
            <p:cNvPr id="201" name="AutoShape 15"/>
            <p:cNvSpPr>
              <a:spLocks noChangeArrowheads="1"/>
            </p:cNvSpPr>
            <p:nvPr/>
          </p:nvSpPr>
          <p:spPr bwMode="auto">
            <a:xfrm>
              <a:off x="6350000" y="3861048"/>
              <a:ext cx="1651000" cy="1878013"/>
            </a:xfrm>
            <a:prstGeom prst="roundRect">
              <a:avLst>
                <a:gd name="adj" fmla="val 5329"/>
              </a:avLst>
            </a:prstGeom>
            <a:solidFill>
              <a:schemeClr val="hlink">
                <a:alpha val="50000"/>
              </a:schemeClr>
            </a:solidFill>
            <a:ln w="38100" cap="flat" cmpd="dbl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AutoShape 16"/>
            <p:cNvSpPr>
              <a:spLocks noChangeArrowheads="1"/>
            </p:cNvSpPr>
            <p:nvPr/>
          </p:nvSpPr>
          <p:spPr bwMode="auto">
            <a:xfrm>
              <a:off x="6437313" y="4196011"/>
              <a:ext cx="1471612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AutoShape 17"/>
            <p:cNvSpPr>
              <a:spLocks noChangeArrowheads="1"/>
            </p:cNvSpPr>
            <p:nvPr/>
          </p:nvSpPr>
          <p:spPr bwMode="auto">
            <a:xfrm>
              <a:off x="6437313" y="4551611"/>
              <a:ext cx="1471612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AutoShape 18"/>
            <p:cNvSpPr>
              <a:spLocks noChangeArrowheads="1"/>
            </p:cNvSpPr>
            <p:nvPr/>
          </p:nvSpPr>
          <p:spPr bwMode="auto">
            <a:xfrm>
              <a:off x="6437313" y="4908798"/>
              <a:ext cx="1471612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AutoShape 19"/>
            <p:cNvSpPr>
              <a:spLocks noChangeArrowheads="1"/>
            </p:cNvSpPr>
            <p:nvPr/>
          </p:nvSpPr>
          <p:spPr bwMode="auto">
            <a:xfrm>
              <a:off x="6437313" y="5265986"/>
              <a:ext cx="1471612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AutoShape 20"/>
            <p:cNvSpPr>
              <a:spLocks noChangeArrowheads="1"/>
            </p:cNvSpPr>
            <p:nvPr/>
          </p:nvSpPr>
          <p:spPr bwMode="auto">
            <a:xfrm>
              <a:off x="4598988" y="3861048"/>
              <a:ext cx="1652587" cy="1878013"/>
            </a:xfrm>
            <a:prstGeom prst="roundRect">
              <a:avLst>
                <a:gd name="adj" fmla="val 5329"/>
              </a:avLst>
            </a:prstGeom>
            <a:solidFill>
              <a:schemeClr val="hlink">
                <a:alpha val="50000"/>
              </a:schemeClr>
            </a:solidFill>
            <a:ln w="38100" cap="flat" cmpd="dbl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AutoShape 21"/>
            <p:cNvSpPr>
              <a:spLocks noChangeArrowheads="1"/>
            </p:cNvSpPr>
            <p:nvPr/>
          </p:nvSpPr>
          <p:spPr bwMode="auto">
            <a:xfrm>
              <a:off x="4686300" y="4196011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AutoShape 22"/>
            <p:cNvSpPr>
              <a:spLocks noChangeArrowheads="1"/>
            </p:cNvSpPr>
            <p:nvPr/>
          </p:nvSpPr>
          <p:spPr bwMode="auto">
            <a:xfrm>
              <a:off x="4686300" y="4551611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AutoShape 23"/>
            <p:cNvSpPr>
              <a:spLocks noChangeArrowheads="1"/>
            </p:cNvSpPr>
            <p:nvPr/>
          </p:nvSpPr>
          <p:spPr bwMode="auto">
            <a:xfrm>
              <a:off x="4686300" y="4908798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AutoShape 24"/>
            <p:cNvSpPr>
              <a:spLocks noChangeArrowheads="1"/>
            </p:cNvSpPr>
            <p:nvPr/>
          </p:nvSpPr>
          <p:spPr bwMode="auto">
            <a:xfrm>
              <a:off x="4686300" y="5265986"/>
              <a:ext cx="1473200" cy="298450"/>
            </a:xfrm>
            <a:prstGeom prst="roundRect">
              <a:avLst>
                <a:gd name="adj" fmla="val 32838"/>
              </a:avLst>
            </a:prstGeom>
            <a:solidFill>
              <a:srgbClr val="F8F8F8"/>
            </a:solidFill>
            <a:ln w="9525" cap="flat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" name="Group 41"/>
            <p:cNvGrpSpPr>
              <a:grpSpLocks/>
            </p:cNvGrpSpPr>
            <p:nvPr/>
          </p:nvGrpSpPr>
          <p:grpSpPr bwMode="auto">
            <a:xfrm>
              <a:off x="4640263" y="3667373"/>
              <a:ext cx="1570037" cy="361950"/>
              <a:chOff x="0" y="0"/>
              <a:chExt cx="1096" cy="210"/>
            </a:xfrm>
          </p:grpSpPr>
          <p:sp>
            <p:nvSpPr>
              <p:cNvPr id="228" name="AutoShape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725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9" name="Group 43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35" name="AutoShape 44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AutoShape 45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AutoShape 46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47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32" name="AutoShape 48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AutoShape 49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AutoShape 50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31" name="Picture 51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38" name="Group 52"/>
            <p:cNvGrpSpPr>
              <a:grpSpLocks/>
            </p:cNvGrpSpPr>
            <p:nvPr/>
          </p:nvGrpSpPr>
          <p:grpSpPr bwMode="auto">
            <a:xfrm>
              <a:off x="6376988" y="3667373"/>
              <a:ext cx="1570037" cy="361950"/>
              <a:chOff x="0" y="0"/>
              <a:chExt cx="1096" cy="210"/>
            </a:xfrm>
          </p:grpSpPr>
          <p:sp>
            <p:nvSpPr>
              <p:cNvPr id="239" name="AutoShape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725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0" name="Group 54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46" name="AutoShape 55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AutoShape 56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AutoShape 57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1" name="Group 58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43" name="AutoShape 59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AutoShape 60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AutoShape 61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42" name="Picture 62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286" name="AutoShape 100"/>
            <p:cNvCxnSpPr>
              <a:cxnSpLocks noChangeShapeType="1"/>
            </p:cNvCxnSpPr>
            <p:nvPr/>
          </p:nvCxnSpPr>
          <p:spPr bwMode="auto">
            <a:xfrm rot="5400000">
              <a:off x="5591969" y="2995067"/>
              <a:ext cx="496887" cy="854075"/>
            </a:xfrm>
            <a:prstGeom prst="bentConnector3">
              <a:avLst>
                <a:gd name="adj1" fmla="val 4945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AutoShape 101"/>
            <p:cNvCxnSpPr>
              <a:cxnSpLocks noChangeShapeType="1"/>
            </p:cNvCxnSpPr>
            <p:nvPr/>
          </p:nvCxnSpPr>
          <p:spPr bwMode="auto">
            <a:xfrm rot="16200000" flipH="1">
              <a:off x="6457950" y="2979986"/>
              <a:ext cx="498475" cy="885825"/>
            </a:xfrm>
            <a:prstGeom prst="bentConnector3">
              <a:avLst>
                <a:gd name="adj1" fmla="val 4945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Rectangle 129"/>
            <p:cNvSpPr>
              <a:spLocks noChangeArrowheads="1"/>
            </p:cNvSpPr>
            <p:nvPr/>
          </p:nvSpPr>
          <p:spPr bwMode="auto">
            <a:xfrm>
              <a:off x="5078288" y="3648323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zh-CN" altLang="en-US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  <p:sp>
          <p:nvSpPr>
            <p:cNvPr id="316" name="Rectangle 130"/>
            <p:cNvSpPr>
              <a:spLocks noChangeArrowheads="1"/>
            </p:cNvSpPr>
            <p:nvPr/>
          </p:nvSpPr>
          <p:spPr bwMode="auto">
            <a:xfrm>
              <a:off x="6820569" y="3648323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zh-CN" altLang="en-US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  <p:sp>
          <p:nvSpPr>
            <p:cNvPr id="325" name="Rectangle 139"/>
            <p:cNvSpPr>
              <a:spLocks noChangeArrowheads="1"/>
            </p:cNvSpPr>
            <p:nvPr/>
          </p:nvSpPr>
          <p:spPr bwMode="auto">
            <a:xfrm>
              <a:off x="5067424" y="4159498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6" name="Rectangle 140"/>
            <p:cNvSpPr>
              <a:spLocks noChangeArrowheads="1"/>
            </p:cNvSpPr>
            <p:nvPr/>
          </p:nvSpPr>
          <p:spPr bwMode="auto">
            <a:xfrm>
              <a:off x="5067424" y="4521448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7" name="Rectangle 141"/>
            <p:cNvSpPr>
              <a:spLocks noChangeArrowheads="1"/>
            </p:cNvSpPr>
            <p:nvPr/>
          </p:nvSpPr>
          <p:spPr bwMode="auto">
            <a:xfrm>
              <a:off x="5067424" y="4867523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8" name="Rectangle 142"/>
            <p:cNvSpPr>
              <a:spLocks noChangeArrowheads="1"/>
            </p:cNvSpPr>
            <p:nvPr/>
          </p:nvSpPr>
          <p:spPr bwMode="auto">
            <a:xfrm>
              <a:off x="5067424" y="5240586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29" name="Rectangle 143"/>
            <p:cNvSpPr>
              <a:spLocks noChangeArrowheads="1"/>
            </p:cNvSpPr>
            <p:nvPr/>
          </p:nvSpPr>
          <p:spPr bwMode="auto">
            <a:xfrm>
              <a:off x="6808911" y="4159498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30" name="Rectangle 144"/>
            <p:cNvSpPr>
              <a:spLocks noChangeArrowheads="1"/>
            </p:cNvSpPr>
            <p:nvPr/>
          </p:nvSpPr>
          <p:spPr bwMode="auto">
            <a:xfrm>
              <a:off x="6808911" y="4521448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31" name="Rectangle 145"/>
            <p:cNvSpPr>
              <a:spLocks noChangeArrowheads="1"/>
            </p:cNvSpPr>
            <p:nvPr/>
          </p:nvSpPr>
          <p:spPr bwMode="auto">
            <a:xfrm>
              <a:off x="6808911" y="4867523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32" name="Rectangle 146"/>
            <p:cNvSpPr>
              <a:spLocks noChangeArrowheads="1"/>
            </p:cNvSpPr>
            <p:nvPr/>
          </p:nvSpPr>
          <p:spPr bwMode="auto">
            <a:xfrm>
              <a:off x="6808911" y="5240586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ea typeface="宋体" pitchFamily="2" charset="-122"/>
                </a:rPr>
                <a:t>文本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3832225" y="1849426"/>
            <a:ext cx="1266825" cy="579437"/>
            <a:chOff x="3832225" y="1694111"/>
            <a:chExt cx="1266825" cy="579437"/>
          </a:xfrm>
        </p:grpSpPr>
        <p:grpSp>
          <p:nvGrpSpPr>
            <p:cNvPr id="305" name="Group 119"/>
            <p:cNvGrpSpPr>
              <a:grpSpLocks/>
            </p:cNvGrpSpPr>
            <p:nvPr/>
          </p:nvGrpSpPr>
          <p:grpSpPr bwMode="auto">
            <a:xfrm>
              <a:off x="3832225" y="1694111"/>
              <a:ext cx="1266825" cy="579437"/>
              <a:chOff x="0" y="0"/>
              <a:chExt cx="1332" cy="607"/>
            </a:xfrm>
          </p:grpSpPr>
          <p:sp>
            <p:nvSpPr>
              <p:cNvPr id="306" name="AutoShape 1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607"/>
              </a:xfrm>
              <a:prstGeom prst="roundRect">
                <a:avLst>
                  <a:gd name="adj" fmla="val 13181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5725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07" name="Picture 121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543" y="-526"/>
                <a:ext cx="218" cy="1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08" name="Rectangle 122"/>
            <p:cNvSpPr>
              <a:spLocks noChangeArrowheads="1"/>
            </p:cNvSpPr>
            <p:nvPr/>
          </p:nvSpPr>
          <p:spPr bwMode="auto">
            <a:xfrm>
              <a:off x="4155624" y="1778030"/>
              <a:ext cx="7008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en-US" altLang="zh-CN" sz="2000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5099050" y="1714488"/>
            <a:ext cx="2168525" cy="863600"/>
            <a:chOff x="5099050" y="1559173"/>
            <a:chExt cx="2168525" cy="863600"/>
          </a:xfrm>
        </p:grpSpPr>
        <p:grpSp>
          <p:nvGrpSpPr>
            <p:cNvPr id="251" name="Group 65"/>
            <p:cNvGrpSpPr>
              <a:grpSpLocks/>
            </p:cNvGrpSpPr>
            <p:nvPr/>
          </p:nvGrpSpPr>
          <p:grpSpPr bwMode="auto">
            <a:xfrm>
              <a:off x="5964238" y="1559173"/>
              <a:ext cx="1303337" cy="325438"/>
              <a:chOff x="0" y="0"/>
              <a:chExt cx="1096" cy="210"/>
            </a:xfrm>
          </p:grpSpPr>
          <p:sp>
            <p:nvSpPr>
              <p:cNvPr id="252" name="AutoShape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DDDDDD">
                      <a:gamma/>
                      <a:shade val="5725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3" name="Group 67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59" name="AutoShape 68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AutoShape 69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AutoShape 70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Group 71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56" name="AutoShape 72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AutoShape 73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AutoShape 74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55" name="Picture 75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62" name="Group 76"/>
            <p:cNvGrpSpPr>
              <a:grpSpLocks/>
            </p:cNvGrpSpPr>
            <p:nvPr/>
          </p:nvGrpSpPr>
          <p:grpSpPr bwMode="auto">
            <a:xfrm>
              <a:off x="5964238" y="2097336"/>
              <a:ext cx="1303337" cy="325437"/>
              <a:chOff x="0" y="0"/>
              <a:chExt cx="1096" cy="210"/>
            </a:xfrm>
          </p:grpSpPr>
          <p:sp>
            <p:nvSpPr>
              <p:cNvPr id="263" name="AutoShape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DDDDDD">
                      <a:gamma/>
                      <a:shade val="5725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4" name="Group 78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70" name="AutoShape 79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AutoShape 80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AutoShape 81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5" name="Group 82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67" name="AutoShape 83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AutoShape 84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AutoShape 85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66" name="Picture 86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288" name="AutoShape 102"/>
            <p:cNvCxnSpPr>
              <a:cxnSpLocks noChangeShapeType="1"/>
            </p:cNvCxnSpPr>
            <p:nvPr/>
          </p:nvCxnSpPr>
          <p:spPr bwMode="auto">
            <a:xfrm flipV="1">
              <a:off x="5099050" y="1733798"/>
              <a:ext cx="869950" cy="250825"/>
            </a:xfrm>
            <a:prstGeom prst="bentConnector3">
              <a:avLst>
                <a:gd name="adj1" fmla="val 49352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AutoShape 103"/>
            <p:cNvCxnSpPr>
              <a:cxnSpLocks noChangeShapeType="1"/>
            </p:cNvCxnSpPr>
            <p:nvPr/>
          </p:nvCxnSpPr>
          <p:spPr bwMode="auto">
            <a:xfrm>
              <a:off x="5099050" y="1986211"/>
              <a:ext cx="869950" cy="287337"/>
            </a:xfrm>
            <a:prstGeom prst="bentConnector3">
              <a:avLst>
                <a:gd name="adj1" fmla="val 49352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Rectangle 123"/>
            <p:cNvSpPr>
              <a:spLocks noChangeArrowheads="1"/>
            </p:cNvSpPr>
            <p:nvPr/>
          </p:nvSpPr>
          <p:spPr bwMode="auto">
            <a:xfrm>
              <a:off x="6346825" y="1568698"/>
              <a:ext cx="5238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a typeface="宋体" pitchFamily="2" charset="-122"/>
                </a:rPr>
                <a:t>点击</a:t>
              </a:r>
            </a:p>
          </p:txBody>
        </p:sp>
        <p:sp>
          <p:nvSpPr>
            <p:cNvPr id="310" name="Rectangle 124"/>
            <p:cNvSpPr>
              <a:spLocks noChangeArrowheads="1"/>
            </p:cNvSpPr>
            <p:nvPr/>
          </p:nvSpPr>
          <p:spPr bwMode="auto">
            <a:xfrm>
              <a:off x="6365875" y="2106861"/>
              <a:ext cx="523875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a typeface="宋体" pitchFamily="2" charset="-122"/>
                </a:rPr>
                <a:t>点击</a:t>
              </a: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1725613" y="2425688"/>
            <a:ext cx="5462587" cy="947182"/>
            <a:chOff x="1725613" y="2270373"/>
            <a:chExt cx="5462587" cy="947182"/>
          </a:xfrm>
        </p:grpSpPr>
        <p:cxnSp>
          <p:nvCxnSpPr>
            <p:cNvPr id="249" name="AutoShape 63"/>
            <p:cNvCxnSpPr>
              <a:cxnSpLocks noChangeShapeType="1"/>
            </p:cNvCxnSpPr>
            <p:nvPr/>
          </p:nvCxnSpPr>
          <p:spPr bwMode="auto">
            <a:xfrm rot="5400000">
              <a:off x="3236913" y="1646485"/>
              <a:ext cx="603250" cy="1851025"/>
            </a:xfrm>
            <a:prstGeom prst="bentConnector3">
              <a:avLst>
                <a:gd name="adj1" fmla="val 49532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5068888" y="1668711"/>
              <a:ext cx="603250" cy="1809750"/>
            </a:xfrm>
            <a:prstGeom prst="bentConnector3">
              <a:avLst>
                <a:gd name="adj1" fmla="val 4964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5" name="Group 89"/>
            <p:cNvGrpSpPr>
              <a:grpSpLocks/>
            </p:cNvGrpSpPr>
            <p:nvPr/>
          </p:nvGrpSpPr>
          <p:grpSpPr bwMode="auto">
            <a:xfrm>
              <a:off x="1725613" y="2868861"/>
              <a:ext cx="1803400" cy="325437"/>
              <a:chOff x="0" y="0"/>
              <a:chExt cx="1096" cy="210"/>
            </a:xfrm>
          </p:grpSpPr>
          <p:sp>
            <p:nvSpPr>
              <p:cNvPr id="276" name="AutoShape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705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7" name="Group 91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83" name="AutoShape 92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AutoShape 93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AutoShape 94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8" name="Group 95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80" name="AutoShape 96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AutoShape 97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AutoShape 98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79" name="Picture 99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90" name="Group 104"/>
            <p:cNvGrpSpPr>
              <a:grpSpLocks/>
            </p:cNvGrpSpPr>
            <p:nvPr/>
          </p:nvGrpSpPr>
          <p:grpSpPr bwMode="auto">
            <a:xfrm>
              <a:off x="5381625" y="2868861"/>
              <a:ext cx="1806575" cy="325437"/>
              <a:chOff x="0" y="0"/>
              <a:chExt cx="1096" cy="210"/>
            </a:xfrm>
          </p:grpSpPr>
          <p:sp>
            <p:nvSpPr>
              <p:cNvPr id="291" name="AutoShape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210"/>
              </a:xfrm>
              <a:prstGeom prst="roundRect">
                <a:avLst>
                  <a:gd name="adj" fmla="val 41602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725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" name="Group 106"/>
              <p:cNvGrpSpPr>
                <a:grpSpLocks/>
              </p:cNvGrpSpPr>
              <p:nvPr/>
            </p:nvGrpSpPr>
            <p:grpSpPr bwMode="auto">
              <a:xfrm>
                <a:off x="4" y="31"/>
                <a:ext cx="45" cy="163"/>
                <a:chOff x="0" y="0"/>
                <a:chExt cx="68" cy="198"/>
              </a:xfrm>
            </p:grpSpPr>
            <p:sp>
              <p:nvSpPr>
                <p:cNvPr id="298" name="AutoShape 107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9" name="AutoShape 108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4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AutoShape 109"/>
                <p:cNvSpPr>
                  <a:spLocks noChangeArrowheads="1"/>
                </p:cNvSpPr>
                <p:nvPr/>
              </p:nvSpPr>
              <p:spPr bwMode="auto">
                <a:xfrm rot="21332466" flipV="1">
                  <a:off x="2" y="37"/>
                  <a:ext cx="27" cy="123"/>
                </a:xfrm>
                <a:prstGeom prst="moon">
                  <a:avLst>
                    <a:gd name="adj" fmla="val 20051"/>
                  </a:avLst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3" name="Group 110"/>
              <p:cNvGrpSpPr>
                <a:grpSpLocks/>
              </p:cNvGrpSpPr>
              <p:nvPr/>
            </p:nvGrpSpPr>
            <p:grpSpPr bwMode="auto">
              <a:xfrm>
                <a:off x="1047" y="29"/>
                <a:ext cx="49" cy="172"/>
                <a:chOff x="0" y="0"/>
                <a:chExt cx="68" cy="198"/>
              </a:xfrm>
            </p:grpSpPr>
            <p:sp>
              <p:nvSpPr>
                <p:cNvPr id="295" name="AutoShape 111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0" y="0"/>
                  <a:ext cx="68" cy="198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AutoShape 112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22" y="15"/>
                  <a:ext cx="42" cy="167"/>
                </a:xfrm>
                <a:prstGeom prst="moon">
                  <a:avLst>
                    <a:gd name="adj" fmla="val 20051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AutoShape 113"/>
                <p:cNvSpPr>
                  <a:spLocks noChangeArrowheads="1"/>
                </p:cNvSpPr>
                <p:nvPr/>
              </p:nvSpPr>
              <p:spPr bwMode="auto">
                <a:xfrm rot="267534" flipH="1" flipV="1">
                  <a:off x="39" y="37"/>
                  <a:ext cx="27" cy="123"/>
                </a:xfrm>
                <a:prstGeom prst="moon">
                  <a:avLst>
                    <a:gd name="adj" fmla="val 29657"/>
                  </a:avLst>
                </a:prstGeom>
                <a:solidFill>
                  <a:srgbClr val="333333">
                    <a:alpha val="2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94" name="Picture 114" descr="high_line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891" r="58304" b="12320"/>
              <a:stretch>
                <a:fillRect/>
              </a:stretch>
            </p:blipFill>
            <p:spPr bwMode="auto">
              <a:xfrm rot="16200000">
                <a:off x="477" y="-431"/>
                <a:ext cx="130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11" name="Rectangle 125"/>
            <p:cNvSpPr>
              <a:spLocks noChangeArrowheads="1"/>
            </p:cNvSpPr>
            <p:nvPr/>
          </p:nvSpPr>
          <p:spPr bwMode="auto">
            <a:xfrm>
              <a:off x="2273969" y="2848223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zh-CN" altLang="en-US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  <p:sp>
          <p:nvSpPr>
            <p:cNvPr id="312" name="Rectangle 126"/>
            <p:cNvSpPr>
              <a:spLocks noChangeArrowheads="1"/>
            </p:cNvSpPr>
            <p:nvPr/>
          </p:nvSpPr>
          <p:spPr bwMode="auto">
            <a:xfrm>
              <a:off x="5930775" y="2848223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EFFFF"/>
                  </a:solidFill>
                  <a:ea typeface="宋体" pitchFamily="2" charset="-122"/>
                </a:rPr>
                <a:t>文本</a:t>
              </a:r>
              <a:endParaRPr lang="zh-CN" altLang="en-US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5824487" y="2473342"/>
            <a:ext cx="2347913" cy="3446463"/>
            <a:chOff x="5824487" y="2303115"/>
            <a:chExt cx="2347913" cy="3446463"/>
          </a:xfrm>
        </p:grpSpPr>
        <p:pic>
          <p:nvPicPr>
            <p:cNvPr id="71684" name="Picture 4" descr="shadow_1_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24487" y="5579715"/>
              <a:ext cx="23479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686" name="Group 6"/>
            <p:cNvGrpSpPr>
              <a:grpSpLocks/>
            </p:cNvGrpSpPr>
            <p:nvPr/>
          </p:nvGrpSpPr>
          <p:grpSpPr bwMode="auto">
            <a:xfrm>
              <a:off x="5929262" y="2303115"/>
              <a:ext cx="2174875" cy="3379788"/>
              <a:chOff x="3762" y="1166"/>
              <a:chExt cx="1370" cy="2355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 bwMode="gray">
              <a:xfrm>
                <a:off x="3762" y="1166"/>
                <a:ext cx="1370" cy="2355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730" name="Line 8"/>
              <p:cNvSpPr>
                <a:spLocks noChangeShapeType="1"/>
              </p:cNvSpPr>
              <p:nvPr/>
            </p:nvSpPr>
            <p:spPr bwMode="gray">
              <a:xfrm>
                <a:off x="3829" y="1176"/>
                <a:ext cx="1246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1" name="Freeform 9"/>
              <p:cNvSpPr>
                <a:spLocks/>
              </p:cNvSpPr>
              <p:nvPr/>
            </p:nvSpPr>
            <p:spPr bwMode="gray">
              <a:xfrm flipV="1">
                <a:off x="3772" y="3487"/>
                <a:ext cx="1353" cy="30"/>
              </a:xfrm>
              <a:custGeom>
                <a:avLst/>
                <a:gdLst>
                  <a:gd name="T0" fmla="*/ 0 w 1318"/>
                  <a:gd name="T1" fmla="*/ 47 h 19"/>
                  <a:gd name="T2" fmla="*/ 76 w 1318"/>
                  <a:gd name="T3" fmla="*/ 0 h 19"/>
                  <a:gd name="T4" fmla="*/ 1316 w 1318"/>
                  <a:gd name="T5" fmla="*/ 0 h 19"/>
                  <a:gd name="T6" fmla="*/ 1389 w 1318"/>
                  <a:gd name="T7" fmla="*/ 47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2" name="Freeform 10"/>
              <p:cNvSpPr>
                <a:spLocks/>
              </p:cNvSpPr>
              <p:nvPr/>
            </p:nvSpPr>
            <p:spPr bwMode="gray">
              <a:xfrm>
                <a:off x="3779" y="1169"/>
                <a:ext cx="1336" cy="23"/>
              </a:xfrm>
              <a:custGeom>
                <a:avLst/>
                <a:gdLst>
                  <a:gd name="T0" fmla="*/ 0 w 1318"/>
                  <a:gd name="T1" fmla="*/ 28 h 19"/>
                  <a:gd name="T2" fmla="*/ 74 w 1318"/>
                  <a:gd name="T3" fmla="*/ 0 h 19"/>
                  <a:gd name="T4" fmla="*/ 1283 w 1318"/>
                  <a:gd name="T5" fmla="*/ 0 h 19"/>
                  <a:gd name="T6" fmla="*/ 1354 w 1318"/>
                  <a:gd name="T7" fmla="*/ 28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8F8F8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Text Box 42"/>
            <p:cNvSpPr txBox="1">
              <a:spLocks noChangeArrowheads="1"/>
            </p:cNvSpPr>
            <p:nvPr/>
          </p:nvSpPr>
          <p:spPr bwMode="white">
            <a:xfrm>
              <a:off x="6132462" y="2450753"/>
              <a:ext cx="17494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这里输入文本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6032450" y="3141315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gray">
            <a:xfrm>
              <a:off x="6158915" y="3560020"/>
              <a:ext cx="1728192" cy="929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309887" y="2930542"/>
            <a:ext cx="2347913" cy="2998788"/>
            <a:chOff x="3309887" y="2760315"/>
            <a:chExt cx="2347913" cy="2998788"/>
          </a:xfrm>
        </p:grpSpPr>
        <p:pic>
          <p:nvPicPr>
            <p:cNvPr id="71683" name="Picture 3" descr="shadow_1_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09887" y="5589240"/>
              <a:ext cx="23479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687" name="Group 11"/>
            <p:cNvGrpSpPr>
              <a:grpSpLocks/>
            </p:cNvGrpSpPr>
            <p:nvPr/>
          </p:nvGrpSpPr>
          <p:grpSpPr bwMode="auto">
            <a:xfrm>
              <a:off x="3433712" y="2760315"/>
              <a:ext cx="2174875" cy="2922588"/>
              <a:chOff x="2190" y="1620"/>
              <a:chExt cx="1370" cy="1901"/>
            </a:xfrm>
          </p:grpSpPr>
          <p:sp>
            <p:nvSpPr>
              <p:cNvPr id="12" name="AutoShape 12"/>
              <p:cNvSpPr>
                <a:spLocks noChangeArrowheads="1"/>
              </p:cNvSpPr>
              <p:nvPr/>
            </p:nvSpPr>
            <p:spPr bwMode="gray">
              <a:xfrm>
                <a:off x="2190" y="1620"/>
                <a:ext cx="1370" cy="1901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726" name="Line 13"/>
              <p:cNvSpPr>
                <a:spLocks noChangeShapeType="1"/>
              </p:cNvSpPr>
              <p:nvPr/>
            </p:nvSpPr>
            <p:spPr bwMode="gray">
              <a:xfrm>
                <a:off x="2257" y="1629"/>
                <a:ext cx="1246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7" name="Freeform 14"/>
              <p:cNvSpPr>
                <a:spLocks/>
              </p:cNvSpPr>
              <p:nvPr/>
            </p:nvSpPr>
            <p:spPr bwMode="gray">
              <a:xfrm flipV="1">
                <a:off x="2205" y="3492"/>
                <a:ext cx="1336" cy="25"/>
              </a:xfrm>
              <a:custGeom>
                <a:avLst/>
                <a:gdLst>
                  <a:gd name="T0" fmla="*/ 0 w 1318"/>
                  <a:gd name="T1" fmla="*/ 33 h 19"/>
                  <a:gd name="T2" fmla="*/ 74 w 1318"/>
                  <a:gd name="T3" fmla="*/ 0 h 19"/>
                  <a:gd name="T4" fmla="*/ 1283 w 1318"/>
                  <a:gd name="T5" fmla="*/ 0 h 19"/>
                  <a:gd name="T6" fmla="*/ 1354 w 1318"/>
                  <a:gd name="T7" fmla="*/ 33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8" name="Freeform 15"/>
              <p:cNvSpPr>
                <a:spLocks/>
              </p:cNvSpPr>
              <p:nvPr/>
            </p:nvSpPr>
            <p:spPr bwMode="gray">
              <a:xfrm>
                <a:off x="2207" y="1622"/>
                <a:ext cx="1336" cy="19"/>
              </a:xfrm>
              <a:custGeom>
                <a:avLst/>
                <a:gdLst>
                  <a:gd name="T0" fmla="*/ 0 w 1318"/>
                  <a:gd name="T1" fmla="*/ 19 h 19"/>
                  <a:gd name="T2" fmla="*/ 74 w 1318"/>
                  <a:gd name="T3" fmla="*/ 0 h 19"/>
                  <a:gd name="T4" fmla="*/ 1283 w 1318"/>
                  <a:gd name="T5" fmla="*/ 0 h 19"/>
                  <a:gd name="T6" fmla="*/ 1354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8F8F8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33"/>
            <p:cNvSpPr txBox="1">
              <a:spLocks noChangeArrowheads="1"/>
            </p:cNvSpPr>
            <p:nvPr/>
          </p:nvSpPr>
          <p:spPr bwMode="white">
            <a:xfrm>
              <a:off x="3636912" y="2917478"/>
              <a:ext cx="17494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这里输入文本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36900" y="3598515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gray">
            <a:xfrm>
              <a:off x="3631376" y="4051725"/>
              <a:ext cx="1728192" cy="929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15925" y="3583005"/>
            <a:ext cx="2347912" cy="2346325"/>
            <a:chOff x="815925" y="3412778"/>
            <a:chExt cx="2347912" cy="2346325"/>
          </a:xfrm>
        </p:grpSpPr>
        <p:pic>
          <p:nvPicPr>
            <p:cNvPr id="71685" name="Picture 5" descr="shadow_1_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925" y="5589240"/>
              <a:ext cx="2347912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688" name="Group 16"/>
            <p:cNvGrpSpPr>
              <a:grpSpLocks/>
            </p:cNvGrpSpPr>
            <p:nvPr/>
          </p:nvGrpSpPr>
          <p:grpSpPr bwMode="auto">
            <a:xfrm>
              <a:off x="961975" y="3412778"/>
              <a:ext cx="2146300" cy="2270125"/>
              <a:chOff x="597" y="2091"/>
              <a:chExt cx="1352" cy="1430"/>
            </a:xfrm>
          </p:grpSpPr>
          <p:sp>
            <p:nvSpPr>
              <p:cNvPr id="17" name="AutoShape 17"/>
              <p:cNvSpPr>
                <a:spLocks noChangeArrowheads="1"/>
              </p:cNvSpPr>
              <p:nvPr/>
            </p:nvSpPr>
            <p:spPr bwMode="gray">
              <a:xfrm>
                <a:off x="597" y="2091"/>
                <a:ext cx="1352" cy="1430"/>
              </a:xfrm>
              <a:prstGeom prst="roundRect">
                <a:avLst>
                  <a:gd name="adj" fmla="val 4806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490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"/>
                <a:lightRig rig="legacyFlat2" dir="b"/>
              </a:scene3d>
              <a:sp3d extrusionH="18018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723" name="Line 18"/>
              <p:cNvSpPr>
                <a:spLocks noChangeShapeType="1"/>
              </p:cNvSpPr>
              <p:nvPr/>
            </p:nvSpPr>
            <p:spPr bwMode="gray">
              <a:xfrm>
                <a:off x="663" y="2098"/>
                <a:ext cx="1230" cy="0"/>
              </a:xfrm>
              <a:prstGeom prst="line">
                <a:avLst/>
              </a:prstGeom>
              <a:noFill/>
              <a:ln w="9525">
                <a:solidFill>
                  <a:srgbClr val="F8F8F8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4" name="Freeform 19"/>
              <p:cNvSpPr>
                <a:spLocks/>
              </p:cNvSpPr>
              <p:nvPr/>
            </p:nvSpPr>
            <p:spPr bwMode="gray">
              <a:xfrm flipV="1">
                <a:off x="612" y="3499"/>
                <a:ext cx="1318" cy="19"/>
              </a:xfrm>
              <a:custGeom>
                <a:avLst/>
                <a:gdLst>
                  <a:gd name="T0" fmla="*/ 0 w 1318"/>
                  <a:gd name="T1" fmla="*/ 19 h 19"/>
                  <a:gd name="T2" fmla="*/ 72 w 1318"/>
                  <a:gd name="T3" fmla="*/ 0 h 19"/>
                  <a:gd name="T4" fmla="*/ 1249 w 1318"/>
                  <a:gd name="T5" fmla="*/ 0 h 19"/>
                  <a:gd name="T6" fmla="*/ 1318 w 1318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8"/>
                  <a:gd name="T13" fmla="*/ 0 h 19"/>
                  <a:gd name="T14" fmla="*/ 1318 w 1318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8" h="19">
                    <a:moveTo>
                      <a:pt x="0" y="19"/>
                    </a:moveTo>
                    <a:cubicBezTo>
                      <a:pt x="12" y="16"/>
                      <a:pt x="12" y="1"/>
                      <a:pt x="72" y="0"/>
                    </a:cubicBezTo>
                    <a:lnTo>
                      <a:pt x="1249" y="0"/>
                    </a:lnTo>
                    <a:cubicBezTo>
                      <a:pt x="1305" y="1"/>
                      <a:pt x="1304" y="15"/>
                      <a:pt x="1318" y="19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25098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689" name="Freeform 20"/>
            <p:cNvSpPr>
              <a:spLocks/>
            </p:cNvSpPr>
            <p:nvPr/>
          </p:nvSpPr>
          <p:spPr bwMode="auto">
            <a:xfrm>
              <a:off x="988962" y="3414365"/>
              <a:ext cx="2092325" cy="30163"/>
            </a:xfrm>
            <a:custGeom>
              <a:avLst/>
              <a:gdLst>
                <a:gd name="T0" fmla="*/ 0 w 1318"/>
                <a:gd name="T1" fmla="*/ 47884549 h 19"/>
                <a:gd name="T2" fmla="*/ 181451232 w 1318"/>
                <a:gd name="T3" fmla="*/ 0 h 19"/>
                <a:gd name="T4" fmla="*/ 2147483647 w 1318"/>
                <a:gd name="T5" fmla="*/ 0 h 19"/>
                <a:gd name="T6" fmla="*/ 2147483647 w 1318"/>
                <a:gd name="T7" fmla="*/ 47884549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Text Box 21"/>
            <p:cNvSpPr txBox="1">
              <a:spLocks noChangeArrowheads="1"/>
            </p:cNvSpPr>
            <p:nvPr/>
          </p:nvSpPr>
          <p:spPr bwMode="gray">
            <a:xfrm>
              <a:off x="1128712" y="4366865"/>
              <a:ext cx="1728192" cy="929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120650" indent="-120650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这里输入文本</a:t>
              </a:r>
              <a:endParaRPr lang="en-US" altLang="zh-CN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white">
            <a:xfrm>
              <a:off x="1165175" y="3506440"/>
              <a:ext cx="17494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这里输入文本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1065162" y="4187478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44600" y="2730517"/>
            <a:ext cx="720725" cy="822325"/>
            <a:chOff x="1644600" y="2560290"/>
            <a:chExt cx="720725" cy="822325"/>
          </a:xfrm>
        </p:grpSpPr>
        <p:grpSp>
          <p:nvGrpSpPr>
            <p:cNvPr id="71694" name="Group 25"/>
            <p:cNvGrpSpPr>
              <a:grpSpLocks/>
            </p:cNvGrpSpPr>
            <p:nvPr/>
          </p:nvGrpSpPr>
          <p:grpSpPr bwMode="auto">
            <a:xfrm>
              <a:off x="1644600" y="2560290"/>
              <a:ext cx="720725" cy="822325"/>
              <a:chOff x="192" y="1917"/>
              <a:chExt cx="1042" cy="1102"/>
            </a:xfrm>
          </p:grpSpPr>
          <p:grpSp>
            <p:nvGrpSpPr>
              <p:cNvPr id="71717" name="Group 26"/>
              <p:cNvGrpSpPr>
                <a:grpSpLocks/>
              </p:cNvGrpSpPr>
              <p:nvPr/>
            </p:nvGrpSpPr>
            <p:grpSpPr bwMode="auto">
              <a:xfrm>
                <a:off x="192" y="1917"/>
                <a:ext cx="1042" cy="1102"/>
                <a:chOff x="192" y="1917"/>
                <a:chExt cx="1042" cy="1102"/>
              </a:xfrm>
            </p:grpSpPr>
            <p:pic>
              <p:nvPicPr>
                <p:cNvPr id="71719" name="Picture 27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720" name="Picture 28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71718" name="Picture 30" descr="Picture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96" y="1927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5" name="WordArt 31"/>
            <p:cNvSpPr>
              <a:spLocks noChangeArrowheads="1" noChangeShapeType="1" noTextEdit="1"/>
            </p:cNvSpPr>
            <p:nvPr/>
          </p:nvSpPr>
          <p:spPr bwMode="white">
            <a:xfrm>
              <a:off x="1747787" y="2734915"/>
              <a:ext cx="520700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01</a:t>
              </a:r>
              <a:endParaRPr lang="zh-CN" alt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097287" y="2092342"/>
            <a:ext cx="739775" cy="822325"/>
            <a:chOff x="4097287" y="1922115"/>
            <a:chExt cx="739775" cy="822325"/>
          </a:xfrm>
        </p:grpSpPr>
        <p:grpSp>
          <p:nvGrpSpPr>
            <p:cNvPr id="71698" name="Group 34"/>
            <p:cNvGrpSpPr>
              <a:grpSpLocks/>
            </p:cNvGrpSpPr>
            <p:nvPr/>
          </p:nvGrpSpPr>
          <p:grpSpPr bwMode="auto">
            <a:xfrm>
              <a:off x="4097287" y="1922115"/>
              <a:ext cx="739775" cy="822325"/>
              <a:chOff x="2608" y="1076"/>
              <a:chExt cx="466" cy="518"/>
            </a:xfrm>
          </p:grpSpPr>
          <p:grpSp>
            <p:nvGrpSpPr>
              <p:cNvPr id="71712" name="Group 35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71714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715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71713" name="Picture 39" descr="Picture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9" name="WordArt 40"/>
            <p:cNvSpPr>
              <a:spLocks noChangeArrowheads="1" noChangeShapeType="1" noTextEdit="1"/>
            </p:cNvSpPr>
            <p:nvPr/>
          </p:nvSpPr>
          <p:spPr bwMode="white">
            <a:xfrm>
              <a:off x="4210000" y="2096740"/>
              <a:ext cx="530225" cy="4206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02</a:t>
              </a:r>
              <a:endParaRPr lang="zh-CN" alt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608712" y="1651017"/>
            <a:ext cx="739775" cy="822325"/>
            <a:chOff x="6608712" y="1480790"/>
            <a:chExt cx="739775" cy="822325"/>
          </a:xfrm>
        </p:grpSpPr>
        <p:pic>
          <p:nvPicPr>
            <p:cNvPr id="71702" name="Picture 43" descr="Pictur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721425" y="1493490"/>
              <a:ext cx="5699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705" name="Group 46"/>
            <p:cNvGrpSpPr>
              <a:grpSpLocks/>
            </p:cNvGrpSpPr>
            <p:nvPr/>
          </p:nvGrpSpPr>
          <p:grpSpPr bwMode="auto">
            <a:xfrm>
              <a:off x="6608712" y="1480790"/>
              <a:ext cx="739775" cy="822325"/>
              <a:chOff x="2608" y="1076"/>
              <a:chExt cx="466" cy="518"/>
            </a:xfrm>
          </p:grpSpPr>
          <p:grpSp>
            <p:nvGrpSpPr>
              <p:cNvPr id="71707" name="Group 47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71709" name="Picture 48" descr="light_shadow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710" name="Picture 49" descr="circuler_1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71708" name="Picture 51" descr="Picture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706" name="WordArt 52"/>
            <p:cNvSpPr>
              <a:spLocks noChangeArrowheads="1" noChangeShapeType="1" noTextEdit="1"/>
            </p:cNvSpPr>
            <p:nvPr/>
          </p:nvSpPr>
          <p:spPr bwMode="white">
            <a:xfrm>
              <a:off x="6732537" y="1660178"/>
              <a:ext cx="530225" cy="4206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03</a:t>
              </a:r>
              <a:endParaRPr lang="zh-CN" alt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gray">
          <a:xfrm>
            <a:off x="1070619" y="2103040"/>
            <a:ext cx="7389813" cy="3273425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gray">
          <a:xfrm>
            <a:off x="1780232" y="1779190"/>
            <a:ext cx="9128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dirty="0" smtClean="0"/>
              <a:t>文本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2720032" y="1793477"/>
            <a:ext cx="9128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dirty="0" smtClean="0"/>
              <a:t>文本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3755082" y="1798240"/>
            <a:ext cx="9128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dirty="0"/>
              <a:t>文本</a:t>
            </a:r>
            <a:r>
              <a:rPr lang="en-US" altLang="zh-CN" sz="1400" dirty="0" smtClean="0"/>
              <a:t>3</a:t>
            </a:r>
            <a:endParaRPr lang="en-US" altLang="zh-CN" sz="14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gray">
          <a:xfrm>
            <a:off x="4947294" y="1790302"/>
            <a:ext cx="9159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dirty="0"/>
              <a:t>文本</a:t>
            </a:r>
            <a:r>
              <a:rPr lang="en-US" altLang="zh-CN" sz="1400" dirty="0" smtClean="0"/>
              <a:t>4</a:t>
            </a:r>
            <a:endParaRPr lang="en-US" altLang="zh-CN" sz="14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gray">
          <a:xfrm>
            <a:off x="6201419" y="1788715"/>
            <a:ext cx="9144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dirty="0"/>
              <a:t>文本</a:t>
            </a:r>
            <a:r>
              <a:rPr lang="en-US" altLang="zh-CN" sz="1400" dirty="0" smtClean="0"/>
              <a:t>5</a:t>
            </a:r>
            <a:endParaRPr lang="en-US" altLang="zh-CN" sz="1400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534863" y="2795190"/>
            <a:ext cx="191283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 dirty="0"/>
              <a:t>这里输入文本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gray">
          <a:xfrm>
            <a:off x="1259532" y="3285727"/>
            <a:ext cx="193962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/>
              <a:t>这里输入文本</a:t>
            </a:r>
            <a:endParaRPr lang="en-US" altLang="zh-CN" sz="13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2047031" y="3852465"/>
            <a:ext cx="2452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/>
              <a:t>这里输入文本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gray">
          <a:xfrm>
            <a:off x="3199159" y="4417615"/>
            <a:ext cx="2452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/>
              <a:t>这里输入文本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gray">
          <a:xfrm>
            <a:off x="4351982" y="5071665"/>
            <a:ext cx="2452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/>
              <a:t>这里输入文本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955" name="AutoShape 19"/>
          <p:cNvCxnSpPr>
            <a:cxnSpLocks noChangeShapeType="1"/>
            <a:endCxn id="14" idx="0"/>
          </p:cNvCxnSpPr>
          <p:nvPr/>
        </p:nvCxnSpPr>
        <p:spPr bwMode="gray">
          <a:xfrm rot="5400000">
            <a:off x="1772679" y="2310593"/>
            <a:ext cx="203200" cy="7659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39956" name="AutoShape 20"/>
          <p:cNvCxnSpPr>
            <a:cxnSpLocks noChangeShapeType="1"/>
            <a:endCxn id="15" idx="0"/>
          </p:cNvCxnSpPr>
          <p:nvPr/>
        </p:nvCxnSpPr>
        <p:spPr bwMode="gray">
          <a:xfrm rot="5400000">
            <a:off x="2549303" y="2653034"/>
            <a:ext cx="312737" cy="9526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39957" name="AutoShape 21"/>
          <p:cNvCxnSpPr>
            <a:cxnSpLocks noChangeShapeType="1"/>
            <a:endCxn id="16" idx="0"/>
          </p:cNvCxnSpPr>
          <p:nvPr/>
        </p:nvCxnSpPr>
        <p:spPr bwMode="gray">
          <a:xfrm rot="5400000">
            <a:off x="3520579" y="3159174"/>
            <a:ext cx="446088" cy="94049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39958" name="AutoShape 22"/>
          <p:cNvCxnSpPr>
            <a:cxnSpLocks noChangeShapeType="1"/>
            <a:endCxn id="17" idx="0"/>
          </p:cNvCxnSpPr>
          <p:nvPr/>
        </p:nvCxnSpPr>
        <p:spPr bwMode="gray">
          <a:xfrm rot="5400000">
            <a:off x="4664571" y="3668960"/>
            <a:ext cx="509588" cy="9877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39959" name="AutoShape 23"/>
          <p:cNvCxnSpPr>
            <a:cxnSpLocks noChangeShapeType="1"/>
            <a:endCxn id="18" idx="0"/>
          </p:cNvCxnSpPr>
          <p:nvPr/>
        </p:nvCxnSpPr>
        <p:spPr bwMode="gray">
          <a:xfrm rot="5400000">
            <a:off x="5815261" y="4201318"/>
            <a:ext cx="633413" cy="11072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grpSp>
        <p:nvGrpSpPr>
          <p:cNvPr id="35" name="组合 34"/>
          <p:cNvGrpSpPr/>
          <p:nvPr/>
        </p:nvGrpSpPr>
        <p:grpSpPr>
          <a:xfrm>
            <a:off x="6403032" y="2147490"/>
            <a:ext cx="565150" cy="2290762"/>
            <a:chOff x="6403032" y="1889274"/>
            <a:chExt cx="565150" cy="2290762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ltGray">
            <a:xfrm>
              <a:off x="6403032" y="3497411"/>
              <a:ext cx="565150" cy="682625"/>
            </a:xfrm>
            <a:prstGeom prst="can">
              <a:avLst>
                <a:gd name="adj" fmla="val 21434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568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blackGray">
            <a:xfrm>
              <a:off x="6403032" y="1889274"/>
              <a:ext cx="565150" cy="1730375"/>
            </a:xfrm>
            <a:prstGeom prst="can">
              <a:avLst>
                <a:gd name="adj" fmla="val 27996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568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91769" y="2145902"/>
            <a:ext cx="442913" cy="1762125"/>
            <a:chOff x="5191769" y="1887686"/>
            <a:chExt cx="442913" cy="1762125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ltGray">
            <a:xfrm>
              <a:off x="5191769" y="3222774"/>
              <a:ext cx="442913" cy="427037"/>
            </a:xfrm>
            <a:prstGeom prst="can">
              <a:avLst>
                <a:gd name="adj" fmla="val 21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568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blackGray">
            <a:xfrm>
              <a:off x="5191769" y="1887686"/>
              <a:ext cx="442913" cy="1433513"/>
            </a:xfrm>
            <a:prstGeom prst="can">
              <a:avLst>
                <a:gd name="adj" fmla="val 27556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568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34482" y="2142727"/>
            <a:ext cx="358775" cy="1263650"/>
            <a:chOff x="4034482" y="1884511"/>
            <a:chExt cx="358775" cy="1263650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ltGray">
            <a:xfrm>
              <a:off x="4034482" y="2840186"/>
              <a:ext cx="358775" cy="30797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568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blackGray">
            <a:xfrm>
              <a:off x="4034482" y="1884511"/>
              <a:ext cx="358775" cy="1049338"/>
            </a:xfrm>
            <a:prstGeom prst="can">
              <a:avLst>
                <a:gd name="adj" fmla="val 28246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568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50232" y="2149077"/>
            <a:ext cx="263525" cy="823913"/>
            <a:chOff x="3050232" y="1890861"/>
            <a:chExt cx="263525" cy="82391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ltGray">
            <a:xfrm>
              <a:off x="3050232" y="2524274"/>
              <a:ext cx="263525" cy="190500"/>
            </a:xfrm>
            <a:prstGeom prst="can">
              <a:avLst>
                <a:gd name="adj" fmla="val 27343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568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blackGray">
            <a:xfrm>
              <a:off x="3050232" y="1890861"/>
              <a:ext cx="263525" cy="688975"/>
            </a:xfrm>
            <a:prstGeom prst="can">
              <a:avLst>
                <a:gd name="adj" fmla="val 2386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568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43769" y="2150665"/>
            <a:ext cx="227013" cy="441325"/>
            <a:chOff x="2143769" y="1892449"/>
            <a:chExt cx="227013" cy="441325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ltGray">
            <a:xfrm>
              <a:off x="2143769" y="2194074"/>
              <a:ext cx="227013" cy="139700"/>
            </a:xfrm>
            <a:prstGeom prst="can">
              <a:avLst>
                <a:gd name="adj" fmla="val 39796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568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blackGray">
            <a:xfrm>
              <a:off x="2143769" y="1892449"/>
              <a:ext cx="227013" cy="358775"/>
            </a:xfrm>
            <a:prstGeom prst="can">
              <a:avLst>
                <a:gd name="adj" fmla="val 2683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568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339752" y="5733652"/>
            <a:ext cx="6019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Char char="v"/>
              <a:defRPr/>
            </a:pPr>
            <a:r>
              <a:rPr lang="zh-CN" altLang="en-US" sz="1600" dirty="0"/>
              <a:t>这里输入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这里输入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这里输入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这里输入文本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41613" y="2114567"/>
            <a:ext cx="3743325" cy="3743325"/>
            <a:chOff x="2741613" y="1700808"/>
            <a:chExt cx="3743325" cy="3743325"/>
          </a:xfrm>
        </p:grpSpPr>
        <p:sp>
          <p:nvSpPr>
            <p:cNvPr id="2" name="Oval 4"/>
            <p:cNvSpPr>
              <a:spLocks noChangeArrowheads="1"/>
            </p:cNvSpPr>
            <p:nvPr/>
          </p:nvSpPr>
          <p:spPr bwMode="auto">
            <a:xfrm>
              <a:off x="2741613" y="1700808"/>
              <a:ext cx="3743325" cy="3743325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4999">
                  <a:srgbClr val="7D8496"/>
                </a:gs>
                <a:gs pos="53000">
                  <a:srgbClr val="E6E6E6"/>
                </a:gs>
                <a:gs pos="67999">
                  <a:srgbClr val="7D8496"/>
                </a:gs>
                <a:gs pos="92999">
                  <a:srgbClr val="E6E6E6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3235325" y="2180233"/>
              <a:ext cx="2749550" cy="27463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638800" y="1751030"/>
            <a:ext cx="204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44670"/>
                </a:solidFill>
              </a:rPr>
              <a:t>点击输入文本信息</a:t>
            </a:r>
            <a:endParaRPr lang="en-US" sz="1400" dirty="0">
              <a:solidFill>
                <a:srgbClr val="044670"/>
              </a:solidFill>
            </a:endParaRPr>
          </a:p>
          <a:p>
            <a:r>
              <a:rPr lang="en-US" sz="1400" dirty="0" err="1">
                <a:solidFill>
                  <a:srgbClr val="044670"/>
                </a:solidFill>
              </a:rPr>
              <a:t>点击输入文本信息</a:t>
            </a:r>
            <a:endParaRPr lang="en-US" sz="1400" dirty="0">
              <a:solidFill>
                <a:srgbClr val="04467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9138" y="4414855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44670"/>
                </a:solidFill>
              </a:rPr>
              <a:t>点击输入文本信息</a:t>
            </a:r>
            <a:endParaRPr lang="en-US" sz="1400" dirty="0">
              <a:solidFill>
                <a:srgbClr val="044670"/>
              </a:solidFill>
            </a:endParaRPr>
          </a:p>
          <a:p>
            <a:r>
              <a:rPr lang="en-US" sz="1400" dirty="0" err="1">
                <a:solidFill>
                  <a:srgbClr val="044670"/>
                </a:solidFill>
              </a:rPr>
              <a:t>点击输入文本信息</a:t>
            </a:r>
            <a:endParaRPr lang="en-US" sz="1400" dirty="0">
              <a:solidFill>
                <a:srgbClr val="04467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773863" y="4341830"/>
            <a:ext cx="2046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44670"/>
                </a:solidFill>
              </a:rPr>
              <a:t>点击输入文本信息</a:t>
            </a:r>
            <a:endParaRPr lang="en-US" sz="1400" dirty="0">
              <a:solidFill>
                <a:srgbClr val="044670"/>
              </a:solidFill>
            </a:endParaRPr>
          </a:p>
          <a:p>
            <a:r>
              <a:rPr lang="en-US" sz="1400" dirty="0" err="1">
                <a:solidFill>
                  <a:srgbClr val="044670"/>
                </a:solidFill>
              </a:rPr>
              <a:t>点击输入文本信息</a:t>
            </a:r>
            <a:endParaRPr lang="en-US" sz="1400" dirty="0">
              <a:solidFill>
                <a:srgbClr val="04467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778250" y="1589105"/>
            <a:ext cx="1631950" cy="1612900"/>
            <a:chOff x="3778250" y="1175346"/>
            <a:chExt cx="1631950" cy="1612900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778250" y="1175346"/>
              <a:ext cx="1631950" cy="1612900"/>
              <a:chOff x="0" y="0"/>
              <a:chExt cx="1110" cy="1096"/>
            </a:xfrm>
          </p:grpSpPr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110" cy="1096"/>
                <a:chOff x="0" y="0"/>
                <a:chExt cx="1110" cy="1096"/>
              </a:xfrm>
            </p:grpSpPr>
            <p:sp>
              <p:nvSpPr>
                <p:cNvPr id="12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rgbClr val="3333CC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3" name="Oval 13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chemeClr val="accent1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49" y="48"/>
                <a:ext cx="1026" cy="1014"/>
                <a:chOff x="0" y="0"/>
                <a:chExt cx="1110" cy="1096"/>
              </a:xfrm>
            </p:grpSpPr>
            <p:sp>
              <p:nvSpPr>
                <p:cNvPr id="10" name="Oval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accent1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1" name="Oval 16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rgbClr val="3333CC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8" name="Group 29"/>
            <p:cNvGrpSpPr>
              <a:grpSpLocks/>
            </p:cNvGrpSpPr>
            <p:nvPr/>
          </p:nvGrpSpPr>
          <p:grpSpPr bwMode="auto">
            <a:xfrm>
              <a:off x="3852863" y="1226146"/>
              <a:ext cx="1466850" cy="1447800"/>
              <a:chOff x="0" y="0"/>
              <a:chExt cx="751" cy="741"/>
            </a:xfrm>
          </p:grpSpPr>
          <p:sp>
            <p:nvSpPr>
              <p:cNvPr id="29" name="Oval 32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10207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30" name="Picture 33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3829050" y="1754783"/>
              <a:ext cx="14509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8F8F8"/>
                  </a:solidFill>
                </a:rPr>
                <a:t> 文本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68550" y="3992580"/>
            <a:ext cx="1631950" cy="1612900"/>
            <a:chOff x="2368550" y="3578821"/>
            <a:chExt cx="1631950" cy="1612900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368550" y="3578821"/>
              <a:ext cx="1631950" cy="1612900"/>
              <a:chOff x="0" y="0"/>
              <a:chExt cx="1110" cy="1096"/>
            </a:xfrm>
          </p:grpSpPr>
          <p:grpSp>
            <p:nvGrpSpPr>
              <p:cNvPr id="15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1110" cy="1096"/>
                <a:chOff x="0" y="0"/>
                <a:chExt cx="1110" cy="1096"/>
              </a:xfrm>
            </p:grpSpPr>
            <p:sp>
              <p:nvSpPr>
                <p:cNvPr id="19" name="Oval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" name="Oval 20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6" name="Group 19"/>
              <p:cNvGrpSpPr>
                <a:grpSpLocks/>
              </p:cNvGrpSpPr>
              <p:nvPr/>
            </p:nvGrpSpPr>
            <p:grpSpPr bwMode="auto">
              <a:xfrm>
                <a:off x="49" y="48"/>
                <a:ext cx="1026" cy="1014"/>
                <a:chOff x="0" y="0"/>
                <a:chExt cx="1110" cy="1096"/>
              </a:xfrm>
            </p:grpSpPr>
            <p:sp>
              <p:nvSpPr>
                <p:cNvPr id="17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" name="Oval 23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chemeClr val="accent2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2439988" y="3640733"/>
              <a:ext cx="1466850" cy="1447800"/>
              <a:chOff x="0" y="0"/>
              <a:chExt cx="751" cy="741"/>
            </a:xfrm>
          </p:grpSpPr>
          <p:sp>
            <p:nvSpPr>
              <p:cNvPr id="33" name="Oval 36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3C0004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34" name="Picture 37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2447925" y="4188421"/>
              <a:ext cx="14509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8F8F8"/>
                  </a:solidFill>
                </a:rPr>
                <a:t> 文本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99050" y="3992580"/>
            <a:ext cx="1631950" cy="1612900"/>
            <a:chOff x="5099050" y="3578821"/>
            <a:chExt cx="1631950" cy="1612900"/>
          </a:xfrm>
        </p:grpSpPr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5099050" y="3578821"/>
              <a:ext cx="1631950" cy="1612900"/>
              <a:chOff x="0" y="0"/>
              <a:chExt cx="1110" cy="1096"/>
            </a:xfrm>
          </p:grpSpPr>
          <p:grpSp>
            <p:nvGrpSpPr>
              <p:cNvPr id="22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1110" cy="1096"/>
                <a:chOff x="0" y="0"/>
                <a:chExt cx="1110" cy="1096"/>
              </a:xfrm>
            </p:grpSpPr>
            <p:sp>
              <p:nvSpPr>
                <p:cNvPr id="26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chemeClr val="hlink">
                    <a:alpha val="9999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7" name="Oval 27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rgbClr val="817E00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23" name="Group 26"/>
              <p:cNvGrpSpPr>
                <a:grpSpLocks/>
              </p:cNvGrpSpPr>
              <p:nvPr/>
            </p:nvGrpSpPr>
            <p:grpSpPr bwMode="auto">
              <a:xfrm>
                <a:off x="49" y="48"/>
                <a:ext cx="1026" cy="1014"/>
                <a:chOff x="0" y="0"/>
                <a:chExt cx="1110" cy="1096"/>
              </a:xfrm>
            </p:grpSpPr>
            <p:sp>
              <p:nvSpPr>
                <p:cNvPr id="24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0" cy="1096"/>
                </a:xfrm>
                <a:prstGeom prst="ellipse">
                  <a:avLst/>
                </a:prstGeom>
                <a:solidFill>
                  <a:srgbClr val="817E00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Oval 30"/>
                <p:cNvSpPr>
                  <a:spLocks noChangeArrowheads="1"/>
                </p:cNvSpPr>
                <p:nvPr/>
              </p:nvSpPr>
              <p:spPr bwMode="auto">
                <a:xfrm>
                  <a:off x="25" y="25"/>
                  <a:ext cx="1062" cy="1048"/>
                </a:xfrm>
                <a:prstGeom prst="ellipse">
                  <a:avLst/>
                </a:prstGeom>
                <a:solidFill>
                  <a:srgbClr val="817E00">
                    <a:alpha val="9999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200650" y="3640733"/>
              <a:ext cx="1466850" cy="1447800"/>
              <a:chOff x="0" y="0"/>
              <a:chExt cx="751" cy="741"/>
            </a:xfrm>
          </p:grpSpPr>
          <p:sp>
            <p:nvSpPr>
              <p:cNvPr id="37" name="Oval 40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rgbClr val="0099CC"/>
                  </a:gs>
                  <a:gs pos="100000">
                    <a:srgbClr val="003141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38" name="Picture 41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9" name="Group 40"/>
            <p:cNvGrpSpPr>
              <a:grpSpLocks/>
            </p:cNvGrpSpPr>
            <p:nvPr/>
          </p:nvGrpSpPr>
          <p:grpSpPr bwMode="auto">
            <a:xfrm>
              <a:off x="5183188" y="3640733"/>
              <a:ext cx="1466850" cy="1447800"/>
              <a:chOff x="0" y="0"/>
              <a:chExt cx="751" cy="741"/>
            </a:xfrm>
          </p:grpSpPr>
          <p:sp>
            <p:nvSpPr>
              <p:cNvPr id="40" name="Oval 43"/>
              <p:cNvSpPr>
                <a:spLocks noChangeArrowheads="1"/>
              </p:cNvSpPr>
              <p:nvPr/>
            </p:nvSpPr>
            <p:spPr bwMode="auto">
              <a:xfrm>
                <a:off x="20" y="32"/>
                <a:ext cx="716" cy="7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120001"/>
                  </a:gs>
                </a:gsLst>
                <a:lin ang="5400000" scaled="1"/>
              </a:gradFill>
              <a:ln w="38100" cap="flat" cmpd="sng">
                <a:solidFill>
                  <a:srgbClr val="F8F8F8">
                    <a:alpha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41" name="Picture 44" descr="cir_lighteffect0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 contrast="-12000"/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51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5175250" y="4199533"/>
              <a:ext cx="14509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8F8F8"/>
                  </a:solidFill>
                </a:rPr>
                <a:t> 文本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82730" y="2141553"/>
            <a:ext cx="3486150" cy="3502025"/>
            <a:chOff x="1172914" y="1837101"/>
            <a:chExt cx="3486150" cy="350202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 rot="2692993">
              <a:off x="1176089" y="1875201"/>
              <a:ext cx="3449638" cy="3463925"/>
            </a:xfrm>
            <a:custGeom>
              <a:avLst/>
              <a:gdLst>
                <a:gd name="G0" fmla="+- 6950 0 0"/>
                <a:gd name="G1" fmla="+- -8829789 0 0"/>
                <a:gd name="G2" fmla="+- 0 0 -8829789"/>
                <a:gd name="T0" fmla="*/ 0 256 1"/>
                <a:gd name="T1" fmla="*/ 180 256 1"/>
                <a:gd name="G3" fmla="+- -8829789 T0 T1"/>
                <a:gd name="T2" fmla="*/ 0 256 1"/>
                <a:gd name="T3" fmla="*/ 90 256 1"/>
                <a:gd name="G4" fmla="+- -8829789 T2 T3"/>
                <a:gd name="G5" fmla="*/ G4 2 1"/>
                <a:gd name="T4" fmla="*/ 90 256 1"/>
                <a:gd name="T5" fmla="*/ 0 256 1"/>
                <a:gd name="G6" fmla="+- -8829789 T4 T5"/>
                <a:gd name="G7" fmla="*/ G6 2 1"/>
                <a:gd name="G8" fmla="abs -882978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950"/>
                <a:gd name="G18" fmla="*/ 6950 1 2"/>
                <a:gd name="G19" fmla="+- G18 5400 0"/>
                <a:gd name="G20" fmla="cos G19 -8829789"/>
                <a:gd name="G21" fmla="sin G19 -8829789"/>
                <a:gd name="G22" fmla="+- G20 10800 0"/>
                <a:gd name="G23" fmla="+- G21 10800 0"/>
                <a:gd name="G24" fmla="+- 10800 0 G20"/>
                <a:gd name="G25" fmla="+- 6950 10800 0"/>
                <a:gd name="G26" fmla="?: G9 G17 G25"/>
                <a:gd name="G27" fmla="?: G9 0 21600"/>
                <a:gd name="G28" fmla="cos 10800 -8829789"/>
                <a:gd name="G29" fmla="sin 10800 -8829789"/>
                <a:gd name="G30" fmla="sin 6950 -8829789"/>
                <a:gd name="G31" fmla="+- G28 10800 0"/>
                <a:gd name="G32" fmla="+- G29 10800 0"/>
                <a:gd name="G33" fmla="+- G30 10800 0"/>
                <a:gd name="G34" fmla="?: G4 0 G31"/>
                <a:gd name="G35" fmla="?: -8829789 G34 0"/>
                <a:gd name="G36" fmla="?: G6 G35 G31"/>
                <a:gd name="G37" fmla="+- 21600 0 G36"/>
                <a:gd name="G38" fmla="?: G4 0 G33"/>
                <a:gd name="G39" fmla="?: -882978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553 w 21600"/>
                <a:gd name="T15" fmla="*/ 4495 h 21600"/>
                <a:gd name="T16" fmla="*/ 10800 w 21600"/>
                <a:gd name="T17" fmla="*/ 3850 h 21600"/>
                <a:gd name="T18" fmla="*/ 17047 w 21600"/>
                <a:gd name="T19" fmla="*/ 449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908" y="5862"/>
                  </a:moveTo>
                  <a:cubicBezTo>
                    <a:pt x="7210" y="4573"/>
                    <a:pt x="8968" y="3849"/>
                    <a:pt x="10800" y="3850"/>
                  </a:cubicBezTo>
                  <a:cubicBezTo>
                    <a:pt x="12631" y="3850"/>
                    <a:pt x="14389" y="4573"/>
                    <a:pt x="15691" y="5862"/>
                  </a:cubicBezTo>
                  <a:lnTo>
                    <a:pt x="18400" y="3127"/>
                  </a:lnTo>
                  <a:cubicBezTo>
                    <a:pt x="16378" y="1124"/>
                    <a:pt x="13646" y="-1"/>
                    <a:pt x="10799" y="0"/>
                  </a:cubicBezTo>
                  <a:cubicBezTo>
                    <a:pt x="7953" y="0"/>
                    <a:pt x="5221" y="1124"/>
                    <a:pt x="3199" y="3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3725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ObliqueBottom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 rot="18892993">
              <a:off x="1202283" y="1874407"/>
              <a:ext cx="3449638" cy="34639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26 w 21600"/>
                <a:gd name="T13" fmla="*/ 0 h 21600"/>
                <a:gd name="T14" fmla="*/ 19874 w 21600"/>
                <a:gd name="T15" fmla="*/ 70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908" y="5862"/>
                  </a:moveTo>
                  <a:cubicBezTo>
                    <a:pt x="7210" y="4573"/>
                    <a:pt x="8968" y="3849"/>
                    <a:pt x="10800" y="3850"/>
                  </a:cubicBezTo>
                  <a:cubicBezTo>
                    <a:pt x="12631" y="3850"/>
                    <a:pt x="14389" y="4573"/>
                    <a:pt x="15691" y="5862"/>
                  </a:cubicBezTo>
                  <a:lnTo>
                    <a:pt x="18400" y="3127"/>
                  </a:lnTo>
                  <a:cubicBezTo>
                    <a:pt x="16378" y="1124"/>
                    <a:pt x="13646" y="-1"/>
                    <a:pt x="10799" y="0"/>
                  </a:cubicBezTo>
                  <a:cubicBezTo>
                    <a:pt x="7953" y="0"/>
                    <a:pt x="5221" y="1124"/>
                    <a:pt x="3199" y="3127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invGray">
            <a:xfrm rot="18907007" flipV="1">
              <a:off x="1172914" y="1837101"/>
              <a:ext cx="3449638" cy="3463925"/>
            </a:xfrm>
            <a:custGeom>
              <a:avLst/>
              <a:gdLst>
                <a:gd name="G0" fmla="+- 6950 0 0"/>
                <a:gd name="G1" fmla="+- -8829789 0 0"/>
                <a:gd name="G2" fmla="+- 0 0 -8829789"/>
                <a:gd name="T0" fmla="*/ 0 256 1"/>
                <a:gd name="T1" fmla="*/ 180 256 1"/>
                <a:gd name="G3" fmla="+- -8829789 T0 T1"/>
                <a:gd name="T2" fmla="*/ 0 256 1"/>
                <a:gd name="T3" fmla="*/ 90 256 1"/>
                <a:gd name="G4" fmla="+- -8829789 T2 T3"/>
                <a:gd name="G5" fmla="*/ G4 2 1"/>
                <a:gd name="T4" fmla="*/ 90 256 1"/>
                <a:gd name="T5" fmla="*/ 0 256 1"/>
                <a:gd name="G6" fmla="+- -8829789 T4 T5"/>
                <a:gd name="G7" fmla="*/ G6 2 1"/>
                <a:gd name="G8" fmla="abs -882978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950"/>
                <a:gd name="G18" fmla="*/ 6950 1 2"/>
                <a:gd name="G19" fmla="+- G18 5400 0"/>
                <a:gd name="G20" fmla="cos G19 -8829789"/>
                <a:gd name="G21" fmla="sin G19 -8829789"/>
                <a:gd name="G22" fmla="+- G20 10800 0"/>
                <a:gd name="G23" fmla="+- G21 10800 0"/>
                <a:gd name="G24" fmla="+- 10800 0 G20"/>
                <a:gd name="G25" fmla="+- 6950 10800 0"/>
                <a:gd name="G26" fmla="?: G9 G17 G25"/>
                <a:gd name="G27" fmla="?: G9 0 21600"/>
                <a:gd name="G28" fmla="cos 10800 -8829789"/>
                <a:gd name="G29" fmla="sin 10800 -8829789"/>
                <a:gd name="G30" fmla="sin 6950 -8829789"/>
                <a:gd name="G31" fmla="+- G28 10800 0"/>
                <a:gd name="G32" fmla="+- G29 10800 0"/>
                <a:gd name="G33" fmla="+- G30 10800 0"/>
                <a:gd name="G34" fmla="?: G4 0 G31"/>
                <a:gd name="G35" fmla="?: -8829789 G34 0"/>
                <a:gd name="G36" fmla="?: G6 G35 G31"/>
                <a:gd name="G37" fmla="+- 21600 0 G36"/>
                <a:gd name="G38" fmla="?: G4 0 G33"/>
                <a:gd name="G39" fmla="?: -882978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553 w 21600"/>
                <a:gd name="T15" fmla="*/ 4495 h 21600"/>
                <a:gd name="T16" fmla="*/ 10800 w 21600"/>
                <a:gd name="T17" fmla="*/ 3850 h 21600"/>
                <a:gd name="T18" fmla="*/ 17047 w 21600"/>
                <a:gd name="T19" fmla="*/ 449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908" y="5862"/>
                  </a:moveTo>
                  <a:cubicBezTo>
                    <a:pt x="7210" y="4573"/>
                    <a:pt x="8968" y="3849"/>
                    <a:pt x="10800" y="3850"/>
                  </a:cubicBezTo>
                  <a:cubicBezTo>
                    <a:pt x="12631" y="3850"/>
                    <a:pt x="14389" y="4573"/>
                    <a:pt x="15691" y="5862"/>
                  </a:cubicBezTo>
                  <a:lnTo>
                    <a:pt x="18400" y="3127"/>
                  </a:lnTo>
                  <a:cubicBezTo>
                    <a:pt x="16378" y="1124"/>
                    <a:pt x="13646" y="-1"/>
                    <a:pt x="10799" y="0"/>
                  </a:cubicBezTo>
                  <a:cubicBezTo>
                    <a:pt x="7953" y="0"/>
                    <a:pt x="5221" y="1124"/>
                    <a:pt x="3199" y="3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73725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ObliqueBottom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 rot="2692993" flipH="1" flipV="1">
              <a:off x="1201489" y="1837101"/>
              <a:ext cx="3449638" cy="3463925"/>
            </a:xfrm>
            <a:custGeom>
              <a:avLst/>
              <a:gdLst>
                <a:gd name="G0" fmla="+- 6950 0 0"/>
                <a:gd name="G1" fmla="+- -8829789 0 0"/>
                <a:gd name="G2" fmla="+- 0 0 -8829789"/>
                <a:gd name="T0" fmla="*/ 0 256 1"/>
                <a:gd name="T1" fmla="*/ 180 256 1"/>
                <a:gd name="G3" fmla="+- -8829789 T0 T1"/>
                <a:gd name="T2" fmla="*/ 0 256 1"/>
                <a:gd name="T3" fmla="*/ 90 256 1"/>
                <a:gd name="G4" fmla="+- -8829789 T2 T3"/>
                <a:gd name="G5" fmla="*/ G4 2 1"/>
                <a:gd name="T4" fmla="*/ 90 256 1"/>
                <a:gd name="T5" fmla="*/ 0 256 1"/>
                <a:gd name="G6" fmla="+- -8829789 T4 T5"/>
                <a:gd name="G7" fmla="*/ G6 2 1"/>
                <a:gd name="G8" fmla="abs -882978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950"/>
                <a:gd name="G18" fmla="*/ 6950 1 2"/>
                <a:gd name="G19" fmla="+- G18 5400 0"/>
                <a:gd name="G20" fmla="cos G19 -8829789"/>
                <a:gd name="G21" fmla="sin G19 -8829789"/>
                <a:gd name="G22" fmla="+- G20 10800 0"/>
                <a:gd name="G23" fmla="+- G21 10800 0"/>
                <a:gd name="G24" fmla="+- 10800 0 G20"/>
                <a:gd name="G25" fmla="+- 6950 10800 0"/>
                <a:gd name="G26" fmla="?: G9 G17 G25"/>
                <a:gd name="G27" fmla="?: G9 0 21600"/>
                <a:gd name="G28" fmla="cos 10800 -8829789"/>
                <a:gd name="G29" fmla="sin 10800 -8829789"/>
                <a:gd name="G30" fmla="sin 6950 -8829789"/>
                <a:gd name="G31" fmla="+- G28 10800 0"/>
                <a:gd name="G32" fmla="+- G29 10800 0"/>
                <a:gd name="G33" fmla="+- G30 10800 0"/>
                <a:gd name="G34" fmla="?: G4 0 G31"/>
                <a:gd name="G35" fmla="?: -8829789 G34 0"/>
                <a:gd name="G36" fmla="?: G6 G35 G31"/>
                <a:gd name="G37" fmla="+- 21600 0 G36"/>
                <a:gd name="G38" fmla="?: G4 0 G33"/>
                <a:gd name="G39" fmla="?: -882978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553 w 21600"/>
                <a:gd name="T15" fmla="*/ 4495 h 21600"/>
                <a:gd name="T16" fmla="*/ 10800 w 21600"/>
                <a:gd name="T17" fmla="*/ 3850 h 21600"/>
                <a:gd name="T18" fmla="*/ 17047 w 21600"/>
                <a:gd name="T19" fmla="*/ 449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908" y="5862"/>
                  </a:moveTo>
                  <a:cubicBezTo>
                    <a:pt x="7210" y="4573"/>
                    <a:pt x="8968" y="3849"/>
                    <a:pt x="10800" y="3850"/>
                  </a:cubicBezTo>
                  <a:cubicBezTo>
                    <a:pt x="12631" y="3850"/>
                    <a:pt x="14389" y="4573"/>
                    <a:pt x="15691" y="5862"/>
                  </a:cubicBezTo>
                  <a:lnTo>
                    <a:pt x="18400" y="3127"/>
                  </a:lnTo>
                  <a:cubicBezTo>
                    <a:pt x="16378" y="1124"/>
                    <a:pt x="13646" y="-1"/>
                    <a:pt x="10799" y="0"/>
                  </a:cubicBezTo>
                  <a:cubicBezTo>
                    <a:pt x="7953" y="0"/>
                    <a:pt x="5221" y="1124"/>
                    <a:pt x="3199" y="3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73725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ObliqueBottom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57343" y="2257499"/>
            <a:ext cx="2843212" cy="3339002"/>
            <a:chOff x="1247527" y="1953047"/>
            <a:chExt cx="2843212" cy="3339002"/>
          </a:xfrm>
        </p:grpSpPr>
        <p:sp>
          <p:nvSpPr>
            <p:cNvPr id="64521" name="WordArt 9"/>
            <p:cNvSpPr>
              <a:spLocks noChangeArrowheads="1" noChangeShapeType="1" noTextEdit="1"/>
            </p:cNvSpPr>
            <p:nvPr/>
          </p:nvSpPr>
          <p:spPr bwMode="gray">
            <a:xfrm rot="18992296">
              <a:off x="1247527" y="2474236"/>
              <a:ext cx="2162175" cy="1079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109124"/>
                </a:avLst>
              </a:prstTxWarp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这里输入文本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4522" name="WordArt 10"/>
            <p:cNvSpPr>
              <a:spLocks noChangeArrowheads="1" noChangeShapeType="1" noTextEdit="1"/>
            </p:cNvSpPr>
            <p:nvPr/>
          </p:nvSpPr>
          <p:spPr bwMode="white">
            <a:xfrm rot="2855621">
              <a:off x="2428145" y="2494385"/>
              <a:ext cx="2162175" cy="1079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061084"/>
                </a:avLst>
              </a:prstTxWarp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这里输入文本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4523" name="WordArt 11"/>
            <p:cNvSpPr>
              <a:spLocks noChangeArrowheads="1" noChangeShapeType="1" noTextEdit="1"/>
            </p:cNvSpPr>
            <p:nvPr/>
          </p:nvSpPr>
          <p:spPr bwMode="gray">
            <a:xfrm rot="2855621">
              <a:off x="1241176" y="3671212"/>
              <a:ext cx="2162175" cy="1079500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1367497"/>
                </a:avLst>
              </a:prstTxWarp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这里输入文本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4524" name="WordArt 12"/>
            <p:cNvSpPr>
              <a:spLocks noChangeArrowheads="1" noChangeShapeType="1" noTextEdit="1"/>
            </p:cNvSpPr>
            <p:nvPr/>
          </p:nvSpPr>
          <p:spPr bwMode="gray">
            <a:xfrm rot="18739395">
              <a:off x="2437358" y="3610093"/>
              <a:ext cx="2162175" cy="1144587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1440847"/>
                </a:avLst>
              </a:prstTxWarp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/>
                <a:t>这里输入文本</a:t>
              </a:r>
              <a:endParaRPr lang="en-US" altLang="zh-CN" dirty="0"/>
            </a:p>
          </p:txBody>
        </p:sp>
      </p:grp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136805" y="3682359"/>
            <a:ext cx="17367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dirty="0"/>
              <a:t>这里输入文本</a:t>
            </a:r>
            <a:endParaRPr lang="en-US" altLang="zh-CN" sz="20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200680" y="2346454"/>
            <a:ext cx="3657600" cy="3095625"/>
            <a:chOff x="5090864" y="2053549"/>
            <a:chExt cx="3657600" cy="3095625"/>
          </a:xfrm>
        </p:grpSpPr>
        <p:sp>
          <p:nvSpPr>
            <p:cNvPr id="64515" name="Rectangle 3"/>
            <p:cNvSpPr>
              <a:spLocks noChangeArrowheads="1"/>
            </p:cNvSpPr>
            <p:nvPr/>
          </p:nvSpPr>
          <p:spPr bwMode="black">
            <a:xfrm>
              <a:off x="5240089" y="2169436"/>
              <a:ext cx="3508375" cy="16065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sz="2400" dirty="0" smtClean="0">
                  <a:solidFill>
                    <a:srgbClr val="B10303"/>
                  </a:solidFill>
                  <a:latin typeface="Calibri" pitchFamily="34" charset="0"/>
                </a:rPr>
                <a:t>标题</a:t>
              </a:r>
              <a:endParaRPr lang="en-US" altLang="zh-CN" sz="2400" dirty="0">
                <a:solidFill>
                  <a:srgbClr val="B10303"/>
                </a:solidFill>
                <a:latin typeface="Calibri" pitchFamily="34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</a:t>
              </a:r>
              <a:r>
                <a:rPr lang="zh-CN" altLang="en-US" sz="1600" dirty="0" smtClean="0"/>
                <a:t>文本</a:t>
              </a:r>
              <a:endParaRPr lang="en-US" altLang="zh-CN" sz="1600" dirty="0" smtClean="0"/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</a:t>
              </a:r>
              <a:r>
                <a:rPr lang="zh-CN" altLang="en-US" sz="1600" dirty="0" smtClean="0"/>
                <a:t>文本</a:t>
              </a:r>
              <a:endParaRPr lang="en-US" altLang="zh-CN" sz="1600" dirty="0"/>
            </a:p>
          </p:txBody>
        </p:sp>
        <p:sp>
          <p:nvSpPr>
            <p:cNvPr id="64516" name="Line 4"/>
            <p:cNvSpPr>
              <a:spLocks noChangeShapeType="1"/>
            </p:cNvSpPr>
            <p:nvPr/>
          </p:nvSpPr>
          <p:spPr bwMode="auto">
            <a:xfrm flipH="1">
              <a:off x="5090864" y="2053549"/>
              <a:ext cx="4763" cy="309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AutoShape 14"/>
            <p:cNvSpPr>
              <a:spLocks noChangeArrowheads="1"/>
            </p:cNvSpPr>
            <p:nvPr/>
          </p:nvSpPr>
          <p:spPr bwMode="gray">
            <a:xfrm>
              <a:off x="5471864" y="3860124"/>
              <a:ext cx="247650" cy="247650"/>
            </a:xfrm>
            <a:custGeom>
              <a:avLst/>
              <a:gdLst>
                <a:gd name="T0" fmla="*/ 16277117 w 21600"/>
                <a:gd name="T1" fmla="*/ 0 h 21600"/>
                <a:gd name="T2" fmla="*/ 4767125 w 21600"/>
                <a:gd name="T3" fmla="*/ 4767125 h 21600"/>
                <a:gd name="T4" fmla="*/ 0 w 21600"/>
                <a:gd name="T5" fmla="*/ 16277117 h 21600"/>
                <a:gd name="T6" fmla="*/ 4767125 w 21600"/>
                <a:gd name="T7" fmla="*/ 27787111 h 21600"/>
                <a:gd name="T8" fmla="*/ 16277117 w 21600"/>
                <a:gd name="T9" fmla="*/ 32554234 h 21600"/>
                <a:gd name="T10" fmla="*/ 27787111 w 21600"/>
                <a:gd name="T11" fmla="*/ 27787111 h 21600"/>
                <a:gd name="T12" fmla="*/ 32554234 w 21600"/>
                <a:gd name="T13" fmla="*/ 16277117 h 21600"/>
                <a:gd name="T14" fmla="*/ 27787111 w 21600"/>
                <a:gd name="T15" fmla="*/ 476712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5471864" y="4193499"/>
              <a:ext cx="247650" cy="247650"/>
            </a:xfrm>
            <a:custGeom>
              <a:avLst/>
              <a:gdLst>
                <a:gd name="T0" fmla="*/ 16277117 w 21600"/>
                <a:gd name="T1" fmla="*/ 0 h 21600"/>
                <a:gd name="T2" fmla="*/ 4767125 w 21600"/>
                <a:gd name="T3" fmla="*/ 4767125 h 21600"/>
                <a:gd name="T4" fmla="*/ 0 w 21600"/>
                <a:gd name="T5" fmla="*/ 16277117 h 21600"/>
                <a:gd name="T6" fmla="*/ 4767125 w 21600"/>
                <a:gd name="T7" fmla="*/ 27787111 h 21600"/>
                <a:gd name="T8" fmla="*/ 16277117 w 21600"/>
                <a:gd name="T9" fmla="*/ 32554234 h 21600"/>
                <a:gd name="T10" fmla="*/ 27787111 w 21600"/>
                <a:gd name="T11" fmla="*/ 27787111 h 21600"/>
                <a:gd name="T12" fmla="*/ 32554234 w 21600"/>
                <a:gd name="T13" fmla="*/ 16277117 h 21600"/>
                <a:gd name="T14" fmla="*/ 27787111 w 21600"/>
                <a:gd name="T15" fmla="*/ 476712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5471864" y="4509411"/>
              <a:ext cx="247650" cy="247650"/>
            </a:xfrm>
            <a:custGeom>
              <a:avLst/>
              <a:gdLst>
                <a:gd name="T0" fmla="*/ 16277117 w 21600"/>
                <a:gd name="T1" fmla="*/ 0 h 21600"/>
                <a:gd name="T2" fmla="*/ 4767125 w 21600"/>
                <a:gd name="T3" fmla="*/ 4767125 h 21600"/>
                <a:gd name="T4" fmla="*/ 0 w 21600"/>
                <a:gd name="T5" fmla="*/ 16277117 h 21600"/>
                <a:gd name="T6" fmla="*/ 4767125 w 21600"/>
                <a:gd name="T7" fmla="*/ 27787111 h 21600"/>
                <a:gd name="T8" fmla="*/ 16277117 w 21600"/>
                <a:gd name="T9" fmla="*/ 32554234 h 21600"/>
                <a:gd name="T10" fmla="*/ 27787111 w 21600"/>
                <a:gd name="T11" fmla="*/ 27787111 h 21600"/>
                <a:gd name="T12" fmla="*/ 32554234 w 21600"/>
                <a:gd name="T13" fmla="*/ 16277117 h 21600"/>
                <a:gd name="T14" fmla="*/ 27787111 w 21600"/>
                <a:gd name="T15" fmla="*/ 476712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AutoShape 17"/>
            <p:cNvSpPr>
              <a:spLocks noChangeArrowheads="1"/>
            </p:cNvSpPr>
            <p:nvPr/>
          </p:nvSpPr>
          <p:spPr bwMode="invGray">
            <a:xfrm>
              <a:off x="5471864" y="4836436"/>
              <a:ext cx="247650" cy="247650"/>
            </a:xfrm>
            <a:custGeom>
              <a:avLst/>
              <a:gdLst>
                <a:gd name="T0" fmla="*/ 16277117 w 21600"/>
                <a:gd name="T1" fmla="*/ 0 h 21600"/>
                <a:gd name="T2" fmla="*/ 4767125 w 21600"/>
                <a:gd name="T3" fmla="*/ 4767125 h 21600"/>
                <a:gd name="T4" fmla="*/ 0 w 21600"/>
                <a:gd name="T5" fmla="*/ 16277117 h 21600"/>
                <a:gd name="T6" fmla="*/ 4767125 w 21600"/>
                <a:gd name="T7" fmla="*/ 27787111 h 21600"/>
                <a:gd name="T8" fmla="*/ 16277117 w 21600"/>
                <a:gd name="T9" fmla="*/ 32554234 h 21600"/>
                <a:gd name="T10" fmla="*/ 27787111 w 21600"/>
                <a:gd name="T11" fmla="*/ 27787111 h 21600"/>
                <a:gd name="T12" fmla="*/ 32554234 w 21600"/>
                <a:gd name="T13" fmla="*/ 16277117 h 21600"/>
                <a:gd name="T14" fmla="*/ 27787111 w 21600"/>
                <a:gd name="T15" fmla="*/ 476712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5725864" y="3796624"/>
              <a:ext cx="230187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gray">
            <a:xfrm>
              <a:off x="5725864" y="4133174"/>
              <a:ext cx="230187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gray">
            <a:xfrm>
              <a:off x="5725864" y="4447499"/>
              <a:ext cx="230187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64533" name="Text Box 21"/>
            <p:cNvSpPr txBox="1">
              <a:spLocks noChangeArrowheads="1"/>
            </p:cNvSpPr>
            <p:nvPr/>
          </p:nvSpPr>
          <p:spPr bwMode="gray">
            <a:xfrm>
              <a:off x="5725864" y="4785636"/>
              <a:ext cx="230187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dirty="0"/>
                <a:t>这里输入文本</a:t>
              </a:r>
              <a:endParaRPr lang="en-US" altLang="zh-CN" sz="1600" dirty="0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 rot="16200000" flipH="1">
              <a:off x="6325954" y="1460522"/>
              <a:ext cx="0" cy="2384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214414" y="2000240"/>
            <a:ext cx="6962775" cy="4070350"/>
            <a:chOff x="1089025" y="1772816"/>
            <a:chExt cx="6962775" cy="407035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hidden">
            <a:xfrm>
              <a:off x="1089025" y="1772816"/>
              <a:ext cx="4191000" cy="7032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1">
                    <a:alpha val="60001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hidden">
            <a:xfrm>
              <a:off x="1089025" y="2490366"/>
              <a:ext cx="4267200" cy="8223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2">
                    <a:alpha val="60001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hidden">
            <a:xfrm>
              <a:off x="1089025" y="3319041"/>
              <a:ext cx="3810000" cy="8175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1">
                    <a:alpha val="60001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9025" y="4158829"/>
              <a:ext cx="3200400" cy="8223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2">
                    <a:alpha val="60001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hidden">
            <a:xfrm>
              <a:off x="1089025" y="4997029"/>
              <a:ext cx="2514600" cy="80645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1">
                    <a:alpha val="60001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1089025" y="5798716"/>
              <a:ext cx="1854200" cy="158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>
              <a:off x="1089025" y="4987504"/>
              <a:ext cx="2392363" cy="15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H="1">
              <a:off x="1089025" y="4146129"/>
              <a:ext cx="2809875" cy="15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H="1">
              <a:off x="1089025" y="3317454"/>
              <a:ext cx="3287713" cy="15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gray">
            <a:xfrm flipH="1">
              <a:off x="1089025" y="2484016"/>
              <a:ext cx="3765550" cy="158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gray">
            <a:xfrm flipH="1">
              <a:off x="1089025" y="1772816"/>
              <a:ext cx="4184650" cy="158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>
              <a:off x="1327150" y="1772816"/>
              <a:ext cx="1588" cy="71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gray">
            <a:xfrm>
              <a:off x="1327150" y="2484016"/>
              <a:ext cx="1588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gray">
            <a:xfrm>
              <a:off x="1327150" y="3325391"/>
              <a:ext cx="1588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gray">
            <a:xfrm>
              <a:off x="1327150" y="4166766"/>
              <a:ext cx="1588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333500" y="1976016"/>
              <a:ext cx="1395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333500" y="2798341"/>
              <a:ext cx="1395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333500" y="3619079"/>
              <a:ext cx="1395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333500" y="4441404"/>
              <a:ext cx="1395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33500" y="5263729"/>
              <a:ext cx="1395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这里输入文本</a:t>
              </a:r>
              <a:endParaRPr lang="en-US" altLang="zh-CN" sz="1400" b="1" dirty="0" smtClean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2971800" y="1772816"/>
              <a:ext cx="5080000" cy="4030663"/>
              <a:chOff x="1792" y="1589"/>
              <a:chExt cx="3200" cy="2539"/>
            </a:xfrm>
          </p:grpSpPr>
          <p:sp>
            <p:nvSpPr>
              <p:cNvPr id="24" name="Line 24"/>
              <p:cNvSpPr>
                <a:spLocks noChangeShapeType="1"/>
              </p:cNvSpPr>
              <p:nvPr/>
            </p:nvSpPr>
            <p:spPr bwMode="gray">
              <a:xfrm>
                <a:off x="3264" y="4125"/>
                <a:ext cx="1168" cy="1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gray">
              <a:xfrm>
                <a:off x="3264" y="3614"/>
                <a:ext cx="1507" cy="1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gray">
              <a:xfrm>
                <a:off x="4428" y="3349"/>
                <a:ext cx="564" cy="778"/>
              </a:xfrm>
              <a:custGeom>
                <a:avLst/>
                <a:gdLst/>
                <a:ahLst/>
                <a:cxnLst>
                  <a:cxn ang="0">
                    <a:pos x="399" y="1078"/>
                  </a:cxn>
                  <a:cxn ang="0">
                    <a:pos x="0" y="459"/>
                  </a:cxn>
                  <a:cxn ang="0">
                    <a:pos x="374" y="0"/>
                  </a:cxn>
                  <a:cxn ang="0">
                    <a:pos x="846" y="536"/>
                  </a:cxn>
                  <a:cxn ang="0">
                    <a:pos x="399" y="1078"/>
                  </a:cxn>
                </a:cxnLst>
                <a:rect l="0" t="0" r="r" b="b"/>
                <a:pathLst>
                  <a:path w="847" h="1079">
                    <a:moveTo>
                      <a:pt x="399" y="1078"/>
                    </a:moveTo>
                    <a:lnTo>
                      <a:pt x="0" y="459"/>
                    </a:lnTo>
                    <a:lnTo>
                      <a:pt x="374" y="0"/>
                    </a:lnTo>
                    <a:lnTo>
                      <a:pt x="846" y="536"/>
                    </a:lnTo>
                    <a:lnTo>
                      <a:pt x="399" y="1078"/>
                    </a:lnTo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gray">
              <a:xfrm>
                <a:off x="2048" y="3349"/>
                <a:ext cx="2629" cy="331"/>
              </a:xfrm>
              <a:custGeom>
                <a:avLst/>
                <a:gdLst/>
                <a:ahLst/>
                <a:cxnLst>
                  <a:cxn ang="0">
                    <a:pos x="0" y="459"/>
                  </a:cxn>
                  <a:cxn ang="0">
                    <a:pos x="3573" y="459"/>
                  </a:cxn>
                  <a:cxn ang="0">
                    <a:pos x="3946" y="0"/>
                  </a:cxn>
                  <a:cxn ang="0">
                    <a:pos x="505" y="0"/>
                  </a:cxn>
                  <a:cxn ang="0">
                    <a:pos x="0" y="459"/>
                  </a:cxn>
                </a:cxnLst>
                <a:rect l="0" t="0" r="r" b="b"/>
                <a:pathLst>
                  <a:path w="3947" h="460">
                    <a:moveTo>
                      <a:pt x="0" y="459"/>
                    </a:moveTo>
                    <a:lnTo>
                      <a:pt x="3573" y="459"/>
                    </a:lnTo>
                    <a:lnTo>
                      <a:pt x="3946" y="0"/>
                    </a:lnTo>
                    <a:lnTo>
                      <a:pt x="505" y="0"/>
                    </a:lnTo>
                    <a:lnTo>
                      <a:pt x="0" y="459"/>
                    </a:lnTo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3529"/>
                      <a:invGamma/>
                    </a:schemeClr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gray">
              <a:xfrm>
                <a:off x="1792" y="3679"/>
                <a:ext cx="2903" cy="44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954" y="0"/>
                  </a:cxn>
                  <a:cxn ang="0">
                    <a:pos x="4356" y="622"/>
                  </a:cxn>
                  <a:cxn ang="0">
                    <a:pos x="0" y="622"/>
                  </a:cxn>
                  <a:cxn ang="0">
                    <a:pos x="383" y="0"/>
                  </a:cxn>
                </a:cxnLst>
                <a:rect l="0" t="0" r="r" b="b"/>
                <a:pathLst>
                  <a:path w="4357" h="623">
                    <a:moveTo>
                      <a:pt x="383" y="0"/>
                    </a:moveTo>
                    <a:lnTo>
                      <a:pt x="3954" y="0"/>
                    </a:lnTo>
                    <a:lnTo>
                      <a:pt x="4356" y="622"/>
                    </a:lnTo>
                    <a:lnTo>
                      <a:pt x="0" y="622"/>
                    </a:lnTo>
                    <a:lnTo>
                      <a:pt x="383" y="0"/>
                    </a:lnTo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66667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gray">
              <a:xfrm>
                <a:off x="4133" y="2908"/>
                <a:ext cx="499" cy="705"/>
              </a:xfrm>
              <a:custGeom>
                <a:avLst/>
                <a:gdLst/>
                <a:ahLst/>
                <a:cxnLst>
                  <a:cxn ang="0">
                    <a:pos x="382" y="976"/>
                  </a:cxn>
                  <a:cxn ang="0">
                    <a:pos x="0" y="342"/>
                  </a:cxn>
                  <a:cxn ang="0">
                    <a:pos x="280" y="0"/>
                  </a:cxn>
                  <a:cxn ang="0">
                    <a:pos x="748" y="538"/>
                  </a:cxn>
                  <a:cxn ang="0">
                    <a:pos x="382" y="976"/>
                  </a:cxn>
                </a:cxnLst>
                <a:rect l="0" t="0" r="r" b="b"/>
                <a:pathLst>
                  <a:path w="749" h="977">
                    <a:moveTo>
                      <a:pt x="382" y="976"/>
                    </a:moveTo>
                    <a:lnTo>
                      <a:pt x="0" y="342"/>
                    </a:lnTo>
                    <a:lnTo>
                      <a:pt x="280" y="0"/>
                    </a:lnTo>
                    <a:lnTo>
                      <a:pt x="748" y="538"/>
                    </a:lnTo>
                    <a:lnTo>
                      <a:pt x="382" y="976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72941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gray">
              <a:xfrm>
                <a:off x="2347" y="2908"/>
                <a:ext cx="1975" cy="248"/>
              </a:xfrm>
              <a:custGeom>
                <a:avLst/>
                <a:gdLst/>
                <a:ahLst/>
                <a:cxnLst>
                  <a:cxn ang="0">
                    <a:pos x="0" y="343"/>
                  </a:cxn>
                  <a:cxn ang="0">
                    <a:pos x="2684" y="343"/>
                  </a:cxn>
                  <a:cxn ang="0">
                    <a:pos x="2963" y="0"/>
                  </a:cxn>
                  <a:cxn ang="0">
                    <a:pos x="531" y="1"/>
                  </a:cxn>
                  <a:cxn ang="0">
                    <a:pos x="0" y="343"/>
                  </a:cxn>
                </a:cxnLst>
                <a:rect l="0" t="0" r="r" b="b"/>
                <a:pathLst>
                  <a:path w="2964" h="344">
                    <a:moveTo>
                      <a:pt x="0" y="343"/>
                    </a:moveTo>
                    <a:lnTo>
                      <a:pt x="2684" y="343"/>
                    </a:lnTo>
                    <a:lnTo>
                      <a:pt x="2963" y="0"/>
                    </a:lnTo>
                    <a:lnTo>
                      <a:pt x="531" y="1"/>
                    </a:lnTo>
                    <a:lnTo>
                      <a:pt x="0" y="343"/>
                    </a:ln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gray">
              <a:xfrm>
                <a:off x="2097" y="3156"/>
                <a:ext cx="2293" cy="457"/>
              </a:xfrm>
              <a:custGeom>
                <a:avLst/>
                <a:gdLst/>
                <a:ahLst/>
                <a:cxnLst>
                  <a:cxn ang="0">
                    <a:pos x="0" y="633"/>
                  </a:cxn>
                  <a:cxn ang="0">
                    <a:pos x="3442" y="633"/>
                  </a:cxn>
                  <a:cxn ang="0">
                    <a:pos x="3060" y="0"/>
                  </a:cxn>
                  <a:cxn ang="0">
                    <a:pos x="377" y="0"/>
                  </a:cxn>
                  <a:cxn ang="0">
                    <a:pos x="0" y="633"/>
                  </a:cxn>
                </a:cxnLst>
                <a:rect l="0" t="0" r="r" b="b"/>
                <a:pathLst>
                  <a:path w="3443" h="634">
                    <a:moveTo>
                      <a:pt x="0" y="633"/>
                    </a:moveTo>
                    <a:lnTo>
                      <a:pt x="3442" y="633"/>
                    </a:lnTo>
                    <a:lnTo>
                      <a:pt x="3060" y="0"/>
                    </a:lnTo>
                    <a:lnTo>
                      <a:pt x="377" y="0"/>
                    </a:lnTo>
                    <a:lnTo>
                      <a:pt x="0" y="633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gray">
              <a:xfrm>
                <a:off x="3838" y="2472"/>
                <a:ext cx="437" cy="613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387" y="848"/>
                  </a:cxn>
                  <a:cxn ang="0">
                    <a:pos x="654" y="531"/>
                  </a:cxn>
                  <a:cxn ang="0">
                    <a:pos x="188" y="0"/>
                  </a:cxn>
                  <a:cxn ang="0">
                    <a:pos x="0" y="230"/>
                  </a:cxn>
                </a:cxnLst>
                <a:rect l="0" t="0" r="r" b="b"/>
                <a:pathLst>
                  <a:path w="655" h="849">
                    <a:moveTo>
                      <a:pt x="0" y="230"/>
                    </a:moveTo>
                    <a:lnTo>
                      <a:pt x="387" y="848"/>
                    </a:lnTo>
                    <a:lnTo>
                      <a:pt x="654" y="531"/>
                    </a:lnTo>
                    <a:lnTo>
                      <a:pt x="188" y="0"/>
                    </a:lnTo>
                    <a:lnTo>
                      <a:pt x="0" y="230"/>
                    </a:lnTo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72941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gray">
              <a:xfrm>
                <a:off x="2644" y="2472"/>
                <a:ext cx="1319" cy="166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1791" y="228"/>
                  </a:cxn>
                  <a:cxn ang="0">
                    <a:pos x="1979" y="0"/>
                  </a:cxn>
                  <a:cxn ang="0">
                    <a:pos x="500" y="0"/>
                  </a:cxn>
                  <a:cxn ang="0">
                    <a:pos x="0" y="228"/>
                  </a:cxn>
                </a:cxnLst>
                <a:rect l="0" t="0" r="r" b="b"/>
                <a:pathLst>
                  <a:path w="1980" h="229">
                    <a:moveTo>
                      <a:pt x="0" y="228"/>
                    </a:moveTo>
                    <a:lnTo>
                      <a:pt x="1791" y="228"/>
                    </a:lnTo>
                    <a:lnTo>
                      <a:pt x="1979" y="0"/>
                    </a:lnTo>
                    <a:lnTo>
                      <a:pt x="500" y="0"/>
                    </a:lnTo>
                    <a:lnTo>
                      <a:pt x="0" y="228"/>
                    </a:lnTo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7451"/>
                      <a:invGamma/>
                    </a:schemeClr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gray">
              <a:xfrm>
                <a:off x="2390" y="2637"/>
                <a:ext cx="1706" cy="448"/>
              </a:xfrm>
              <a:custGeom>
                <a:avLst/>
                <a:gdLst/>
                <a:ahLst/>
                <a:cxnLst>
                  <a:cxn ang="0">
                    <a:pos x="0" y="620"/>
                  </a:cxn>
                  <a:cxn ang="0">
                    <a:pos x="2560" y="620"/>
                  </a:cxn>
                  <a:cxn ang="0">
                    <a:pos x="2172" y="0"/>
                  </a:cxn>
                  <a:cxn ang="0">
                    <a:pos x="382" y="0"/>
                  </a:cxn>
                  <a:cxn ang="0">
                    <a:pos x="0" y="620"/>
                  </a:cxn>
                </a:cxnLst>
                <a:rect l="0" t="0" r="r" b="b"/>
                <a:pathLst>
                  <a:path w="2561" h="621">
                    <a:moveTo>
                      <a:pt x="0" y="620"/>
                    </a:moveTo>
                    <a:lnTo>
                      <a:pt x="2560" y="620"/>
                    </a:lnTo>
                    <a:lnTo>
                      <a:pt x="2172" y="0"/>
                    </a:lnTo>
                    <a:lnTo>
                      <a:pt x="382" y="0"/>
                    </a:lnTo>
                    <a:lnTo>
                      <a:pt x="0" y="620"/>
                    </a:lnTo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47451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gray">
              <a:xfrm>
                <a:off x="3540" y="2030"/>
                <a:ext cx="376" cy="533"/>
              </a:xfrm>
              <a:custGeom>
                <a:avLst/>
                <a:gdLst/>
                <a:ahLst/>
                <a:cxnLst>
                  <a:cxn ang="0">
                    <a:pos x="385" y="737"/>
                  </a:cxn>
                  <a:cxn ang="0">
                    <a:pos x="563" y="527"/>
                  </a:cxn>
                  <a:cxn ang="0">
                    <a:pos x="97" y="0"/>
                  </a:cxn>
                  <a:cxn ang="0">
                    <a:pos x="0" y="111"/>
                  </a:cxn>
                  <a:cxn ang="0">
                    <a:pos x="385" y="737"/>
                  </a:cxn>
                </a:cxnLst>
                <a:rect l="0" t="0" r="r" b="b"/>
                <a:pathLst>
                  <a:path w="564" h="738">
                    <a:moveTo>
                      <a:pt x="385" y="737"/>
                    </a:moveTo>
                    <a:lnTo>
                      <a:pt x="563" y="527"/>
                    </a:lnTo>
                    <a:lnTo>
                      <a:pt x="97" y="0"/>
                    </a:lnTo>
                    <a:lnTo>
                      <a:pt x="0" y="111"/>
                    </a:lnTo>
                    <a:lnTo>
                      <a:pt x="385" y="737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79216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gray">
              <a:xfrm>
                <a:off x="2946" y="2030"/>
                <a:ext cx="658" cy="80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889" y="109"/>
                  </a:cxn>
                  <a:cxn ang="0">
                    <a:pos x="986" y="0"/>
                  </a:cxn>
                  <a:cxn ang="0">
                    <a:pos x="308" y="0"/>
                  </a:cxn>
                  <a:cxn ang="0">
                    <a:pos x="0" y="109"/>
                  </a:cxn>
                </a:cxnLst>
                <a:rect l="0" t="0" r="r" b="b"/>
                <a:pathLst>
                  <a:path w="987" h="110">
                    <a:moveTo>
                      <a:pt x="0" y="109"/>
                    </a:moveTo>
                    <a:lnTo>
                      <a:pt x="889" y="109"/>
                    </a:lnTo>
                    <a:lnTo>
                      <a:pt x="986" y="0"/>
                    </a:lnTo>
                    <a:lnTo>
                      <a:pt x="308" y="0"/>
                    </a:lnTo>
                    <a:lnTo>
                      <a:pt x="0" y="109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50980"/>
                      <a:invGamma/>
                    </a:schemeClr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gray">
              <a:xfrm>
                <a:off x="2687" y="2109"/>
                <a:ext cx="1111" cy="454"/>
              </a:xfrm>
              <a:custGeom>
                <a:avLst/>
                <a:gdLst/>
                <a:ahLst/>
                <a:cxnLst>
                  <a:cxn ang="0">
                    <a:pos x="0" y="628"/>
                  </a:cxn>
                  <a:cxn ang="0">
                    <a:pos x="1668" y="628"/>
                  </a:cxn>
                  <a:cxn ang="0">
                    <a:pos x="1281" y="0"/>
                  </a:cxn>
                  <a:cxn ang="0">
                    <a:pos x="388" y="0"/>
                  </a:cxn>
                  <a:cxn ang="0">
                    <a:pos x="0" y="628"/>
                  </a:cxn>
                </a:cxnLst>
                <a:rect l="0" t="0" r="r" b="b"/>
                <a:pathLst>
                  <a:path w="1669" h="629">
                    <a:moveTo>
                      <a:pt x="0" y="628"/>
                    </a:moveTo>
                    <a:lnTo>
                      <a:pt x="1668" y="628"/>
                    </a:lnTo>
                    <a:lnTo>
                      <a:pt x="1281" y="0"/>
                    </a:lnTo>
                    <a:lnTo>
                      <a:pt x="388" y="0"/>
                    </a:lnTo>
                    <a:lnTo>
                      <a:pt x="0" y="628"/>
                    </a:lnTo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50196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gray">
              <a:xfrm>
                <a:off x="3240" y="1589"/>
                <a:ext cx="318" cy="451"/>
              </a:xfrm>
              <a:custGeom>
                <a:avLst/>
                <a:gdLst/>
                <a:ahLst/>
                <a:cxnLst>
                  <a:cxn ang="0">
                    <a:pos x="387" y="624"/>
                  </a:cxn>
                  <a:cxn ang="0">
                    <a:pos x="476" y="527"/>
                  </a:cxn>
                  <a:cxn ang="0">
                    <a:pos x="0" y="0"/>
                  </a:cxn>
                  <a:cxn ang="0">
                    <a:pos x="387" y="624"/>
                  </a:cxn>
                </a:cxnLst>
                <a:rect l="0" t="0" r="r" b="b"/>
                <a:pathLst>
                  <a:path w="477" h="625">
                    <a:moveTo>
                      <a:pt x="387" y="624"/>
                    </a:moveTo>
                    <a:lnTo>
                      <a:pt x="476" y="527"/>
                    </a:lnTo>
                    <a:lnTo>
                      <a:pt x="0" y="0"/>
                    </a:lnTo>
                    <a:lnTo>
                      <a:pt x="387" y="624"/>
                    </a:lnTo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gray">
              <a:xfrm>
                <a:off x="2982" y="1589"/>
                <a:ext cx="516" cy="451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772" y="624"/>
                  </a:cxn>
                  <a:cxn ang="0">
                    <a:pos x="387" y="0"/>
                  </a:cxn>
                  <a:cxn ang="0">
                    <a:pos x="0" y="624"/>
                  </a:cxn>
                </a:cxnLst>
                <a:rect l="0" t="0" r="r" b="b"/>
                <a:pathLst>
                  <a:path w="773" h="625">
                    <a:moveTo>
                      <a:pt x="0" y="624"/>
                    </a:moveTo>
                    <a:lnTo>
                      <a:pt x="772" y="624"/>
                    </a:lnTo>
                    <a:lnTo>
                      <a:pt x="387" y="0"/>
                    </a:lnTo>
                    <a:lnTo>
                      <a:pt x="0" y="624"/>
                    </a:lnTo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3803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0" name="Text Box 40"/>
            <p:cNvSpPr txBox="1">
              <a:spLocks noChangeArrowheads="1"/>
            </p:cNvSpPr>
            <p:nvPr/>
          </p:nvSpPr>
          <p:spPr bwMode="gray">
            <a:xfrm>
              <a:off x="4851400" y="2077616"/>
              <a:ext cx="7635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文本</a:t>
              </a:r>
              <a:endParaRPr lang="en-US" altLang="zh-CN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gray">
            <a:xfrm>
              <a:off x="4546600" y="2831679"/>
              <a:ext cx="1371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文本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gray">
            <a:xfrm>
              <a:off x="4546600" y="3652416"/>
              <a:ext cx="1371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文本</a:t>
              </a:r>
              <a:endParaRPr lang="en-US" altLang="zh-CN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gray">
            <a:xfrm>
              <a:off x="4546600" y="4474741"/>
              <a:ext cx="1371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文本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gray">
            <a:xfrm>
              <a:off x="4546600" y="5297066"/>
              <a:ext cx="1371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dirty="0">
                  <a:solidFill>
                    <a:schemeClr val="bg2">
                      <a:lumMod val="50000"/>
                    </a:schemeClr>
                  </a:solidFill>
                </a:rPr>
                <a:t>文本</a:t>
              </a:r>
              <a:endParaRPr lang="en-US" altLang="zh-CN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gray">
            <a:xfrm>
              <a:off x="1327150" y="5001791"/>
              <a:ext cx="1588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2"/>
          <p:cNvSpPr>
            <a:spLocks noChangeArrowheads="1"/>
          </p:cNvSpPr>
          <p:nvPr/>
        </p:nvSpPr>
        <p:spPr bwMode="gray">
          <a:xfrm>
            <a:off x="5585306" y="4770651"/>
            <a:ext cx="895350" cy="560388"/>
          </a:xfrm>
          <a:prstGeom prst="can">
            <a:avLst>
              <a:gd name="adj" fmla="val 44917"/>
            </a:avLst>
          </a:prstGeom>
          <a:gradFill rotWithShape="1">
            <a:gsLst>
              <a:gs pos="0">
                <a:srgbClr val="182326"/>
              </a:gs>
              <a:gs pos="50000">
                <a:srgbClr val="777E7F"/>
              </a:gs>
              <a:gs pos="100000">
                <a:srgbClr val="182326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5585306" y="3116476"/>
            <a:ext cx="895350" cy="1876425"/>
          </a:xfrm>
          <a:prstGeom prst="can">
            <a:avLst>
              <a:gd name="adj" fmla="val 2428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gray">
          <a:xfrm>
            <a:off x="6515581" y="4770651"/>
            <a:ext cx="893763" cy="560388"/>
          </a:xfrm>
          <a:prstGeom prst="can">
            <a:avLst>
              <a:gd name="adj" fmla="val 45245"/>
            </a:avLst>
          </a:prstGeom>
          <a:gradFill rotWithShape="1">
            <a:gsLst>
              <a:gs pos="0">
                <a:srgbClr val="182326"/>
              </a:gs>
              <a:gs pos="50000">
                <a:srgbClr val="777E7F"/>
              </a:gs>
              <a:gs pos="100000">
                <a:srgbClr val="182326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6515581" y="2762464"/>
            <a:ext cx="893763" cy="2230437"/>
          </a:xfrm>
          <a:prstGeom prst="can">
            <a:avLst>
              <a:gd name="adj" fmla="val 2279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gray">
          <a:xfrm>
            <a:off x="3346931" y="4781764"/>
            <a:ext cx="895350" cy="547687"/>
          </a:xfrm>
          <a:prstGeom prst="can">
            <a:avLst>
              <a:gd name="adj" fmla="val 45796"/>
            </a:avLst>
          </a:prstGeom>
          <a:gradFill rotWithShape="1">
            <a:gsLst>
              <a:gs pos="0">
                <a:srgbClr val="182326"/>
              </a:gs>
              <a:gs pos="50000">
                <a:srgbClr val="777E7F"/>
              </a:gs>
              <a:gs pos="100000">
                <a:srgbClr val="182326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3346931" y="3878476"/>
            <a:ext cx="895350" cy="1125538"/>
          </a:xfrm>
          <a:prstGeom prst="can">
            <a:avLst>
              <a:gd name="adj" fmla="val 2482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gray">
          <a:xfrm>
            <a:off x="4277206" y="4770651"/>
            <a:ext cx="904875" cy="560388"/>
          </a:xfrm>
          <a:prstGeom prst="can">
            <a:avLst>
              <a:gd name="adj" fmla="val 49292"/>
            </a:avLst>
          </a:prstGeom>
          <a:gradFill rotWithShape="1">
            <a:gsLst>
              <a:gs pos="0">
                <a:srgbClr val="182326"/>
              </a:gs>
              <a:gs pos="50000">
                <a:srgbClr val="777E7F"/>
              </a:gs>
              <a:gs pos="100000">
                <a:srgbClr val="182326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4277206" y="3516526"/>
            <a:ext cx="904875" cy="1487488"/>
          </a:xfrm>
          <a:prstGeom prst="can">
            <a:avLst>
              <a:gd name="adj" fmla="val 252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gray">
          <a:xfrm>
            <a:off x="1165706" y="4846851"/>
            <a:ext cx="893763" cy="471488"/>
          </a:xfrm>
          <a:prstGeom prst="can">
            <a:avLst>
              <a:gd name="adj" fmla="val 40403"/>
            </a:avLst>
          </a:prstGeom>
          <a:gradFill rotWithShape="1">
            <a:gsLst>
              <a:gs pos="0">
                <a:srgbClr val="182326"/>
              </a:gs>
              <a:gs pos="50000">
                <a:srgbClr val="777E7F"/>
              </a:gs>
              <a:gs pos="100000">
                <a:srgbClr val="182326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1165706" y="4518239"/>
            <a:ext cx="893763" cy="485775"/>
          </a:xfrm>
          <a:prstGeom prst="can">
            <a:avLst>
              <a:gd name="adj" fmla="val 36273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gray">
          <a:xfrm>
            <a:off x="2095981" y="4802401"/>
            <a:ext cx="893763" cy="523875"/>
          </a:xfrm>
          <a:prstGeom prst="can">
            <a:avLst>
              <a:gd name="adj" fmla="val 45153"/>
            </a:avLst>
          </a:prstGeom>
          <a:gradFill rotWithShape="1">
            <a:gsLst>
              <a:gs pos="0">
                <a:srgbClr val="182326"/>
              </a:gs>
              <a:gs pos="50000">
                <a:srgbClr val="777E7F"/>
              </a:gs>
              <a:gs pos="100000">
                <a:srgbClr val="182326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gray">
          <a:xfrm>
            <a:off x="2095981" y="4162639"/>
            <a:ext cx="893763" cy="841375"/>
          </a:xfrm>
          <a:prstGeom prst="can">
            <a:avLst>
              <a:gd name="adj" fmla="val 25093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black">
          <a:xfrm>
            <a:off x="1816174" y="5407239"/>
            <a:ext cx="54374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文本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">
          <a:xfrm>
            <a:off x="3987874" y="5407239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文本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6216724" y="5407239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文本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black">
          <a:xfrm>
            <a:off x="7314547" y="5346914"/>
            <a:ext cx="118654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单位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人民币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gray">
          <a:xfrm>
            <a:off x="1184756" y="5024651"/>
            <a:ext cx="8048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FFFFFF"/>
                </a:solidFill>
              </a:rPr>
              <a:t>开始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gray">
          <a:xfrm>
            <a:off x="2108681" y="5015126"/>
            <a:ext cx="8159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</a:rPr>
              <a:t>+5 </a:t>
            </a:r>
            <a:r>
              <a:rPr lang="zh-CN" altLang="en-US" sz="1200" dirty="0" smtClean="0">
                <a:solidFill>
                  <a:srgbClr val="FFFFFF"/>
                </a:solidFill>
              </a:rPr>
              <a:t>年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gray">
          <a:xfrm>
            <a:off x="6479069" y="5032589"/>
            <a:ext cx="952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FFFFFF"/>
                </a:solidFill>
              </a:rPr>
              <a:t>目前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gray">
          <a:xfrm>
            <a:off x="3319944" y="5015126"/>
            <a:ext cx="927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</a:rPr>
              <a:t>+</a:t>
            </a:r>
            <a:r>
              <a:rPr lang="en-US" altLang="zh-CN" sz="1200" dirty="0" smtClean="0">
                <a:solidFill>
                  <a:srgbClr val="FFFFFF"/>
                </a:solidFill>
              </a:rPr>
              <a:t>10</a:t>
            </a:r>
            <a:r>
              <a:rPr lang="zh-CN" altLang="en-US" sz="1200" dirty="0" smtClean="0">
                <a:solidFill>
                  <a:srgbClr val="FFFFFF"/>
                </a:solidFill>
              </a:rPr>
              <a:t>年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gray">
          <a:xfrm>
            <a:off x="4288319" y="5026239"/>
            <a:ext cx="9159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</a:rPr>
              <a:t>+</a:t>
            </a:r>
            <a:r>
              <a:rPr lang="en-US" altLang="zh-CN" sz="1200" dirty="0" smtClean="0">
                <a:solidFill>
                  <a:srgbClr val="FFFFFF"/>
                </a:solidFill>
              </a:rPr>
              <a:t>15</a:t>
            </a:r>
            <a:r>
              <a:rPr lang="zh-CN" altLang="en-US" sz="1200" dirty="0" smtClean="0">
                <a:solidFill>
                  <a:srgbClr val="FFFFFF"/>
                </a:solidFill>
              </a:rPr>
              <a:t>年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gray">
          <a:xfrm>
            <a:off x="5548794" y="5015126"/>
            <a:ext cx="9159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</a:rPr>
              <a:t>+</a:t>
            </a:r>
            <a:r>
              <a:rPr lang="en-US" altLang="zh-CN" sz="1200" dirty="0" smtClean="0">
                <a:solidFill>
                  <a:srgbClr val="FFFFFF"/>
                </a:solidFill>
              </a:rPr>
              <a:t>20</a:t>
            </a:r>
            <a:r>
              <a:rPr lang="zh-CN" altLang="en-US" sz="1200" dirty="0" smtClean="0">
                <a:solidFill>
                  <a:srgbClr val="FFFFFF"/>
                </a:solidFill>
              </a:rPr>
              <a:t>年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black">
          <a:xfrm>
            <a:off x="640244" y="5332626"/>
            <a:ext cx="7662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483" name="Group 26"/>
          <p:cNvGrpSpPr>
            <a:grpSpLocks/>
          </p:cNvGrpSpPr>
          <p:nvPr/>
        </p:nvGrpSpPr>
        <p:grpSpPr bwMode="auto">
          <a:xfrm>
            <a:off x="1289531" y="3949914"/>
            <a:ext cx="660400" cy="657225"/>
            <a:chOff x="997" y="1736"/>
            <a:chExt cx="416" cy="414"/>
          </a:xfrm>
        </p:grpSpPr>
        <p:sp>
          <p:nvSpPr>
            <p:cNvPr id="19506" name="Oval 27"/>
            <p:cNvSpPr>
              <a:spLocks noChangeArrowheads="1"/>
            </p:cNvSpPr>
            <p:nvPr/>
          </p:nvSpPr>
          <p:spPr bwMode="gray">
            <a:xfrm>
              <a:off x="997" y="1738"/>
              <a:ext cx="416" cy="412"/>
            </a:xfrm>
            <a:prstGeom prst="ellipse">
              <a:avLst/>
            </a:prstGeom>
            <a:solidFill>
              <a:schemeClr val="accent1">
                <a:alpha val="70195"/>
              </a:schemeClr>
            </a:solidFill>
            <a:ln w="28575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507" name="Picture 2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32" y="1736"/>
              <a:ext cx="3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84" name="Text Box 29"/>
          <p:cNvSpPr txBox="1">
            <a:spLocks noChangeArrowheads="1"/>
          </p:cNvSpPr>
          <p:nvPr/>
        </p:nvSpPr>
        <p:spPr bwMode="gray">
          <a:xfrm>
            <a:off x="1261254" y="4086439"/>
            <a:ext cx="7200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rgbClr val="FFFFFF"/>
                </a:solidFill>
              </a:rPr>
              <a:t>1000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grpSp>
        <p:nvGrpSpPr>
          <p:cNvPr id="19485" name="Group 30"/>
          <p:cNvGrpSpPr>
            <a:grpSpLocks/>
          </p:cNvGrpSpPr>
          <p:nvPr/>
        </p:nvGrpSpPr>
        <p:grpSpPr bwMode="auto">
          <a:xfrm>
            <a:off x="2211869" y="3602251"/>
            <a:ext cx="660400" cy="657225"/>
            <a:chOff x="997" y="1736"/>
            <a:chExt cx="416" cy="414"/>
          </a:xfrm>
        </p:grpSpPr>
        <p:sp>
          <p:nvSpPr>
            <p:cNvPr id="19504" name="Oval 31"/>
            <p:cNvSpPr>
              <a:spLocks noChangeArrowheads="1"/>
            </p:cNvSpPr>
            <p:nvPr/>
          </p:nvSpPr>
          <p:spPr bwMode="gray">
            <a:xfrm>
              <a:off x="997" y="1738"/>
              <a:ext cx="416" cy="412"/>
            </a:xfrm>
            <a:prstGeom prst="ellipse">
              <a:avLst/>
            </a:prstGeom>
            <a:solidFill>
              <a:schemeClr val="accent1">
                <a:alpha val="70195"/>
              </a:schemeClr>
            </a:solidFill>
            <a:ln w="28575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505" name="Picture 32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32" y="1736"/>
              <a:ext cx="3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86" name="Text Box 33"/>
          <p:cNvSpPr txBox="1">
            <a:spLocks noChangeArrowheads="1"/>
          </p:cNvSpPr>
          <p:nvPr/>
        </p:nvSpPr>
        <p:spPr bwMode="gray">
          <a:xfrm>
            <a:off x="2193447" y="3773701"/>
            <a:ext cx="7442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rgbClr val="FFFFFF"/>
                </a:solidFill>
              </a:rPr>
              <a:t>5000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grpSp>
        <p:nvGrpSpPr>
          <p:cNvPr id="19487" name="Group 34"/>
          <p:cNvGrpSpPr>
            <a:grpSpLocks/>
          </p:cNvGrpSpPr>
          <p:nvPr/>
        </p:nvGrpSpPr>
        <p:grpSpPr bwMode="auto">
          <a:xfrm>
            <a:off x="3458056" y="3353014"/>
            <a:ext cx="660400" cy="657225"/>
            <a:chOff x="997" y="1736"/>
            <a:chExt cx="416" cy="414"/>
          </a:xfrm>
        </p:grpSpPr>
        <p:sp>
          <p:nvSpPr>
            <p:cNvPr id="19502" name="Oval 35"/>
            <p:cNvSpPr>
              <a:spLocks noChangeArrowheads="1"/>
            </p:cNvSpPr>
            <p:nvPr/>
          </p:nvSpPr>
          <p:spPr bwMode="gray">
            <a:xfrm>
              <a:off x="997" y="1738"/>
              <a:ext cx="416" cy="412"/>
            </a:xfrm>
            <a:prstGeom prst="ellipse">
              <a:avLst/>
            </a:prstGeom>
            <a:solidFill>
              <a:schemeClr val="accent2">
                <a:alpha val="70195"/>
              </a:schemeClr>
            </a:solidFill>
            <a:ln w="28575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503" name="Picture 36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32" y="1736"/>
              <a:ext cx="3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88" name="Group 37"/>
          <p:cNvGrpSpPr>
            <a:grpSpLocks/>
          </p:cNvGrpSpPr>
          <p:nvPr/>
        </p:nvGrpSpPr>
        <p:grpSpPr bwMode="auto">
          <a:xfrm>
            <a:off x="5704369" y="2586251"/>
            <a:ext cx="660400" cy="657225"/>
            <a:chOff x="997" y="1736"/>
            <a:chExt cx="416" cy="414"/>
          </a:xfrm>
        </p:grpSpPr>
        <p:sp>
          <p:nvSpPr>
            <p:cNvPr id="19500" name="Oval 38"/>
            <p:cNvSpPr>
              <a:spLocks noChangeArrowheads="1"/>
            </p:cNvSpPr>
            <p:nvPr/>
          </p:nvSpPr>
          <p:spPr bwMode="gray">
            <a:xfrm>
              <a:off x="997" y="1738"/>
              <a:ext cx="416" cy="412"/>
            </a:xfrm>
            <a:prstGeom prst="ellipse">
              <a:avLst/>
            </a:prstGeom>
            <a:solidFill>
              <a:schemeClr val="folHlink">
                <a:alpha val="70195"/>
              </a:schemeClr>
            </a:solidFill>
            <a:ln w="28575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501" name="Picture 39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32" y="1736"/>
              <a:ext cx="3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89" name="Text Box 40"/>
          <p:cNvSpPr txBox="1">
            <a:spLocks noChangeArrowheads="1"/>
          </p:cNvSpPr>
          <p:nvPr/>
        </p:nvSpPr>
        <p:spPr bwMode="gray">
          <a:xfrm>
            <a:off x="3348519" y="3511764"/>
            <a:ext cx="8667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</a:rPr>
              <a:t>10000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grpSp>
        <p:nvGrpSpPr>
          <p:cNvPr id="19490" name="Group 41"/>
          <p:cNvGrpSpPr>
            <a:grpSpLocks/>
          </p:cNvGrpSpPr>
          <p:nvPr/>
        </p:nvGrpSpPr>
        <p:grpSpPr bwMode="auto">
          <a:xfrm>
            <a:off x="4405794" y="2970426"/>
            <a:ext cx="660400" cy="657225"/>
            <a:chOff x="997" y="1736"/>
            <a:chExt cx="416" cy="414"/>
          </a:xfrm>
        </p:grpSpPr>
        <p:sp>
          <p:nvSpPr>
            <p:cNvPr id="19498" name="Oval 42"/>
            <p:cNvSpPr>
              <a:spLocks noChangeArrowheads="1"/>
            </p:cNvSpPr>
            <p:nvPr/>
          </p:nvSpPr>
          <p:spPr bwMode="gray">
            <a:xfrm>
              <a:off x="997" y="1738"/>
              <a:ext cx="416" cy="412"/>
            </a:xfrm>
            <a:prstGeom prst="ellipse">
              <a:avLst/>
            </a:prstGeom>
            <a:solidFill>
              <a:schemeClr val="accent2">
                <a:alpha val="70195"/>
              </a:schemeClr>
            </a:solidFill>
            <a:ln w="28575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499" name="Picture 43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32" y="1736"/>
              <a:ext cx="3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91" name="Text Box 44"/>
          <p:cNvSpPr txBox="1">
            <a:spLocks noChangeArrowheads="1"/>
          </p:cNvSpPr>
          <p:nvPr/>
        </p:nvSpPr>
        <p:spPr bwMode="gray">
          <a:xfrm>
            <a:off x="4305781" y="3119651"/>
            <a:ext cx="8667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</a:rPr>
              <a:t>15000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sp>
        <p:nvSpPr>
          <p:cNvPr id="19492" name="Text Box 45"/>
          <p:cNvSpPr txBox="1">
            <a:spLocks noChangeArrowheads="1"/>
          </p:cNvSpPr>
          <p:nvPr/>
        </p:nvSpPr>
        <p:spPr bwMode="gray">
          <a:xfrm>
            <a:off x="5605944" y="2746589"/>
            <a:ext cx="8667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</a:rPr>
              <a:t>20000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grpSp>
        <p:nvGrpSpPr>
          <p:cNvPr id="19493" name="Group 46"/>
          <p:cNvGrpSpPr>
            <a:grpSpLocks/>
          </p:cNvGrpSpPr>
          <p:nvPr/>
        </p:nvGrpSpPr>
        <p:grpSpPr bwMode="auto">
          <a:xfrm>
            <a:off x="6609244" y="2216364"/>
            <a:ext cx="660400" cy="657225"/>
            <a:chOff x="997" y="1736"/>
            <a:chExt cx="416" cy="414"/>
          </a:xfrm>
        </p:grpSpPr>
        <p:sp>
          <p:nvSpPr>
            <p:cNvPr id="19496" name="Oval 47"/>
            <p:cNvSpPr>
              <a:spLocks noChangeArrowheads="1"/>
            </p:cNvSpPr>
            <p:nvPr/>
          </p:nvSpPr>
          <p:spPr bwMode="gray">
            <a:xfrm>
              <a:off x="997" y="1738"/>
              <a:ext cx="416" cy="412"/>
            </a:xfrm>
            <a:prstGeom prst="ellipse">
              <a:avLst/>
            </a:prstGeom>
            <a:solidFill>
              <a:schemeClr val="folHlink">
                <a:alpha val="70195"/>
              </a:schemeClr>
            </a:solidFill>
            <a:ln w="28575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497" name="Picture 4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32" y="1736"/>
              <a:ext cx="3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94" name="Text Box 49"/>
          <p:cNvSpPr txBox="1">
            <a:spLocks noChangeArrowheads="1"/>
          </p:cNvSpPr>
          <p:nvPr/>
        </p:nvSpPr>
        <p:spPr bwMode="gray">
          <a:xfrm>
            <a:off x="6510819" y="2376701"/>
            <a:ext cx="8667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</a:rPr>
              <a:t>25000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sp>
        <p:nvSpPr>
          <p:cNvPr id="19495" name="Freeform 50"/>
          <p:cNvSpPr>
            <a:spLocks/>
          </p:cNvSpPr>
          <p:nvPr/>
        </p:nvSpPr>
        <p:spPr bwMode="gray">
          <a:xfrm rot="-369310">
            <a:off x="1649894" y="2275101"/>
            <a:ext cx="4384675" cy="1323975"/>
          </a:xfrm>
          <a:custGeom>
            <a:avLst/>
            <a:gdLst>
              <a:gd name="T0" fmla="*/ 648508956 w 2706"/>
              <a:gd name="T1" fmla="*/ 1297094579 h 1093"/>
              <a:gd name="T2" fmla="*/ 1184119864 w 2706"/>
              <a:gd name="T3" fmla="*/ 1038849009 h 1093"/>
              <a:gd name="T4" fmla="*/ 1719730974 w 2706"/>
              <a:gd name="T5" fmla="*/ 824623167 h 1093"/>
              <a:gd name="T6" fmla="*/ 2147483647 w 2706"/>
              <a:gd name="T7" fmla="*/ 644144741 h 1093"/>
              <a:gd name="T8" fmla="*/ 2147483647 w 2706"/>
              <a:gd name="T9" fmla="*/ 501816735 h 1093"/>
              <a:gd name="T10" fmla="*/ 2147483647 w 2706"/>
              <a:gd name="T11" fmla="*/ 387367445 h 1093"/>
              <a:gd name="T12" fmla="*/ 2147483647 w 2706"/>
              <a:gd name="T13" fmla="*/ 299329734 h 1093"/>
              <a:gd name="T14" fmla="*/ 2147483647 w 2706"/>
              <a:gd name="T15" fmla="*/ 234768720 h 1093"/>
              <a:gd name="T16" fmla="*/ 2147483647 w 2706"/>
              <a:gd name="T17" fmla="*/ 192216207 h 1093"/>
              <a:gd name="T18" fmla="*/ 2147483647 w 2706"/>
              <a:gd name="T19" fmla="*/ 164337642 h 1093"/>
              <a:gd name="T20" fmla="*/ 2147483647 w 2706"/>
              <a:gd name="T21" fmla="*/ 151131777 h 1093"/>
              <a:gd name="T22" fmla="*/ 2147483647 w 2706"/>
              <a:gd name="T23" fmla="*/ 145262924 h 1093"/>
              <a:gd name="T24" fmla="*/ 2147483647 w 2706"/>
              <a:gd name="T25" fmla="*/ 145262924 h 1093"/>
              <a:gd name="T26" fmla="*/ 2147483647 w 2706"/>
              <a:gd name="T27" fmla="*/ 149664867 h 1093"/>
              <a:gd name="T28" fmla="*/ 2147483647 w 2706"/>
              <a:gd name="T29" fmla="*/ 149664867 h 1093"/>
              <a:gd name="T30" fmla="*/ 2147483647 w 2706"/>
              <a:gd name="T31" fmla="*/ 484208966 h 1093"/>
              <a:gd name="T32" fmla="*/ 2147483647 w 2706"/>
              <a:gd name="T33" fmla="*/ 525293357 h 1093"/>
              <a:gd name="T34" fmla="*/ 2147483647 w 2706"/>
              <a:gd name="T35" fmla="*/ 519424505 h 1093"/>
              <a:gd name="T36" fmla="*/ 2147483647 w 2706"/>
              <a:gd name="T37" fmla="*/ 506218678 h 1093"/>
              <a:gd name="T38" fmla="*/ 2147483647 w 2706"/>
              <a:gd name="T39" fmla="*/ 484208966 h 1093"/>
              <a:gd name="T40" fmla="*/ 2147483647 w 2706"/>
              <a:gd name="T41" fmla="*/ 465134286 h 1093"/>
              <a:gd name="T42" fmla="*/ 2147483647 w 2706"/>
              <a:gd name="T43" fmla="*/ 448994638 h 1093"/>
              <a:gd name="T44" fmla="*/ 2147483647 w 2706"/>
              <a:gd name="T45" fmla="*/ 437255722 h 1093"/>
              <a:gd name="T46" fmla="*/ 2147483647 w 2706"/>
              <a:gd name="T47" fmla="*/ 437255722 h 1093"/>
              <a:gd name="T48" fmla="*/ 2147483647 w 2706"/>
              <a:gd name="T49" fmla="*/ 453395369 h 1093"/>
              <a:gd name="T50" fmla="*/ 2147483647 w 2706"/>
              <a:gd name="T51" fmla="*/ 484208966 h 1093"/>
              <a:gd name="T52" fmla="*/ 2147483647 w 2706"/>
              <a:gd name="T53" fmla="*/ 544368037 h 1093"/>
              <a:gd name="T54" fmla="*/ 2147483647 w 2706"/>
              <a:gd name="T55" fmla="*/ 628004942 h 1093"/>
              <a:gd name="T56" fmla="*/ 2147483647 w 2706"/>
              <a:gd name="T57" fmla="*/ 740987473 h 1093"/>
              <a:gd name="T58" fmla="*/ 1948153663 w 2706"/>
              <a:gd name="T59" fmla="*/ 892119213 h 1093"/>
              <a:gd name="T60" fmla="*/ 1344278729 w 2706"/>
              <a:gd name="T61" fmla="*/ 1079933401 h 1093"/>
              <a:gd name="T62" fmla="*/ 711522838 w 2706"/>
              <a:gd name="T63" fmla="*/ 1308832284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Front">
              <a:rot lat="20099994" lon="600000" rev="0"/>
            </a:camera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/>
      <p:bldP spid="19486" grpId="0"/>
      <p:bldP spid="19489" grpId="0"/>
      <p:bldP spid="19491" grpId="0"/>
      <p:bldP spid="19492" grpId="0"/>
      <p:bldP spid="194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Line 2"/>
          <p:cNvSpPr>
            <a:spLocks noChangeShapeType="1"/>
          </p:cNvSpPr>
          <p:nvPr/>
        </p:nvSpPr>
        <p:spPr bwMode="black">
          <a:xfrm>
            <a:off x="428596" y="3090882"/>
            <a:ext cx="829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black">
          <a:xfrm>
            <a:off x="428596" y="3681432"/>
            <a:ext cx="829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black">
          <a:xfrm>
            <a:off x="428596" y="4357707"/>
            <a:ext cx="829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black">
          <a:xfrm>
            <a:off x="428596" y="5060969"/>
            <a:ext cx="829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841596" y="4903807"/>
            <a:ext cx="3448050" cy="1239837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3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6078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gray">
          <a:xfrm>
            <a:off x="2833659" y="4911744"/>
            <a:ext cx="3455987" cy="61277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9804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585" name="Group 8"/>
          <p:cNvGrpSpPr>
            <a:grpSpLocks/>
          </p:cNvGrpSpPr>
          <p:nvPr/>
        </p:nvGrpSpPr>
        <p:grpSpPr bwMode="auto">
          <a:xfrm>
            <a:off x="3128934" y="4235469"/>
            <a:ext cx="2860675" cy="1062038"/>
            <a:chOff x="394" y="2571"/>
            <a:chExt cx="2347" cy="871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394" y="2571"/>
              <a:ext cx="2347" cy="871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394" y="2576"/>
              <a:ext cx="2347" cy="43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355946" y="3592532"/>
            <a:ext cx="2363788" cy="1003300"/>
            <a:chOff x="593" y="2111"/>
            <a:chExt cx="1940" cy="823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gray">
            <a:xfrm>
              <a:off x="597" y="2111"/>
              <a:ext cx="1936" cy="823"/>
            </a:xfrm>
            <a:prstGeom prst="can">
              <a:avLst>
                <a:gd name="adj" fmla="val 47144"/>
              </a:avLst>
            </a:prstGeom>
            <a:gradFill rotWithShape="1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593" y="2115"/>
              <a:ext cx="1940" cy="3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4587" name="Group 14"/>
          <p:cNvGrpSpPr>
            <a:grpSpLocks/>
          </p:cNvGrpSpPr>
          <p:nvPr/>
        </p:nvGrpSpPr>
        <p:grpSpPr bwMode="auto">
          <a:xfrm>
            <a:off x="3608359" y="3044844"/>
            <a:ext cx="1885950" cy="822325"/>
            <a:chOff x="800" y="1773"/>
            <a:chExt cx="1548" cy="675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gray">
            <a:xfrm>
              <a:off x="800" y="1773"/>
              <a:ext cx="1548" cy="675"/>
            </a:xfrm>
            <a:prstGeom prst="can">
              <a:avLst>
                <a:gd name="adj" fmla="val 40000"/>
              </a:avLst>
            </a:prstGeom>
            <a:gradFill rotWithShape="1">
              <a:gsLst>
                <a:gs pos="0">
                  <a:schemeClr val="hlink">
                    <a:gamma/>
                    <a:shade val="65882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5882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807" y="1773"/>
              <a:ext cx="1541" cy="27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76471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8" name="AutoShape 17"/>
          <p:cNvSpPr>
            <a:spLocks noChangeArrowheads="1"/>
          </p:cNvSpPr>
          <p:nvPr/>
        </p:nvSpPr>
        <p:spPr bwMode="gray">
          <a:xfrm>
            <a:off x="3844896" y="2638444"/>
            <a:ext cx="1473200" cy="560388"/>
          </a:xfrm>
          <a:prstGeom prst="can">
            <a:avLst>
              <a:gd name="adj" fmla="val 36644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8"/>
          <p:cNvSpPr>
            <a:spLocks noChangeArrowheads="1"/>
          </p:cNvSpPr>
          <p:nvPr/>
        </p:nvSpPr>
        <p:spPr bwMode="gray">
          <a:xfrm>
            <a:off x="3754409" y="3476644"/>
            <a:ext cx="16351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200" b="1" dirty="0" smtClean="0">
                <a:solidFill>
                  <a:schemeClr val="bg1"/>
                </a:solidFill>
              </a:rPr>
              <a:t>这里输入文本信息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24590" name="Rectangle 19"/>
          <p:cNvSpPr>
            <a:spLocks noChangeArrowheads="1"/>
          </p:cNvSpPr>
          <p:nvPr/>
        </p:nvSpPr>
        <p:spPr bwMode="gray">
          <a:xfrm>
            <a:off x="3754409" y="4151332"/>
            <a:ext cx="1635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b="1" dirty="0" smtClean="0">
                <a:solidFill>
                  <a:schemeClr val="bg1"/>
                </a:solidFill>
              </a:rPr>
              <a:t>这里输入文本信息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4591" name="Rectangle 20"/>
          <p:cNvSpPr>
            <a:spLocks noChangeArrowheads="1"/>
          </p:cNvSpPr>
          <p:nvPr/>
        </p:nvSpPr>
        <p:spPr bwMode="gray">
          <a:xfrm>
            <a:off x="3754409" y="4876399"/>
            <a:ext cx="1635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b="1" dirty="0" smtClean="0">
                <a:solidFill>
                  <a:schemeClr val="bg1"/>
                </a:solidFill>
              </a:rPr>
              <a:t>这里输入文本信息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4592" name="Rectangle 21"/>
          <p:cNvSpPr>
            <a:spLocks noChangeArrowheads="1"/>
          </p:cNvSpPr>
          <p:nvPr/>
        </p:nvSpPr>
        <p:spPr bwMode="gray">
          <a:xfrm>
            <a:off x="3754409" y="5696167"/>
            <a:ext cx="1635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b="1" dirty="0" smtClean="0">
                <a:solidFill>
                  <a:schemeClr val="bg1"/>
                </a:solidFill>
              </a:rPr>
              <a:t>这里输入文本信息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4593" name="Rectangle 22"/>
          <p:cNvSpPr>
            <a:spLocks noChangeArrowheads="1"/>
          </p:cNvSpPr>
          <p:nvPr/>
        </p:nvSpPr>
        <p:spPr bwMode="gray">
          <a:xfrm>
            <a:off x="3754409" y="2878157"/>
            <a:ext cx="16351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200" b="1" dirty="0" smtClean="0">
                <a:solidFill>
                  <a:schemeClr val="bg1"/>
                </a:solidFill>
              </a:rPr>
              <a:t>这里输入文本信息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black">
          <a:xfrm>
            <a:off x="1827184" y="2689244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858934" y="1663719"/>
            <a:ext cx="52689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zh-CN" altLang="en-US" dirty="0"/>
              <a:t>这里输入文本</a:t>
            </a:r>
            <a:r>
              <a:rPr lang="zh-CN" altLang="en-US" dirty="0" smtClean="0"/>
              <a:t>信息</a:t>
            </a:r>
            <a:r>
              <a:rPr lang="zh-CN" altLang="en-US" dirty="0"/>
              <a:t>这里输入文本信息</a:t>
            </a:r>
            <a:endParaRPr lang="en-US" altLang="zh-CN" dirty="0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black">
          <a:xfrm>
            <a:off x="1585644" y="3241335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black">
          <a:xfrm>
            <a:off x="1404490" y="3871064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black">
          <a:xfrm>
            <a:off x="1162950" y="4569804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black">
          <a:xfrm>
            <a:off x="921410" y="5268543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black">
          <a:xfrm>
            <a:off x="5489962" y="2689244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black">
          <a:xfrm>
            <a:off x="5645238" y="3224081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black">
          <a:xfrm>
            <a:off x="5878151" y="3879689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black">
          <a:xfrm>
            <a:off x="6145570" y="4552549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6421615" y="5268542"/>
            <a:ext cx="17113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1400" dirty="0"/>
              <a:t>这里输入文本信息</a:t>
            </a:r>
            <a:endParaRPr lang="en-US" altLang="zh-CN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/>
      <p:bldP spid="24590" grpId="0"/>
      <p:bldP spid="24591" grpId="0"/>
      <p:bldP spid="24592" grpId="0"/>
      <p:bldP spid="245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929190" y="1966282"/>
            <a:ext cx="3297832" cy="8556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这里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输入标题信息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buFontTx/>
              <a:buChar char="•"/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buFontTx/>
              <a:buChar char="•"/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这里输入文本信息这里输入文本信息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black">
          <a:xfrm>
            <a:off x="4929190" y="3175957"/>
            <a:ext cx="3168352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">
          <a:xfrm>
            <a:off x="1941639" y="5672096"/>
            <a:ext cx="23262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5976" y="1874796"/>
            <a:ext cx="4267200" cy="3629442"/>
            <a:chOff x="1043608" y="1606153"/>
            <a:chExt cx="4267200" cy="3629442"/>
          </a:xfrm>
        </p:grpSpPr>
        <p:sp>
          <p:nvSpPr>
            <p:cNvPr id="7" name="Freeform 6"/>
            <p:cNvSpPr>
              <a:spLocks/>
            </p:cNvSpPr>
            <p:nvPr/>
          </p:nvSpPr>
          <p:spPr bwMode="gray">
            <a:xfrm rot="10800000">
              <a:off x="1454771" y="1606153"/>
              <a:ext cx="2408237" cy="2251075"/>
            </a:xfrm>
            <a:custGeom>
              <a:avLst/>
              <a:gdLst/>
              <a:ahLst/>
              <a:cxnLst>
                <a:cxn ang="0">
                  <a:pos x="0" y="756"/>
                </a:cxn>
                <a:cxn ang="0">
                  <a:pos x="191" y="591"/>
                </a:cxn>
                <a:cxn ang="0">
                  <a:pos x="190" y="672"/>
                </a:cxn>
                <a:cxn ang="0">
                  <a:pos x="194" y="672"/>
                </a:cxn>
                <a:cxn ang="0">
                  <a:pos x="205" y="672"/>
                </a:cxn>
                <a:cxn ang="0">
                  <a:pos x="225" y="671"/>
                </a:cxn>
                <a:cxn ang="0">
                  <a:pos x="250" y="667"/>
                </a:cxn>
                <a:cxn ang="0">
                  <a:pos x="281" y="662"/>
                </a:cxn>
                <a:cxn ang="0">
                  <a:pos x="316" y="653"/>
                </a:cxn>
                <a:cxn ang="0">
                  <a:pos x="356" y="641"/>
                </a:cxn>
                <a:cxn ang="0">
                  <a:pos x="399" y="626"/>
                </a:cxn>
                <a:cxn ang="0">
                  <a:pos x="444" y="605"/>
                </a:cxn>
                <a:cxn ang="0">
                  <a:pos x="492" y="578"/>
                </a:cxn>
                <a:cxn ang="0">
                  <a:pos x="540" y="547"/>
                </a:cxn>
                <a:cxn ang="0">
                  <a:pos x="587" y="508"/>
                </a:cxn>
                <a:cxn ang="0">
                  <a:pos x="635" y="463"/>
                </a:cxn>
                <a:cxn ang="0">
                  <a:pos x="689" y="405"/>
                </a:cxn>
                <a:cxn ang="0">
                  <a:pos x="737" y="350"/>
                </a:cxn>
                <a:cxn ang="0">
                  <a:pos x="780" y="298"/>
                </a:cxn>
                <a:cxn ang="0">
                  <a:pos x="816" y="249"/>
                </a:cxn>
                <a:cxn ang="0">
                  <a:pos x="847" y="204"/>
                </a:cxn>
                <a:cxn ang="0">
                  <a:pos x="873" y="164"/>
                </a:cxn>
                <a:cxn ang="0">
                  <a:pos x="895" y="126"/>
                </a:cxn>
                <a:cxn ang="0">
                  <a:pos x="913" y="94"/>
                </a:cxn>
                <a:cxn ang="0">
                  <a:pos x="926" y="66"/>
                </a:cxn>
                <a:cxn ang="0">
                  <a:pos x="936" y="42"/>
                </a:cxn>
                <a:cxn ang="0">
                  <a:pos x="944" y="24"/>
                </a:cxn>
                <a:cxn ang="0">
                  <a:pos x="949" y="12"/>
                </a:cxn>
                <a:cxn ang="0">
                  <a:pos x="952" y="2"/>
                </a:cxn>
                <a:cxn ang="0">
                  <a:pos x="952" y="0"/>
                </a:cxn>
                <a:cxn ang="0">
                  <a:pos x="952" y="4"/>
                </a:cxn>
                <a:cxn ang="0">
                  <a:pos x="950" y="17"/>
                </a:cxn>
                <a:cxn ang="0">
                  <a:pos x="948" y="36"/>
                </a:cxn>
                <a:cxn ang="0">
                  <a:pos x="942" y="62"/>
                </a:cxn>
                <a:cxn ang="0">
                  <a:pos x="936" y="93"/>
                </a:cxn>
                <a:cxn ang="0">
                  <a:pos x="927" y="130"/>
                </a:cxn>
                <a:cxn ang="0">
                  <a:pos x="914" y="172"/>
                </a:cxn>
                <a:cxn ang="0">
                  <a:pos x="899" y="217"/>
                </a:cxn>
                <a:cxn ang="0">
                  <a:pos x="881" y="264"/>
                </a:cxn>
                <a:cxn ang="0">
                  <a:pos x="857" y="315"/>
                </a:cxn>
                <a:cxn ang="0">
                  <a:pos x="830" y="368"/>
                </a:cxn>
                <a:cxn ang="0">
                  <a:pos x="798" y="421"/>
                </a:cxn>
                <a:cxn ang="0">
                  <a:pos x="762" y="475"/>
                </a:cxn>
                <a:cxn ang="0">
                  <a:pos x="719" y="529"/>
                </a:cxn>
                <a:cxn ang="0">
                  <a:pos x="671" y="582"/>
                </a:cxn>
                <a:cxn ang="0">
                  <a:pos x="613" y="637"/>
                </a:cxn>
                <a:cxn ang="0">
                  <a:pos x="555" y="685"/>
                </a:cxn>
                <a:cxn ang="0">
                  <a:pos x="500" y="726"/>
                </a:cxn>
                <a:cxn ang="0">
                  <a:pos x="447" y="761"/>
                </a:cxn>
                <a:cxn ang="0">
                  <a:pos x="396" y="790"/>
                </a:cxn>
                <a:cxn ang="0">
                  <a:pos x="350" y="813"/>
                </a:cxn>
                <a:cxn ang="0">
                  <a:pos x="307" y="831"/>
                </a:cxn>
                <a:cxn ang="0">
                  <a:pos x="270" y="845"/>
                </a:cxn>
                <a:cxn ang="0">
                  <a:pos x="238" y="855"/>
                </a:cxn>
                <a:cxn ang="0">
                  <a:pos x="212" y="862"/>
                </a:cxn>
                <a:cxn ang="0">
                  <a:pos x="192" y="866"/>
                </a:cxn>
                <a:cxn ang="0">
                  <a:pos x="181" y="868"/>
                </a:cxn>
                <a:cxn ang="0">
                  <a:pos x="176" y="868"/>
                </a:cxn>
                <a:cxn ang="0">
                  <a:pos x="167" y="947"/>
                </a:cxn>
                <a:cxn ang="0">
                  <a:pos x="0" y="756"/>
                </a:cxn>
              </a:cxnLst>
              <a:rect l="0" t="0" r="r" b="b"/>
              <a:pathLst>
                <a:path w="952" h="947">
                  <a:moveTo>
                    <a:pt x="0" y="756"/>
                  </a:moveTo>
                  <a:lnTo>
                    <a:pt x="191" y="591"/>
                  </a:lnTo>
                  <a:lnTo>
                    <a:pt x="190" y="672"/>
                  </a:lnTo>
                  <a:lnTo>
                    <a:pt x="194" y="672"/>
                  </a:lnTo>
                  <a:lnTo>
                    <a:pt x="205" y="672"/>
                  </a:lnTo>
                  <a:lnTo>
                    <a:pt x="225" y="671"/>
                  </a:lnTo>
                  <a:lnTo>
                    <a:pt x="250" y="667"/>
                  </a:lnTo>
                  <a:lnTo>
                    <a:pt x="281" y="662"/>
                  </a:lnTo>
                  <a:lnTo>
                    <a:pt x="316" y="653"/>
                  </a:lnTo>
                  <a:lnTo>
                    <a:pt x="356" y="641"/>
                  </a:lnTo>
                  <a:lnTo>
                    <a:pt x="399" y="626"/>
                  </a:lnTo>
                  <a:lnTo>
                    <a:pt x="444" y="605"/>
                  </a:lnTo>
                  <a:lnTo>
                    <a:pt x="492" y="578"/>
                  </a:lnTo>
                  <a:lnTo>
                    <a:pt x="540" y="547"/>
                  </a:lnTo>
                  <a:lnTo>
                    <a:pt x="587" y="508"/>
                  </a:lnTo>
                  <a:lnTo>
                    <a:pt x="635" y="463"/>
                  </a:lnTo>
                  <a:lnTo>
                    <a:pt x="689" y="405"/>
                  </a:lnTo>
                  <a:lnTo>
                    <a:pt x="737" y="350"/>
                  </a:lnTo>
                  <a:lnTo>
                    <a:pt x="780" y="298"/>
                  </a:lnTo>
                  <a:lnTo>
                    <a:pt x="816" y="249"/>
                  </a:lnTo>
                  <a:lnTo>
                    <a:pt x="847" y="204"/>
                  </a:lnTo>
                  <a:lnTo>
                    <a:pt x="873" y="164"/>
                  </a:lnTo>
                  <a:lnTo>
                    <a:pt x="895" y="126"/>
                  </a:lnTo>
                  <a:lnTo>
                    <a:pt x="913" y="94"/>
                  </a:lnTo>
                  <a:lnTo>
                    <a:pt x="926" y="66"/>
                  </a:lnTo>
                  <a:lnTo>
                    <a:pt x="936" y="42"/>
                  </a:lnTo>
                  <a:lnTo>
                    <a:pt x="944" y="24"/>
                  </a:lnTo>
                  <a:lnTo>
                    <a:pt x="949" y="12"/>
                  </a:lnTo>
                  <a:lnTo>
                    <a:pt x="952" y="2"/>
                  </a:lnTo>
                  <a:lnTo>
                    <a:pt x="952" y="0"/>
                  </a:lnTo>
                  <a:lnTo>
                    <a:pt x="952" y="4"/>
                  </a:lnTo>
                  <a:lnTo>
                    <a:pt x="950" y="17"/>
                  </a:lnTo>
                  <a:lnTo>
                    <a:pt x="948" y="36"/>
                  </a:lnTo>
                  <a:lnTo>
                    <a:pt x="942" y="62"/>
                  </a:lnTo>
                  <a:lnTo>
                    <a:pt x="936" y="93"/>
                  </a:lnTo>
                  <a:lnTo>
                    <a:pt x="927" y="130"/>
                  </a:lnTo>
                  <a:lnTo>
                    <a:pt x="914" y="172"/>
                  </a:lnTo>
                  <a:lnTo>
                    <a:pt x="899" y="217"/>
                  </a:lnTo>
                  <a:lnTo>
                    <a:pt x="881" y="264"/>
                  </a:lnTo>
                  <a:lnTo>
                    <a:pt x="857" y="315"/>
                  </a:lnTo>
                  <a:lnTo>
                    <a:pt x="830" y="368"/>
                  </a:lnTo>
                  <a:lnTo>
                    <a:pt x="798" y="421"/>
                  </a:lnTo>
                  <a:lnTo>
                    <a:pt x="762" y="475"/>
                  </a:lnTo>
                  <a:lnTo>
                    <a:pt x="719" y="529"/>
                  </a:lnTo>
                  <a:lnTo>
                    <a:pt x="671" y="582"/>
                  </a:lnTo>
                  <a:lnTo>
                    <a:pt x="613" y="637"/>
                  </a:lnTo>
                  <a:lnTo>
                    <a:pt x="555" y="685"/>
                  </a:lnTo>
                  <a:lnTo>
                    <a:pt x="500" y="726"/>
                  </a:lnTo>
                  <a:lnTo>
                    <a:pt x="447" y="761"/>
                  </a:lnTo>
                  <a:lnTo>
                    <a:pt x="396" y="790"/>
                  </a:lnTo>
                  <a:lnTo>
                    <a:pt x="350" y="813"/>
                  </a:lnTo>
                  <a:lnTo>
                    <a:pt x="307" y="831"/>
                  </a:lnTo>
                  <a:lnTo>
                    <a:pt x="270" y="845"/>
                  </a:lnTo>
                  <a:lnTo>
                    <a:pt x="238" y="855"/>
                  </a:lnTo>
                  <a:lnTo>
                    <a:pt x="212" y="862"/>
                  </a:lnTo>
                  <a:lnTo>
                    <a:pt x="192" y="866"/>
                  </a:lnTo>
                  <a:lnTo>
                    <a:pt x="181" y="868"/>
                  </a:lnTo>
                  <a:lnTo>
                    <a:pt x="176" y="868"/>
                  </a:lnTo>
                  <a:lnTo>
                    <a:pt x="167" y="947"/>
                  </a:lnTo>
                  <a:lnTo>
                    <a:pt x="0" y="75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0BBD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080808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8" name="AutoShape 7"/>
            <p:cNvSpPr>
              <a:spLocks noChangeArrowheads="1"/>
            </p:cNvSpPr>
            <p:nvPr/>
          </p:nvSpPr>
          <p:spPr bwMode="gray">
            <a:xfrm>
              <a:off x="1043608" y="4581128"/>
              <a:ext cx="4267200" cy="652463"/>
            </a:xfrm>
            <a:prstGeom prst="cube">
              <a:avLst>
                <a:gd name="adj" fmla="val 49880"/>
              </a:avLst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ltGray">
            <a:xfrm rot="16200000" flipV="1">
              <a:off x="1423815" y="4105672"/>
              <a:ext cx="954087" cy="466725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chemeClr val="hlink">
                    <a:gamma/>
                    <a:shade val="6549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ltGray">
            <a:xfrm rot="16200000" flipV="1">
              <a:off x="1971502" y="3838972"/>
              <a:ext cx="1487487" cy="466725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chemeClr val="accent1">
                    <a:gamma/>
                    <a:shade val="6549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 rot="16200000" flipV="1">
              <a:off x="2514427" y="3610372"/>
              <a:ext cx="1944687" cy="466725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chemeClr val="folHlink">
                    <a:gamma/>
                    <a:shade val="6549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gray">
            <a:xfrm rot="16200000" flipV="1">
              <a:off x="2771602" y="3038872"/>
              <a:ext cx="3087687" cy="466725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chemeClr val="accent2">
                    <a:gamma/>
                    <a:shade val="6549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black">
            <a:xfrm>
              <a:off x="1551608" y="4897041"/>
              <a:ext cx="6350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EFEFE"/>
                  </a:solidFill>
                </a:rPr>
                <a:t>2009</a:t>
              </a:r>
              <a:endParaRPr lang="en-US" altLang="zh-CN" sz="1600" b="1" dirty="0">
                <a:solidFill>
                  <a:srgbClr val="FEFEFE"/>
                </a:solidFill>
              </a:endParaRPr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black">
            <a:xfrm>
              <a:off x="2339723" y="4897041"/>
              <a:ext cx="63991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EFEFE"/>
                  </a:solidFill>
                </a:rPr>
                <a:t>2010</a:t>
              </a:r>
              <a:endParaRPr lang="en-US" altLang="zh-CN" sz="1600" b="1" dirty="0">
                <a:solidFill>
                  <a:srgbClr val="FEFEFE"/>
                </a:solidFill>
              </a:endParaRP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black">
            <a:xfrm>
              <a:off x="3126448" y="4897041"/>
              <a:ext cx="62857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EFEFE"/>
                  </a:solidFill>
                </a:rPr>
                <a:t>2011</a:t>
              </a:r>
              <a:endParaRPr lang="en-US" altLang="zh-CN" sz="1600" b="1" dirty="0">
                <a:solidFill>
                  <a:srgbClr val="FEFEFE"/>
                </a:solidFill>
              </a:endParaRP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black">
            <a:xfrm>
              <a:off x="3978023" y="4897041"/>
              <a:ext cx="63991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EFEFE"/>
                  </a:solidFill>
                </a:rPr>
                <a:t>2012</a:t>
              </a:r>
              <a:endParaRPr lang="en-US" altLang="zh-CN" sz="1600" b="1" dirty="0">
                <a:solidFill>
                  <a:srgbClr val="FEFEFE"/>
                </a:solidFill>
              </a:endParaRPr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black">
            <a:xfrm>
              <a:off x="1643683" y="3952478"/>
              <a:ext cx="438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FEFEFE"/>
                  </a:solidFill>
                </a:rPr>
                <a:t>30</a:t>
              </a:r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black">
            <a:xfrm>
              <a:off x="2443783" y="3447653"/>
              <a:ext cx="438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FEFEFE"/>
                  </a:solidFill>
                </a:rPr>
                <a:t>50</a:t>
              </a:r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black">
            <a:xfrm>
              <a:off x="3215308" y="2980928"/>
              <a:ext cx="438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FEFEFE"/>
                  </a:solidFill>
                </a:rPr>
                <a:t>70</a:t>
              </a:r>
            </a:p>
          </p:txBody>
        </p:sp>
        <p:sp>
          <p:nvSpPr>
            <p:cNvPr id="30740" name="Text Box 19"/>
            <p:cNvSpPr txBox="1">
              <a:spLocks noChangeArrowheads="1"/>
            </p:cNvSpPr>
            <p:nvPr/>
          </p:nvSpPr>
          <p:spPr bwMode="black">
            <a:xfrm>
              <a:off x="3970958" y="1837928"/>
              <a:ext cx="565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FEFEFE"/>
                  </a:solidFill>
                </a:rPr>
                <a:t>120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black">
          <a:xfrm>
            <a:off x="4929190" y="3286124"/>
            <a:ext cx="3225824" cy="8556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这里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输入标题信息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buFontTx/>
              <a:buChar char="•"/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信息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0" hangingPunct="0">
              <a:buFontTx/>
              <a:buChar char="•"/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这里输入文本信息这里输入文本信息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21" grpId="0"/>
    </p:bld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DEF6F1"/>
      </a:lt1>
      <a:dk2>
        <a:srgbClr val="000000"/>
      </a:dk2>
      <a:lt2>
        <a:srgbClr val="BFBFBF"/>
      </a:lt2>
      <a:accent1>
        <a:srgbClr val="BFBFBF"/>
      </a:accent1>
      <a:accent2>
        <a:srgbClr val="8DC6FF"/>
      </a:accent2>
      <a:accent3>
        <a:srgbClr val="ECFAF7"/>
      </a:accent3>
      <a:accent4>
        <a:srgbClr val="000000"/>
      </a:accent4>
      <a:accent5>
        <a:srgbClr val="D8D8D8"/>
      </a:accent5>
      <a:accent6>
        <a:srgbClr val="7FB3E7"/>
      </a:accent6>
      <a:hlink>
        <a:srgbClr val="0066CC"/>
      </a:hlink>
      <a:folHlink>
        <a:srgbClr val="004C99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3783</Words>
  <Application>Microsoft Office PowerPoint</Application>
  <PresentationFormat>全屏显示(4:3)</PresentationFormat>
  <Paragraphs>665</Paragraphs>
  <Slides>40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ynnic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重要事项公示系统培训</dc:title>
  <dc:creator>刘迎仙</dc:creator>
  <cp:lastModifiedBy>Administrator</cp:lastModifiedBy>
  <cp:revision>867</cp:revision>
  <dcterms:created xsi:type="dcterms:W3CDTF">2006-06-20T04:12:01Z</dcterms:created>
  <dcterms:modified xsi:type="dcterms:W3CDTF">2016-08-10T06:11:08Z</dcterms:modified>
</cp:coreProperties>
</file>