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Lst>
  <p:notesMasterIdLst>
    <p:notesMasterId r:id="rId34"/>
  </p:notesMasterIdLst>
  <p:sldIdLst>
    <p:sldId id="298" r:id="rId3"/>
    <p:sldId id="299" r:id="rId4"/>
    <p:sldId id="315" r:id="rId5"/>
    <p:sldId id="302" r:id="rId6"/>
    <p:sldId id="301" r:id="rId7"/>
    <p:sldId id="304" r:id="rId8"/>
    <p:sldId id="306" r:id="rId9"/>
    <p:sldId id="305" r:id="rId10"/>
    <p:sldId id="307" r:id="rId11"/>
    <p:sldId id="308" r:id="rId12"/>
    <p:sldId id="309" r:id="rId13"/>
    <p:sldId id="297" r:id="rId14"/>
    <p:sldId id="310" r:id="rId15"/>
    <p:sldId id="300" r:id="rId16"/>
    <p:sldId id="311" r:id="rId17"/>
    <p:sldId id="312" r:id="rId18"/>
    <p:sldId id="313" r:id="rId19"/>
    <p:sldId id="314" r:id="rId20"/>
    <p:sldId id="316" r:id="rId21"/>
    <p:sldId id="317" r:id="rId22"/>
    <p:sldId id="318" r:id="rId23"/>
    <p:sldId id="361" r:id="rId24"/>
    <p:sldId id="360" r:id="rId25"/>
    <p:sldId id="359" r:id="rId26"/>
    <p:sldId id="358" r:id="rId27"/>
    <p:sldId id="357" r:id="rId28"/>
    <p:sldId id="353" r:id="rId29"/>
    <p:sldId id="367" r:id="rId30"/>
    <p:sldId id="366" r:id="rId31"/>
    <p:sldId id="354" r:id="rId32"/>
    <p:sldId id="352" r:id="rId33"/>
  </p:sldIdLst>
  <p:sldSz cx="9144000" cy="6858000" type="screen4x3"/>
  <p:notesSz cx="6858000" cy="9144000"/>
  <p:defaultTextStyle>
    <a:defPPr>
      <a:defRPr lang="zh-CN"/>
    </a:defPPr>
    <a:lvl1pPr algn="ctr" rtl="0" eaLnBrk="0" fontAlgn="base" hangingPunct="0">
      <a:spcBef>
        <a:spcPct val="0"/>
      </a:spcBef>
      <a:spcAft>
        <a:spcPct val="0"/>
      </a:spcAft>
      <a:defRPr b="1" i="1" kern="1200">
        <a:solidFill>
          <a:schemeClr val="tx1"/>
        </a:solidFill>
        <a:latin typeface="Arial" pitchFamily="34" charset="0"/>
        <a:ea typeface="宋体" pitchFamily="2" charset="-122"/>
        <a:cs typeface="+mn-cs"/>
      </a:defRPr>
    </a:lvl1pPr>
    <a:lvl2pPr marL="457200" algn="ctr" rtl="0" eaLnBrk="0" fontAlgn="base" hangingPunct="0">
      <a:spcBef>
        <a:spcPct val="0"/>
      </a:spcBef>
      <a:spcAft>
        <a:spcPct val="0"/>
      </a:spcAft>
      <a:defRPr b="1" i="1" kern="1200">
        <a:solidFill>
          <a:schemeClr val="tx1"/>
        </a:solidFill>
        <a:latin typeface="Arial" pitchFamily="34" charset="0"/>
        <a:ea typeface="宋体" pitchFamily="2" charset="-122"/>
        <a:cs typeface="+mn-cs"/>
      </a:defRPr>
    </a:lvl2pPr>
    <a:lvl3pPr marL="914400" algn="ctr" rtl="0" eaLnBrk="0" fontAlgn="base" hangingPunct="0">
      <a:spcBef>
        <a:spcPct val="0"/>
      </a:spcBef>
      <a:spcAft>
        <a:spcPct val="0"/>
      </a:spcAft>
      <a:defRPr b="1" i="1" kern="1200">
        <a:solidFill>
          <a:schemeClr val="tx1"/>
        </a:solidFill>
        <a:latin typeface="Arial" pitchFamily="34" charset="0"/>
        <a:ea typeface="宋体" pitchFamily="2" charset="-122"/>
        <a:cs typeface="+mn-cs"/>
      </a:defRPr>
    </a:lvl3pPr>
    <a:lvl4pPr marL="1371600" algn="ctr" rtl="0" eaLnBrk="0" fontAlgn="base" hangingPunct="0">
      <a:spcBef>
        <a:spcPct val="0"/>
      </a:spcBef>
      <a:spcAft>
        <a:spcPct val="0"/>
      </a:spcAft>
      <a:defRPr b="1" i="1" kern="1200">
        <a:solidFill>
          <a:schemeClr val="tx1"/>
        </a:solidFill>
        <a:latin typeface="Arial" pitchFamily="34" charset="0"/>
        <a:ea typeface="宋体" pitchFamily="2" charset="-122"/>
        <a:cs typeface="+mn-cs"/>
      </a:defRPr>
    </a:lvl4pPr>
    <a:lvl5pPr marL="1828800" algn="ctr" rtl="0" eaLnBrk="0" fontAlgn="base" hangingPunct="0">
      <a:spcBef>
        <a:spcPct val="0"/>
      </a:spcBef>
      <a:spcAft>
        <a:spcPct val="0"/>
      </a:spcAft>
      <a:defRPr b="1" i="1" kern="1200">
        <a:solidFill>
          <a:schemeClr val="tx1"/>
        </a:solidFill>
        <a:latin typeface="Arial" pitchFamily="34" charset="0"/>
        <a:ea typeface="宋体" pitchFamily="2" charset="-122"/>
        <a:cs typeface="+mn-cs"/>
      </a:defRPr>
    </a:lvl5pPr>
    <a:lvl6pPr marL="2286000" algn="l" defTabSz="914400" rtl="0" eaLnBrk="1" latinLnBrk="0" hangingPunct="1">
      <a:defRPr b="1" i="1" kern="1200">
        <a:solidFill>
          <a:schemeClr val="tx1"/>
        </a:solidFill>
        <a:latin typeface="Arial" pitchFamily="34" charset="0"/>
        <a:ea typeface="宋体" pitchFamily="2" charset="-122"/>
        <a:cs typeface="+mn-cs"/>
      </a:defRPr>
    </a:lvl6pPr>
    <a:lvl7pPr marL="2743200" algn="l" defTabSz="914400" rtl="0" eaLnBrk="1" latinLnBrk="0" hangingPunct="1">
      <a:defRPr b="1" i="1" kern="1200">
        <a:solidFill>
          <a:schemeClr val="tx1"/>
        </a:solidFill>
        <a:latin typeface="Arial" pitchFamily="34" charset="0"/>
        <a:ea typeface="宋体" pitchFamily="2" charset="-122"/>
        <a:cs typeface="+mn-cs"/>
      </a:defRPr>
    </a:lvl7pPr>
    <a:lvl8pPr marL="3200400" algn="l" defTabSz="914400" rtl="0" eaLnBrk="1" latinLnBrk="0" hangingPunct="1">
      <a:defRPr b="1" i="1" kern="1200">
        <a:solidFill>
          <a:schemeClr val="tx1"/>
        </a:solidFill>
        <a:latin typeface="Arial" pitchFamily="34" charset="0"/>
        <a:ea typeface="宋体" pitchFamily="2" charset="-122"/>
        <a:cs typeface="+mn-cs"/>
      </a:defRPr>
    </a:lvl8pPr>
    <a:lvl9pPr marL="3657600" algn="l" defTabSz="914400" rtl="0" eaLnBrk="1" latinLnBrk="0" hangingPunct="1">
      <a:defRPr b="1" i="1"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DFF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7" d="100"/>
          <a:sy n="107" d="100"/>
        </p:scale>
        <p:origin x="-1698" y="6"/>
      </p:cViewPr>
      <p:guideLst>
        <p:guide orient="horz" pos="2526"/>
        <p:guide orient="horz" pos="1422"/>
        <p:guide orient="horz" pos="3884"/>
        <p:guide orient="horz" pos="209"/>
        <p:guide pos="5352"/>
        <p:guide pos="2880"/>
        <p:guide pos="364"/>
      </p:guideLst>
    </p:cSldViewPr>
  </p:slideViewPr>
  <p:notesTextViewPr>
    <p:cViewPr>
      <p:scale>
        <a:sx n="1" d="1"/>
        <a:sy n="1" d="1"/>
      </p:scale>
      <p:origin x="0" y="0"/>
    </p:cViewPr>
  </p:notesTextViewPr>
  <p:gridSpacing cx="72033" cy="72033"/>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idx="4294967295"/>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b="0">
                <a:ea typeface="华文细黑" pitchFamily="2" charset="-122"/>
              </a:defRPr>
            </a:lvl1pPr>
          </a:lstStyle>
          <a:p>
            <a:endParaRPr lang="zh-CN" altLang="zh-CN"/>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b="0">
                <a:ea typeface="华文细黑" pitchFamily="2" charset="-122"/>
              </a:defRPr>
            </a:lvl1pPr>
          </a:lstStyle>
          <a:p>
            <a:endParaRPr lang="zh-CN" altLang="zh-CN"/>
          </a:p>
        </p:txBody>
      </p:sp>
      <p:sp>
        <p:nvSpPr>
          <p:cNvPr id="3076" name="Rectangle 4"/>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0">
              <a:spcBef>
                <a:spcPct val="30000"/>
              </a:spcBef>
              <a:defRPr sz="1200">
                <a:solidFill>
                  <a:schemeClr val="tx1"/>
                </a:solidFill>
                <a:latin typeface="Arial" pitchFamily="34" charset="0"/>
              </a:defRPr>
            </a:lvl1pPr>
            <a:lvl2pPr algn="l" defTabSz="0">
              <a:spcBef>
                <a:spcPct val="30000"/>
              </a:spcBef>
              <a:defRPr sz="1200">
                <a:solidFill>
                  <a:schemeClr val="tx1"/>
                </a:solidFill>
                <a:latin typeface="Arial" pitchFamily="34" charset="0"/>
              </a:defRPr>
            </a:lvl2pPr>
            <a:lvl3pPr algn="l" defTabSz="0">
              <a:spcBef>
                <a:spcPct val="30000"/>
              </a:spcBef>
              <a:defRPr sz="1200">
                <a:solidFill>
                  <a:schemeClr val="tx1"/>
                </a:solidFill>
                <a:latin typeface="Arial" pitchFamily="34" charset="0"/>
              </a:defRPr>
            </a:lvl3pPr>
            <a:lvl4pPr algn="l" defTabSz="0">
              <a:spcBef>
                <a:spcPct val="30000"/>
              </a:spcBef>
              <a:defRPr sz="1200">
                <a:solidFill>
                  <a:schemeClr val="tx1"/>
                </a:solidFill>
                <a:latin typeface="Arial" pitchFamily="34" charset="0"/>
              </a:defRPr>
            </a:lvl4pPr>
            <a:lvl5pPr algn="l" defTabSz="0">
              <a:spcBef>
                <a:spcPct val="30000"/>
              </a:spcBef>
              <a:defRPr sz="1200">
                <a:solidFill>
                  <a:schemeClr val="tx1"/>
                </a:solidFill>
                <a:latin typeface="Arial" pitchFamily="34" charset="0"/>
              </a:defRPr>
            </a:lvl5pPr>
            <a:lvl6pPr marL="457200" defTabSz="0" eaLnBrk="0" fontAlgn="base" hangingPunct="0">
              <a:spcBef>
                <a:spcPct val="30000"/>
              </a:spcBef>
              <a:spcAft>
                <a:spcPct val="0"/>
              </a:spcAft>
              <a:defRPr sz="1200">
                <a:solidFill>
                  <a:schemeClr val="tx1"/>
                </a:solidFill>
                <a:latin typeface="Arial" pitchFamily="34" charset="0"/>
              </a:defRPr>
            </a:lvl6pPr>
            <a:lvl7pPr marL="914400" defTabSz="0" eaLnBrk="0" fontAlgn="base" hangingPunct="0">
              <a:spcBef>
                <a:spcPct val="30000"/>
              </a:spcBef>
              <a:spcAft>
                <a:spcPct val="0"/>
              </a:spcAft>
              <a:defRPr sz="1200">
                <a:solidFill>
                  <a:schemeClr val="tx1"/>
                </a:solidFill>
                <a:latin typeface="Arial" pitchFamily="34" charset="0"/>
              </a:defRPr>
            </a:lvl7pPr>
            <a:lvl8pPr marL="1371600" defTabSz="0" eaLnBrk="0" fontAlgn="base" hangingPunct="0">
              <a:spcBef>
                <a:spcPct val="30000"/>
              </a:spcBef>
              <a:spcAft>
                <a:spcPct val="0"/>
              </a:spcAft>
              <a:defRPr sz="1200">
                <a:solidFill>
                  <a:schemeClr val="tx1"/>
                </a:solidFill>
                <a:latin typeface="Arial" pitchFamily="34" charset="0"/>
              </a:defRPr>
            </a:lvl8pPr>
            <a:lvl9pPr marL="1828800" defTabSz="0" eaLnBrk="0" fontAlgn="base" hangingPunct="0">
              <a:spcBef>
                <a:spcPct val="30000"/>
              </a:spcBef>
              <a:spcAft>
                <a:spcPct val="0"/>
              </a:spcAft>
              <a:defRPr sz="1200">
                <a:solidFill>
                  <a:schemeClr val="tx1"/>
                </a:solidFill>
                <a:latin typeface="Arial" pitchFamily="34" charset="0"/>
              </a:defRPr>
            </a:lvl9pPr>
          </a:lstStyle>
          <a:p>
            <a:r>
              <a:rPr lang="zh-CN" altLang="en-US" b="0" i="0"/>
              <a:t>单击此处编辑母版文本样式</a:t>
            </a:r>
          </a:p>
          <a:p>
            <a:r>
              <a:rPr lang="zh-CN" altLang="en-US" b="0" i="0"/>
              <a:t>第二级</a:t>
            </a:r>
          </a:p>
          <a:p>
            <a:r>
              <a:rPr lang="zh-CN" altLang="en-US" b="0" i="0"/>
              <a:t>第三级</a:t>
            </a:r>
          </a:p>
          <a:p>
            <a:r>
              <a:rPr lang="zh-CN" altLang="en-US" b="0" i="0"/>
              <a:t>第四级</a:t>
            </a:r>
          </a:p>
          <a:p>
            <a:r>
              <a:rPr lang="zh-CN" altLang="en-US" b="0" i="0"/>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b="0">
                <a:ea typeface="华文细黑" pitchFamily="2" charset="-122"/>
              </a:defRPr>
            </a:lvl1pPr>
          </a:lstStyle>
          <a:p>
            <a:endParaRPr lang="zh-CN"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b="0">
                <a:ea typeface="华文细黑" pitchFamily="2" charset="-122"/>
              </a:defRPr>
            </a:lvl1pPr>
          </a:lstStyle>
          <a:p>
            <a:fld id="{6CC08F49-93FF-437D-918B-E22DAAEA65DC}" type="slidenum">
              <a:rPr lang="en-US" altLang="zh-CN"/>
              <a:pPr/>
              <a:t>‹#›</a:t>
            </a:fld>
            <a:endParaRPr lang="en-US" altLang="zh-CN"/>
          </a:p>
        </p:txBody>
      </p:sp>
    </p:spTree>
    <p:extLst>
      <p:ext uri="{BB962C8B-B14F-4D97-AF65-F5344CB8AC3E}">
        <p14:creationId xmlns:p14="http://schemas.microsoft.com/office/powerpoint/2010/main" val="2396201"/>
      </p:ext>
    </p:extLst>
  </p:cSld>
  <p:clrMap bg1="lt1" tx1="dk1" bg2="lt2" tx2="dk2" accent1="accent1" accent2="accent2" accent3="accent3" accent4="accent4" accent5="accent5" accent6="accent6" hlink="hlink" folHlink="folHlink"/>
  <p:notesStyle>
    <a:lvl1pPr algn="l" defTabSz="0" rtl="0" eaLnBrk="0" fontAlgn="base" hangingPunct="0">
      <a:spcBef>
        <a:spcPct val="30000"/>
      </a:spcBef>
      <a:spcAft>
        <a:spcPct val="0"/>
      </a:spcAft>
      <a:defRPr sz="1200" kern="1200">
        <a:solidFill>
          <a:schemeClr val="tx1"/>
        </a:solidFill>
        <a:latin typeface="Arial"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3"/>
          <p:cNvSpPr>
            <a:spLocks noGrp="1"/>
          </p:cNvSpPr>
          <p:nvPr>
            <p:ph type="sldNum" sz="quarter" idx="10"/>
          </p:nvPr>
        </p:nvSpPr>
        <p:spPr/>
        <p:txBody>
          <a:bodyPr/>
          <a:lstStyle>
            <a:lvl1pPr>
              <a:defRPr/>
            </a:lvl1pPr>
          </a:lstStyle>
          <a:p>
            <a:r>
              <a:rPr lang="zh-CN" altLang="en-US"/>
              <a:t>Page  </a:t>
            </a:r>
            <a:fld id="{20639494-D7B2-4C74-99A4-3E6E26B532DE}" type="slidenum">
              <a:rPr lang="zh-CN" altLang="en-US"/>
              <a:pPr/>
              <a:t>‹#›</a:t>
            </a:fld>
            <a:endParaRPr lang="en-US" altLang="zh-CN" sz="1800" b="0"/>
          </a:p>
        </p:txBody>
      </p:sp>
    </p:spTree>
    <p:extLst>
      <p:ext uri="{BB962C8B-B14F-4D97-AF65-F5344CB8AC3E}">
        <p14:creationId xmlns:p14="http://schemas.microsoft.com/office/powerpoint/2010/main" val="3738090191"/>
      </p:ext>
    </p:extLst>
  </p:cSld>
  <p:clrMapOvr>
    <a:masterClrMapping/>
  </p:clrMapOvr>
  <p:transition advClick="0" advTm="1000">
    <p:comb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r>
              <a:rPr lang="zh-CN" altLang="en-US"/>
              <a:t>Page  </a:t>
            </a:r>
            <a:fld id="{D0BD4F5A-7685-486E-8ACE-CBC431C83ADE}" type="slidenum">
              <a:rPr lang="zh-CN" altLang="en-US"/>
              <a:pPr/>
              <a:t>‹#›</a:t>
            </a:fld>
            <a:endParaRPr lang="en-US" altLang="zh-CN" sz="1800" b="0"/>
          </a:p>
        </p:txBody>
      </p:sp>
    </p:spTree>
    <p:extLst>
      <p:ext uri="{BB962C8B-B14F-4D97-AF65-F5344CB8AC3E}">
        <p14:creationId xmlns:p14="http://schemas.microsoft.com/office/powerpoint/2010/main" val="852313282"/>
      </p:ext>
    </p:extLst>
  </p:cSld>
  <p:clrMapOvr>
    <a:masterClrMapping/>
  </p:clrMapOvr>
  <p:transition advClick="0" advTm="1000">
    <p:comb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315913"/>
            <a:ext cx="2051050" cy="58102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315913"/>
            <a:ext cx="6003925" cy="58102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r>
              <a:rPr lang="zh-CN" altLang="en-US"/>
              <a:t>Page  </a:t>
            </a:r>
            <a:fld id="{4B10A049-772A-482D-BA9E-8FE2702052BB}" type="slidenum">
              <a:rPr lang="zh-CN" altLang="en-US"/>
              <a:pPr/>
              <a:t>‹#›</a:t>
            </a:fld>
            <a:endParaRPr lang="en-US" altLang="zh-CN" sz="1800" b="0"/>
          </a:p>
        </p:txBody>
      </p:sp>
    </p:spTree>
    <p:extLst>
      <p:ext uri="{BB962C8B-B14F-4D97-AF65-F5344CB8AC3E}">
        <p14:creationId xmlns:p14="http://schemas.microsoft.com/office/powerpoint/2010/main" val="2241563611"/>
      </p:ext>
    </p:extLst>
  </p:cSld>
  <p:clrMapOvr>
    <a:masterClrMapping/>
  </p:clrMapOvr>
  <p:transition advClick="0" advTm="1000">
    <p:comb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3"/>
          <p:cNvSpPr>
            <a:spLocks noGrp="1"/>
          </p:cNvSpPr>
          <p:nvPr>
            <p:ph type="sldNum" sz="quarter" idx="10"/>
          </p:nvPr>
        </p:nvSpPr>
        <p:spPr/>
        <p:txBody>
          <a:bodyPr/>
          <a:lstStyle>
            <a:lvl1pPr>
              <a:defRPr/>
            </a:lvl1pPr>
          </a:lstStyle>
          <a:p>
            <a:r>
              <a:rPr lang="zh-CN" altLang="en-US"/>
              <a:t>Page  </a:t>
            </a:r>
            <a:fld id="{A908395F-4B10-4F4B-AB42-B57A513125B8}" type="slidenum">
              <a:rPr lang="zh-CN" altLang="en-US"/>
              <a:pPr/>
              <a:t>‹#›</a:t>
            </a:fld>
            <a:endParaRPr lang="en-US" altLang="zh-CN" sz="1800" b="0"/>
          </a:p>
        </p:txBody>
      </p:sp>
    </p:spTree>
    <p:extLst>
      <p:ext uri="{BB962C8B-B14F-4D97-AF65-F5344CB8AC3E}">
        <p14:creationId xmlns:p14="http://schemas.microsoft.com/office/powerpoint/2010/main" val="3682929579"/>
      </p:ext>
    </p:extLst>
  </p:cSld>
  <p:clrMapOvr>
    <a:masterClrMapping/>
  </p:clrMapOvr>
  <p:transition advClick="0" advTm="1000">
    <p:comb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r>
              <a:rPr lang="zh-CN" altLang="en-US"/>
              <a:t>Page  </a:t>
            </a:r>
            <a:fld id="{2F4D9C65-19DA-44D4-9674-E6DF0F3E467F}" type="slidenum">
              <a:rPr lang="zh-CN" altLang="en-US"/>
              <a:pPr/>
              <a:t>‹#›</a:t>
            </a:fld>
            <a:endParaRPr lang="en-US" altLang="zh-CN" sz="1800" b="0"/>
          </a:p>
        </p:txBody>
      </p:sp>
    </p:spTree>
    <p:extLst>
      <p:ext uri="{BB962C8B-B14F-4D97-AF65-F5344CB8AC3E}">
        <p14:creationId xmlns:p14="http://schemas.microsoft.com/office/powerpoint/2010/main" val="2952673082"/>
      </p:ext>
    </p:extLst>
  </p:cSld>
  <p:clrMapOvr>
    <a:masterClrMapping/>
  </p:clrMapOvr>
  <p:transition advClick="0" advTm="1000">
    <p:comb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灯片编号占位符 3"/>
          <p:cNvSpPr>
            <a:spLocks noGrp="1"/>
          </p:cNvSpPr>
          <p:nvPr>
            <p:ph type="sldNum" sz="quarter" idx="10"/>
          </p:nvPr>
        </p:nvSpPr>
        <p:spPr/>
        <p:txBody>
          <a:bodyPr/>
          <a:lstStyle>
            <a:lvl1pPr>
              <a:defRPr/>
            </a:lvl1pPr>
          </a:lstStyle>
          <a:p>
            <a:r>
              <a:rPr lang="zh-CN" altLang="en-US"/>
              <a:t>Page  </a:t>
            </a:r>
            <a:fld id="{721047C3-2960-4E06-AD66-0D79F5ACBDA5}" type="slidenum">
              <a:rPr lang="zh-CN" altLang="en-US"/>
              <a:pPr/>
              <a:t>‹#›</a:t>
            </a:fld>
            <a:endParaRPr lang="en-US" altLang="zh-CN" sz="1800" b="0"/>
          </a:p>
        </p:txBody>
      </p:sp>
    </p:spTree>
    <p:extLst>
      <p:ext uri="{BB962C8B-B14F-4D97-AF65-F5344CB8AC3E}">
        <p14:creationId xmlns:p14="http://schemas.microsoft.com/office/powerpoint/2010/main" val="157328133"/>
      </p:ext>
    </p:extLst>
  </p:cSld>
  <p:clrMapOvr>
    <a:masterClrMapping/>
  </p:clrMapOvr>
  <p:transition advClick="0" advTm="1000">
    <p:comb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125538"/>
            <a:ext cx="4027487" cy="5000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125538"/>
            <a:ext cx="4027488" cy="5000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lvl1pPr>
              <a:defRPr/>
            </a:lvl1pPr>
          </a:lstStyle>
          <a:p>
            <a:r>
              <a:rPr lang="zh-CN" altLang="en-US"/>
              <a:t>Page  </a:t>
            </a:r>
            <a:fld id="{E9A2A6BB-B4BF-4A4B-83AB-9692C00B769A}" type="slidenum">
              <a:rPr lang="zh-CN" altLang="en-US"/>
              <a:pPr/>
              <a:t>‹#›</a:t>
            </a:fld>
            <a:endParaRPr lang="en-US" altLang="zh-CN" sz="1800" b="0"/>
          </a:p>
        </p:txBody>
      </p:sp>
    </p:spTree>
    <p:extLst>
      <p:ext uri="{BB962C8B-B14F-4D97-AF65-F5344CB8AC3E}">
        <p14:creationId xmlns:p14="http://schemas.microsoft.com/office/powerpoint/2010/main" val="4082564858"/>
      </p:ext>
    </p:extLst>
  </p:cSld>
  <p:clrMapOvr>
    <a:masterClrMapping/>
  </p:clrMapOvr>
  <p:transition advClick="0" advTm="1000">
    <p:comb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lstStyle>
            <a:lvl1pPr>
              <a:defRPr/>
            </a:lvl1pPr>
          </a:lstStyle>
          <a:p>
            <a:r>
              <a:rPr lang="zh-CN" altLang="en-US"/>
              <a:t>Page  </a:t>
            </a:r>
            <a:fld id="{BFAE4B91-44B5-4629-9372-4DB6A247E371}" type="slidenum">
              <a:rPr lang="zh-CN" altLang="en-US"/>
              <a:pPr/>
              <a:t>‹#›</a:t>
            </a:fld>
            <a:endParaRPr lang="en-US" altLang="zh-CN" sz="1800" b="0"/>
          </a:p>
        </p:txBody>
      </p:sp>
    </p:spTree>
    <p:extLst>
      <p:ext uri="{BB962C8B-B14F-4D97-AF65-F5344CB8AC3E}">
        <p14:creationId xmlns:p14="http://schemas.microsoft.com/office/powerpoint/2010/main" val="3124986177"/>
      </p:ext>
    </p:extLst>
  </p:cSld>
  <p:clrMapOvr>
    <a:masterClrMapping/>
  </p:clrMapOvr>
  <p:transition advClick="0" advTm="1000">
    <p:comb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lvl1pPr>
              <a:defRPr/>
            </a:lvl1pPr>
          </a:lstStyle>
          <a:p>
            <a:r>
              <a:rPr lang="zh-CN" altLang="en-US"/>
              <a:t>Page  </a:t>
            </a:r>
            <a:fld id="{94192CBA-6BFC-4111-AA06-6398DFAEC979}" type="slidenum">
              <a:rPr lang="zh-CN" altLang="en-US"/>
              <a:pPr/>
              <a:t>‹#›</a:t>
            </a:fld>
            <a:endParaRPr lang="en-US" altLang="zh-CN" sz="1800" b="0"/>
          </a:p>
        </p:txBody>
      </p:sp>
    </p:spTree>
    <p:extLst>
      <p:ext uri="{BB962C8B-B14F-4D97-AF65-F5344CB8AC3E}">
        <p14:creationId xmlns:p14="http://schemas.microsoft.com/office/powerpoint/2010/main" val="1512997430"/>
      </p:ext>
    </p:extLst>
  </p:cSld>
  <p:clrMapOvr>
    <a:masterClrMapping/>
  </p:clrMapOvr>
  <p:transition advClick="0" advTm="1000">
    <p:comb dir="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r>
              <a:rPr lang="zh-CN" altLang="en-US"/>
              <a:t>Page  </a:t>
            </a:r>
            <a:fld id="{1A1D1D92-EC45-478C-91CF-88DC76F19F90}" type="slidenum">
              <a:rPr lang="zh-CN" altLang="en-US"/>
              <a:pPr/>
              <a:t>‹#›</a:t>
            </a:fld>
            <a:endParaRPr lang="en-US" altLang="zh-CN" sz="1800" b="0"/>
          </a:p>
        </p:txBody>
      </p:sp>
    </p:spTree>
    <p:extLst>
      <p:ext uri="{BB962C8B-B14F-4D97-AF65-F5344CB8AC3E}">
        <p14:creationId xmlns:p14="http://schemas.microsoft.com/office/powerpoint/2010/main" val="4097537254"/>
      </p:ext>
    </p:extLst>
  </p:cSld>
  <p:clrMapOvr>
    <a:masterClrMapping/>
  </p:clrMapOvr>
  <p:transition advClick="0" advTm="1000">
    <p:comb dir="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r>
              <a:rPr lang="zh-CN" altLang="en-US"/>
              <a:t>Page  </a:t>
            </a:r>
            <a:fld id="{69A4421A-F491-4B39-AF5F-A5ED677C64F7}" type="slidenum">
              <a:rPr lang="zh-CN" altLang="en-US"/>
              <a:pPr/>
              <a:t>‹#›</a:t>
            </a:fld>
            <a:endParaRPr lang="en-US" altLang="zh-CN" sz="1800" b="0"/>
          </a:p>
        </p:txBody>
      </p:sp>
    </p:spTree>
    <p:extLst>
      <p:ext uri="{BB962C8B-B14F-4D97-AF65-F5344CB8AC3E}">
        <p14:creationId xmlns:p14="http://schemas.microsoft.com/office/powerpoint/2010/main" val="1036035122"/>
      </p:ext>
    </p:extLst>
  </p:cSld>
  <p:clrMapOvr>
    <a:masterClrMapping/>
  </p:clrMapOvr>
  <p:transition advClick="0" advTm="1000">
    <p:comb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r>
              <a:rPr lang="zh-CN" altLang="en-US"/>
              <a:t>Page  </a:t>
            </a:r>
            <a:fld id="{6F7950D1-574E-403B-BF4E-F288B0BB7C60}" type="slidenum">
              <a:rPr lang="zh-CN" altLang="en-US"/>
              <a:pPr/>
              <a:t>‹#›</a:t>
            </a:fld>
            <a:endParaRPr lang="en-US" altLang="zh-CN" sz="1800" b="0"/>
          </a:p>
        </p:txBody>
      </p:sp>
    </p:spTree>
    <p:extLst>
      <p:ext uri="{BB962C8B-B14F-4D97-AF65-F5344CB8AC3E}">
        <p14:creationId xmlns:p14="http://schemas.microsoft.com/office/powerpoint/2010/main" val="3545030741"/>
      </p:ext>
    </p:extLst>
  </p:cSld>
  <p:clrMapOvr>
    <a:masterClrMapping/>
  </p:clrMapOvr>
  <p:transition advClick="0" advTm="1000">
    <p:comb dir="vert"/>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r>
              <a:rPr lang="zh-CN" altLang="en-US"/>
              <a:t>Page  </a:t>
            </a:r>
            <a:fld id="{7FB5E9F8-0457-49E1-85C2-F302C68E5612}" type="slidenum">
              <a:rPr lang="zh-CN" altLang="en-US"/>
              <a:pPr/>
              <a:t>‹#›</a:t>
            </a:fld>
            <a:endParaRPr lang="en-US" altLang="zh-CN" sz="1800" b="0"/>
          </a:p>
        </p:txBody>
      </p:sp>
    </p:spTree>
    <p:extLst>
      <p:ext uri="{BB962C8B-B14F-4D97-AF65-F5344CB8AC3E}">
        <p14:creationId xmlns:p14="http://schemas.microsoft.com/office/powerpoint/2010/main" val="3916470880"/>
      </p:ext>
    </p:extLst>
  </p:cSld>
  <p:clrMapOvr>
    <a:masterClrMapping/>
  </p:clrMapOvr>
  <p:transition advClick="0" advTm="1000">
    <p:comb dir="ver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r>
              <a:rPr lang="zh-CN" altLang="en-US"/>
              <a:t>Page  </a:t>
            </a:r>
            <a:fld id="{6649E4F8-983D-424E-988C-4B243CCA1B1A}" type="slidenum">
              <a:rPr lang="zh-CN" altLang="en-US"/>
              <a:pPr/>
              <a:t>‹#›</a:t>
            </a:fld>
            <a:endParaRPr lang="en-US" altLang="zh-CN" sz="1800" b="0"/>
          </a:p>
        </p:txBody>
      </p:sp>
    </p:spTree>
    <p:extLst>
      <p:ext uri="{BB962C8B-B14F-4D97-AF65-F5344CB8AC3E}">
        <p14:creationId xmlns:p14="http://schemas.microsoft.com/office/powerpoint/2010/main" val="3028497359"/>
      </p:ext>
    </p:extLst>
  </p:cSld>
  <p:clrMapOvr>
    <a:masterClrMapping/>
  </p:clrMapOvr>
  <p:transition advClick="0" advTm="1000">
    <p:comb dir="ver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315913"/>
            <a:ext cx="2051050" cy="58102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315913"/>
            <a:ext cx="6003925" cy="58102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r>
              <a:rPr lang="zh-CN" altLang="en-US"/>
              <a:t>Page  </a:t>
            </a:r>
            <a:fld id="{A65689FA-3F75-4F83-BFE4-7F9B37F2B5C8}" type="slidenum">
              <a:rPr lang="zh-CN" altLang="en-US"/>
              <a:pPr/>
              <a:t>‹#›</a:t>
            </a:fld>
            <a:endParaRPr lang="en-US" altLang="zh-CN" sz="1800" b="0"/>
          </a:p>
        </p:txBody>
      </p:sp>
    </p:spTree>
    <p:extLst>
      <p:ext uri="{BB962C8B-B14F-4D97-AF65-F5344CB8AC3E}">
        <p14:creationId xmlns:p14="http://schemas.microsoft.com/office/powerpoint/2010/main" val="1542829501"/>
      </p:ext>
    </p:extLst>
  </p:cSld>
  <p:clrMapOvr>
    <a:masterClrMapping/>
  </p:clrMapOvr>
  <p:transition advClick="0" advTm="1000">
    <p:comb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灯片编号占位符 3"/>
          <p:cNvSpPr>
            <a:spLocks noGrp="1"/>
          </p:cNvSpPr>
          <p:nvPr>
            <p:ph type="sldNum" sz="quarter" idx="10"/>
          </p:nvPr>
        </p:nvSpPr>
        <p:spPr/>
        <p:txBody>
          <a:bodyPr/>
          <a:lstStyle>
            <a:lvl1pPr>
              <a:defRPr/>
            </a:lvl1pPr>
          </a:lstStyle>
          <a:p>
            <a:r>
              <a:rPr lang="zh-CN" altLang="en-US"/>
              <a:t>Page  </a:t>
            </a:r>
            <a:fld id="{E40DE915-D847-4355-AA4A-4F31BE1C4BC1}" type="slidenum">
              <a:rPr lang="zh-CN" altLang="en-US"/>
              <a:pPr/>
              <a:t>‹#›</a:t>
            </a:fld>
            <a:endParaRPr lang="en-US" altLang="zh-CN" sz="1800" b="0"/>
          </a:p>
        </p:txBody>
      </p:sp>
    </p:spTree>
    <p:extLst>
      <p:ext uri="{BB962C8B-B14F-4D97-AF65-F5344CB8AC3E}">
        <p14:creationId xmlns:p14="http://schemas.microsoft.com/office/powerpoint/2010/main" val="1366796188"/>
      </p:ext>
    </p:extLst>
  </p:cSld>
  <p:clrMapOvr>
    <a:masterClrMapping/>
  </p:clrMapOvr>
  <p:transition advClick="0" advTm="1000">
    <p:comb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125538"/>
            <a:ext cx="4027487" cy="5000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125538"/>
            <a:ext cx="4027488" cy="5000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lvl1pPr>
              <a:defRPr/>
            </a:lvl1pPr>
          </a:lstStyle>
          <a:p>
            <a:r>
              <a:rPr lang="zh-CN" altLang="en-US"/>
              <a:t>Page  </a:t>
            </a:r>
            <a:fld id="{CE4253F4-70C7-4057-802C-5FEB3D66E8C2}" type="slidenum">
              <a:rPr lang="zh-CN" altLang="en-US"/>
              <a:pPr/>
              <a:t>‹#›</a:t>
            </a:fld>
            <a:endParaRPr lang="en-US" altLang="zh-CN" sz="1800" b="0"/>
          </a:p>
        </p:txBody>
      </p:sp>
    </p:spTree>
    <p:extLst>
      <p:ext uri="{BB962C8B-B14F-4D97-AF65-F5344CB8AC3E}">
        <p14:creationId xmlns:p14="http://schemas.microsoft.com/office/powerpoint/2010/main" val="1661854688"/>
      </p:ext>
    </p:extLst>
  </p:cSld>
  <p:clrMapOvr>
    <a:masterClrMapping/>
  </p:clrMapOvr>
  <p:transition advClick="0" advTm="1000">
    <p:comb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lstStyle>
            <a:lvl1pPr>
              <a:defRPr/>
            </a:lvl1pPr>
          </a:lstStyle>
          <a:p>
            <a:r>
              <a:rPr lang="zh-CN" altLang="en-US"/>
              <a:t>Page  </a:t>
            </a:r>
            <a:fld id="{4CCF6C13-11E0-4213-B94E-4217A6346F69}" type="slidenum">
              <a:rPr lang="zh-CN" altLang="en-US"/>
              <a:pPr/>
              <a:t>‹#›</a:t>
            </a:fld>
            <a:endParaRPr lang="en-US" altLang="zh-CN" sz="1800" b="0"/>
          </a:p>
        </p:txBody>
      </p:sp>
    </p:spTree>
    <p:extLst>
      <p:ext uri="{BB962C8B-B14F-4D97-AF65-F5344CB8AC3E}">
        <p14:creationId xmlns:p14="http://schemas.microsoft.com/office/powerpoint/2010/main" val="1090357225"/>
      </p:ext>
    </p:extLst>
  </p:cSld>
  <p:clrMapOvr>
    <a:masterClrMapping/>
  </p:clrMapOvr>
  <p:transition advClick="0" advTm="1000">
    <p:comb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lvl1pPr>
              <a:defRPr/>
            </a:lvl1pPr>
          </a:lstStyle>
          <a:p>
            <a:r>
              <a:rPr lang="zh-CN" altLang="en-US"/>
              <a:t>Page  </a:t>
            </a:r>
            <a:fld id="{6542A25A-6C22-4920-831C-9E4FEBAB8361}" type="slidenum">
              <a:rPr lang="zh-CN" altLang="en-US"/>
              <a:pPr/>
              <a:t>‹#›</a:t>
            </a:fld>
            <a:endParaRPr lang="en-US" altLang="zh-CN" sz="1800" b="0"/>
          </a:p>
        </p:txBody>
      </p:sp>
    </p:spTree>
    <p:extLst>
      <p:ext uri="{BB962C8B-B14F-4D97-AF65-F5344CB8AC3E}">
        <p14:creationId xmlns:p14="http://schemas.microsoft.com/office/powerpoint/2010/main" val="1346058931"/>
      </p:ext>
    </p:extLst>
  </p:cSld>
  <p:clrMapOvr>
    <a:masterClrMapping/>
  </p:clrMapOvr>
  <p:transition advClick="0" advTm="1000">
    <p:comb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r>
              <a:rPr lang="zh-CN" altLang="en-US"/>
              <a:t>Page  </a:t>
            </a:r>
            <a:fld id="{7C7843C7-17D4-4C23-95DB-8015572F601A}" type="slidenum">
              <a:rPr lang="zh-CN" altLang="en-US"/>
              <a:pPr/>
              <a:t>‹#›</a:t>
            </a:fld>
            <a:endParaRPr lang="en-US" altLang="zh-CN" sz="1800" b="0"/>
          </a:p>
        </p:txBody>
      </p:sp>
    </p:spTree>
    <p:extLst>
      <p:ext uri="{BB962C8B-B14F-4D97-AF65-F5344CB8AC3E}">
        <p14:creationId xmlns:p14="http://schemas.microsoft.com/office/powerpoint/2010/main" val="2550121584"/>
      </p:ext>
    </p:extLst>
  </p:cSld>
  <p:clrMapOvr>
    <a:masterClrMapping/>
  </p:clrMapOvr>
  <p:transition advClick="0" advTm="1000">
    <p:comb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r>
              <a:rPr lang="zh-CN" altLang="en-US"/>
              <a:t>Page  </a:t>
            </a:r>
            <a:fld id="{371751CA-9D7E-4422-9958-79C6EA014A00}" type="slidenum">
              <a:rPr lang="zh-CN" altLang="en-US"/>
              <a:pPr/>
              <a:t>‹#›</a:t>
            </a:fld>
            <a:endParaRPr lang="en-US" altLang="zh-CN" sz="1800" b="0"/>
          </a:p>
        </p:txBody>
      </p:sp>
    </p:spTree>
    <p:extLst>
      <p:ext uri="{BB962C8B-B14F-4D97-AF65-F5344CB8AC3E}">
        <p14:creationId xmlns:p14="http://schemas.microsoft.com/office/powerpoint/2010/main" val="3876117715"/>
      </p:ext>
    </p:extLst>
  </p:cSld>
  <p:clrMapOvr>
    <a:masterClrMapping/>
  </p:clrMapOvr>
  <p:transition advClick="0" advTm="1000">
    <p:comb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r>
              <a:rPr lang="zh-CN" altLang="en-US"/>
              <a:t>Page  </a:t>
            </a:r>
            <a:fld id="{A452A3C2-28D4-4E5C-99C2-6AAC0C5E8927}" type="slidenum">
              <a:rPr lang="zh-CN" altLang="en-US"/>
              <a:pPr/>
              <a:t>‹#›</a:t>
            </a:fld>
            <a:endParaRPr lang="en-US" altLang="zh-CN" sz="1800" b="0"/>
          </a:p>
        </p:txBody>
      </p:sp>
    </p:spTree>
    <p:extLst>
      <p:ext uri="{BB962C8B-B14F-4D97-AF65-F5344CB8AC3E}">
        <p14:creationId xmlns:p14="http://schemas.microsoft.com/office/powerpoint/2010/main" val="1955111997"/>
      </p:ext>
    </p:extLst>
  </p:cSld>
  <p:clrMapOvr>
    <a:masterClrMapping/>
  </p:clrMapOvr>
  <p:transition advClick="0" advTm="1000">
    <p:comb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3175"/>
            <a:ext cx="9163050" cy="686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7"/>
          <p:cNvSpPr>
            <a:spLocks noChangeArrowheads="1"/>
          </p:cNvSpPr>
          <p:nvPr/>
        </p:nvSpPr>
        <p:spPr bwMode="auto">
          <a:xfrm>
            <a:off x="7286625" y="333375"/>
            <a:ext cx="1389063" cy="349250"/>
          </a:xfrm>
          <a:prstGeom prst="rect">
            <a:avLst/>
          </a:prstGeom>
          <a:gradFill rotWithShape="1">
            <a:gsLst>
              <a:gs pos="0">
                <a:srgbClr val="FFFFFF"/>
              </a:gs>
              <a:gs pos="100000">
                <a:srgbClr val="DDDDDD"/>
              </a:gs>
            </a:gsLst>
            <a:lin ang="0" scaled="1"/>
          </a:gradFill>
          <a:ln w="9525" cmpd="sng">
            <a:solidFill>
              <a:srgbClr val="969696"/>
            </a:solidFill>
            <a:prstDash val="dash"/>
            <a:miter lim="800000"/>
            <a:headEnd/>
            <a:tailEnd/>
          </a:ln>
        </p:spPr>
        <p:txBody>
          <a:bodyPr wrap="none" anchor="ctr"/>
          <a:lstStyle/>
          <a:p>
            <a:r>
              <a:rPr lang="zh-CN" altLang="zh-CN" sz="1400" i="0">
                <a:solidFill>
                  <a:srgbClr val="000000"/>
                </a:solidFill>
                <a:ea typeface="华文细黑" pitchFamily="2" charset="-122"/>
                <a:sym typeface="Arial" pitchFamily="34" charset="0"/>
              </a:rPr>
              <a:t>LOGO</a:t>
            </a:r>
            <a:endParaRPr lang="zh-CN" altLang="zh-CN" b="0">
              <a:ea typeface="华文细黑" pitchFamily="2" charset="-122"/>
            </a:endParaRPr>
          </a:p>
        </p:txBody>
      </p:sp>
      <p:sp>
        <p:nvSpPr>
          <p:cNvPr id="1028" name="Rectangle 31"/>
          <p:cNvSpPr>
            <a:spLocks noGrp="1" noChangeArrowheads="1"/>
          </p:cNvSpPr>
          <p:nvPr>
            <p:ph type="body" idx="1"/>
          </p:nvPr>
        </p:nvSpPr>
        <p:spPr bwMode="auto">
          <a:xfrm>
            <a:off x="468313" y="1125538"/>
            <a:ext cx="8207375" cy="500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Arial" pitchFamily="34" charset="0"/>
              </a:rPr>
              <a:t>单击此处编辑母版文本样式</a:t>
            </a:r>
          </a:p>
          <a:p>
            <a:pPr lvl="1"/>
            <a:r>
              <a:rPr lang="zh-CN" altLang="zh-CN" smtClean="0">
                <a:sym typeface="Arial" pitchFamily="34" charset="0"/>
              </a:rPr>
              <a:t>第二级</a:t>
            </a:r>
          </a:p>
          <a:p>
            <a:pPr lvl="2"/>
            <a:r>
              <a:rPr lang="zh-CN" altLang="zh-CN" smtClean="0">
                <a:sym typeface="Arial" pitchFamily="34" charset="0"/>
              </a:rPr>
              <a:t>第三级</a:t>
            </a:r>
          </a:p>
          <a:p>
            <a:pPr lvl="3"/>
            <a:r>
              <a:rPr lang="zh-CN" altLang="zh-CN" smtClean="0">
                <a:sym typeface="Arial" pitchFamily="34" charset="0"/>
              </a:rPr>
              <a:t>第四级</a:t>
            </a:r>
          </a:p>
        </p:txBody>
      </p:sp>
      <p:sp>
        <p:nvSpPr>
          <p:cNvPr id="1029" name="Rectangle 5"/>
          <p:cNvSpPr>
            <a:spLocks noGrp="1" noChangeArrowheads="1"/>
          </p:cNvSpPr>
          <p:nvPr>
            <p:ph type="sldNum" sz="quarter" idx="4"/>
          </p:nvPr>
        </p:nvSpPr>
        <p:spPr bwMode="auto">
          <a:xfrm>
            <a:off x="7235825" y="6524625"/>
            <a:ext cx="1439863" cy="19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000">
                <a:ea typeface="+mn-ea"/>
                <a:sym typeface="Arial" pitchFamily="34" charset="0"/>
              </a:defRPr>
            </a:lvl1pPr>
          </a:lstStyle>
          <a:p>
            <a:r>
              <a:rPr lang="zh-CN" altLang="en-US"/>
              <a:t>Page  </a:t>
            </a:r>
            <a:fld id="{8ED0A563-87AF-49EA-BA40-49C35E2B8228}" type="slidenum">
              <a:rPr lang="zh-CN" altLang="en-US"/>
              <a:pPr/>
              <a:t>‹#›</a:t>
            </a:fld>
            <a:endParaRPr lang="en-US" altLang="zh-CN" sz="1800" b="0"/>
          </a:p>
        </p:txBody>
      </p:sp>
      <p:sp>
        <p:nvSpPr>
          <p:cNvPr id="1030" name="Rectangle 27"/>
          <p:cNvSpPr>
            <a:spLocks noGrp="1" noChangeArrowheads="1"/>
          </p:cNvSpPr>
          <p:nvPr>
            <p:ph type="title" idx="4294967295"/>
          </p:nvPr>
        </p:nvSpPr>
        <p:spPr bwMode="auto">
          <a:xfrm>
            <a:off x="468313" y="315913"/>
            <a:ext cx="5832475" cy="59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Arial" pitchFamily="34" charset="0"/>
              </a:rPr>
              <a:t>单击此处编辑母版标题样式</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advClick="0" advTm="1000">
    <p:comb dir="vert"/>
  </p:transition>
  <p:txStyles>
    <p:titleStyle>
      <a:lvl1pPr algn="l" rtl="0" eaLnBrk="0" fontAlgn="base" hangingPunct="0">
        <a:spcBef>
          <a:spcPct val="0"/>
        </a:spcBef>
        <a:spcAft>
          <a:spcPct val="0"/>
        </a:spcAft>
        <a:defRPr sz="2400">
          <a:solidFill>
            <a:schemeClr val="tx1"/>
          </a:solidFill>
          <a:latin typeface="+mj-lt"/>
          <a:ea typeface="+mj-ea"/>
          <a:cs typeface="+mj-cs"/>
          <a:sym typeface="Arial" pitchFamily="34" charset="0"/>
        </a:defRPr>
      </a:lvl1pPr>
      <a:lvl2pPr algn="l" rtl="0" eaLnBrk="0" fontAlgn="base" hangingPunct="0">
        <a:spcBef>
          <a:spcPct val="0"/>
        </a:spcBef>
        <a:spcAft>
          <a:spcPct val="0"/>
        </a:spcAft>
        <a:defRPr sz="2400">
          <a:solidFill>
            <a:schemeClr val="tx1"/>
          </a:solidFill>
          <a:latin typeface="Arial" pitchFamily="34" charset="0"/>
          <a:ea typeface="华文细黑" pitchFamily="2" charset="-122"/>
          <a:sym typeface="Arial" pitchFamily="34" charset="0"/>
        </a:defRPr>
      </a:lvl2pPr>
      <a:lvl3pPr algn="l" rtl="0" eaLnBrk="0" fontAlgn="base" hangingPunct="0">
        <a:spcBef>
          <a:spcPct val="0"/>
        </a:spcBef>
        <a:spcAft>
          <a:spcPct val="0"/>
        </a:spcAft>
        <a:defRPr sz="2400">
          <a:solidFill>
            <a:schemeClr val="tx1"/>
          </a:solidFill>
          <a:latin typeface="Arial" pitchFamily="34" charset="0"/>
          <a:ea typeface="华文细黑" pitchFamily="2" charset="-122"/>
          <a:sym typeface="Arial" pitchFamily="34" charset="0"/>
        </a:defRPr>
      </a:lvl3pPr>
      <a:lvl4pPr algn="l" rtl="0" eaLnBrk="0" fontAlgn="base" hangingPunct="0">
        <a:spcBef>
          <a:spcPct val="0"/>
        </a:spcBef>
        <a:spcAft>
          <a:spcPct val="0"/>
        </a:spcAft>
        <a:defRPr sz="2400">
          <a:solidFill>
            <a:schemeClr val="tx1"/>
          </a:solidFill>
          <a:latin typeface="Arial" pitchFamily="34" charset="0"/>
          <a:ea typeface="华文细黑" pitchFamily="2" charset="-122"/>
          <a:sym typeface="Arial" pitchFamily="34" charset="0"/>
        </a:defRPr>
      </a:lvl4pPr>
      <a:lvl5pPr algn="l" rtl="0" eaLnBrk="0" fontAlgn="base" hangingPunct="0">
        <a:spcBef>
          <a:spcPct val="0"/>
        </a:spcBef>
        <a:spcAft>
          <a:spcPct val="0"/>
        </a:spcAft>
        <a:defRPr sz="2400">
          <a:solidFill>
            <a:schemeClr val="tx1"/>
          </a:solidFill>
          <a:latin typeface="Arial" pitchFamily="34" charset="0"/>
          <a:ea typeface="华文细黑" pitchFamily="2" charset="-122"/>
          <a:sym typeface="Arial" pitchFamily="34" charset="0"/>
        </a:defRPr>
      </a:lvl5pPr>
      <a:lvl6pPr marL="457200" algn="l" rtl="0" eaLnBrk="0" fontAlgn="base" hangingPunct="0">
        <a:spcBef>
          <a:spcPct val="0"/>
        </a:spcBef>
        <a:spcAft>
          <a:spcPct val="0"/>
        </a:spcAft>
        <a:defRPr sz="2400">
          <a:solidFill>
            <a:schemeClr val="tx1"/>
          </a:solidFill>
          <a:latin typeface="Arial" pitchFamily="34" charset="0"/>
          <a:ea typeface="华文细黑" pitchFamily="2" charset="-122"/>
          <a:sym typeface="Arial" pitchFamily="34" charset="0"/>
        </a:defRPr>
      </a:lvl6pPr>
      <a:lvl7pPr marL="914400" algn="l" rtl="0" eaLnBrk="0" fontAlgn="base" hangingPunct="0">
        <a:spcBef>
          <a:spcPct val="0"/>
        </a:spcBef>
        <a:spcAft>
          <a:spcPct val="0"/>
        </a:spcAft>
        <a:defRPr sz="2400">
          <a:solidFill>
            <a:schemeClr val="tx1"/>
          </a:solidFill>
          <a:latin typeface="Arial" pitchFamily="34" charset="0"/>
          <a:ea typeface="华文细黑" pitchFamily="2" charset="-122"/>
          <a:sym typeface="Arial" pitchFamily="34" charset="0"/>
        </a:defRPr>
      </a:lvl7pPr>
      <a:lvl8pPr marL="1371600" algn="l" rtl="0" eaLnBrk="0" fontAlgn="base" hangingPunct="0">
        <a:spcBef>
          <a:spcPct val="0"/>
        </a:spcBef>
        <a:spcAft>
          <a:spcPct val="0"/>
        </a:spcAft>
        <a:defRPr sz="2400">
          <a:solidFill>
            <a:schemeClr val="tx1"/>
          </a:solidFill>
          <a:latin typeface="Arial" pitchFamily="34" charset="0"/>
          <a:ea typeface="华文细黑" pitchFamily="2" charset="-122"/>
          <a:sym typeface="Arial" pitchFamily="34" charset="0"/>
        </a:defRPr>
      </a:lvl8pPr>
      <a:lvl9pPr marL="1828800" algn="l" rtl="0" eaLnBrk="0" fontAlgn="base" hangingPunct="0">
        <a:spcBef>
          <a:spcPct val="0"/>
        </a:spcBef>
        <a:spcAft>
          <a:spcPct val="0"/>
        </a:spcAft>
        <a:defRPr sz="2400">
          <a:solidFill>
            <a:schemeClr val="tx1"/>
          </a:solidFill>
          <a:latin typeface="Arial" pitchFamily="34" charset="0"/>
          <a:ea typeface="华文细黑" pitchFamily="2" charset="-122"/>
          <a:sym typeface="Arial" pitchFamily="34" charset="0"/>
        </a:defRPr>
      </a:lvl9pPr>
    </p:titleStyle>
    <p:bodyStyle>
      <a:lvl1pPr marL="342900" indent="-342900" algn="l" defTabSz="0" rtl="0" eaLnBrk="0" fontAlgn="base" hangingPunct="0">
        <a:spcBef>
          <a:spcPct val="20000"/>
        </a:spcBef>
        <a:spcAft>
          <a:spcPct val="0"/>
        </a:spcAft>
        <a:buClr>
          <a:schemeClr val="accent1"/>
        </a:buClr>
        <a:buFont typeface="Wingdings" pitchFamily="2" charset="2"/>
        <a:buChar char="n"/>
        <a:defRPr sz="2000">
          <a:solidFill>
            <a:schemeClr val="tx1"/>
          </a:solidFill>
          <a:latin typeface="+mn-lt"/>
          <a:ea typeface="+mn-ea"/>
          <a:cs typeface="+mn-cs"/>
          <a:sym typeface="Arial" pitchFamily="34" charset="0"/>
        </a:defRPr>
      </a:lvl1pPr>
      <a:lvl2pPr marL="742950" indent="-285750" algn="l" defTabSz="0" rtl="0" eaLnBrk="0" fontAlgn="base" hangingPunct="0">
        <a:spcBef>
          <a:spcPct val="20000"/>
        </a:spcBef>
        <a:spcAft>
          <a:spcPct val="0"/>
        </a:spcAft>
        <a:buClr>
          <a:schemeClr val="accent1"/>
        </a:buClr>
        <a:buFont typeface="Wingdings" pitchFamily="2" charset="2"/>
        <a:buChar char="n"/>
        <a:defRPr sz="2800">
          <a:solidFill>
            <a:schemeClr val="tx1"/>
          </a:solidFill>
          <a:latin typeface="+mn-lt"/>
          <a:ea typeface="+mn-ea"/>
          <a:sym typeface="Arial" pitchFamily="34" charset="0"/>
        </a:defRPr>
      </a:lvl2pPr>
      <a:lvl3pPr marL="1143000" indent="-228600" algn="l" defTabSz="0" rtl="0" eaLnBrk="0" fontAlgn="base" hangingPunct="0">
        <a:spcBef>
          <a:spcPct val="20000"/>
        </a:spcBef>
        <a:spcAft>
          <a:spcPct val="0"/>
        </a:spcAft>
        <a:buClr>
          <a:schemeClr val="accent2"/>
        </a:buClr>
        <a:buFont typeface="Wingdings" pitchFamily="2" charset="2"/>
        <a:buChar char="n"/>
        <a:defRPr sz="1600">
          <a:solidFill>
            <a:schemeClr val="tx1"/>
          </a:solidFill>
          <a:latin typeface="+mn-lt"/>
          <a:ea typeface="+mn-ea"/>
          <a:sym typeface="Arial" pitchFamily="34" charset="0"/>
        </a:defRPr>
      </a:lvl3pPr>
      <a:lvl4pPr marL="1600200" indent="-228600" algn="l" defTabSz="0" rtl="0" eaLnBrk="0" fontAlgn="base" hangingPunct="0">
        <a:spcBef>
          <a:spcPct val="20000"/>
        </a:spcBef>
        <a:spcAft>
          <a:spcPct val="0"/>
        </a:spcAft>
        <a:buClr>
          <a:schemeClr val="hlink"/>
        </a:buClr>
        <a:buFont typeface="Wingdings" pitchFamily="2" charset="2"/>
        <a:buChar char="n"/>
        <a:defRPr sz="1400">
          <a:solidFill>
            <a:schemeClr val="tx1"/>
          </a:solidFill>
          <a:latin typeface="+mn-lt"/>
          <a:ea typeface="+mn-ea"/>
          <a:sym typeface="Arial" pitchFamily="34" charset="0"/>
        </a:defRPr>
      </a:lvl4pPr>
      <a:lvl5pPr marL="2057400" indent="-228600" algn="l" defTabSz="0" rtl="0" eaLnBrk="0" fontAlgn="base" hangingPunct="0">
        <a:spcBef>
          <a:spcPct val="20000"/>
        </a:spcBef>
        <a:spcAft>
          <a:spcPct val="0"/>
        </a:spcAft>
        <a:buClr>
          <a:schemeClr val="hlink"/>
        </a:buClr>
        <a:buFont typeface="Wingdings" pitchFamily="2" charset="2"/>
        <a:buChar char="»"/>
        <a:defRPr sz="2000">
          <a:solidFill>
            <a:schemeClr val="tx1"/>
          </a:solidFill>
          <a:latin typeface="+mn-lt"/>
          <a:ea typeface="+mn-ea"/>
          <a:sym typeface="Arial" pitchFamily="34" charset="0"/>
        </a:defRPr>
      </a:lvl5pPr>
      <a:lvl6pPr marL="2514600" indent="-228600" algn="l" defTabSz="0" rtl="0" eaLnBrk="0" fontAlgn="base" hangingPunct="0">
        <a:spcBef>
          <a:spcPct val="20000"/>
        </a:spcBef>
        <a:spcAft>
          <a:spcPct val="0"/>
        </a:spcAft>
        <a:buClr>
          <a:schemeClr val="hlink"/>
        </a:buClr>
        <a:buFont typeface="Wingdings" pitchFamily="2" charset="2"/>
        <a:buChar char="»"/>
        <a:defRPr sz="2000">
          <a:solidFill>
            <a:schemeClr val="tx1"/>
          </a:solidFill>
          <a:latin typeface="+mn-lt"/>
          <a:ea typeface="+mn-ea"/>
          <a:sym typeface="Arial" pitchFamily="34" charset="0"/>
        </a:defRPr>
      </a:lvl6pPr>
      <a:lvl7pPr marL="2971800" indent="-228600" algn="l" defTabSz="0" rtl="0" eaLnBrk="0" fontAlgn="base" hangingPunct="0">
        <a:spcBef>
          <a:spcPct val="20000"/>
        </a:spcBef>
        <a:spcAft>
          <a:spcPct val="0"/>
        </a:spcAft>
        <a:buClr>
          <a:schemeClr val="hlink"/>
        </a:buClr>
        <a:buFont typeface="Wingdings" pitchFamily="2" charset="2"/>
        <a:buChar char="»"/>
        <a:defRPr sz="2000">
          <a:solidFill>
            <a:schemeClr val="tx1"/>
          </a:solidFill>
          <a:latin typeface="+mn-lt"/>
          <a:ea typeface="+mn-ea"/>
          <a:sym typeface="Arial" pitchFamily="34" charset="0"/>
        </a:defRPr>
      </a:lvl7pPr>
      <a:lvl8pPr marL="3429000" indent="-228600" algn="l" defTabSz="0" rtl="0" eaLnBrk="0" fontAlgn="base" hangingPunct="0">
        <a:spcBef>
          <a:spcPct val="20000"/>
        </a:spcBef>
        <a:spcAft>
          <a:spcPct val="0"/>
        </a:spcAft>
        <a:buClr>
          <a:schemeClr val="hlink"/>
        </a:buClr>
        <a:buFont typeface="Wingdings" pitchFamily="2" charset="2"/>
        <a:buChar char="»"/>
        <a:defRPr sz="2000">
          <a:solidFill>
            <a:schemeClr val="tx1"/>
          </a:solidFill>
          <a:latin typeface="+mn-lt"/>
          <a:ea typeface="+mn-ea"/>
          <a:sym typeface="Arial" pitchFamily="34" charset="0"/>
        </a:defRPr>
      </a:lvl8pPr>
      <a:lvl9pPr marL="3886200" indent="-228600" algn="l" defTabSz="0" rtl="0" eaLnBrk="0" fontAlgn="base" hangingPunct="0">
        <a:spcBef>
          <a:spcPct val="20000"/>
        </a:spcBef>
        <a:spcAft>
          <a:spcPct val="0"/>
        </a:spcAft>
        <a:buClr>
          <a:schemeClr val="hlink"/>
        </a:buClr>
        <a:buFont typeface="Wingdings" pitchFamily="2" charset="2"/>
        <a:buChar char="»"/>
        <a:defRPr sz="2000">
          <a:solidFill>
            <a:schemeClr val="tx1"/>
          </a:solidFill>
          <a:latin typeface="+mn-lt"/>
          <a:ea typeface="+mn-ea"/>
          <a:sym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3175"/>
            <a:ext cx="9163050" cy="686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7"/>
          <p:cNvSpPr>
            <a:spLocks noChangeArrowheads="1"/>
          </p:cNvSpPr>
          <p:nvPr/>
        </p:nvSpPr>
        <p:spPr bwMode="auto">
          <a:xfrm>
            <a:off x="7286625" y="333375"/>
            <a:ext cx="1389063" cy="349250"/>
          </a:xfrm>
          <a:prstGeom prst="rect">
            <a:avLst/>
          </a:prstGeom>
          <a:gradFill rotWithShape="1">
            <a:gsLst>
              <a:gs pos="0">
                <a:srgbClr val="FFFFFF"/>
              </a:gs>
              <a:gs pos="100000">
                <a:srgbClr val="DDDDDD"/>
              </a:gs>
            </a:gsLst>
            <a:lin ang="0" scaled="1"/>
          </a:gradFill>
          <a:ln w="9525" cmpd="sng">
            <a:solidFill>
              <a:srgbClr val="969696"/>
            </a:solidFill>
            <a:prstDash val="dash"/>
            <a:miter lim="800000"/>
            <a:headEnd/>
            <a:tailEnd/>
          </a:ln>
        </p:spPr>
        <p:txBody>
          <a:bodyPr wrap="none" anchor="ctr"/>
          <a:lstStyle/>
          <a:p>
            <a:r>
              <a:rPr lang="zh-CN" altLang="zh-CN" sz="1400" i="0">
                <a:solidFill>
                  <a:srgbClr val="000000"/>
                </a:solidFill>
                <a:ea typeface="华文细黑" pitchFamily="2" charset="-122"/>
                <a:sym typeface="Arial" pitchFamily="34" charset="0"/>
              </a:rPr>
              <a:t>LOGO</a:t>
            </a:r>
            <a:endParaRPr lang="zh-CN" altLang="zh-CN" b="0">
              <a:ea typeface="华文细黑" pitchFamily="2" charset="-122"/>
            </a:endParaRPr>
          </a:p>
        </p:txBody>
      </p:sp>
      <p:sp>
        <p:nvSpPr>
          <p:cNvPr id="2052" name="Rectangle 31"/>
          <p:cNvSpPr>
            <a:spLocks noGrp="1" noChangeArrowheads="1"/>
          </p:cNvSpPr>
          <p:nvPr>
            <p:ph type="body" idx="1"/>
          </p:nvPr>
        </p:nvSpPr>
        <p:spPr bwMode="auto">
          <a:xfrm>
            <a:off x="468313" y="1125538"/>
            <a:ext cx="8207375" cy="500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Arial" pitchFamily="34" charset="0"/>
              </a:rPr>
              <a:t>单击此处编辑母版文本样式</a:t>
            </a:r>
          </a:p>
          <a:p>
            <a:pPr lvl="1"/>
            <a:r>
              <a:rPr lang="zh-CN" altLang="zh-CN" smtClean="0">
                <a:sym typeface="Arial" pitchFamily="34" charset="0"/>
              </a:rPr>
              <a:t>第二级</a:t>
            </a:r>
          </a:p>
          <a:p>
            <a:pPr lvl="2"/>
            <a:r>
              <a:rPr lang="zh-CN" altLang="zh-CN" smtClean="0">
                <a:sym typeface="Arial" pitchFamily="34" charset="0"/>
              </a:rPr>
              <a:t>第三级</a:t>
            </a:r>
          </a:p>
          <a:p>
            <a:pPr lvl="3"/>
            <a:r>
              <a:rPr lang="zh-CN" altLang="zh-CN" smtClean="0">
                <a:sym typeface="Arial" pitchFamily="34" charset="0"/>
              </a:rPr>
              <a:t>第四级</a:t>
            </a:r>
          </a:p>
        </p:txBody>
      </p:sp>
      <p:sp>
        <p:nvSpPr>
          <p:cNvPr id="2053" name="Rectangle 5"/>
          <p:cNvSpPr>
            <a:spLocks noGrp="1" noChangeArrowheads="1"/>
          </p:cNvSpPr>
          <p:nvPr>
            <p:ph type="sldNum" sz="quarter" idx="4"/>
          </p:nvPr>
        </p:nvSpPr>
        <p:spPr bwMode="auto">
          <a:xfrm>
            <a:off x="7235825" y="6524625"/>
            <a:ext cx="1439863" cy="19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000">
                <a:ea typeface="+mn-ea"/>
                <a:sym typeface="Arial" pitchFamily="34" charset="0"/>
              </a:defRPr>
            </a:lvl1pPr>
          </a:lstStyle>
          <a:p>
            <a:r>
              <a:rPr lang="zh-CN" altLang="en-US"/>
              <a:t>Page  </a:t>
            </a:r>
            <a:fld id="{C7BF39B0-4BE9-4EF7-9BC2-7A6C85FD6687}" type="slidenum">
              <a:rPr lang="zh-CN" altLang="en-US"/>
              <a:pPr/>
              <a:t>‹#›</a:t>
            </a:fld>
            <a:endParaRPr lang="en-US" altLang="zh-CN" sz="1800" b="0"/>
          </a:p>
        </p:txBody>
      </p:sp>
      <p:sp>
        <p:nvSpPr>
          <p:cNvPr id="2054" name="Rectangle 27"/>
          <p:cNvSpPr>
            <a:spLocks noGrp="1" noChangeArrowheads="1"/>
          </p:cNvSpPr>
          <p:nvPr>
            <p:ph type="title" idx="4294967295"/>
          </p:nvPr>
        </p:nvSpPr>
        <p:spPr bwMode="auto">
          <a:xfrm>
            <a:off x="468313" y="315913"/>
            <a:ext cx="5832475" cy="59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Arial" pitchFamily="34" charset="0"/>
              </a:rPr>
              <a:t>单击此处编辑母版标题样式</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advClick="0" advTm="1000">
    <p:comb dir="vert"/>
  </p:transition>
  <p:txStyles>
    <p:titleStyle>
      <a:lvl1pPr algn="l" rtl="0" eaLnBrk="0" fontAlgn="base" hangingPunct="0">
        <a:spcBef>
          <a:spcPct val="0"/>
        </a:spcBef>
        <a:spcAft>
          <a:spcPct val="0"/>
        </a:spcAft>
        <a:defRPr sz="2400">
          <a:solidFill>
            <a:schemeClr val="tx1"/>
          </a:solidFill>
          <a:latin typeface="+mj-lt"/>
          <a:ea typeface="+mj-ea"/>
          <a:cs typeface="+mj-cs"/>
          <a:sym typeface="Arial" pitchFamily="34" charset="0"/>
        </a:defRPr>
      </a:lvl1pPr>
      <a:lvl2pPr algn="l" rtl="0" eaLnBrk="0" fontAlgn="base" hangingPunct="0">
        <a:spcBef>
          <a:spcPct val="0"/>
        </a:spcBef>
        <a:spcAft>
          <a:spcPct val="0"/>
        </a:spcAft>
        <a:defRPr sz="2400">
          <a:solidFill>
            <a:schemeClr val="tx1"/>
          </a:solidFill>
          <a:latin typeface="Arial" pitchFamily="34" charset="0"/>
          <a:ea typeface="华文细黑" pitchFamily="2" charset="-122"/>
          <a:sym typeface="Arial" pitchFamily="34" charset="0"/>
        </a:defRPr>
      </a:lvl2pPr>
      <a:lvl3pPr algn="l" rtl="0" eaLnBrk="0" fontAlgn="base" hangingPunct="0">
        <a:spcBef>
          <a:spcPct val="0"/>
        </a:spcBef>
        <a:spcAft>
          <a:spcPct val="0"/>
        </a:spcAft>
        <a:defRPr sz="2400">
          <a:solidFill>
            <a:schemeClr val="tx1"/>
          </a:solidFill>
          <a:latin typeface="Arial" pitchFamily="34" charset="0"/>
          <a:ea typeface="华文细黑" pitchFamily="2" charset="-122"/>
          <a:sym typeface="Arial" pitchFamily="34" charset="0"/>
        </a:defRPr>
      </a:lvl3pPr>
      <a:lvl4pPr algn="l" rtl="0" eaLnBrk="0" fontAlgn="base" hangingPunct="0">
        <a:spcBef>
          <a:spcPct val="0"/>
        </a:spcBef>
        <a:spcAft>
          <a:spcPct val="0"/>
        </a:spcAft>
        <a:defRPr sz="2400">
          <a:solidFill>
            <a:schemeClr val="tx1"/>
          </a:solidFill>
          <a:latin typeface="Arial" pitchFamily="34" charset="0"/>
          <a:ea typeface="华文细黑" pitchFamily="2" charset="-122"/>
          <a:sym typeface="Arial" pitchFamily="34" charset="0"/>
        </a:defRPr>
      </a:lvl4pPr>
      <a:lvl5pPr algn="l" rtl="0" eaLnBrk="0" fontAlgn="base" hangingPunct="0">
        <a:spcBef>
          <a:spcPct val="0"/>
        </a:spcBef>
        <a:spcAft>
          <a:spcPct val="0"/>
        </a:spcAft>
        <a:defRPr sz="2400">
          <a:solidFill>
            <a:schemeClr val="tx1"/>
          </a:solidFill>
          <a:latin typeface="Arial" pitchFamily="34" charset="0"/>
          <a:ea typeface="华文细黑" pitchFamily="2" charset="-122"/>
          <a:sym typeface="Arial" pitchFamily="34" charset="0"/>
        </a:defRPr>
      </a:lvl5pPr>
      <a:lvl6pPr marL="457200" algn="l" rtl="0" eaLnBrk="0" fontAlgn="base" hangingPunct="0">
        <a:spcBef>
          <a:spcPct val="0"/>
        </a:spcBef>
        <a:spcAft>
          <a:spcPct val="0"/>
        </a:spcAft>
        <a:defRPr sz="2400">
          <a:solidFill>
            <a:schemeClr val="tx1"/>
          </a:solidFill>
          <a:latin typeface="Arial" pitchFamily="34" charset="0"/>
          <a:ea typeface="华文细黑" pitchFamily="2" charset="-122"/>
          <a:sym typeface="Arial" pitchFamily="34" charset="0"/>
        </a:defRPr>
      </a:lvl6pPr>
      <a:lvl7pPr marL="914400" algn="l" rtl="0" eaLnBrk="0" fontAlgn="base" hangingPunct="0">
        <a:spcBef>
          <a:spcPct val="0"/>
        </a:spcBef>
        <a:spcAft>
          <a:spcPct val="0"/>
        </a:spcAft>
        <a:defRPr sz="2400">
          <a:solidFill>
            <a:schemeClr val="tx1"/>
          </a:solidFill>
          <a:latin typeface="Arial" pitchFamily="34" charset="0"/>
          <a:ea typeface="华文细黑" pitchFamily="2" charset="-122"/>
          <a:sym typeface="Arial" pitchFamily="34" charset="0"/>
        </a:defRPr>
      </a:lvl7pPr>
      <a:lvl8pPr marL="1371600" algn="l" rtl="0" eaLnBrk="0" fontAlgn="base" hangingPunct="0">
        <a:spcBef>
          <a:spcPct val="0"/>
        </a:spcBef>
        <a:spcAft>
          <a:spcPct val="0"/>
        </a:spcAft>
        <a:defRPr sz="2400">
          <a:solidFill>
            <a:schemeClr val="tx1"/>
          </a:solidFill>
          <a:latin typeface="Arial" pitchFamily="34" charset="0"/>
          <a:ea typeface="华文细黑" pitchFamily="2" charset="-122"/>
          <a:sym typeface="Arial" pitchFamily="34" charset="0"/>
        </a:defRPr>
      </a:lvl8pPr>
      <a:lvl9pPr marL="1828800" algn="l" rtl="0" eaLnBrk="0" fontAlgn="base" hangingPunct="0">
        <a:spcBef>
          <a:spcPct val="0"/>
        </a:spcBef>
        <a:spcAft>
          <a:spcPct val="0"/>
        </a:spcAft>
        <a:defRPr sz="2400">
          <a:solidFill>
            <a:schemeClr val="tx1"/>
          </a:solidFill>
          <a:latin typeface="Arial" pitchFamily="34" charset="0"/>
          <a:ea typeface="华文细黑" pitchFamily="2" charset="-122"/>
          <a:sym typeface="Arial" pitchFamily="34" charset="0"/>
        </a:defRPr>
      </a:lvl9pPr>
    </p:titleStyle>
    <p:bodyStyle>
      <a:lvl1pPr marL="342900" indent="-342900" algn="l" defTabSz="0" rtl="0" eaLnBrk="0" fontAlgn="base" hangingPunct="0">
        <a:spcBef>
          <a:spcPct val="20000"/>
        </a:spcBef>
        <a:spcAft>
          <a:spcPct val="0"/>
        </a:spcAft>
        <a:buClr>
          <a:schemeClr val="accent1"/>
        </a:buClr>
        <a:buFont typeface="Wingdings" pitchFamily="2" charset="2"/>
        <a:buChar char="n"/>
        <a:defRPr sz="2000">
          <a:solidFill>
            <a:schemeClr val="tx1"/>
          </a:solidFill>
          <a:latin typeface="+mn-lt"/>
          <a:ea typeface="+mn-ea"/>
          <a:cs typeface="+mn-cs"/>
          <a:sym typeface="Arial" pitchFamily="34" charset="0"/>
        </a:defRPr>
      </a:lvl1pPr>
      <a:lvl2pPr marL="742950" indent="-285750" algn="l" defTabSz="0" rtl="0" eaLnBrk="0" fontAlgn="base" hangingPunct="0">
        <a:spcBef>
          <a:spcPct val="20000"/>
        </a:spcBef>
        <a:spcAft>
          <a:spcPct val="0"/>
        </a:spcAft>
        <a:buClr>
          <a:schemeClr val="accent1"/>
        </a:buClr>
        <a:buFont typeface="Wingdings" pitchFamily="2" charset="2"/>
        <a:buChar char="n"/>
        <a:defRPr sz="2800">
          <a:solidFill>
            <a:schemeClr val="tx1"/>
          </a:solidFill>
          <a:latin typeface="+mn-lt"/>
          <a:ea typeface="+mn-ea"/>
          <a:sym typeface="Arial" pitchFamily="34" charset="0"/>
        </a:defRPr>
      </a:lvl2pPr>
      <a:lvl3pPr marL="1143000" indent="-228600" algn="l" defTabSz="0" rtl="0" eaLnBrk="0" fontAlgn="base" hangingPunct="0">
        <a:spcBef>
          <a:spcPct val="20000"/>
        </a:spcBef>
        <a:spcAft>
          <a:spcPct val="0"/>
        </a:spcAft>
        <a:buClr>
          <a:schemeClr val="accent2"/>
        </a:buClr>
        <a:buFont typeface="Wingdings" pitchFamily="2" charset="2"/>
        <a:buChar char="n"/>
        <a:defRPr sz="1600">
          <a:solidFill>
            <a:schemeClr val="tx1"/>
          </a:solidFill>
          <a:latin typeface="+mn-lt"/>
          <a:ea typeface="+mn-ea"/>
          <a:sym typeface="Arial" pitchFamily="34" charset="0"/>
        </a:defRPr>
      </a:lvl3pPr>
      <a:lvl4pPr marL="1600200" indent="-228600" algn="l" defTabSz="0" rtl="0" eaLnBrk="0" fontAlgn="base" hangingPunct="0">
        <a:spcBef>
          <a:spcPct val="20000"/>
        </a:spcBef>
        <a:spcAft>
          <a:spcPct val="0"/>
        </a:spcAft>
        <a:buClr>
          <a:schemeClr val="hlink"/>
        </a:buClr>
        <a:buFont typeface="Wingdings" pitchFamily="2" charset="2"/>
        <a:buChar char="n"/>
        <a:defRPr sz="1400">
          <a:solidFill>
            <a:schemeClr val="tx1"/>
          </a:solidFill>
          <a:latin typeface="+mn-lt"/>
          <a:ea typeface="+mn-ea"/>
          <a:sym typeface="Arial" pitchFamily="34" charset="0"/>
        </a:defRPr>
      </a:lvl4pPr>
      <a:lvl5pPr marL="2057400" indent="-228600" algn="l" defTabSz="0" rtl="0" eaLnBrk="0" fontAlgn="base" hangingPunct="0">
        <a:spcBef>
          <a:spcPct val="20000"/>
        </a:spcBef>
        <a:spcAft>
          <a:spcPct val="0"/>
        </a:spcAft>
        <a:buClr>
          <a:schemeClr val="hlink"/>
        </a:buClr>
        <a:buFont typeface="Wingdings" pitchFamily="2" charset="2"/>
        <a:buChar char="»"/>
        <a:defRPr sz="2000">
          <a:solidFill>
            <a:schemeClr val="tx1"/>
          </a:solidFill>
          <a:latin typeface="+mn-lt"/>
          <a:ea typeface="+mn-ea"/>
          <a:sym typeface="Arial" pitchFamily="34" charset="0"/>
        </a:defRPr>
      </a:lvl5pPr>
      <a:lvl6pPr marL="2514600" indent="-228600" algn="l" defTabSz="0" rtl="0" eaLnBrk="0" fontAlgn="base" hangingPunct="0">
        <a:spcBef>
          <a:spcPct val="20000"/>
        </a:spcBef>
        <a:spcAft>
          <a:spcPct val="0"/>
        </a:spcAft>
        <a:buClr>
          <a:schemeClr val="hlink"/>
        </a:buClr>
        <a:buFont typeface="Wingdings" pitchFamily="2" charset="2"/>
        <a:buChar char="»"/>
        <a:defRPr sz="2000">
          <a:solidFill>
            <a:schemeClr val="tx1"/>
          </a:solidFill>
          <a:latin typeface="+mn-lt"/>
          <a:ea typeface="+mn-ea"/>
          <a:sym typeface="Arial" pitchFamily="34" charset="0"/>
        </a:defRPr>
      </a:lvl6pPr>
      <a:lvl7pPr marL="2971800" indent="-228600" algn="l" defTabSz="0" rtl="0" eaLnBrk="0" fontAlgn="base" hangingPunct="0">
        <a:spcBef>
          <a:spcPct val="20000"/>
        </a:spcBef>
        <a:spcAft>
          <a:spcPct val="0"/>
        </a:spcAft>
        <a:buClr>
          <a:schemeClr val="hlink"/>
        </a:buClr>
        <a:buFont typeface="Wingdings" pitchFamily="2" charset="2"/>
        <a:buChar char="»"/>
        <a:defRPr sz="2000">
          <a:solidFill>
            <a:schemeClr val="tx1"/>
          </a:solidFill>
          <a:latin typeface="+mn-lt"/>
          <a:ea typeface="+mn-ea"/>
          <a:sym typeface="Arial" pitchFamily="34" charset="0"/>
        </a:defRPr>
      </a:lvl7pPr>
      <a:lvl8pPr marL="3429000" indent="-228600" algn="l" defTabSz="0" rtl="0" eaLnBrk="0" fontAlgn="base" hangingPunct="0">
        <a:spcBef>
          <a:spcPct val="20000"/>
        </a:spcBef>
        <a:spcAft>
          <a:spcPct val="0"/>
        </a:spcAft>
        <a:buClr>
          <a:schemeClr val="hlink"/>
        </a:buClr>
        <a:buFont typeface="Wingdings" pitchFamily="2" charset="2"/>
        <a:buChar char="»"/>
        <a:defRPr sz="2000">
          <a:solidFill>
            <a:schemeClr val="tx1"/>
          </a:solidFill>
          <a:latin typeface="+mn-lt"/>
          <a:ea typeface="+mn-ea"/>
          <a:sym typeface="Arial" pitchFamily="34" charset="0"/>
        </a:defRPr>
      </a:lvl8pPr>
      <a:lvl9pPr marL="3886200" indent="-228600" algn="l" defTabSz="0" rtl="0" eaLnBrk="0" fontAlgn="base" hangingPunct="0">
        <a:spcBef>
          <a:spcPct val="20000"/>
        </a:spcBef>
        <a:spcAft>
          <a:spcPct val="0"/>
        </a:spcAft>
        <a:buClr>
          <a:schemeClr val="hlink"/>
        </a:buClr>
        <a:buFont typeface="Wingdings" pitchFamily="2" charset="2"/>
        <a:buChar char="»"/>
        <a:defRPr sz="2000">
          <a:solidFill>
            <a:schemeClr val="tx1"/>
          </a:solidFill>
          <a:latin typeface="+mn-lt"/>
          <a:ea typeface="+mn-ea"/>
          <a:sym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emf"/></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4" Type="http://schemas.openxmlformats.org/officeDocument/2006/relationships/image" Target="../media/image4.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26.png"/><Relationship Id="rId4" Type="http://schemas.openxmlformats.org/officeDocument/2006/relationships/image" Target="../media/image25.emf"/></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emf"/><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2.xml"/><Relationship Id="rId5" Type="http://schemas.openxmlformats.org/officeDocument/2006/relationships/image" Target="../media/image33.png"/><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2.xml"/><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39.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1"/>
          <p:cNvSpPr>
            <a:spLocks noChangeArrowheads="1"/>
          </p:cNvSpPr>
          <p:nvPr/>
        </p:nvSpPr>
        <p:spPr bwMode="auto">
          <a:xfrm>
            <a:off x="1546225" y="331788"/>
            <a:ext cx="2041525"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r>
              <a:rPr lang="zh-CN" altLang="en-US" sz="2400">
                <a:solidFill>
                  <a:schemeClr val="accent1"/>
                </a:solidFill>
              </a:rPr>
              <a:t>点击输入标题</a:t>
            </a:r>
          </a:p>
        </p:txBody>
      </p:sp>
      <p:sp>
        <p:nvSpPr>
          <p:cNvPr id="5123" name="燕尾形 20"/>
          <p:cNvSpPr>
            <a:spLocks noChangeArrowheads="1"/>
          </p:cNvSpPr>
          <p:nvPr/>
        </p:nvSpPr>
        <p:spPr bwMode="auto">
          <a:xfrm>
            <a:off x="809625" y="474663"/>
            <a:ext cx="215900" cy="215900"/>
          </a:xfrm>
          <a:prstGeom prst="chevron">
            <a:avLst>
              <a:gd name="adj" fmla="val 50000"/>
            </a:avLst>
          </a:prstGeom>
          <a:solidFill>
            <a:schemeClr val="accent1"/>
          </a:solidFill>
          <a:ln w="9525" cmpd="sng">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eaLnBrk="1" hangingPunct="1"/>
            <a:endParaRPr lang="zh-CN" altLang="en-US" b="0">
              <a:solidFill>
                <a:schemeClr val="accent1"/>
              </a:solidFill>
            </a:endParaRPr>
          </a:p>
        </p:txBody>
      </p:sp>
      <p:sp>
        <p:nvSpPr>
          <p:cNvPr id="5124" name="燕尾形 21"/>
          <p:cNvSpPr>
            <a:spLocks noChangeArrowheads="1"/>
          </p:cNvSpPr>
          <p:nvPr/>
        </p:nvSpPr>
        <p:spPr bwMode="auto">
          <a:xfrm>
            <a:off x="1063625" y="474663"/>
            <a:ext cx="215900" cy="215900"/>
          </a:xfrm>
          <a:prstGeom prst="chevron">
            <a:avLst>
              <a:gd name="adj" fmla="val 50000"/>
            </a:avLst>
          </a:prstGeom>
          <a:solidFill>
            <a:schemeClr val="accent1"/>
          </a:solidFill>
          <a:ln w="9525" cmpd="sng">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eaLnBrk="1" hangingPunct="1"/>
            <a:endParaRPr lang="zh-CN" altLang="en-US" b="0">
              <a:solidFill>
                <a:schemeClr val="accent1"/>
              </a:solidFill>
            </a:endParaRPr>
          </a:p>
        </p:txBody>
      </p:sp>
      <p:sp>
        <p:nvSpPr>
          <p:cNvPr id="5125" name="燕尾形 22"/>
          <p:cNvSpPr>
            <a:spLocks noChangeArrowheads="1"/>
          </p:cNvSpPr>
          <p:nvPr/>
        </p:nvSpPr>
        <p:spPr bwMode="auto">
          <a:xfrm>
            <a:off x="1314450" y="474663"/>
            <a:ext cx="215900" cy="215900"/>
          </a:xfrm>
          <a:prstGeom prst="chevron">
            <a:avLst>
              <a:gd name="adj" fmla="val 50000"/>
            </a:avLst>
          </a:prstGeom>
          <a:solidFill>
            <a:schemeClr val="accent1"/>
          </a:solidFill>
          <a:ln w="9525" cmpd="sng">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eaLnBrk="1" hangingPunct="1"/>
            <a:endParaRPr lang="zh-CN" altLang="en-US" b="0">
              <a:solidFill>
                <a:schemeClr val="accent1"/>
              </a:solidFill>
            </a:endParaRPr>
          </a:p>
        </p:txBody>
      </p:sp>
      <p:grpSp>
        <p:nvGrpSpPr>
          <p:cNvPr id="5126" name="Group 6"/>
          <p:cNvGrpSpPr>
            <a:grpSpLocks/>
          </p:cNvGrpSpPr>
          <p:nvPr/>
        </p:nvGrpSpPr>
        <p:grpSpPr bwMode="auto">
          <a:xfrm>
            <a:off x="2613025" y="2863850"/>
            <a:ext cx="5311775" cy="688975"/>
            <a:chOff x="0" y="0"/>
            <a:chExt cx="4058" cy="480"/>
          </a:xfrm>
        </p:grpSpPr>
        <p:sp>
          <p:nvSpPr>
            <p:cNvPr id="5127" name="AutoShape 38"/>
            <p:cNvSpPr>
              <a:spLocks noChangeArrowheads="1"/>
            </p:cNvSpPr>
            <p:nvPr/>
          </p:nvSpPr>
          <p:spPr bwMode="auto">
            <a:xfrm>
              <a:off x="0" y="0"/>
              <a:ext cx="4058" cy="480"/>
            </a:xfrm>
            <a:prstGeom prst="roundRect">
              <a:avLst>
                <a:gd name="adj" fmla="val 17509"/>
              </a:avLst>
            </a:prstGeom>
            <a:gradFill rotWithShape="1">
              <a:gsLst>
                <a:gs pos="0">
                  <a:srgbClr val="BC000D"/>
                </a:gs>
                <a:gs pos="50000">
                  <a:srgbClr val="AD000C"/>
                </a:gs>
                <a:gs pos="100000">
                  <a:srgbClr val="BC000D"/>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grpSp>
          <p:nvGrpSpPr>
            <p:cNvPr id="5128" name="Group 8"/>
            <p:cNvGrpSpPr>
              <a:grpSpLocks/>
            </p:cNvGrpSpPr>
            <p:nvPr/>
          </p:nvGrpSpPr>
          <p:grpSpPr bwMode="auto">
            <a:xfrm>
              <a:off x="10" y="15"/>
              <a:ext cx="4043" cy="444"/>
              <a:chOff x="0" y="0"/>
              <a:chExt cx="3988" cy="444"/>
            </a:xfrm>
          </p:grpSpPr>
          <p:sp>
            <p:nvSpPr>
              <p:cNvPr id="5129" name="AutoShape 40"/>
              <p:cNvSpPr>
                <a:spLocks noChangeArrowheads="1"/>
              </p:cNvSpPr>
              <p:nvPr/>
            </p:nvSpPr>
            <p:spPr bwMode="auto">
              <a:xfrm>
                <a:off x="0" y="329"/>
                <a:ext cx="3988" cy="115"/>
              </a:xfrm>
              <a:prstGeom prst="roundRect">
                <a:avLst>
                  <a:gd name="adj" fmla="val 50000"/>
                </a:avLst>
              </a:prstGeom>
              <a:gradFill rotWithShape="1">
                <a:gsLst>
                  <a:gs pos="0">
                    <a:srgbClr val="BC000D">
                      <a:alpha val="0"/>
                    </a:srgbClr>
                  </a:gs>
                  <a:gs pos="100000">
                    <a:srgbClr val="FFFFFF"/>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5130" name="AutoShape 41"/>
              <p:cNvSpPr>
                <a:spLocks noChangeArrowheads="1"/>
              </p:cNvSpPr>
              <p:nvPr/>
            </p:nvSpPr>
            <p:spPr bwMode="auto">
              <a:xfrm>
                <a:off x="0" y="0"/>
                <a:ext cx="3988" cy="115"/>
              </a:xfrm>
              <a:prstGeom prst="roundRect">
                <a:avLst>
                  <a:gd name="adj" fmla="val 50000"/>
                </a:avLst>
              </a:prstGeom>
              <a:gradFill rotWithShape="1">
                <a:gsLst>
                  <a:gs pos="0">
                    <a:srgbClr val="FFFFFF"/>
                  </a:gs>
                  <a:gs pos="100000">
                    <a:srgbClr val="BC000D">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grpSp>
      </p:grpSp>
      <p:grpSp>
        <p:nvGrpSpPr>
          <p:cNvPr id="5131" name="Group 11"/>
          <p:cNvGrpSpPr>
            <a:grpSpLocks/>
          </p:cNvGrpSpPr>
          <p:nvPr/>
        </p:nvGrpSpPr>
        <p:grpSpPr bwMode="auto">
          <a:xfrm>
            <a:off x="2613025" y="3729038"/>
            <a:ext cx="5311775" cy="688975"/>
            <a:chOff x="0" y="0"/>
            <a:chExt cx="4058" cy="480"/>
          </a:xfrm>
        </p:grpSpPr>
        <p:sp>
          <p:nvSpPr>
            <p:cNvPr id="5132" name="AutoShape 43"/>
            <p:cNvSpPr>
              <a:spLocks noChangeArrowheads="1"/>
            </p:cNvSpPr>
            <p:nvPr/>
          </p:nvSpPr>
          <p:spPr bwMode="auto">
            <a:xfrm>
              <a:off x="0" y="0"/>
              <a:ext cx="4058" cy="480"/>
            </a:xfrm>
            <a:prstGeom prst="roundRect">
              <a:avLst>
                <a:gd name="adj" fmla="val 17509"/>
              </a:avLst>
            </a:prstGeom>
            <a:gradFill rotWithShape="1">
              <a:gsLst>
                <a:gs pos="0">
                  <a:srgbClr val="3A0004"/>
                </a:gs>
                <a:gs pos="50000">
                  <a:srgbClr val="350004"/>
                </a:gs>
                <a:gs pos="100000">
                  <a:srgbClr val="3A0004"/>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grpSp>
          <p:nvGrpSpPr>
            <p:cNvPr id="5133" name="Group 13"/>
            <p:cNvGrpSpPr>
              <a:grpSpLocks/>
            </p:cNvGrpSpPr>
            <p:nvPr/>
          </p:nvGrpSpPr>
          <p:grpSpPr bwMode="auto">
            <a:xfrm>
              <a:off x="10" y="15"/>
              <a:ext cx="4043" cy="444"/>
              <a:chOff x="0" y="0"/>
              <a:chExt cx="3988" cy="444"/>
            </a:xfrm>
          </p:grpSpPr>
          <p:sp>
            <p:nvSpPr>
              <p:cNvPr id="5134" name="AutoShape 45"/>
              <p:cNvSpPr>
                <a:spLocks noChangeArrowheads="1"/>
              </p:cNvSpPr>
              <p:nvPr/>
            </p:nvSpPr>
            <p:spPr bwMode="auto">
              <a:xfrm>
                <a:off x="0" y="329"/>
                <a:ext cx="3988" cy="115"/>
              </a:xfrm>
              <a:prstGeom prst="roundRect">
                <a:avLst>
                  <a:gd name="adj" fmla="val 50000"/>
                </a:avLst>
              </a:prstGeom>
              <a:gradFill rotWithShape="1">
                <a:gsLst>
                  <a:gs pos="0">
                    <a:srgbClr val="3A0004">
                      <a:alpha val="0"/>
                    </a:srgbClr>
                  </a:gs>
                  <a:gs pos="100000">
                    <a:srgbClr val="FFFFFF"/>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5135" name="AutoShape 46"/>
              <p:cNvSpPr>
                <a:spLocks noChangeArrowheads="1"/>
              </p:cNvSpPr>
              <p:nvPr/>
            </p:nvSpPr>
            <p:spPr bwMode="auto">
              <a:xfrm>
                <a:off x="0" y="0"/>
                <a:ext cx="3988" cy="115"/>
              </a:xfrm>
              <a:prstGeom prst="roundRect">
                <a:avLst>
                  <a:gd name="adj" fmla="val 50000"/>
                </a:avLst>
              </a:prstGeom>
              <a:gradFill rotWithShape="1">
                <a:gsLst>
                  <a:gs pos="0">
                    <a:srgbClr val="FFFFFF"/>
                  </a:gs>
                  <a:gs pos="100000">
                    <a:srgbClr val="3A0004">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grpSp>
      </p:grpSp>
      <p:grpSp>
        <p:nvGrpSpPr>
          <p:cNvPr id="5136" name="Group 16"/>
          <p:cNvGrpSpPr>
            <a:grpSpLocks/>
          </p:cNvGrpSpPr>
          <p:nvPr/>
        </p:nvGrpSpPr>
        <p:grpSpPr bwMode="auto">
          <a:xfrm>
            <a:off x="2613025" y="4586288"/>
            <a:ext cx="5311775" cy="688975"/>
            <a:chOff x="0" y="0"/>
            <a:chExt cx="4058" cy="480"/>
          </a:xfrm>
        </p:grpSpPr>
        <p:sp>
          <p:nvSpPr>
            <p:cNvPr id="5137" name="AutoShape 48"/>
            <p:cNvSpPr>
              <a:spLocks noChangeArrowheads="1"/>
            </p:cNvSpPr>
            <p:nvPr/>
          </p:nvSpPr>
          <p:spPr bwMode="auto">
            <a:xfrm>
              <a:off x="0" y="0"/>
              <a:ext cx="4058" cy="480"/>
            </a:xfrm>
            <a:prstGeom prst="roundRect">
              <a:avLst>
                <a:gd name="adj" fmla="val 17509"/>
              </a:avLst>
            </a:prstGeom>
            <a:gradFill rotWithShape="1">
              <a:gsLst>
                <a:gs pos="0">
                  <a:srgbClr val="FF3B3B"/>
                </a:gs>
                <a:gs pos="50000">
                  <a:srgbClr val="EB3636"/>
                </a:gs>
                <a:gs pos="100000">
                  <a:srgbClr val="FF3B3B"/>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grpSp>
          <p:nvGrpSpPr>
            <p:cNvPr id="5138" name="Group 18"/>
            <p:cNvGrpSpPr>
              <a:grpSpLocks/>
            </p:cNvGrpSpPr>
            <p:nvPr/>
          </p:nvGrpSpPr>
          <p:grpSpPr bwMode="auto">
            <a:xfrm>
              <a:off x="10" y="15"/>
              <a:ext cx="4043" cy="444"/>
              <a:chOff x="0" y="0"/>
              <a:chExt cx="3988" cy="444"/>
            </a:xfrm>
          </p:grpSpPr>
          <p:sp>
            <p:nvSpPr>
              <p:cNvPr id="5139" name="AutoShape 50"/>
              <p:cNvSpPr>
                <a:spLocks noChangeArrowheads="1"/>
              </p:cNvSpPr>
              <p:nvPr/>
            </p:nvSpPr>
            <p:spPr bwMode="auto">
              <a:xfrm>
                <a:off x="0" y="329"/>
                <a:ext cx="3988" cy="115"/>
              </a:xfrm>
              <a:prstGeom prst="roundRect">
                <a:avLst>
                  <a:gd name="adj" fmla="val 50000"/>
                </a:avLst>
              </a:prstGeom>
              <a:gradFill rotWithShape="1">
                <a:gsLst>
                  <a:gs pos="0">
                    <a:srgbClr val="FF3B3B">
                      <a:alpha val="0"/>
                    </a:srgbClr>
                  </a:gs>
                  <a:gs pos="100000">
                    <a:srgbClr val="FFFFFF"/>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5140" name="AutoShape 51"/>
              <p:cNvSpPr>
                <a:spLocks noChangeArrowheads="1"/>
              </p:cNvSpPr>
              <p:nvPr/>
            </p:nvSpPr>
            <p:spPr bwMode="auto">
              <a:xfrm>
                <a:off x="0" y="0"/>
                <a:ext cx="3988" cy="115"/>
              </a:xfrm>
              <a:prstGeom prst="roundRect">
                <a:avLst>
                  <a:gd name="adj" fmla="val 50000"/>
                </a:avLst>
              </a:prstGeom>
              <a:gradFill rotWithShape="1">
                <a:gsLst>
                  <a:gs pos="0">
                    <a:srgbClr val="FFFFFF"/>
                  </a:gs>
                  <a:gs pos="100000">
                    <a:srgbClr val="FF3B3B">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grpSp>
      </p:grpSp>
      <p:grpSp>
        <p:nvGrpSpPr>
          <p:cNvPr id="5141" name="Group 21"/>
          <p:cNvGrpSpPr>
            <a:grpSpLocks/>
          </p:cNvGrpSpPr>
          <p:nvPr/>
        </p:nvGrpSpPr>
        <p:grpSpPr bwMode="auto">
          <a:xfrm>
            <a:off x="2613025" y="2000250"/>
            <a:ext cx="5311775" cy="688975"/>
            <a:chOff x="0" y="0"/>
            <a:chExt cx="4058" cy="480"/>
          </a:xfrm>
        </p:grpSpPr>
        <p:sp>
          <p:nvSpPr>
            <p:cNvPr id="5142" name="AutoShape 53"/>
            <p:cNvSpPr>
              <a:spLocks noChangeArrowheads="1"/>
            </p:cNvSpPr>
            <p:nvPr/>
          </p:nvSpPr>
          <p:spPr bwMode="auto">
            <a:xfrm>
              <a:off x="0" y="0"/>
              <a:ext cx="4058" cy="480"/>
            </a:xfrm>
            <a:prstGeom prst="roundRect">
              <a:avLst>
                <a:gd name="adj" fmla="val 17509"/>
              </a:avLst>
            </a:prstGeom>
            <a:gradFill rotWithShape="1">
              <a:gsLst>
                <a:gs pos="0">
                  <a:srgbClr val="FF0517"/>
                </a:gs>
                <a:gs pos="50000">
                  <a:srgbClr val="EB0515"/>
                </a:gs>
                <a:gs pos="100000">
                  <a:srgbClr val="FF0517"/>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grpSp>
          <p:nvGrpSpPr>
            <p:cNvPr id="5143" name="Group 23"/>
            <p:cNvGrpSpPr>
              <a:grpSpLocks/>
            </p:cNvGrpSpPr>
            <p:nvPr/>
          </p:nvGrpSpPr>
          <p:grpSpPr bwMode="auto">
            <a:xfrm>
              <a:off x="10" y="15"/>
              <a:ext cx="4043" cy="444"/>
              <a:chOff x="0" y="0"/>
              <a:chExt cx="3988" cy="444"/>
            </a:xfrm>
          </p:grpSpPr>
          <p:sp>
            <p:nvSpPr>
              <p:cNvPr id="5144" name="AutoShape 55"/>
              <p:cNvSpPr>
                <a:spLocks noChangeArrowheads="1"/>
              </p:cNvSpPr>
              <p:nvPr/>
            </p:nvSpPr>
            <p:spPr bwMode="auto">
              <a:xfrm>
                <a:off x="0" y="329"/>
                <a:ext cx="3988" cy="115"/>
              </a:xfrm>
              <a:prstGeom prst="roundRect">
                <a:avLst>
                  <a:gd name="adj" fmla="val 50000"/>
                </a:avLst>
              </a:prstGeom>
              <a:gradFill rotWithShape="1">
                <a:gsLst>
                  <a:gs pos="0">
                    <a:srgbClr val="FF0517">
                      <a:alpha val="0"/>
                    </a:srgbClr>
                  </a:gs>
                  <a:gs pos="100000">
                    <a:srgbClr val="FFFFFF"/>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5145" name="AutoShape 56"/>
              <p:cNvSpPr>
                <a:spLocks noChangeArrowheads="1"/>
              </p:cNvSpPr>
              <p:nvPr/>
            </p:nvSpPr>
            <p:spPr bwMode="auto">
              <a:xfrm>
                <a:off x="0" y="0"/>
                <a:ext cx="3988" cy="115"/>
              </a:xfrm>
              <a:prstGeom prst="roundRect">
                <a:avLst>
                  <a:gd name="adj" fmla="val 50000"/>
                </a:avLst>
              </a:prstGeom>
              <a:gradFill rotWithShape="1">
                <a:gsLst>
                  <a:gs pos="0">
                    <a:srgbClr val="FFFFFF"/>
                  </a:gs>
                  <a:gs pos="100000">
                    <a:srgbClr val="FF0517">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grpSp>
      </p:grpSp>
      <p:sp>
        <p:nvSpPr>
          <p:cNvPr id="5146" name="Text Box 57"/>
          <p:cNvSpPr txBox="1">
            <a:spLocks noChangeArrowheads="1"/>
          </p:cNvSpPr>
          <p:nvPr/>
        </p:nvSpPr>
        <p:spPr bwMode="auto">
          <a:xfrm>
            <a:off x="3079750" y="2114550"/>
            <a:ext cx="4495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457200" indent="-457200">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a:spcBef>
                <a:spcPct val="50000"/>
              </a:spcBef>
              <a:buClr>
                <a:schemeClr val="tx1"/>
              </a:buClr>
            </a:pPr>
            <a:r>
              <a:rPr lang="zh-CN" altLang="en-US" sz="2400">
                <a:solidFill>
                  <a:srgbClr val="FFFFFF"/>
                </a:solidFill>
                <a:ea typeface="宋体" pitchFamily="2" charset="-122"/>
              </a:rPr>
              <a:t>点击在这里添加文字    </a:t>
            </a:r>
          </a:p>
        </p:txBody>
      </p:sp>
      <p:sp>
        <p:nvSpPr>
          <p:cNvPr id="5147" name="Text Box 58"/>
          <p:cNvSpPr txBox="1">
            <a:spLocks noChangeArrowheads="1"/>
          </p:cNvSpPr>
          <p:nvPr/>
        </p:nvSpPr>
        <p:spPr bwMode="auto">
          <a:xfrm>
            <a:off x="3090863" y="2971800"/>
            <a:ext cx="4495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457200" indent="-457200">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a:spcBef>
                <a:spcPct val="50000"/>
              </a:spcBef>
              <a:buClr>
                <a:schemeClr val="tx1"/>
              </a:buClr>
            </a:pPr>
            <a:r>
              <a:rPr lang="zh-CN" altLang="en-US" sz="2400">
                <a:solidFill>
                  <a:srgbClr val="FFFFFF"/>
                </a:solidFill>
                <a:ea typeface="宋体" pitchFamily="2" charset="-122"/>
              </a:rPr>
              <a:t>点击在这里添加文字</a:t>
            </a:r>
            <a:endParaRPr lang="en-US" altLang="zh-CN" sz="2400">
              <a:solidFill>
                <a:srgbClr val="FFFFFF"/>
              </a:solidFill>
              <a:ea typeface="宋体" pitchFamily="2" charset="-122"/>
            </a:endParaRPr>
          </a:p>
        </p:txBody>
      </p:sp>
      <p:sp>
        <p:nvSpPr>
          <p:cNvPr id="5148" name="Text Box 59"/>
          <p:cNvSpPr txBox="1">
            <a:spLocks noChangeArrowheads="1"/>
          </p:cNvSpPr>
          <p:nvPr/>
        </p:nvSpPr>
        <p:spPr bwMode="auto">
          <a:xfrm>
            <a:off x="3090863" y="3830638"/>
            <a:ext cx="4495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457200" indent="-457200">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a:spcBef>
                <a:spcPct val="50000"/>
              </a:spcBef>
              <a:buClr>
                <a:schemeClr val="tx1"/>
              </a:buClr>
            </a:pPr>
            <a:r>
              <a:rPr lang="zh-CN" altLang="en-US" sz="2400">
                <a:solidFill>
                  <a:srgbClr val="FFFFFF"/>
                </a:solidFill>
                <a:ea typeface="宋体" pitchFamily="2" charset="-122"/>
              </a:rPr>
              <a:t>点击在这里添加文字</a:t>
            </a:r>
            <a:endParaRPr lang="en-US" altLang="zh-CN" sz="2400">
              <a:solidFill>
                <a:srgbClr val="FFFFFF"/>
              </a:solidFill>
              <a:ea typeface="宋体" pitchFamily="2" charset="-122"/>
            </a:endParaRPr>
          </a:p>
        </p:txBody>
      </p:sp>
      <p:sp>
        <p:nvSpPr>
          <p:cNvPr id="5149" name="Text Box 60"/>
          <p:cNvSpPr txBox="1">
            <a:spLocks noChangeArrowheads="1"/>
          </p:cNvSpPr>
          <p:nvPr/>
        </p:nvSpPr>
        <p:spPr bwMode="auto">
          <a:xfrm>
            <a:off x="3090863" y="4678363"/>
            <a:ext cx="4495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457200" indent="-457200">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a:spcBef>
                <a:spcPct val="50000"/>
              </a:spcBef>
              <a:buClr>
                <a:schemeClr val="tx1"/>
              </a:buClr>
            </a:pPr>
            <a:r>
              <a:rPr lang="zh-CN" altLang="en-US" sz="2400">
                <a:solidFill>
                  <a:srgbClr val="FFFFFF"/>
                </a:solidFill>
                <a:ea typeface="宋体" pitchFamily="2" charset="-122"/>
              </a:rPr>
              <a:t>点击在这里添加文字</a:t>
            </a:r>
            <a:endParaRPr lang="en-US" altLang="zh-CN" sz="2400">
              <a:solidFill>
                <a:srgbClr val="FFFFFF"/>
              </a:solidFill>
              <a:ea typeface="宋体" pitchFamily="2" charset="-122"/>
            </a:endParaRPr>
          </a:p>
        </p:txBody>
      </p:sp>
      <p:sp>
        <p:nvSpPr>
          <p:cNvPr id="5150" name="Text Box 65"/>
          <p:cNvSpPr txBox="1">
            <a:spLocks noChangeArrowheads="1"/>
          </p:cNvSpPr>
          <p:nvPr/>
        </p:nvSpPr>
        <p:spPr bwMode="auto">
          <a:xfrm>
            <a:off x="2759075" y="4686300"/>
            <a:ext cx="381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a:spcBef>
                <a:spcPct val="50000"/>
              </a:spcBef>
            </a:pPr>
            <a:r>
              <a:rPr lang="en-US" altLang="zh-CN" sz="2400">
                <a:solidFill>
                  <a:srgbClr val="000000"/>
                </a:solidFill>
                <a:ea typeface="宋体" pitchFamily="2" charset="-122"/>
              </a:rPr>
              <a:t>4</a:t>
            </a:r>
          </a:p>
        </p:txBody>
      </p:sp>
      <p:sp>
        <p:nvSpPr>
          <p:cNvPr id="5151" name="Text Box 66"/>
          <p:cNvSpPr txBox="1">
            <a:spLocks noChangeArrowheads="1"/>
          </p:cNvSpPr>
          <p:nvPr/>
        </p:nvSpPr>
        <p:spPr bwMode="auto">
          <a:xfrm>
            <a:off x="2738438" y="2092325"/>
            <a:ext cx="381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a:spcBef>
                <a:spcPct val="50000"/>
              </a:spcBef>
            </a:pPr>
            <a:r>
              <a:rPr lang="en-US" altLang="zh-CN" sz="2400">
                <a:solidFill>
                  <a:srgbClr val="000000"/>
                </a:solidFill>
                <a:ea typeface="宋体" pitchFamily="2" charset="-122"/>
              </a:rPr>
              <a:t>1</a:t>
            </a:r>
          </a:p>
        </p:txBody>
      </p:sp>
      <p:sp>
        <p:nvSpPr>
          <p:cNvPr id="5152" name="Text Box 67"/>
          <p:cNvSpPr txBox="1">
            <a:spLocks noChangeArrowheads="1"/>
          </p:cNvSpPr>
          <p:nvPr/>
        </p:nvSpPr>
        <p:spPr bwMode="auto">
          <a:xfrm>
            <a:off x="2751138" y="2951163"/>
            <a:ext cx="381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a:spcBef>
                <a:spcPct val="50000"/>
              </a:spcBef>
            </a:pPr>
            <a:r>
              <a:rPr lang="en-US" altLang="zh-CN" sz="2400">
                <a:solidFill>
                  <a:srgbClr val="000000"/>
                </a:solidFill>
                <a:ea typeface="宋体" pitchFamily="2" charset="-122"/>
              </a:rPr>
              <a:t>2</a:t>
            </a:r>
          </a:p>
        </p:txBody>
      </p:sp>
      <p:sp>
        <p:nvSpPr>
          <p:cNvPr id="5153" name="Text Box 68"/>
          <p:cNvSpPr txBox="1">
            <a:spLocks noChangeArrowheads="1"/>
          </p:cNvSpPr>
          <p:nvPr/>
        </p:nvSpPr>
        <p:spPr bwMode="auto">
          <a:xfrm>
            <a:off x="2751138" y="3838575"/>
            <a:ext cx="381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a:spcBef>
                <a:spcPct val="50000"/>
              </a:spcBef>
            </a:pPr>
            <a:r>
              <a:rPr lang="en-US" altLang="zh-CN" sz="2400">
                <a:solidFill>
                  <a:srgbClr val="000000"/>
                </a:solidFill>
                <a:ea typeface="宋体" pitchFamily="2" charset="-122"/>
              </a:rPr>
              <a:t>3</a:t>
            </a:r>
          </a:p>
        </p:txBody>
      </p:sp>
      <p:pic>
        <p:nvPicPr>
          <p:cNvPr id="5154" name="Picture 34" descr="903642_154553048副本"/>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5825" y="3352800"/>
            <a:ext cx="1331913" cy="2017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advClick="0" advTm="1000">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additive="base">
                                        <p:cTn id="7" dur="500" fill="hold"/>
                                        <p:tgtEl>
                                          <p:spTgt spid="5122"/>
                                        </p:tgtEl>
                                        <p:attrNameLst>
                                          <p:attrName>ppt_x</p:attrName>
                                        </p:attrNameLst>
                                      </p:cBhvr>
                                      <p:tavLst>
                                        <p:tav tm="0">
                                          <p:val>
                                            <p:strVal val="0-#ppt_w/2"/>
                                          </p:val>
                                        </p:tav>
                                        <p:tav tm="100000">
                                          <p:val>
                                            <p:strVal val="#ppt_x"/>
                                          </p:val>
                                        </p:tav>
                                      </p:tavLst>
                                    </p:anim>
                                    <p:anim calcmode="lin" valueType="num">
                                      <p:cBhvr additive="base">
                                        <p:cTn id="8" dur="500" fill="hold"/>
                                        <p:tgtEl>
                                          <p:spTgt spid="512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9" presetClass="entr" presetSubtype="0" fill="hold" nodeType="clickEffect">
                                  <p:stCondLst>
                                    <p:cond delay="0"/>
                                  </p:stCondLst>
                                  <p:childTnLst>
                                    <p:set>
                                      <p:cBhvr>
                                        <p:cTn id="12" dur="1" fill="hold">
                                          <p:stCondLst>
                                            <p:cond delay="0"/>
                                          </p:stCondLst>
                                        </p:cTn>
                                        <p:tgtEl>
                                          <p:spTgt spid="5154"/>
                                        </p:tgtEl>
                                        <p:attrNameLst>
                                          <p:attrName>style.visibility</p:attrName>
                                        </p:attrNameLst>
                                      </p:cBhvr>
                                      <p:to>
                                        <p:strVal val="visible"/>
                                      </p:to>
                                    </p:set>
                                    <p:anim calcmode="lin" valueType="num">
                                      <p:cBhvr>
                                        <p:cTn id="13" dur="1000" fill="hold"/>
                                        <p:tgtEl>
                                          <p:spTgt spid="5154"/>
                                        </p:tgtEl>
                                        <p:attrNameLst>
                                          <p:attrName>ppt_x</p:attrName>
                                        </p:attrNameLst>
                                      </p:cBhvr>
                                      <p:tavLst>
                                        <p:tav tm="0">
                                          <p:val>
                                            <p:strVal val="#ppt_x-.2"/>
                                          </p:val>
                                        </p:tav>
                                        <p:tav tm="100000">
                                          <p:val>
                                            <p:strVal val="#ppt_x"/>
                                          </p:val>
                                        </p:tav>
                                      </p:tavLst>
                                    </p:anim>
                                    <p:anim calcmode="lin" valueType="num">
                                      <p:cBhvr>
                                        <p:cTn id="14" dur="1000" fill="hold"/>
                                        <p:tgtEl>
                                          <p:spTgt spid="5154"/>
                                        </p:tgtEl>
                                        <p:attrNameLst>
                                          <p:attrName>ppt_y</p:attrName>
                                        </p:attrNameLst>
                                      </p:cBhvr>
                                      <p:tavLst>
                                        <p:tav tm="0">
                                          <p:val>
                                            <p:strVal val="#ppt_y"/>
                                          </p:val>
                                        </p:tav>
                                        <p:tav tm="100000">
                                          <p:val>
                                            <p:strVal val="#ppt_y"/>
                                          </p:val>
                                        </p:tav>
                                      </p:tavLst>
                                    </p:anim>
                                    <p:animEffect transition="in" filter="wipe(right)" prLst="gradientSize: 0.1">
                                      <p:cBhvr>
                                        <p:cTn id="15" dur="1000"/>
                                        <p:tgtEl>
                                          <p:spTgt spid="515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8" fill="hold" nodeType="clickEffect">
                                  <p:stCondLst>
                                    <p:cond delay="0"/>
                                  </p:stCondLst>
                                  <p:childTnLst>
                                    <p:set>
                                      <p:cBhvr>
                                        <p:cTn id="19" dur="1" fill="hold">
                                          <p:stCondLst>
                                            <p:cond delay="0"/>
                                          </p:stCondLst>
                                        </p:cTn>
                                        <p:tgtEl>
                                          <p:spTgt spid="5141"/>
                                        </p:tgtEl>
                                        <p:attrNameLst>
                                          <p:attrName>style.visibility</p:attrName>
                                        </p:attrNameLst>
                                      </p:cBhvr>
                                      <p:to>
                                        <p:strVal val="visible"/>
                                      </p:to>
                                    </p:set>
                                    <p:animEffect transition="in" filter="slide(fromLeft)">
                                      <p:cBhvr>
                                        <p:cTn id="20" dur="1000"/>
                                        <p:tgtEl>
                                          <p:spTgt spid="5141"/>
                                        </p:tgtEl>
                                      </p:cBhvr>
                                    </p:animEffect>
                                  </p:childTnLst>
                                </p:cTn>
                              </p:par>
                              <p:par>
                                <p:cTn id="21" presetID="12" presetClass="entr" presetSubtype="8" fill="hold" grpId="1" nodeType="withEffect">
                                  <p:stCondLst>
                                    <p:cond delay="0"/>
                                  </p:stCondLst>
                                  <p:childTnLst>
                                    <p:set>
                                      <p:cBhvr>
                                        <p:cTn id="22" dur="1" fill="hold">
                                          <p:stCondLst>
                                            <p:cond delay="0"/>
                                          </p:stCondLst>
                                        </p:cTn>
                                        <p:tgtEl>
                                          <p:spTgt spid="5146"/>
                                        </p:tgtEl>
                                        <p:attrNameLst>
                                          <p:attrName>style.visibility</p:attrName>
                                        </p:attrNameLst>
                                      </p:cBhvr>
                                      <p:to>
                                        <p:strVal val="visible"/>
                                      </p:to>
                                    </p:set>
                                    <p:animEffect transition="in" filter="slide(fromLeft)">
                                      <p:cBhvr>
                                        <p:cTn id="23" dur="1000"/>
                                        <p:tgtEl>
                                          <p:spTgt spid="5146"/>
                                        </p:tgtEl>
                                      </p:cBhvr>
                                    </p:animEffect>
                                  </p:childTnLst>
                                </p:cTn>
                              </p:par>
                              <p:par>
                                <p:cTn id="24" presetID="12" presetClass="entr" presetSubtype="8" fill="hold" grpId="1" nodeType="withEffect">
                                  <p:stCondLst>
                                    <p:cond delay="0"/>
                                  </p:stCondLst>
                                  <p:childTnLst>
                                    <p:set>
                                      <p:cBhvr>
                                        <p:cTn id="25" dur="1" fill="hold">
                                          <p:stCondLst>
                                            <p:cond delay="0"/>
                                          </p:stCondLst>
                                        </p:cTn>
                                        <p:tgtEl>
                                          <p:spTgt spid="5151"/>
                                        </p:tgtEl>
                                        <p:attrNameLst>
                                          <p:attrName>style.visibility</p:attrName>
                                        </p:attrNameLst>
                                      </p:cBhvr>
                                      <p:to>
                                        <p:strVal val="visible"/>
                                      </p:to>
                                    </p:set>
                                    <p:animEffect transition="in" filter="slide(fromLeft)">
                                      <p:cBhvr>
                                        <p:cTn id="26" dur="1000"/>
                                        <p:tgtEl>
                                          <p:spTgt spid="515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2" presetClass="entr" presetSubtype="8" fill="hold" nodeType="clickEffect">
                                  <p:stCondLst>
                                    <p:cond delay="0"/>
                                  </p:stCondLst>
                                  <p:childTnLst>
                                    <p:set>
                                      <p:cBhvr>
                                        <p:cTn id="30" dur="1" fill="hold">
                                          <p:stCondLst>
                                            <p:cond delay="0"/>
                                          </p:stCondLst>
                                        </p:cTn>
                                        <p:tgtEl>
                                          <p:spTgt spid="5126"/>
                                        </p:tgtEl>
                                        <p:attrNameLst>
                                          <p:attrName>style.visibility</p:attrName>
                                        </p:attrNameLst>
                                      </p:cBhvr>
                                      <p:to>
                                        <p:strVal val="visible"/>
                                      </p:to>
                                    </p:set>
                                    <p:animEffect transition="in" filter="slide(fromLeft)">
                                      <p:cBhvr>
                                        <p:cTn id="31" dur="1000"/>
                                        <p:tgtEl>
                                          <p:spTgt spid="5126"/>
                                        </p:tgtEl>
                                      </p:cBhvr>
                                    </p:animEffect>
                                  </p:childTnLst>
                                </p:cTn>
                              </p:par>
                              <p:par>
                                <p:cTn id="32" presetID="12" presetClass="entr" presetSubtype="8" fill="hold" grpId="0" nodeType="withEffect">
                                  <p:stCondLst>
                                    <p:cond delay="0"/>
                                  </p:stCondLst>
                                  <p:childTnLst>
                                    <p:set>
                                      <p:cBhvr>
                                        <p:cTn id="33" dur="1" fill="hold">
                                          <p:stCondLst>
                                            <p:cond delay="0"/>
                                          </p:stCondLst>
                                        </p:cTn>
                                        <p:tgtEl>
                                          <p:spTgt spid="5147"/>
                                        </p:tgtEl>
                                        <p:attrNameLst>
                                          <p:attrName>style.visibility</p:attrName>
                                        </p:attrNameLst>
                                      </p:cBhvr>
                                      <p:to>
                                        <p:strVal val="visible"/>
                                      </p:to>
                                    </p:set>
                                    <p:animEffect transition="in" filter="slide(fromLeft)">
                                      <p:cBhvr>
                                        <p:cTn id="34" dur="1000"/>
                                        <p:tgtEl>
                                          <p:spTgt spid="5147"/>
                                        </p:tgtEl>
                                      </p:cBhvr>
                                    </p:animEffect>
                                  </p:childTnLst>
                                </p:cTn>
                              </p:par>
                              <p:par>
                                <p:cTn id="35" presetID="12" presetClass="entr" presetSubtype="8" fill="hold" grpId="0" nodeType="withEffect">
                                  <p:stCondLst>
                                    <p:cond delay="0"/>
                                  </p:stCondLst>
                                  <p:childTnLst>
                                    <p:set>
                                      <p:cBhvr>
                                        <p:cTn id="36" dur="1" fill="hold">
                                          <p:stCondLst>
                                            <p:cond delay="0"/>
                                          </p:stCondLst>
                                        </p:cTn>
                                        <p:tgtEl>
                                          <p:spTgt spid="5152"/>
                                        </p:tgtEl>
                                        <p:attrNameLst>
                                          <p:attrName>style.visibility</p:attrName>
                                        </p:attrNameLst>
                                      </p:cBhvr>
                                      <p:to>
                                        <p:strVal val="visible"/>
                                      </p:to>
                                    </p:set>
                                    <p:animEffect transition="in" filter="slide(fromLeft)">
                                      <p:cBhvr>
                                        <p:cTn id="37" dur="1000"/>
                                        <p:tgtEl>
                                          <p:spTgt spid="515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8" fill="hold" nodeType="clickEffect">
                                  <p:stCondLst>
                                    <p:cond delay="0"/>
                                  </p:stCondLst>
                                  <p:childTnLst>
                                    <p:set>
                                      <p:cBhvr>
                                        <p:cTn id="41" dur="1" fill="hold">
                                          <p:stCondLst>
                                            <p:cond delay="0"/>
                                          </p:stCondLst>
                                        </p:cTn>
                                        <p:tgtEl>
                                          <p:spTgt spid="5131"/>
                                        </p:tgtEl>
                                        <p:attrNameLst>
                                          <p:attrName>style.visibility</p:attrName>
                                        </p:attrNameLst>
                                      </p:cBhvr>
                                      <p:to>
                                        <p:strVal val="visible"/>
                                      </p:to>
                                    </p:set>
                                    <p:animEffect transition="in" filter="slide(fromLeft)">
                                      <p:cBhvr>
                                        <p:cTn id="42" dur="1000"/>
                                        <p:tgtEl>
                                          <p:spTgt spid="5131"/>
                                        </p:tgtEl>
                                      </p:cBhvr>
                                    </p:animEffect>
                                  </p:childTnLst>
                                </p:cTn>
                              </p:par>
                              <p:par>
                                <p:cTn id="43" presetID="12" presetClass="entr" presetSubtype="8" fill="hold" grpId="0" nodeType="withEffect">
                                  <p:stCondLst>
                                    <p:cond delay="0"/>
                                  </p:stCondLst>
                                  <p:childTnLst>
                                    <p:set>
                                      <p:cBhvr>
                                        <p:cTn id="44" dur="1" fill="hold">
                                          <p:stCondLst>
                                            <p:cond delay="0"/>
                                          </p:stCondLst>
                                        </p:cTn>
                                        <p:tgtEl>
                                          <p:spTgt spid="5148"/>
                                        </p:tgtEl>
                                        <p:attrNameLst>
                                          <p:attrName>style.visibility</p:attrName>
                                        </p:attrNameLst>
                                      </p:cBhvr>
                                      <p:to>
                                        <p:strVal val="visible"/>
                                      </p:to>
                                    </p:set>
                                    <p:animEffect transition="in" filter="slide(fromLeft)">
                                      <p:cBhvr>
                                        <p:cTn id="45" dur="1000"/>
                                        <p:tgtEl>
                                          <p:spTgt spid="5148"/>
                                        </p:tgtEl>
                                      </p:cBhvr>
                                    </p:animEffect>
                                  </p:childTnLst>
                                </p:cTn>
                              </p:par>
                              <p:par>
                                <p:cTn id="46" presetID="12" presetClass="entr" presetSubtype="8" fill="hold" grpId="0" nodeType="withEffect">
                                  <p:stCondLst>
                                    <p:cond delay="0"/>
                                  </p:stCondLst>
                                  <p:childTnLst>
                                    <p:set>
                                      <p:cBhvr>
                                        <p:cTn id="47" dur="1" fill="hold">
                                          <p:stCondLst>
                                            <p:cond delay="0"/>
                                          </p:stCondLst>
                                        </p:cTn>
                                        <p:tgtEl>
                                          <p:spTgt spid="5153"/>
                                        </p:tgtEl>
                                        <p:attrNameLst>
                                          <p:attrName>style.visibility</p:attrName>
                                        </p:attrNameLst>
                                      </p:cBhvr>
                                      <p:to>
                                        <p:strVal val="visible"/>
                                      </p:to>
                                    </p:set>
                                    <p:animEffect transition="in" filter="slide(fromLeft)">
                                      <p:cBhvr>
                                        <p:cTn id="48" dur="1000"/>
                                        <p:tgtEl>
                                          <p:spTgt spid="5153"/>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2" presetClass="entr" presetSubtype="8" fill="hold" nodeType="clickEffect">
                                  <p:stCondLst>
                                    <p:cond delay="0"/>
                                  </p:stCondLst>
                                  <p:childTnLst>
                                    <p:set>
                                      <p:cBhvr>
                                        <p:cTn id="52" dur="1" fill="hold">
                                          <p:stCondLst>
                                            <p:cond delay="0"/>
                                          </p:stCondLst>
                                        </p:cTn>
                                        <p:tgtEl>
                                          <p:spTgt spid="5136"/>
                                        </p:tgtEl>
                                        <p:attrNameLst>
                                          <p:attrName>style.visibility</p:attrName>
                                        </p:attrNameLst>
                                      </p:cBhvr>
                                      <p:to>
                                        <p:strVal val="visible"/>
                                      </p:to>
                                    </p:set>
                                    <p:animEffect transition="in" filter="slide(fromLeft)">
                                      <p:cBhvr>
                                        <p:cTn id="53" dur="1000"/>
                                        <p:tgtEl>
                                          <p:spTgt spid="5136"/>
                                        </p:tgtEl>
                                      </p:cBhvr>
                                    </p:animEffect>
                                  </p:childTnLst>
                                </p:cTn>
                              </p:par>
                              <p:par>
                                <p:cTn id="54" presetID="12" presetClass="entr" presetSubtype="8" fill="hold" grpId="0" nodeType="withEffect">
                                  <p:stCondLst>
                                    <p:cond delay="0"/>
                                  </p:stCondLst>
                                  <p:childTnLst>
                                    <p:set>
                                      <p:cBhvr>
                                        <p:cTn id="55" dur="1" fill="hold">
                                          <p:stCondLst>
                                            <p:cond delay="0"/>
                                          </p:stCondLst>
                                        </p:cTn>
                                        <p:tgtEl>
                                          <p:spTgt spid="5149"/>
                                        </p:tgtEl>
                                        <p:attrNameLst>
                                          <p:attrName>style.visibility</p:attrName>
                                        </p:attrNameLst>
                                      </p:cBhvr>
                                      <p:to>
                                        <p:strVal val="visible"/>
                                      </p:to>
                                    </p:set>
                                    <p:animEffect transition="in" filter="slide(fromLeft)">
                                      <p:cBhvr>
                                        <p:cTn id="56" dur="1000"/>
                                        <p:tgtEl>
                                          <p:spTgt spid="5149"/>
                                        </p:tgtEl>
                                      </p:cBhvr>
                                    </p:animEffect>
                                  </p:childTnLst>
                                </p:cTn>
                              </p:par>
                              <p:par>
                                <p:cTn id="57" presetID="12" presetClass="entr" presetSubtype="8" fill="hold" grpId="0" nodeType="withEffect">
                                  <p:stCondLst>
                                    <p:cond delay="0"/>
                                  </p:stCondLst>
                                  <p:childTnLst>
                                    <p:set>
                                      <p:cBhvr>
                                        <p:cTn id="58" dur="1" fill="hold">
                                          <p:stCondLst>
                                            <p:cond delay="0"/>
                                          </p:stCondLst>
                                        </p:cTn>
                                        <p:tgtEl>
                                          <p:spTgt spid="5150"/>
                                        </p:tgtEl>
                                        <p:attrNameLst>
                                          <p:attrName>style.visibility</p:attrName>
                                        </p:attrNameLst>
                                      </p:cBhvr>
                                      <p:to>
                                        <p:strVal val="visible"/>
                                      </p:to>
                                    </p:set>
                                    <p:animEffect transition="in" filter="slide(fromLeft)">
                                      <p:cBhvr>
                                        <p:cTn id="59" dur="1000"/>
                                        <p:tgtEl>
                                          <p:spTgt spid="5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autoUpdateAnimBg="0"/>
      <p:bldP spid="5146" grpId="0" bldLvl="0" autoUpdateAnimBg="0"/>
      <p:bldP spid="5146" grpId="1" bldLvl="0" autoUpdateAnimBg="0"/>
      <p:bldP spid="5147" grpId="0" bldLvl="0" autoUpdateAnimBg="0"/>
      <p:bldP spid="5148" grpId="0" bldLvl="0" autoUpdateAnimBg="0"/>
      <p:bldP spid="5149" grpId="0" bldLvl="0" autoUpdateAnimBg="0"/>
      <p:bldP spid="5150" grpId="0" bldLvl="0" autoUpdateAnimBg="0"/>
      <p:bldP spid="5151" grpId="0" bldLvl="0" autoUpdateAnimBg="0"/>
      <p:bldP spid="5151" grpId="1" bldLvl="0" autoUpdateAnimBg="0"/>
      <p:bldP spid="5152" grpId="0" bldLvl="0" autoUpdateAnimBg="0"/>
      <p:bldP spid="5153" grpId="0" bldLvl="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4338" name="Group 2"/>
          <p:cNvGrpSpPr>
            <a:grpSpLocks/>
          </p:cNvGrpSpPr>
          <p:nvPr/>
        </p:nvGrpSpPr>
        <p:grpSpPr bwMode="auto">
          <a:xfrm>
            <a:off x="1360488" y="3282950"/>
            <a:ext cx="1995487" cy="987425"/>
            <a:chOff x="0" y="0"/>
            <a:chExt cx="1257" cy="621"/>
          </a:xfrm>
        </p:grpSpPr>
        <p:sp>
          <p:nvSpPr>
            <p:cNvPr id="14339" name="AutoShape 3"/>
            <p:cNvSpPr>
              <a:spLocks noChangeArrowheads="1"/>
            </p:cNvSpPr>
            <p:nvPr/>
          </p:nvSpPr>
          <p:spPr bwMode="auto">
            <a:xfrm>
              <a:off x="0" y="192"/>
              <a:ext cx="1257" cy="429"/>
            </a:xfrm>
            <a:prstGeom prst="can">
              <a:avLst>
                <a:gd name="adj" fmla="val 50000"/>
              </a:avLst>
            </a:prstGeom>
            <a:gradFill rotWithShape="1">
              <a:gsLst>
                <a:gs pos="0">
                  <a:srgbClr val="777777">
                    <a:alpha val="59999"/>
                  </a:srgbClr>
                </a:gs>
                <a:gs pos="100000">
                  <a:srgbClr val="4D4D4D">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0" name="AutoShape 4"/>
            <p:cNvSpPr>
              <a:spLocks noChangeArrowheads="1"/>
            </p:cNvSpPr>
            <p:nvPr/>
          </p:nvSpPr>
          <p:spPr bwMode="auto">
            <a:xfrm>
              <a:off x="0" y="0"/>
              <a:ext cx="1257" cy="429"/>
            </a:xfrm>
            <a:prstGeom prst="can">
              <a:avLst>
                <a:gd name="adj" fmla="val 50000"/>
              </a:avLst>
            </a:prstGeom>
            <a:gradFill rotWithShape="1">
              <a:gsLst>
                <a:gs pos="0">
                  <a:srgbClr val="4D4D4D"/>
                </a:gs>
                <a:gs pos="100000">
                  <a:srgbClr val="777777"/>
                </a:gs>
              </a:gsLst>
              <a:lin ang="2700000" scaled="1"/>
            </a:gradFill>
            <a:ln w="15875" cap="flat" cmpd="sng">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4341" name="AutoShape 5"/>
          <p:cNvSpPr>
            <a:spLocks noChangeArrowheads="1"/>
          </p:cNvSpPr>
          <p:nvPr/>
        </p:nvSpPr>
        <p:spPr bwMode="auto">
          <a:xfrm>
            <a:off x="1360488" y="2768600"/>
            <a:ext cx="1995487" cy="682625"/>
          </a:xfrm>
          <a:prstGeom prst="can">
            <a:avLst>
              <a:gd name="adj" fmla="val 50000"/>
            </a:avLst>
          </a:prstGeom>
          <a:gradFill rotWithShape="1">
            <a:gsLst>
              <a:gs pos="0">
                <a:srgbClr val="4D4D4D">
                  <a:alpha val="59999"/>
                </a:srgbClr>
              </a:gs>
              <a:gs pos="100000">
                <a:srgbClr val="C0C0C0"/>
              </a:gs>
            </a:gsLst>
            <a:lin ang="2700000" scaled="1"/>
          </a:gradFill>
          <a:ln w="15875" cap="flat" cmpd="sng">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4342" name="Group 6"/>
          <p:cNvGrpSpPr>
            <a:grpSpLocks/>
          </p:cNvGrpSpPr>
          <p:nvPr/>
        </p:nvGrpSpPr>
        <p:grpSpPr bwMode="auto">
          <a:xfrm>
            <a:off x="2081213" y="2120900"/>
            <a:ext cx="558800" cy="1495425"/>
            <a:chOff x="0" y="0"/>
            <a:chExt cx="282" cy="753"/>
          </a:xfrm>
        </p:grpSpPr>
        <p:sp>
          <p:nvSpPr>
            <p:cNvPr id="14343" name="WordArt 7"/>
            <p:cNvSpPr>
              <a:spLocks noChangeArrowheads="1" noChangeShapeType="1"/>
            </p:cNvSpPr>
            <p:nvPr/>
          </p:nvSpPr>
          <p:spPr bwMode="auto">
            <a:xfrm>
              <a:off x="0" y="0"/>
              <a:ext cx="282" cy="372"/>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r>
                <a:rPr lang="en-US" altLang="zh-CN" sz="2400">
                  <a:ln w="9525" cap="flat" cmpd="sng">
                    <a:solidFill>
                      <a:srgbClr val="808080"/>
                    </a:solidFill>
                    <a:round/>
                    <a:headEnd/>
                    <a:tailEnd/>
                  </a:ln>
                  <a:gradFill rotWithShape="1">
                    <a:gsLst>
                      <a:gs pos="0">
                        <a:srgbClr val="EAEAEA"/>
                      </a:gs>
                      <a:gs pos="100000">
                        <a:srgbClr val="B2B2B2"/>
                      </a:gs>
                    </a:gsLst>
                    <a:lin ang="5400000" scaled="1"/>
                  </a:gradFill>
                  <a:latin typeface="Arial"/>
                  <a:cs typeface="Arial"/>
                </a:rPr>
                <a:t>2</a:t>
              </a:r>
              <a:endParaRPr lang="zh-CN" altLang="en-US" sz="2400">
                <a:ln w="9525" cap="flat" cmpd="sng">
                  <a:solidFill>
                    <a:srgbClr val="808080"/>
                  </a:solidFill>
                  <a:round/>
                  <a:headEnd/>
                  <a:tailEnd/>
                </a:ln>
                <a:gradFill rotWithShape="1">
                  <a:gsLst>
                    <a:gs pos="0">
                      <a:srgbClr val="EAEAEA"/>
                    </a:gs>
                    <a:gs pos="100000">
                      <a:srgbClr val="B2B2B2"/>
                    </a:gs>
                  </a:gsLst>
                  <a:lin ang="5400000" scaled="1"/>
                </a:gradFill>
                <a:latin typeface="Arial"/>
                <a:cs typeface="Arial"/>
              </a:endParaRPr>
            </a:p>
          </p:txBody>
        </p:sp>
        <p:sp>
          <p:nvSpPr>
            <p:cNvPr id="14344" name="WordArt 8"/>
            <p:cNvSpPr>
              <a:spLocks noChangeArrowheads="1" noChangeShapeType="1"/>
            </p:cNvSpPr>
            <p:nvPr/>
          </p:nvSpPr>
          <p:spPr bwMode="auto">
            <a:xfrm flipV="1">
              <a:off x="0" y="381"/>
              <a:ext cx="282" cy="372"/>
            </a:xfrm>
            <a:prstGeom prst="rect">
              <a:avLst/>
            </a:prstGeo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r>
                <a:rPr lang="en-US" altLang="zh-CN" sz="2400">
                  <a:gradFill rotWithShape="1">
                    <a:gsLst>
                      <a:gs pos="0">
                        <a:srgbClr val="B2B2B2">
                          <a:alpha val="0"/>
                        </a:srgbClr>
                      </a:gs>
                      <a:gs pos="100000">
                        <a:srgbClr val="EAEAEA">
                          <a:alpha val="20000"/>
                        </a:srgbClr>
                      </a:gs>
                    </a:gsLst>
                    <a:lin ang="5400000" scaled="1"/>
                  </a:gradFill>
                  <a:latin typeface="Arial"/>
                  <a:cs typeface="Arial"/>
                </a:rPr>
                <a:t>2</a:t>
              </a:r>
              <a:endParaRPr lang="zh-CN" altLang="en-US" sz="2400">
                <a:gradFill rotWithShape="1">
                  <a:gsLst>
                    <a:gs pos="0">
                      <a:srgbClr val="B2B2B2">
                        <a:alpha val="0"/>
                      </a:srgbClr>
                    </a:gs>
                    <a:gs pos="100000">
                      <a:srgbClr val="EAEAEA">
                        <a:alpha val="20000"/>
                      </a:srgbClr>
                    </a:gs>
                  </a:gsLst>
                  <a:lin ang="5400000" scaled="1"/>
                </a:gradFill>
                <a:latin typeface="Arial"/>
                <a:cs typeface="Arial"/>
              </a:endParaRPr>
            </a:p>
          </p:txBody>
        </p:sp>
      </p:grpSp>
      <p:grpSp>
        <p:nvGrpSpPr>
          <p:cNvPr id="14345" name="Group 9"/>
          <p:cNvGrpSpPr>
            <a:grpSpLocks/>
          </p:cNvGrpSpPr>
          <p:nvPr/>
        </p:nvGrpSpPr>
        <p:grpSpPr bwMode="auto">
          <a:xfrm>
            <a:off x="3906838" y="3282950"/>
            <a:ext cx="1995487" cy="1073150"/>
            <a:chOff x="0" y="0"/>
            <a:chExt cx="1257" cy="675"/>
          </a:xfrm>
        </p:grpSpPr>
        <p:sp>
          <p:nvSpPr>
            <p:cNvPr id="14346" name="AutoShape 10"/>
            <p:cNvSpPr>
              <a:spLocks noChangeArrowheads="1"/>
            </p:cNvSpPr>
            <p:nvPr/>
          </p:nvSpPr>
          <p:spPr bwMode="auto">
            <a:xfrm>
              <a:off x="0" y="246"/>
              <a:ext cx="1257" cy="429"/>
            </a:xfrm>
            <a:prstGeom prst="can">
              <a:avLst>
                <a:gd name="adj" fmla="val 50000"/>
              </a:avLst>
            </a:prstGeom>
            <a:gradFill rotWithShape="1">
              <a:gsLst>
                <a:gs pos="0">
                  <a:schemeClr val="accent2">
                    <a:alpha val="59999"/>
                  </a:schemeClr>
                </a:gs>
                <a:gs pos="100000">
                  <a:srgbClr val="4D4D4D">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7" name="AutoShape 11"/>
            <p:cNvSpPr>
              <a:spLocks noChangeArrowheads="1"/>
            </p:cNvSpPr>
            <p:nvPr/>
          </p:nvSpPr>
          <p:spPr bwMode="auto">
            <a:xfrm>
              <a:off x="0" y="0"/>
              <a:ext cx="1257" cy="429"/>
            </a:xfrm>
            <a:prstGeom prst="can">
              <a:avLst>
                <a:gd name="adj" fmla="val 50000"/>
              </a:avLst>
            </a:prstGeom>
            <a:gradFill rotWithShape="1">
              <a:gsLst>
                <a:gs pos="0">
                  <a:schemeClr val="accent2"/>
                </a:gs>
                <a:gs pos="100000">
                  <a:schemeClr val="accent2">
                    <a:gamma/>
                    <a:shade val="46275"/>
                    <a:invGamma/>
                  </a:schemeClr>
                </a:gs>
              </a:gsLst>
              <a:lin ang="2700000" scaled="1"/>
            </a:gradFill>
            <a:ln w="15875" cap="flat" cmpd="sng">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4348" name="AutoShape 12"/>
          <p:cNvSpPr>
            <a:spLocks noChangeArrowheads="1"/>
          </p:cNvSpPr>
          <p:nvPr/>
        </p:nvSpPr>
        <p:spPr bwMode="auto">
          <a:xfrm>
            <a:off x="3906838" y="2768600"/>
            <a:ext cx="1995487" cy="682625"/>
          </a:xfrm>
          <a:prstGeom prst="can">
            <a:avLst>
              <a:gd name="adj" fmla="val 50000"/>
            </a:avLst>
          </a:prstGeom>
          <a:gradFill rotWithShape="1">
            <a:gsLst>
              <a:gs pos="0">
                <a:schemeClr val="accent2">
                  <a:alpha val="50000"/>
                </a:schemeClr>
              </a:gs>
              <a:gs pos="100000">
                <a:schemeClr val="accent2">
                  <a:gamma/>
                  <a:shade val="46275"/>
                  <a:invGamma/>
                </a:schemeClr>
              </a:gs>
            </a:gsLst>
            <a:lin ang="2700000" scaled="1"/>
          </a:gradFill>
          <a:ln w="15875" cap="flat" cmpd="sng">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9" name="AutoShape 13"/>
          <p:cNvSpPr>
            <a:spLocks noChangeArrowheads="1"/>
          </p:cNvSpPr>
          <p:nvPr/>
        </p:nvSpPr>
        <p:spPr bwMode="auto">
          <a:xfrm>
            <a:off x="3906838" y="2257425"/>
            <a:ext cx="1995487" cy="682625"/>
          </a:xfrm>
          <a:prstGeom prst="can">
            <a:avLst>
              <a:gd name="adj" fmla="val 50000"/>
            </a:avLst>
          </a:prstGeom>
          <a:gradFill rotWithShape="1">
            <a:gsLst>
              <a:gs pos="0">
                <a:schemeClr val="accent2">
                  <a:alpha val="20000"/>
                </a:schemeClr>
              </a:gs>
              <a:gs pos="100000">
                <a:schemeClr val="accent1"/>
              </a:gs>
            </a:gsLst>
            <a:lin ang="2700000" scaled="1"/>
          </a:gradFill>
          <a:ln w="15875" cap="flat" cmpd="sng">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4350" name="Group 14"/>
          <p:cNvGrpSpPr>
            <a:grpSpLocks/>
          </p:cNvGrpSpPr>
          <p:nvPr/>
        </p:nvGrpSpPr>
        <p:grpSpPr bwMode="auto">
          <a:xfrm>
            <a:off x="4568825" y="1628775"/>
            <a:ext cx="558800" cy="1495425"/>
            <a:chOff x="0" y="0"/>
            <a:chExt cx="282" cy="753"/>
          </a:xfrm>
        </p:grpSpPr>
        <p:sp>
          <p:nvSpPr>
            <p:cNvPr id="14351" name="WordArt 15"/>
            <p:cNvSpPr>
              <a:spLocks noChangeArrowheads="1" noChangeShapeType="1"/>
            </p:cNvSpPr>
            <p:nvPr/>
          </p:nvSpPr>
          <p:spPr bwMode="auto">
            <a:xfrm>
              <a:off x="0" y="0"/>
              <a:ext cx="282" cy="372"/>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r>
                <a:rPr lang="en-US" altLang="zh-CN" sz="2400">
                  <a:ln w="9525" cap="flat" cmpd="sng">
                    <a:solidFill>
                      <a:srgbClr val="808080"/>
                    </a:solidFill>
                    <a:round/>
                    <a:headEnd/>
                    <a:tailEnd/>
                  </a:ln>
                  <a:gradFill rotWithShape="1">
                    <a:gsLst>
                      <a:gs pos="0">
                        <a:srgbClr val="EAEAEA"/>
                      </a:gs>
                      <a:gs pos="100000">
                        <a:srgbClr val="B2B2B2"/>
                      </a:gs>
                    </a:gsLst>
                    <a:lin ang="5400000" scaled="1"/>
                  </a:gradFill>
                  <a:latin typeface="Arial"/>
                  <a:cs typeface="Arial"/>
                </a:rPr>
                <a:t>1</a:t>
              </a:r>
              <a:endParaRPr lang="zh-CN" altLang="en-US" sz="2400">
                <a:ln w="9525" cap="flat" cmpd="sng">
                  <a:solidFill>
                    <a:srgbClr val="808080"/>
                  </a:solidFill>
                  <a:round/>
                  <a:headEnd/>
                  <a:tailEnd/>
                </a:ln>
                <a:gradFill rotWithShape="1">
                  <a:gsLst>
                    <a:gs pos="0">
                      <a:srgbClr val="EAEAEA"/>
                    </a:gs>
                    <a:gs pos="100000">
                      <a:srgbClr val="B2B2B2"/>
                    </a:gs>
                  </a:gsLst>
                  <a:lin ang="5400000" scaled="1"/>
                </a:gradFill>
                <a:latin typeface="Arial"/>
                <a:cs typeface="Arial"/>
              </a:endParaRPr>
            </a:p>
          </p:txBody>
        </p:sp>
        <p:sp>
          <p:nvSpPr>
            <p:cNvPr id="14352" name="WordArt 16"/>
            <p:cNvSpPr>
              <a:spLocks noChangeArrowheads="1" noChangeShapeType="1"/>
            </p:cNvSpPr>
            <p:nvPr/>
          </p:nvSpPr>
          <p:spPr bwMode="auto">
            <a:xfrm flipV="1">
              <a:off x="0" y="381"/>
              <a:ext cx="282" cy="372"/>
            </a:xfrm>
            <a:prstGeom prst="rect">
              <a:avLst/>
            </a:prstGeo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r>
                <a:rPr lang="en-US" altLang="zh-CN" sz="2400">
                  <a:gradFill rotWithShape="1">
                    <a:gsLst>
                      <a:gs pos="0">
                        <a:srgbClr val="B2B2B2">
                          <a:alpha val="0"/>
                        </a:srgbClr>
                      </a:gs>
                      <a:gs pos="100000">
                        <a:srgbClr val="EAEAEA">
                          <a:alpha val="20000"/>
                        </a:srgbClr>
                      </a:gs>
                    </a:gsLst>
                    <a:lin ang="5400000" scaled="1"/>
                  </a:gradFill>
                  <a:latin typeface="Arial"/>
                  <a:cs typeface="Arial"/>
                </a:rPr>
                <a:t>1</a:t>
              </a:r>
              <a:endParaRPr lang="zh-CN" altLang="en-US" sz="2400">
                <a:gradFill rotWithShape="1">
                  <a:gsLst>
                    <a:gs pos="0">
                      <a:srgbClr val="B2B2B2">
                        <a:alpha val="0"/>
                      </a:srgbClr>
                    </a:gs>
                    <a:gs pos="100000">
                      <a:srgbClr val="EAEAEA">
                        <a:alpha val="20000"/>
                      </a:srgbClr>
                    </a:gs>
                  </a:gsLst>
                  <a:lin ang="5400000" scaled="1"/>
                </a:gradFill>
                <a:latin typeface="Arial"/>
                <a:cs typeface="Arial"/>
              </a:endParaRPr>
            </a:p>
          </p:txBody>
        </p:sp>
      </p:grpSp>
      <p:grpSp>
        <p:nvGrpSpPr>
          <p:cNvPr id="14353" name="Group 17"/>
          <p:cNvGrpSpPr>
            <a:grpSpLocks/>
          </p:cNvGrpSpPr>
          <p:nvPr/>
        </p:nvGrpSpPr>
        <p:grpSpPr bwMode="auto">
          <a:xfrm>
            <a:off x="6524625" y="3282950"/>
            <a:ext cx="1998663" cy="987425"/>
            <a:chOff x="0" y="0"/>
            <a:chExt cx="1259" cy="621"/>
          </a:xfrm>
        </p:grpSpPr>
        <p:sp>
          <p:nvSpPr>
            <p:cNvPr id="14354" name="AutoShape 18"/>
            <p:cNvSpPr>
              <a:spLocks noChangeArrowheads="1"/>
            </p:cNvSpPr>
            <p:nvPr/>
          </p:nvSpPr>
          <p:spPr bwMode="auto">
            <a:xfrm>
              <a:off x="2" y="192"/>
              <a:ext cx="1257" cy="429"/>
            </a:xfrm>
            <a:prstGeom prst="can">
              <a:avLst>
                <a:gd name="adj" fmla="val 50000"/>
              </a:avLst>
            </a:prstGeom>
            <a:gradFill rotWithShape="1">
              <a:gsLst>
                <a:gs pos="0">
                  <a:srgbClr val="777777">
                    <a:alpha val="59999"/>
                  </a:srgbClr>
                </a:gs>
                <a:gs pos="100000">
                  <a:srgbClr val="4D4D4D">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5" name="AutoShape 19"/>
            <p:cNvSpPr>
              <a:spLocks noChangeArrowheads="1"/>
            </p:cNvSpPr>
            <p:nvPr/>
          </p:nvSpPr>
          <p:spPr bwMode="auto">
            <a:xfrm>
              <a:off x="0" y="0"/>
              <a:ext cx="1257" cy="429"/>
            </a:xfrm>
            <a:prstGeom prst="can">
              <a:avLst>
                <a:gd name="adj" fmla="val 50000"/>
              </a:avLst>
            </a:prstGeom>
            <a:gradFill rotWithShape="1">
              <a:gsLst>
                <a:gs pos="0">
                  <a:srgbClr val="4D4D4D"/>
                </a:gs>
                <a:gs pos="100000">
                  <a:srgbClr val="777777"/>
                </a:gs>
              </a:gsLst>
              <a:lin ang="2700000" scaled="1"/>
            </a:gradFill>
            <a:ln w="15875" cap="flat" cmpd="sng">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356" name="Group 20"/>
          <p:cNvGrpSpPr>
            <a:grpSpLocks/>
          </p:cNvGrpSpPr>
          <p:nvPr/>
        </p:nvGrpSpPr>
        <p:grpSpPr bwMode="auto">
          <a:xfrm>
            <a:off x="7237413" y="2625725"/>
            <a:ext cx="558800" cy="1492250"/>
            <a:chOff x="0" y="0"/>
            <a:chExt cx="282" cy="753"/>
          </a:xfrm>
        </p:grpSpPr>
        <p:sp>
          <p:nvSpPr>
            <p:cNvPr id="14357" name="WordArt 21"/>
            <p:cNvSpPr>
              <a:spLocks noChangeArrowheads="1" noChangeShapeType="1"/>
            </p:cNvSpPr>
            <p:nvPr/>
          </p:nvSpPr>
          <p:spPr bwMode="auto">
            <a:xfrm>
              <a:off x="0" y="0"/>
              <a:ext cx="282" cy="372"/>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r>
                <a:rPr lang="en-US" altLang="zh-CN" sz="2400">
                  <a:ln w="9525" cap="flat" cmpd="sng">
                    <a:solidFill>
                      <a:srgbClr val="808080"/>
                    </a:solidFill>
                    <a:round/>
                    <a:headEnd/>
                    <a:tailEnd/>
                  </a:ln>
                  <a:gradFill rotWithShape="1">
                    <a:gsLst>
                      <a:gs pos="0">
                        <a:srgbClr val="EAEAEA"/>
                      </a:gs>
                      <a:gs pos="100000">
                        <a:srgbClr val="B2B2B2"/>
                      </a:gs>
                    </a:gsLst>
                    <a:lin ang="5400000" scaled="1"/>
                  </a:gradFill>
                  <a:latin typeface="Arial"/>
                  <a:cs typeface="Arial"/>
                </a:rPr>
                <a:t>3</a:t>
              </a:r>
              <a:endParaRPr lang="zh-CN" altLang="en-US" sz="2400">
                <a:ln w="9525" cap="flat" cmpd="sng">
                  <a:solidFill>
                    <a:srgbClr val="808080"/>
                  </a:solidFill>
                  <a:round/>
                  <a:headEnd/>
                  <a:tailEnd/>
                </a:ln>
                <a:gradFill rotWithShape="1">
                  <a:gsLst>
                    <a:gs pos="0">
                      <a:srgbClr val="EAEAEA"/>
                    </a:gs>
                    <a:gs pos="100000">
                      <a:srgbClr val="B2B2B2"/>
                    </a:gs>
                  </a:gsLst>
                  <a:lin ang="5400000" scaled="1"/>
                </a:gradFill>
                <a:latin typeface="Arial"/>
                <a:cs typeface="Arial"/>
              </a:endParaRPr>
            </a:p>
          </p:txBody>
        </p:sp>
        <p:sp>
          <p:nvSpPr>
            <p:cNvPr id="14358" name="WordArt 22"/>
            <p:cNvSpPr>
              <a:spLocks noChangeArrowheads="1" noChangeShapeType="1"/>
            </p:cNvSpPr>
            <p:nvPr/>
          </p:nvSpPr>
          <p:spPr bwMode="auto">
            <a:xfrm flipV="1">
              <a:off x="0" y="381"/>
              <a:ext cx="282" cy="372"/>
            </a:xfrm>
            <a:prstGeom prst="rect">
              <a:avLst/>
            </a:prstGeo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r>
                <a:rPr lang="en-US" altLang="zh-CN" sz="2400">
                  <a:gradFill rotWithShape="1">
                    <a:gsLst>
                      <a:gs pos="0">
                        <a:srgbClr val="B2B2B2">
                          <a:alpha val="0"/>
                        </a:srgbClr>
                      </a:gs>
                      <a:gs pos="100000">
                        <a:srgbClr val="EAEAEA">
                          <a:alpha val="20000"/>
                        </a:srgbClr>
                      </a:gs>
                    </a:gsLst>
                    <a:lin ang="5400000" scaled="1"/>
                  </a:gradFill>
                  <a:latin typeface="Arial"/>
                  <a:cs typeface="Arial"/>
                </a:rPr>
                <a:t>3</a:t>
              </a:r>
              <a:endParaRPr lang="zh-CN" altLang="en-US" sz="2400">
                <a:gradFill rotWithShape="1">
                  <a:gsLst>
                    <a:gs pos="0">
                      <a:srgbClr val="B2B2B2">
                        <a:alpha val="0"/>
                      </a:srgbClr>
                    </a:gs>
                    <a:gs pos="100000">
                      <a:srgbClr val="EAEAEA">
                        <a:alpha val="20000"/>
                      </a:srgbClr>
                    </a:gs>
                  </a:gsLst>
                  <a:lin ang="5400000" scaled="1"/>
                </a:gradFill>
                <a:latin typeface="Arial"/>
                <a:cs typeface="Arial"/>
              </a:endParaRPr>
            </a:p>
          </p:txBody>
        </p:sp>
      </p:grpSp>
      <p:sp>
        <p:nvSpPr>
          <p:cNvPr id="14359" name="Line 23"/>
          <p:cNvSpPr>
            <a:spLocks noChangeShapeType="1"/>
          </p:cNvSpPr>
          <p:nvPr/>
        </p:nvSpPr>
        <p:spPr bwMode="auto">
          <a:xfrm>
            <a:off x="3535363" y="3806825"/>
            <a:ext cx="0" cy="917575"/>
          </a:xfrm>
          <a:prstGeom prst="line">
            <a:avLst/>
          </a:prstGeom>
          <a:noFill/>
          <a:ln w="3175" cap="flat" cmpd="sng">
            <a:solidFill>
              <a:srgbClr val="96969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60" name="Text Box 24"/>
          <p:cNvSpPr txBox="1">
            <a:spLocks noChangeArrowheads="1"/>
          </p:cNvSpPr>
          <p:nvPr/>
        </p:nvSpPr>
        <p:spPr bwMode="auto">
          <a:xfrm>
            <a:off x="6469063" y="4171950"/>
            <a:ext cx="2192337"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i="0">
                <a:ea typeface="华文细黑" pitchFamily="2" charset="-122"/>
              </a:rPr>
              <a:t>此处添加内容</a:t>
            </a:r>
          </a:p>
        </p:txBody>
      </p:sp>
      <p:sp>
        <p:nvSpPr>
          <p:cNvPr id="14361" name="Text Box 25"/>
          <p:cNvSpPr txBox="1">
            <a:spLocks noChangeArrowheads="1"/>
          </p:cNvSpPr>
          <p:nvPr/>
        </p:nvSpPr>
        <p:spPr bwMode="auto">
          <a:xfrm>
            <a:off x="1285875" y="4171950"/>
            <a:ext cx="2074863"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i="0">
                <a:ea typeface="华文细黑" pitchFamily="2" charset="-122"/>
              </a:rPr>
              <a:t>此处添加内容</a:t>
            </a:r>
          </a:p>
        </p:txBody>
      </p:sp>
      <p:sp>
        <p:nvSpPr>
          <p:cNvPr id="14362" name="Text Box 26"/>
          <p:cNvSpPr txBox="1">
            <a:spLocks noChangeArrowheads="1"/>
          </p:cNvSpPr>
          <p:nvPr/>
        </p:nvSpPr>
        <p:spPr bwMode="auto">
          <a:xfrm>
            <a:off x="3897313" y="4171950"/>
            <a:ext cx="201612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i="0">
                <a:ea typeface="华文细黑" pitchFamily="2" charset="-122"/>
              </a:rPr>
              <a:t>此处添加内容</a:t>
            </a:r>
          </a:p>
        </p:txBody>
      </p:sp>
      <p:sp>
        <p:nvSpPr>
          <p:cNvPr id="14363" name="Line 27"/>
          <p:cNvSpPr>
            <a:spLocks noChangeShapeType="1"/>
          </p:cNvSpPr>
          <p:nvPr/>
        </p:nvSpPr>
        <p:spPr bwMode="auto">
          <a:xfrm>
            <a:off x="6176963" y="3806825"/>
            <a:ext cx="0" cy="917575"/>
          </a:xfrm>
          <a:prstGeom prst="line">
            <a:avLst/>
          </a:prstGeom>
          <a:noFill/>
          <a:ln w="3175" cap="flat" cmpd="sng">
            <a:solidFill>
              <a:srgbClr val="96969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64" name="Rectangle 28"/>
          <p:cNvSpPr>
            <a:spLocks noChangeArrowheads="1"/>
          </p:cNvSpPr>
          <p:nvPr/>
        </p:nvSpPr>
        <p:spPr bwMode="auto">
          <a:xfrm>
            <a:off x="1281113" y="4705350"/>
            <a:ext cx="2136775"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3525" indent="-263525">
              <a:defRPr i="1">
                <a:solidFill>
                  <a:schemeClr val="tx1"/>
                </a:solidFill>
                <a:latin typeface="Arial" pitchFamily="34" charset="0"/>
                <a:ea typeface="华文细黑" pitchFamily="2" charset="-122"/>
              </a:defRPr>
            </a:lvl1pPr>
            <a:lvl2pPr>
              <a:defRPr i="1">
                <a:solidFill>
                  <a:schemeClr val="tx1"/>
                </a:solidFill>
                <a:latin typeface="Arial" pitchFamily="34" charset="0"/>
                <a:ea typeface="华文细黑" pitchFamily="2" charset="-122"/>
              </a:defRPr>
            </a:lvl2pPr>
            <a:lvl3pPr>
              <a:defRPr i="1">
                <a:solidFill>
                  <a:schemeClr val="tx1"/>
                </a:solidFill>
                <a:latin typeface="Arial" pitchFamily="34" charset="0"/>
                <a:ea typeface="华文细黑" pitchFamily="2" charset="-122"/>
              </a:defRPr>
            </a:lvl3pPr>
            <a:lvl4pPr>
              <a:defRPr i="1">
                <a:solidFill>
                  <a:schemeClr val="tx1"/>
                </a:solidFill>
                <a:latin typeface="Arial" pitchFamily="34" charset="0"/>
                <a:ea typeface="华文细黑" pitchFamily="2" charset="-122"/>
              </a:defRPr>
            </a:lvl4pPr>
            <a:lvl5pPr>
              <a:defRPr i="1">
                <a:solidFill>
                  <a:schemeClr val="tx1"/>
                </a:solidFill>
                <a:latin typeface="Arial" pitchFamily="34" charset="0"/>
                <a:ea typeface="华文细黑" pitchFamily="2" charset="-122"/>
              </a:defRPr>
            </a:lvl5pPr>
            <a:lvl6pPr algn="ctr" eaLnBrk="0" fontAlgn="base" hangingPunct="0">
              <a:spcBef>
                <a:spcPct val="0"/>
              </a:spcBef>
              <a:spcAft>
                <a:spcPct val="0"/>
              </a:spcAft>
              <a:defRPr i="1">
                <a:solidFill>
                  <a:schemeClr val="tx1"/>
                </a:solidFill>
                <a:latin typeface="Arial" pitchFamily="34" charset="0"/>
                <a:ea typeface="华文细黑" pitchFamily="2" charset="-122"/>
              </a:defRPr>
            </a:lvl6pPr>
            <a:lvl7pPr algn="ctr" eaLnBrk="0" fontAlgn="base" hangingPunct="0">
              <a:spcBef>
                <a:spcPct val="0"/>
              </a:spcBef>
              <a:spcAft>
                <a:spcPct val="0"/>
              </a:spcAft>
              <a:defRPr i="1">
                <a:solidFill>
                  <a:schemeClr val="tx1"/>
                </a:solidFill>
                <a:latin typeface="Arial" pitchFamily="34" charset="0"/>
                <a:ea typeface="华文细黑" pitchFamily="2" charset="-122"/>
              </a:defRPr>
            </a:lvl7pPr>
            <a:lvl8pPr algn="ctr" eaLnBrk="0" fontAlgn="base" hangingPunct="0">
              <a:spcBef>
                <a:spcPct val="0"/>
              </a:spcBef>
              <a:spcAft>
                <a:spcPct val="0"/>
              </a:spcAft>
              <a:defRPr i="1">
                <a:solidFill>
                  <a:schemeClr val="tx1"/>
                </a:solidFill>
                <a:latin typeface="Arial" pitchFamily="34" charset="0"/>
                <a:ea typeface="华文细黑" pitchFamily="2" charset="-122"/>
              </a:defRPr>
            </a:lvl8pPr>
            <a:lvl9pPr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eaLnBrk="1" hangingPunct="1">
              <a:lnSpc>
                <a:spcPct val="120000"/>
              </a:lnSpc>
              <a:buFontTx/>
              <a:buChar char="•"/>
            </a:pPr>
            <a:r>
              <a:rPr lang="zh-CN" altLang="en-US" sz="1400" b="0" i="0">
                <a:solidFill>
                  <a:schemeClr val="tx2"/>
                </a:solidFill>
              </a:rPr>
              <a:t>单击添加段落文字</a:t>
            </a:r>
          </a:p>
          <a:p>
            <a:pPr eaLnBrk="1" hangingPunct="1">
              <a:lnSpc>
                <a:spcPct val="120000"/>
              </a:lnSpc>
              <a:buFontTx/>
              <a:buChar char="•"/>
            </a:pPr>
            <a:r>
              <a:rPr lang="zh-CN" altLang="en-US" sz="1400" b="0" i="0">
                <a:solidFill>
                  <a:schemeClr val="tx2"/>
                </a:solidFill>
              </a:rPr>
              <a:t>单击添加段落文字</a:t>
            </a:r>
          </a:p>
        </p:txBody>
      </p:sp>
      <p:sp>
        <p:nvSpPr>
          <p:cNvPr id="14365" name="Rectangle 29"/>
          <p:cNvSpPr>
            <a:spLocks noChangeArrowheads="1"/>
          </p:cNvSpPr>
          <p:nvPr/>
        </p:nvSpPr>
        <p:spPr bwMode="auto">
          <a:xfrm>
            <a:off x="3879850" y="4705350"/>
            <a:ext cx="2136775"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3525" indent="-263525">
              <a:defRPr i="1">
                <a:solidFill>
                  <a:schemeClr val="tx1"/>
                </a:solidFill>
                <a:latin typeface="Arial" pitchFamily="34" charset="0"/>
                <a:ea typeface="华文细黑" pitchFamily="2" charset="-122"/>
              </a:defRPr>
            </a:lvl1pPr>
            <a:lvl2pPr>
              <a:defRPr i="1">
                <a:solidFill>
                  <a:schemeClr val="tx1"/>
                </a:solidFill>
                <a:latin typeface="Arial" pitchFamily="34" charset="0"/>
                <a:ea typeface="华文细黑" pitchFamily="2" charset="-122"/>
              </a:defRPr>
            </a:lvl2pPr>
            <a:lvl3pPr>
              <a:defRPr i="1">
                <a:solidFill>
                  <a:schemeClr val="tx1"/>
                </a:solidFill>
                <a:latin typeface="Arial" pitchFamily="34" charset="0"/>
                <a:ea typeface="华文细黑" pitchFamily="2" charset="-122"/>
              </a:defRPr>
            </a:lvl3pPr>
            <a:lvl4pPr>
              <a:defRPr i="1">
                <a:solidFill>
                  <a:schemeClr val="tx1"/>
                </a:solidFill>
                <a:latin typeface="Arial" pitchFamily="34" charset="0"/>
                <a:ea typeface="华文细黑" pitchFamily="2" charset="-122"/>
              </a:defRPr>
            </a:lvl4pPr>
            <a:lvl5pPr>
              <a:defRPr i="1">
                <a:solidFill>
                  <a:schemeClr val="tx1"/>
                </a:solidFill>
                <a:latin typeface="Arial" pitchFamily="34" charset="0"/>
                <a:ea typeface="华文细黑" pitchFamily="2" charset="-122"/>
              </a:defRPr>
            </a:lvl5pPr>
            <a:lvl6pPr algn="ctr" eaLnBrk="0" fontAlgn="base" hangingPunct="0">
              <a:spcBef>
                <a:spcPct val="0"/>
              </a:spcBef>
              <a:spcAft>
                <a:spcPct val="0"/>
              </a:spcAft>
              <a:defRPr i="1">
                <a:solidFill>
                  <a:schemeClr val="tx1"/>
                </a:solidFill>
                <a:latin typeface="Arial" pitchFamily="34" charset="0"/>
                <a:ea typeface="华文细黑" pitchFamily="2" charset="-122"/>
              </a:defRPr>
            </a:lvl6pPr>
            <a:lvl7pPr algn="ctr" eaLnBrk="0" fontAlgn="base" hangingPunct="0">
              <a:spcBef>
                <a:spcPct val="0"/>
              </a:spcBef>
              <a:spcAft>
                <a:spcPct val="0"/>
              </a:spcAft>
              <a:defRPr i="1">
                <a:solidFill>
                  <a:schemeClr val="tx1"/>
                </a:solidFill>
                <a:latin typeface="Arial" pitchFamily="34" charset="0"/>
                <a:ea typeface="华文细黑" pitchFamily="2" charset="-122"/>
              </a:defRPr>
            </a:lvl7pPr>
            <a:lvl8pPr algn="ctr" eaLnBrk="0" fontAlgn="base" hangingPunct="0">
              <a:spcBef>
                <a:spcPct val="0"/>
              </a:spcBef>
              <a:spcAft>
                <a:spcPct val="0"/>
              </a:spcAft>
              <a:defRPr i="1">
                <a:solidFill>
                  <a:schemeClr val="tx1"/>
                </a:solidFill>
                <a:latin typeface="Arial" pitchFamily="34" charset="0"/>
                <a:ea typeface="华文细黑" pitchFamily="2" charset="-122"/>
              </a:defRPr>
            </a:lvl8pPr>
            <a:lvl9pPr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eaLnBrk="1" hangingPunct="1">
              <a:lnSpc>
                <a:spcPct val="120000"/>
              </a:lnSpc>
              <a:buFontTx/>
              <a:buChar char="•"/>
            </a:pPr>
            <a:r>
              <a:rPr lang="zh-CN" altLang="en-US" sz="1400" b="0" i="0">
                <a:solidFill>
                  <a:schemeClr val="tx2"/>
                </a:solidFill>
              </a:rPr>
              <a:t>单击添加段落文字</a:t>
            </a:r>
          </a:p>
          <a:p>
            <a:pPr eaLnBrk="1" hangingPunct="1">
              <a:lnSpc>
                <a:spcPct val="120000"/>
              </a:lnSpc>
              <a:buFontTx/>
              <a:buChar char="•"/>
            </a:pPr>
            <a:r>
              <a:rPr lang="zh-CN" altLang="en-US" sz="1400" b="0" i="0">
                <a:solidFill>
                  <a:schemeClr val="tx2"/>
                </a:solidFill>
              </a:rPr>
              <a:t>单击添加段落文字</a:t>
            </a:r>
          </a:p>
        </p:txBody>
      </p:sp>
      <p:sp>
        <p:nvSpPr>
          <p:cNvPr id="14366" name="Rectangle 30"/>
          <p:cNvSpPr>
            <a:spLocks noChangeArrowheads="1"/>
          </p:cNvSpPr>
          <p:nvPr/>
        </p:nvSpPr>
        <p:spPr bwMode="auto">
          <a:xfrm>
            <a:off x="6521450" y="4705350"/>
            <a:ext cx="2136775"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3525" indent="-263525">
              <a:defRPr i="1">
                <a:solidFill>
                  <a:schemeClr val="tx1"/>
                </a:solidFill>
                <a:latin typeface="Arial" pitchFamily="34" charset="0"/>
                <a:ea typeface="华文细黑" pitchFamily="2" charset="-122"/>
              </a:defRPr>
            </a:lvl1pPr>
            <a:lvl2pPr>
              <a:defRPr i="1">
                <a:solidFill>
                  <a:schemeClr val="tx1"/>
                </a:solidFill>
                <a:latin typeface="Arial" pitchFamily="34" charset="0"/>
                <a:ea typeface="华文细黑" pitchFamily="2" charset="-122"/>
              </a:defRPr>
            </a:lvl2pPr>
            <a:lvl3pPr>
              <a:defRPr i="1">
                <a:solidFill>
                  <a:schemeClr val="tx1"/>
                </a:solidFill>
                <a:latin typeface="Arial" pitchFamily="34" charset="0"/>
                <a:ea typeface="华文细黑" pitchFamily="2" charset="-122"/>
              </a:defRPr>
            </a:lvl3pPr>
            <a:lvl4pPr>
              <a:defRPr i="1">
                <a:solidFill>
                  <a:schemeClr val="tx1"/>
                </a:solidFill>
                <a:latin typeface="Arial" pitchFamily="34" charset="0"/>
                <a:ea typeface="华文细黑" pitchFamily="2" charset="-122"/>
              </a:defRPr>
            </a:lvl4pPr>
            <a:lvl5pPr>
              <a:defRPr i="1">
                <a:solidFill>
                  <a:schemeClr val="tx1"/>
                </a:solidFill>
                <a:latin typeface="Arial" pitchFamily="34" charset="0"/>
                <a:ea typeface="华文细黑" pitchFamily="2" charset="-122"/>
              </a:defRPr>
            </a:lvl5pPr>
            <a:lvl6pPr algn="ctr" eaLnBrk="0" fontAlgn="base" hangingPunct="0">
              <a:spcBef>
                <a:spcPct val="0"/>
              </a:spcBef>
              <a:spcAft>
                <a:spcPct val="0"/>
              </a:spcAft>
              <a:defRPr i="1">
                <a:solidFill>
                  <a:schemeClr val="tx1"/>
                </a:solidFill>
                <a:latin typeface="Arial" pitchFamily="34" charset="0"/>
                <a:ea typeface="华文细黑" pitchFamily="2" charset="-122"/>
              </a:defRPr>
            </a:lvl6pPr>
            <a:lvl7pPr algn="ctr" eaLnBrk="0" fontAlgn="base" hangingPunct="0">
              <a:spcBef>
                <a:spcPct val="0"/>
              </a:spcBef>
              <a:spcAft>
                <a:spcPct val="0"/>
              </a:spcAft>
              <a:defRPr i="1">
                <a:solidFill>
                  <a:schemeClr val="tx1"/>
                </a:solidFill>
                <a:latin typeface="Arial" pitchFamily="34" charset="0"/>
                <a:ea typeface="华文细黑" pitchFamily="2" charset="-122"/>
              </a:defRPr>
            </a:lvl7pPr>
            <a:lvl8pPr algn="ctr" eaLnBrk="0" fontAlgn="base" hangingPunct="0">
              <a:spcBef>
                <a:spcPct val="0"/>
              </a:spcBef>
              <a:spcAft>
                <a:spcPct val="0"/>
              </a:spcAft>
              <a:defRPr i="1">
                <a:solidFill>
                  <a:schemeClr val="tx1"/>
                </a:solidFill>
                <a:latin typeface="Arial" pitchFamily="34" charset="0"/>
                <a:ea typeface="华文细黑" pitchFamily="2" charset="-122"/>
              </a:defRPr>
            </a:lvl8pPr>
            <a:lvl9pPr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eaLnBrk="1" hangingPunct="1">
              <a:lnSpc>
                <a:spcPct val="120000"/>
              </a:lnSpc>
              <a:buFontTx/>
              <a:buChar char="•"/>
            </a:pPr>
            <a:r>
              <a:rPr lang="zh-CN" altLang="en-US" sz="1400" b="0" i="0">
                <a:solidFill>
                  <a:schemeClr val="tx2"/>
                </a:solidFill>
              </a:rPr>
              <a:t>单击添加段落文字</a:t>
            </a:r>
          </a:p>
          <a:p>
            <a:pPr eaLnBrk="1" hangingPunct="1">
              <a:lnSpc>
                <a:spcPct val="120000"/>
              </a:lnSpc>
              <a:buFontTx/>
              <a:buChar char="•"/>
            </a:pPr>
            <a:r>
              <a:rPr lang="zh-CN" altLang="en-US" sz="1400" b="0" i="0">
                <a:solidFill>
                  <a:schemeClr val="tx2"/>
                </a:solidFill>
              </a:rPr>
              <a:t>单击添加段落文字</a:t>
            </a:r>
          </a:p>
        </p:txBody>
      </p:sp>
    </p:spTree>
  </p:cSld>
  <p:clrMapOvr>
    <a:masterClrMapping/>
  </p:clrMapOvr>
  <p:transition advClick="0" advTm="1000">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fade">
                                      <p:cBhvr>
                                        <p:cTn id="7" dur="1000"/>
                                        <p:tgtEl>
                                          <p:spTgt spid="14338"/>
                                        </p:tgtEl>
                                      </p:cBhvr>
                                    </p:animEffect>
                                    <p:anim calcmode="lin" valueType="num">
                                      <p:cBhvr>
                                        <p:cTn id="8" dur="1000" fill="hold"/>
                                        <p:tgtEl>
                                          <p:spTgt spid="14338"/>
                                        </p:tgtEl>
                                        <p:attrNameLst>
                                          <p:attrName>ppt_x</p:attrName>
                                        </p:attrNameLst>
                                      </p:cBhvr>
                                      <p:tavLst>
                                        <p:tav tm="0">
                                          <p:val>
                                            <p:strVal val="#ppt_x"/>
                                          </p:val>
                                        </p:tav>
                                        <p:tav tm="100000">
                                          <p:val>
                                            <p:strVal val="#ppt_x"/>
                                          </p:val>
                                        </p:tav>
                                      </p:tavLst>
                                    </p:anim>
                                    <p:anim calcmode="lin" valueType="num">
                                      <p:cBhvr>
                                        <p:cTn id="9" dur="1000" fill="hold"/>
                                        <p:tgtEl>
                                          <p:spTgt spid="1433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4341"/>
                                        </p:tgtEl>
                                        <p:attrNameLst>
                                          <p:attrName>style.visibility</p:attrName>
                                        </p:attrNameLst>
                                      </p:cBhvr>
                                      <p:to>
                                        <p:strVal val="visible"/>
                                      </p:to>
                                    </p:set>
                                    <p:animEffect transition="in" filter="fade">
                                      <p:cBhvr>
                                        <p:cTn id="12" dur="1000"/>
                                        <p:tgtEl>
                                          <p:spTgt spid="14341"/>
                                        </p:tgtEl>
                                      </p:cBhvr>
                                    </p:animEffect>
                                    <p:anim calcmode="lin" valueType="num">
                                      <p:cBhvr>
                                        <p:cTn id="13" dur="1000" fill="hold"/>
                                        <p:tgtEl>
                                          <p:spTgt spid="14341"/>
                                        </p:tgtEl>
                                        <p:attrNameLst>
                                          <p:attrName>ppt_x</p:attrName>
                                        </p:attrNameLst>
                                      </p:cBhvr>
                                      <p:tavLst>
                                        <p:tav tm="0">
                                          <p:val>
                                            <p:strVal val="#ppt_x"/>
                                          </p:val>
                                        </p:tav>
                                        <p:tav tm="100000">
                                          <p:val>
                                            <p:strVal val="#ppt_x"/>
                                          </p:val>
                                        </p:tav>
                                      </p:tavLst>
                                    </p:anim>
                                    <p:anim calcmode="lin" valueType="num">
                                      <p:cBhvr>
                                        <p:cTn id="14" dur="1000" fill="hold"/>
                                        <p:tgtEl>
                                          <p:spTgt spid="1434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4342"/>
                                        </p:tgtEl>
                                        <p:attrNameLst>
                                          <p:attrName>style.visibility</p:attrName>
                                        </p:attrNameLst>
                                      </p:cBhvr>
                                      <p:to>
                                        <p:strVal val="visible"/>
                                      </p:to>
                                    </p:set>
                                    <p:animEffect transition="in" filter="fade">
                                      <p:cBhvr>
                                        <p:cTn id="17" dur="1000"/>
                                        <p:tgtEl>
                                          <p:spTgt spid="14342"/>
                                        </p:tgtEl>
                                      </p:cBhvr>
                                    </p:animEffect>
                                    <p:anim calcmode="lin" valueType="num">
                                      <p:cBhvr>
                                        <p:cTn id="18" dur="1000" fill="hold"/>
                                        <p:tgtEl>
                                          <p:spTgt spid="14342"/>
                                        </p:tgtEl>
                                        <p:attrNameLst>
                                          <p:attrName>ppt_x</p:attrName>
                                        </p:attrNameLst>
                                      </p:cBhvr>
                                      <p:tavLst>
                                        <p:tav tm="0">
                                          <p:val>
                                            <p:strVal val="#ppt_x"/>
                                          </p:val>
                                        </p:tav>
                                        <p:tav tm="100000">
                                          <p:val>
                                            <p:strVal val="#ppt_x"/>
                                          </p:val>
                                        </p:tav>
                                      </p:tavLst>
                                    </p:anim>
                                    <p:anim calcmode="lin" valueType="num">
                                      <p:cBhvr>
                                        <p:cTn id="19" dur="1000" fill="hold"/>
                                        <p:tgtEl>
                                          <p:spTgt spid="1434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4359"/>
                                        </p:tgtEl>
                                        <p:attrNameLst>
                                          <p:attrName>style.visibility</p:attrName>
                                        </p:attrNameLst>
                                      </p:cBhvr>
                                      <p:to>
                                        <p:strVal val="visible"/>
                                      </p:to>
                                    </p:set>
                                    <p:animEffect transition="in" filter="fade">
                                      <p:cBhvr>
                                        <p:cTn id="22" dur="1000"/>
                                        <p:tgtEl>
                                          <p:spTgt spid="14359"/>
                                        </p:tgtEl>
                                      </p:cBhvr>
                                    </p:animEffect>
                                    <p:anim calcmode="lin" valueType="num">
                                      <p:cBhvr>
                                        <p:cTn id="23" dur="1000" fill="hold"/>
                                        <p:tgtEl>
                                          <p:spTgt spid="14359"/>
                                        </p:tgtEl>
                                        <p:attrNameLst>
                                          <p:attrName>ppt_x</p:attrName>
                                        </p:attrNameLst>
                                      </p:cBhvr>
                                      <p:tavLst>
                                        <p:tav tm="0">
                                          <p:val>
                                            <p:strVal val="#ppt_x"/>
                                          </p:val>
                                        </p:tav>
                                        <p:tav tm="100000">
                                          <p:val>
                                            <p:strVal val="#ppt_x"/>
                                          </p:val>
                                        </p:tav>
                                      </p:tavLst>
                                    </p:anim>
                                    <p:anim calcmode="lin" valueType="num">
                                      <p:cBhvr>
                                        <p:cTn id="24" dur="1000" fill="hold"/>
                                        <p:tgtEl>
                                          <p:spTgt spid="1435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4361"/>
                                        </p:tgtEl>
                                        <p:attrNameLst>
                                          <p:attrName>style.visibility</p:attrName>
                                        </p:attrNameLst>
                                      </p:cBhvr>
                                      <p:to>
                                        <p:strVal val="visible"/>
                                      </p:to>
                                    </p:set>
                                    <p:animEffect transition="in" filter="fade">
                                      <p:cBhvr>
                                        <p:cTn id="27" dur="1000"/>
                                        <p:tgtEl>
                                          <p:spTgt spid="14361"/>
                                        </p:tgtEl>
                                      </p:cBhvr>
                                    </p:animEffect>
                                    <p:anim calcmode="lin" valueType="num">
                                      <p:cBhvr>
                                        <p:cTn id="28" dur="1000" fill="hold"/>
                                        <p:tgtEl>
                                          <p:spTgt spid="14361"/>
                                        </p:tgtEl>
                                        <p:attrNameLst>
                                          <p:attrName>ppt_x</p:attrName>
                                        </p:attrNameLst>
                                      </p:cBhvr>
                                      <p:tavLst>
                                        <p:tav tm="0">
                                          <p:val>
                                            <p:strVal val="#ppt_x"/>
                                          </p:val>
                                        </p:tav>
                                        <p:tav tm="100000">
                                          <p:val>
                                            <p:strVal val="#ppt_x"/>
                                          </p:val>
                                        </p:tav>
                                      </p:tavLst>
                                    </p:anim>
                                    <p:anim calcmode="lin" valueType="num">
                                      <p:cBhvr>
                                        <p:cTn id="29" dur="1000" fill="hold"/>
                                        <p:tgtEl>
                                          <p:spTgt spid="1436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4364"/>
                                        </p:tgtEl>
                                        <p:attrNameLst>
                                          <p:attrName>style.visibility</p:attrName>
                                        </p:attrNameLst>
                                      </p:cBhvr>
                                      <p:to>
                                        <p:strVal val="visible"/>
                                      </p:to>
                                    </p:set>
                                    <p:animEffect transition="in" filter="fade">
                                      <p:cBhvr>
                                        <p:cTn id="32" dur="1000"/>
                                        <p:tgtEl>
                                          <p:spTgt spid="14364"/>
                                        </p:tgtEl>
                                      </p:cBhvr>
                                    </p:animEffect>
                                    <p:anim calcmode="lin" valueType="num">
                                      <p:cBhvr>
                                        <p:cTn id="33" dur="1000" fill="hold"/>
                                        <p:tgtEl>
                                          <p:spTgt spid="14364"/>
                                        </p:tgtEl>
                                        <p:attrNameLst>
                                          <p:attrName>ppt_x</p:attrName>
                                        </p:attrNameLst>
                                      </p:cBhvr>
                                      <p:tavLst>
                                        <p:tav tm="0">
                                          <p:val>
                                            <p:strVal val="#ppt_x"/>
                                          </p:val>
                                        </p:tav>
                                        <p:tav tm="100000">
                                          <p:val>
                                            <p:strVal val="#ppt_x"/>
                                          </p:val>
                                        </p:tav>
                                      </p:tavLst>
                                    </p:anim>
                                    <p:anim calcmode="lin" valueType="num">
                                      <p:cBhvr>
                                        <p:cTn id="34" dur="1000" fill="hold"/>
                                        <p:tgtEl>
                                          <p:spTgt spid="14364"/>
                                        </p:tgtEl>
                                        <p:attrNameLst>
                                          <p:attrName>ppt_y</p:attrName>
                                        </p:attrNameLst>
                                      </p:cBhvr>
                                      <p:tavLst>
                                        <p:tav tm="0">
                                          <p:val>
                                            <p:strVal val="#ppt_y+.1"/>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42" presetClass="entr" presetSubtype="0" fill="hold" nodeType="clickEffect">
                                  <p:stCondLst>
                                    <p:cond delay="0"/>
                                  </p:stCondLst>
                                  <p:childTnLst>
                                    <p:set>
                                      <p:cBhvr>
                                        <p:cTn id="38" dur="1" fill="hold">
                                          <p:stCondLst>
                                            <p:cond delay="0"/>
                                          </p:stCondLst>
                                        </p:cTn>
                                        <p:tgtEl>
                                          <p:spTgt spid="14345"/>
                                        </p:tgtEl>
                                        <p:attrNameLst>
                                          <p:attrName>style.visibility</p:attrName>
                                        </p:attrNameLst>
                                      </p:cBhvr>
                                      <p:to>
                                        <p:strVal val="visible"/>
                                      </p:to>
                                    </p:set>
                                    <p:animEffect transition="in" filter="fade">
                                      <p:cBhvr>
                                        <p:cTn id="39" dur="1000"/>
                                        <p:tgtEl>
                                          <p:spTgt spid="14345"/>
                                        </p:tgtEl>
                                      </p:cBhvr>
                                    </p:animEffect>
                                    <p:anim calcmode="lin" valueType="num">
                                      <p:cBhvr>
                                        <p:cTn id="40" dur="1000" fill="hold"/>
                                        <p:tgtEl>
                                          <p:spTgt spid="14345"/>
                                        </p:tgtEl>
                                        <p:attrNameLst>
                                          <p:attrName>ppt_x</p:attrName>
                                        </p:attrNameLst>
                                      </p:cBhvr>
                                      <p:tavLst>
                                        <p:tav tm="0">
                                          <p:val>
                                            <p:strVal val="#ppt_x"/>
                                          </p:val>
                                        </p:tav>
                                        <p:tav tm="100000">
                                          <p:val>
                                            <p:strVal val="#ppt_x"/>
                                          </p:val>
                                        </p:tav>
                                      </p:tavLst>
                                    </p:anim>
                                    <p:anim calcmode="lin" valueType="num">
                                      <p:cBhvr>
                                        <p:cTn id="41" dur="1000" fill="hold"/>
                                        <p:tgtEl>
                                          <p:spTgt spid="14345"/>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4348"/>
                                        </p:tgtEl>
                                        <p:attrNameLst>
                                          <p:attrName>style.visibility</p:attrName>
                                        </p:attrNameLst>
                                      </p:cBhvr>
                                      <p:to>
                                        <p:strVal val="visible"/>
                                      </p:to>
                                    </p:set>
                                    <p:animEffect transition="in" filter="fade">
                                      <p:cBhvr>
                                        <p:cTn id="44" dur="1000"/>
                                        <p:tgtEl>
                                          <p:spTgt spid="14348"/>
                                        </p:tgtEl>
                                      </p:cBhvr>
                                    </p:animEffect>
                                    <p:anim calcmode="lin" valueType="num">
                                      <p:cBhvr>
                                        <p:cTn id="45" dur="1000" fill="hold"/>
                                        <p:tgtEl>
                                          <p:spTgt spid="14348"/>
                                        </p:tgtEl>
                                        <p:attrNameLst>
                                          <p:attrName>ppt_x</p:attrName>
                                        </p:attrNameLst>
                                      </p:cBhvr>
                                      <p:tavLst>
                                        <p:tav tm="0">
                                          <p:val>
                                            <p:strVal val="#ppt_x"/>
                                          </p:val>
                                        </p:tav>
                                        <p:tav tm="100000">
                                          <p:val>
                                            <p:strVal val="#ppt_x"/>
                                          </p:val>
                                        </p:tav>
                                      </p:tavLst>
                                    </p:anim>
                                    <p:anim calcmode="lin" valueType="num">
                                      <p:cBhvr>
                                        <p:cTn id="46" dur="1000" fill="hold"/>
                                        <p:tgtEl>
                                          <p:spTgt spid="14348"/>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4349"/>
                                        </p:tgtEl>
                                        <p:attrNameLst>
                                          <p:attrName>style.visibility</p:attrName>
                                        </p:attrNameLst>
                                      </p:cBhvr>
                                      <p:to>
                                        <p:strVal val="visible"/>
                                      </p:to>
                                    </p:set>
                                    <p:animEffect transition="in" filter="fade">
                                      <p:cBhvr>
                                        <p:cTn id="49" dur="1000"/>
                                        <p:tgtEl>
                                          <p:spTgt spid="14349"/>
                                        </p:tgtEl>
                                      </p:cBhvr>
                                    </p:animEffect>
                                    <p:anim calcmode="lin" valueType="num">
                                      <p:cBhvr>
                                        <p:cTn id="50" dur="1000" fill="hold"/>
                                        <p:tgtEl>
                                          <p:spTgt spid="14349"/>
                                        </p:tgtEl>
                                        <p:attrNameLst>
                                          <p:attrName>ppt_x</p:attrName>
                                        </p:attrNameLst>
                                      </p:cBhvr>
                                      <p:tavLst>
                                        <p:tav tm="0">
                                          <p:val>
                                            <p:strVal val="#ppt_x"/>
                                          </p:val>
                                        </p:tav>
                                        <p:tav tm="100000">
                                          <p:val>
                                            <p:strVal val="#ppt_x"/>
                                          </p:val>
                                        </p:tav>
                                      </p:tavLst>
                                    </p:anim>
                                    <p:anim calcmode="lin" valueType="num">
                                      <p:cBhvr>
                                        <p:cTn id="51" dur="1000" fill="hold"/>
                                        <p:tgtEl>
                                          <p:spTgt spid="14349"/>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14350"/>
                                        </p:tgtEl>
                                        <p:attrNameLst>
                                          <p:attrName>style.visibility</p:attrName>
                                        </p:attrNameLst>
                                      </p:cBhvr>
                                      <p:to>
                                        <p:strVal val="visible"/>
                                      </p:to>
                                    </p:set>
                                    <p:animEffect transition="in" filter="fade">
                                      <p:cBhvr>
                                        <p:cTn id="54" dur="1000"/>
                                        <p:tgtEl>
                                          <p:spTgt spid="14350"/>
                                        </p:tgtEl>
                                      </p:cBhvr>
                                    </p:animEffect>
                                    <p:anim calcmode="lin" valueType="num">
                                      <p:cBhvr>
                                        <p:cTn id="55" dur="1000" fill="hold"/>
                                        <p:tgtEl>
                                          <p:spTgt spid="14350"/>
                                        </p:tgtEl>
                                        <p:attrNameLst>
                                          <p:attrName>ppt_x</p:attrName>
                                        </p:attrNameLst>
                                      </p:cBhvr>
                                      <p:tavLst>
                                        <p:tav tm="0">
                                          <p:val>
                                            <p:strVal val="#ppt_x"/>
                                          </p:val>
                                        </p:tav>
                                        <p:tav tm="100000">
                                          <p:val>
                                            <p:strVal val="#ppt_x"/>
                                          </p:val>
                                        </p:tav>
                                      </p:tavLst>
                                    </p:anim>
                                    <p:anim calcmode="lin" valueType="num">
                                      <p:cBhvr>
                                        <p:cTn id="56" dur="1000" fill="hold"/>
                                        <p:tgtEl>
                                          <p:spTgt spid="14350"/>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4362"/>
                                        </p:tgtEl>
                                        <p:attrNameLst>
                                          <p:attrName>style.visibility</p:attrName>
                                        </p:attrNameLst>
                                      </p:cBhvr>
                                      <p:to>
                                        <p:strVal val="visible"/>
                                      </p:to>
                                    </p:set>
                                    <p:animEffect transition="in" filter="fade">
                                      <p:cBhvr>
                                        <p:cTn id="59" dur="1000"/>
                                        <p:tgtEl>
                                          <p:spTgt spid="14362"/>
                                        </p:tgtEl>
                                      </p:cBhvr>
                                    </p:animEffect>
                                    <p:anim calcmode="lin" valueType="num">
                                      <p:cBhvr>
                                        <p:cTn id="60" dur="1000" fill="hold"/>
                                        <p:tgtEl>
                                          <p:spTgt spid="14362"/>
                                        </p:tgtEl>
                                        <p:attrNameLst>
                                          <p:attrName>ppt_x</p:attrName>
                                        </p:attrNameLst>
                                      </p:cBhvr>
                                      <p:tavLst>
                                        <p:tav tm="0">
                                          <p:val>
                                            <p:strVal val="#ppt_x"/>
                                          </p:val>
                                        </p:tav>
                                        <p:tav tm="100000">
                                          <p:val>
                                            <p:strVal val="#ppt_x"/>
                                          </p:val>
                                        </p:tav>
                                      </p:tavLst>
                                    </p:anim>
                                    <p:anim calcmode="lin" valueType="num">
                                      <p:cBhvr>
                                        <p:cTn id="61" dur="1000" fill="hold"/>
                                        <p:tgtEl>
                                          <p:spTgt spid="14362"/>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4363"/>
                                        </p:tgtEl>
                                        <p:attrNameLst>
                                          <p:attrName>style.visibility</p:attrName>
                                        </p:attrNameLst>
                                      </p:cBhvr>
                                      <p:to>
                                        <p:strVal val="visible"/>
                                      </p:to>
                                    </p:set>
                                    <p:animEffect transition="in" filter="fade">
                                      <p:cBhvr>
                                        <p:cTn id="64" dur="1000"/>
                                        <p:tgtEl>
                                          <p:spTgt spid="14363"/>
                                        </p:tgtEl>
                                      </p:cBhvr>
                                    </p:animEffect>
                                    <p:anim calcmode="lin" valueType="num">
                                      <p:cBhvr>
                                        <p:cTn id="65" dur="1000" fill="hold"/>
                                        <p:tgtEl>
                                          <p:spTgt spid="14363"/>
                                        </p:tgtEl>
                                        <p:attrNameLst>
                                          <p:attrName>ppt_x</p:attrName>
                                        </p:attrNameLst>
                                      </p:cBhvr>
                                      <p:tavLst>
                                        <p:tav tm="0">
                                          <p:val>
                                            <p:strVal val="#ppt_x"/>
                                          </p:val>
                                        </p:tav>
                                        <p:tav tm="100000">
                                          <p:val>
                                            <p:strVal val="#ppt_x"/>
                                          </p:val>
                                        </p:tav>
                                      </p:tavLst>
                                    </p:anim>
                                    <p:anim calcmode="lin" valueType="num">
                                      <p:cBhvr>
                                        <p:cTn id="66" dur="1000" fill="hold"/>
                                        <p:tgtEl>
                                          <p:spTgt spid="14363"/>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4365"/>
                                        </p:tgtEl>
                                        <p:attrNameLst>
                                          <p:attrName>style.visibility</p:attrName>
                                        </p:attrNameLst>
                                      </p:cBhvr>
                                      <p:to>
                                        <p:strVal val="visible"/>
                                      </p:to>
                                    </p:set>
                                    <p:animEffect transition="in" filter="fade">
                                      <p:cBhvr>
                                        <p:cTn id="69" dur="1000"/>
                                        <p:tgtEl>
                                          <p:spTgt spid="14365"/>
                                        </p:tgtEl>
                                      </p:cBhvr>
                                    </p:animEffect>
                                    <p:anim calcmode="lin" valueType="num">
                                      <p:cBhvr>
                                        <p:cTn id="70" dur="1000" fill="hold"/>
                                        <p:tgtEl>
                                          <p:spTgt spid="14365"/>
                                        </p:tgtEl>
                                        <p:attrNameLst>
                                          <p:attrName>ppt_x</p:attrName>
                                        </p:attrNameLst>
                                      </p:cBhvr>
                                      <p:tavLst>
                                        <p:tav tm="0">
                                          <p:val>
                                            <p:strVal val="#ppt_x"/>
                                          </p:val>
                                        </p:tav>
                                        <p:tav tm="100000">
                                          <p:val>
                                            <p:strVal val="#ppt_x"/>
                                          </p:val>
                                        </p:tav>
                                      </p:tavLst>
                                    </p:anim>
                                    <p:anim calcmode="lin" valueType="num">
                                      <p:cBhvr>
                                        <p:cTn id="71" dur="1000" fill="hold"/>
                                        <p:tgtEl>
                                          <p:spTgt spid="14365"/>
                                        </p:tgtEl>
                                        <p:attrNameLst>
                                          <p:attrName>ppt_y</p:attrName>
                                        </p:attrNameLst>
                                      </p:cBhvr>
                                      <p:tavLst>
                                        <p:tav tm="0">
                                          <p:val>
                                            <p:strVal val="#ppt_y+.1"/>
                                          </p:val>
                                        </p:tav>
                                        <p:tav tm="100000">
                                          <p:val>
                                            <p:strVal val="#ppt_y"/>
                                          </p:val>
                                        </p:tav>
                                      </p:tavLst>
                                    </p:anim>
                                  </p:childTnLst>
                                </p:cTn>
                              </p:par>
                            </p:childTnLst>
                          </p:cTn>
                        </p:par>
                      </p:childTnLst>
                    </p:cTn>
                  </p:par>
                  <p:par>
                    <p:cTn id="72" fill="hold" nodeType="clickPar">
                      <p:stCondLst>
                        <p:cond delay="indefinite"/>
                      </p:stCondLst>
                      <p:childTnLst>
                        <p:par>
                          <p:cTn id="73" fill="hold" nodeType="withGroup">
                            <p:stCondLst>
                              <p:cond delay="0"/>
                            </p:stCondLst>
                            <p:childTnLst>
                              <p:par>
                                <p:cTn id="74" presetID="42" presetClass="entr" presetSubtype="0" fill="hold" nodeType="clickEffect">
                                  <p:stCondLst>
                                    <p:cond delay="0"/>
                                  </p:stCondLst>
                                  <p:childTnLst>
                                    <p:set>
                                      <p:cBhvr>
                                        <p:cTn id="75" dur="1" fill="hold">
                                          <p:stCondLst>
                                            <p:cond delay="0"/>
                                          </p:stCondLst>
                                        </p:cTn>
                                        <p:tgtEl>
                                          <p:spTgt spid="14353"/>
                                        </p:tgtEl>
                                        <p:attrNameLst>
                                          <p:attrName>style.visibility</p:attrName>
                                        </p:attrNameLst>
                                      </p:cBhvr>
                                      <p:to>
                                        <p:strVal val="visible"/>
                                      </p:to>
                                    </p:set>
                                    <p:animEffect transition="in" filter="fade">
                                      <p:cBhvr>
                                        <p:cTn id="76" dur="1000"/>
                                        <p:tgtEl>
                                          <p:spTgt spid="14353"/>
                                        </p:tgtEl>
                                      </p:cBhvr>
                                    </p:animEffect>
                                    <p:anim calcmode="lin" valueType="num">
                                      <p:cBhvr>
                                        <p:cTn id="77" dur="1000" fill="hold"/>
                                        <p:tgtEl>
                                          <p:spTgt spid="14353"/>
                                        </p:tgtEl>
                                        <p:attrNameLst>
                                          <p:attrName>ppt_x</p:attrName>
                                        </p:attrNameLst>
                                      </p:cBhvr>
                                      <p:tavLst>
                                        <p:tav tm="0">
                                          <p:val>
                                            <p:strVal val="#ppt_x"/>
                                          </p:val>
                                        </p:tav>
                                        <p:tav tm="100000">
                                          <p:val>
                                            <p:strVal val="#ppt_x"/>
                                          </p:val>
                                        </p:tav>
                                      </p:tavLst>
                                    </p:anim>
                                    <p:anim calcmode="lin" valueType="num">
                                      <p:cBhvr>
                                        <p:cTn id="78" dur="1000" fill="hold"/>
                                        <p:tgtEl>
                                          <p:spTgt spid="14353"/>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14356"/>
                                        </p:tgtEl>
                                        <p:attrNameLst>
                                          <p:attrName>style.visibility</p:attrName>
                                        </p:attrNameLst>
                                      </p:cBhvr>
                                      <p:to>
                                        <p:strVal val="visible"/>
                                      </p:to>
                                    </p:set>
                                    <p:animEffect transition="in" filter="fade">
                                      <p:cBhvr>
                                        <p:cTn id="81" dur="1000"/>
                                        <p:tgtEl>
                                          <p:spTgt spid="14356"/>
                                        </p:tgtEl>
                                      </p:cBhvr>
                                    </p:animEffect>
                                    <p:anim calcmode="lin" valueType="num">
                                      <p:cBhvr>
                                        <p:cTn id="82" dur="1000" fill="hold"/>
                                        <p:tgtEl>
                                          <p:spTgt spid="14356"/>
                                        </p:tgtEl>
                                        <p:attrNameLst>
                                          <p:attrName>ppt_x</p:attrName>
                                        </p:attrNameLst>
                                      </p:cBhvr>
                                      <p:tavLst>
                                        <p:tav tm="0">
                                          <p:val>
                                            <p:strVal val="#ppt_x"/>
                                          </p:val>
                                        </p:tav>
                                        <p:tav tm="100000">
                                          <p:val>
                                            <p:strVal val="#ppt_x"/>
                                          </p:val>
                                        </p:tav>
                                      </p:tavLst>
                                    </p:anim>
                                    <p:anim calcmode="lin" valueType="num">
                                      <p:cBhvr>
                                        <p:cTn id="83" dur="1000" fill="hold"/>
                                        <p:tgtEl>
                                          <p:spTgt spid="14356"/>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14360"/>
                                        </p:tgtEl>
                                        <p:attrNameLst>
                                          <p:attrName>style.visibility</p:attrName>
                                        </p:attrNameLst>
                                      </p:cBhvr>
                                      <p:to>
                                        <p:strVal val="visible"/>
                                      </p:to>
                                    </p:set>
                                    <p:animEffect transition="in" filter="fade">
                                      <p:cBhvr>
                                        <p:cTn id="86" dur="1000"/>
                                        <p:tgtEl>
                                          <p:spTgt spid="14360"/>
                                        </p:tgtEl>
                                      </p:cBhvr>
                                    </p:animEffect>
                                    <p:anim calcmode="lin" valueType="num">
                                      <p:cBhvr>
                                        <p:cTn id="87" dur="1000" fill="hold"/>
                                        <p:tgtEl>
                                          <p:spTgt spid="14360"/>
                                        </p:tgtEl>
                                        <p:attrNameLst>
                                          <p:attrName>ppt_x</p:attrName>
                                        </p:attrNameLst>
                                      </p:cBhvr>
                                      <p:tavLst>
                                        <p:tav tm="0">
                                          <p:val>
                                            <p:strVal val="#ppt_x"/>
                                          </p:val>
                                        </p:tav>
                                        <p:tav tm="100000">
                                          <p:val>
                                            <p:strVal val="#ppt_x"/>
                                          </p:val>
                                        </p:tav>
                                      </p:tavLst>
                                    </p:anim>
                                    <p:anim calcmode="lin" valueType="num">
                                      <p:cBhvr>
                                        <p:cTn id="88" dur="1000" fill="hold"/>
                                        <p:tgtEl>
                                          <p:spTgt spid="14360"/>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14366"/>
                                        </p:tgtEl>
                                        <p:attrNameLst>
                                          <p:attrName>style.visibility</p:attrName>
                                        </p:attrNameLst>
                                      </p:cBhvr>
                                      <p:to>
                                        <p:strVal val="visible"/>
                                      </p:to>
                                    </p:set>
                                    <p:animEffect transition="in" filter="fade">
                                      <p:cBhvr>
                                        <p:cTn id="91" dur="1000"/>
                                        <p:tgtEl>
                                          <p:spTgt spid="14366"/>
                                        </p:tgtEl>
                                      </p:cBhvr>
                                    </p:animEffect>
                                    <p:anim calcmode="lin" valueType="num">
                                      <p:cBhvr>
                                        <p:cTn id="92" dur="1000" fill="hold"/>
                                        <p:tgtEl>
                                          <p:spTgt spid="14366"/>
                                        </p:tgtEl>
                                        <p:attrNameLst>
                                          <p:attrName>ppt_x</p:attrName>
                                        </p:attrNameLst>
                                      </p:cBhvr>
                                      <p:tavLst>
                                        <p:tav tm="0">
                                          <p:val>
                                            <p:strVal val="#ppt_x"/>
                                          </p:val>
                                        </p:tav>
                                        <p:tav tm="100000">
                                          <p:val>
                                            <p:strVal val="#ppt_x"/>
                                          </p:val>
                                        </p:tav>
                                      </p:tavLst>
                                    </p:anim>
                                    <p:anim calcmode="lin" valueType="num">
                                      <p:cBhvr>
                                        <p:cTn id="93" dur="1000" fill="hold"/>
                                        <p:tgtEl>
                                          <p:spTgt spid="143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animBg="1"/>
      <p:bldP spid="14348" grpId="0" animBg="1"/>
      <p:bldP spid="14349" grpId="0" animBg="1"/>
      <p:bldP spid="14359" grpId="0" animBg="1"/>
      <p:bldP spid="14360" grpId="0" bldLvl="0" autoUpdateAnimBg="0"/>
      <p:bldP spid="14361" grpId="0" bldLvl="0" autoUpdateAnimBg="0"/>
      <p:bldP spid="14362" grpId="0" bldLvl="0" autoUpdateAnimBg="0"/>
      <p:bldP spid="14363" grpId="0" animBg="1"/>
      <p:bldP spid="14364" grpId="0" bldLvl="0" autoUpdateAnimBg="0"/>
      <p:bldP spid="14365" grpId="0" bldLvl="0" autoUpdateAnimBg="0"/>
      <p:bldP spid="14366" grpId="0" bldLvl="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AutoShape 2"/>
          <p:cNvSpPr>
            <a:spLocks noChangeArrowheads="1"/>
          </p:cNvSpPr>
          <p:nvPr/>
        </p:nvSpPr>
        <p:spPr bwMode="auto">
          <a:xfrm>
            <a:off x="3403600" y="1771650"/>
            <a:ext cx="5143500" cy="3127375"/>
          </a:xfrm>
          <a:prstGeom prst="roundRect">
            <a:avLst>
              <a:gd name="adj" fmla="val 2644"/>
            </a:avLst>
          </a:prstGeom>
          <a:gradFill rotWithShape="1">
            <a:gsLst>
              <a:gs pos="0">
                <a:srgbClr val="F2F2F2"/>
              </a:gs>
              <a:gs pos="100000">
                <a:srgbClr val="DDDDDD"/>
              </a:gs>
            </a:gsLst>
            <a:lin ang="5400000" scaled="1"/>
          </a:gradFill>
          <a:ln w="3175" cap="flat" cmpd="sng">
            <a:solidFill>
              <a:srgbClr val="969696">
                <a:alpha val="54999"/>
              </a:srgbClr>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eaLnBrk="1" hangingPunct="1">
              <a:lnSpc>
                <a:spcPct val="120000"/>
              </a:lnSpc>
            </a:pPr>
            <a:endParaRPr lang="zh-CN" altLang="en-US" sz="1400" b="0">
              <a:solidFill>
                <a:schemeClr val="tx2"/>
              </a:solidFill>
              <a:ea typeface="宋体" pitchFamily="2" charset="-122"/>
            </a:endParaRPr>
          </a:p>
        </p:txBody>
      </p:sp>
      <p:sp>
        <p:nvSpPr>
          <p:cNvPr id="15363" name="Oval 5"/>
          <p:cNvSpPr>
            <a:spLocks noChangeArrowheads="1"/>
          </p:cNvSpPr>
          <p:nvPr/>
        </p:nvSpPr>
        <p:spPr bwMode="auto">
          <a:xfrm>
            <a:off x="393700" y="4962525"/>
            <a:ext cx="3629025" cy="511175"/>
          </a:xfrm>
          <a:prstGeom prst="ellipse">
            <a:avLst/>
          </a:prstGeom>
          <a:gradFill rotWithShape="1">
            <a:gsLst>
              <a:gs pos="0">
                <a:srgbClr val="333333"/>
              </a:gs>
              <a:gs pos="100000">
                <a:schemeClr val="bg1">
                  <a:alpha val="0"/>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eaLnBrk="1" hangingPunct="1"/>
            <a:endParaRPr lang="zh-CN" altLang="en-US" b="0">
              <a:ea typeface="宋体" pitchFamily="2" charset="-122"/>
            </a:endParaRPr>
          </a:p>
        </p:txBody>
      </p:sp>
      <p:sp>
        <p:nvSpPr>
          <p:cNvPr id="15364" name="Oval 6"/>
          <p:cNvSpPr>
            <a:spLocks noChangeArrowheads="1"/>
          </p:cNvSpPr>
          <p:nvPr/>
        </p:nvSpPr>
        <p:spPr bwMode="auto">
          <a:xfrm>
            <a:off x="673100" y="1339850"/>
            <a:ext cx="4025900" cy="4025900"/>
          </a:xfrm>
          <a:prstGeom prst="ellipse">
            <a:avLst/>
          </a:prstGeom>
          <a:gradFill rotWithShape="1">
            <a:gsLst>
              <a:gs pos="0">
                <a:schemeClr val="bg1"/>
              </a:gs>
              <a:gs pos="100000">
                <a:srgbClr val="4D4D4D"/>
              </a:gs>
            </a:gsLst>
            <a:lin ang="18900000" scaled="1"/>
          </a:gradFill>
          <a:ln w="6350" cap="flat" cmpd="sng">
            <a:solidFill>
              <a:schemeClr val="bg1"/>
            </a:solidFill>
            <a:round/>
            <a:headEnd/>
            <a:tailEnd/>
          </a:ln>
          <a:effectLst>
            <a:outerShdw dist="68392" dir="4091915" algn="ctr" rotWithShape="0">
              <a:schemeClr val="bg2">
                <a:alpha val="50000"/>
              </a:schemeClr>
            </a:outerShdw>
          </a:effec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eaLnBrk="1" hangingPunct="1"/>
            <a:endParaRPr lang="zh-CN" altLang="en-US" b="0">
              <a:ea typeface="宋体" pitchFamily="2" charset="-122"/>
            </a:endParaRPr>
          </a:p>
        </p:txBody>
      </p:sp>
      <p:sp>
        <p:nvSpPr>
          <p:cNvPr id="15365" name="WordArt 7"/>
          <p:cNvSpPr>
            <a:spLocks noChangeArrowheads="1" noChangeShapeType="1" noTextEdit="1"/>
          </p:cNvSpPr>
          <p:nvPr/>
        </p:nvSpPr>
        <p:spPr bwMode="auto">
          <a:xfrm>
            <a:off x="2133600" y="1597025"/>
            <a:ext cx="1069975" cy="177800"/>
          </a:xfrm>
          <a:prstGeom prst="rect">
            <a:avLst/>
          </a:prstGeo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14:hiddenEffects>
            </a:ext>
          </a:extLst>
        </p:spPr>
        <p:txBody>
          <a:bodyPr spcFirstLastPara="1" wrap="none" fromWordArt="1">
            <a:prstTxWarp prst="textArchUp">
              <a:avLst>
                <a:gd name="adj" fmla="val 10800004"/>
              </a:avLst>
            </a:prstTxWarp>
          </a:bodyPr>
          <a:lstStyle/>
          <a:p>
            <a:pPr algn="l"/>
            <a:r>
              <a:rPr lang="zh-CN" altLang="en-US" sz="1400" kern="10">
                <a:solidFill>
                  <a:srgbClr val="000000"/>
                </a:solidFill>
                <a:latin typeface="黑体"/>
                <a:ea typeface="黑体"/>
              </a:rPr>
              <a:t>此处添加标题</a:t>
            </a:r>
          </a:p>
        </p:txBody>
      </p:sp>
      <p:grpSp>
        <p:nvGrpSpPr>
          <p:cNvPr id="15366" name="Group 6"/>
          <p:cNvGrpSpPr>
            <a:grpSpLocks/>
          </p:cNvGrpSpPr>
          <p:nvPr/>
        </p:nvGrpSpPr>
        <p:grpSpPr bwMode="auto">
          <a:xfrm>
            <a:off x="1060450" y="1743075"/>
            <a:ext cx="3225800" cy="3219450"/>
            <a:chOff x="0" y="0"/>
            <a:chExt cx="2060" cy="2054"/>
          </a:xfrm>
        </p:grpSpPr>
        <p:grpSp>
          <p:nvGrpSpPr>
            <p:cNvPr id="15367" name="Group 7"/>
            <p:cNvGrpSpPr>
              <a:grpSpLocks/>
            </p:cNvGrpSpPr>
            <p:nvPr/>
          </p:nvGrpSpPr>
          <p:grpSpPr bwMode="auto">
            <a:xfrm>
              <a:off x="0" y="0"/>
              <a:ext cx="2060" cy="2054"/>
              <a:chOff x="0" y="0"/>
              <a:chExt cx="2524" cy="2518"/>
            </a:xfrm>
          </p:grpSpPr>
          <p:grpSp>
            <p:nvGrpSpPr>
              <p:cNvPr id="15368" name="Group 8"/>
              <p:cNvGrpSpPr>
                <a:grpSpLocks/>
              </p:cNvGrpSpPr>
              <p:nvPr/>
            </p:nvGrpSpPr>
            <p:grpSpPr bwMode="auto">
              <a:xfrm>
                <a:off x="0" y="0"/>
                <a:ext cx="2524" cy="2518"/>
                <a:chOff x="0" y="0"/>
                <a:chExt cx="2524" cy="2518"/>
              </a:xfrm>
            </p:grpSpPr>
            <p:sp>
              <p:nvSpPr>
                <p:cNvPr id="15369" name="Freeform 11"/>
                <p:cNvSpPr>
                  <a:spLocks/>
                </p:cNvSpPr>
                <p:nvPr/>
              </p:nvSpPr>
              <p:spPr bwMode="auto">
                <a:xfrm>
                  <a:off x="0" y="363"/>
                  <a:ext cx="1262" cy="900"/>
                </a:xfrm>
                <a:custGeom>
                  <a:avLst/>
                  <a:gdLst>
                    <a:gd name="T0" fmla="*/ 50 w 174"/>
                    <a:gd name="T1" fmla="*/ 0 h 124"/>
                    <a:gd name="T2" fmla="*/ 0 w 174"/>
                    <a:gd name="T3" fmla="*/ 123 h 124"/>
                    <a:gd name="T4" fmla="*/ 174 w 174"/>
                    <a:gd name="T5" fmla="*/ 124 h 124"/>
                    <a:gd name="T6" fmla="*/ 50 w 174"/>
                    <a:gd name="T7" fmla="*/ 0 h 124"/>
                    <a:gd name="T8" fmla="*/ 0 w 174"/>
                    <a:gd name="T9" fmla="*/ 0 h 124"/>
                    <a:gd name="T10" fmla="*/ 174 w 174"/>
                    <a:gd name="T11" fmla="*/ 124 h 124"/>
                  </a:gdLst>
                  <a:ahLst/>
                  <a:cxnLst>
                    <a:cxn ang="0">
                      <a:pos x="T0" y="T1"/>
                    </a:cxn>
                    <a:cxn ang="0">
                      <a:pos x="T2" y="T3"/>
                    </a:cxn>
                    <a:cxn ang="0">
                      <a:pos x="T4" y="T5"/>
                    </a:cxn>
                    <a:cxn ang="0">
                      <a:pos x="T6" y="T7"/>
                    </a:cxn>
                  </a:cxnLst>
                  <a:rect l="T8" t="T9" r="T10" b="T11"/>
                  <a:pathLst>
                    <a:path w="174" h="124">
                      <a:moveTo>
                        <a:pt x="50" y="0"/>
                      </a:moveTo>
                      <a:cubicBezTo>
                        <a:pt x="18" y="33"/>
                        <a:pt x="0" y="77"/>
                        <a:pt x="0" y="123"/>
                      </a:cubicBezTo>
                      <a:lnTo>
                        <a:pt x="174" y="124"/>
                      </a:lnTo>
                      <a:lnTo>
                        <a:pt x="50" y="0"/>
                      </a:lnTo>
                      <a:close/>
                    </a:path>
                  </a:pathLst>
                </a:custGeom>
                <a:solidFill>
                  <a:srgbClr val="969696"/>
                </a:solidFill>
                <a:ln w="6350" cap="flat" cmpd="sng">
                  <a:solidFill>
                    <a:schemeClr val="bg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370" name="Freeform 12"/>
                <p:cNvSpPr>
                  <a:spLocks/>
                </p:cNvSpPr>
                <p:nvPr/>
              </p:nvSpPr>
              <p:spPr bwMode="auto">
                <a:xfrm>
                  <a:off x="362" y="0"/>
                  <a:ext cx="900" cy="1263"/>
                </a:xfrm>
                <a:custGeom>
                  <a:avLst/>
                  <a:gdLst>
                    <a:gd name="T0" fmla="*/ 123 w 124"/>
                    <a:gd name="T1" fmla="*/ 0 h 174"/>
                    <a:gd name="T2" fmla="*/ 0 w 124"/>
                    <a:gd name="T3" fmla="*/ 50 h 174"/>
                    <a:gd name="T4" fmla="*/ 124 w 124"/>
                    <a:gd name="T5" fmla="*/ 174 h 174"/>
                    <a:gd name="T6" fmla="*/ 123 w 124"/>
                    <a:gd name="T7" fmla="*/ 0 h 174"/>
                    <a:gd name="T8" fmla="*/ 0 w 124"/>
                    <a:gd name="T9" fmla="*/ 0 h 174"/>
                    <a:gd name="T10" fmla="*/ 124 w 124"/>
                    <a:gd name="T11" fmla="*/ 174 h 174"/>
                  </a:gdLst>
                  <a:ahLst/>
                  <a:cxnLst>
                    <a:cxn ang="0">
                      <a:pos x="T0" y="T1"/>
                    </a:cxn>
                    <a:cxn ang="0">
                      <a:pos x="T2" y="T3"/>
                    </a:cxn>
                    <a:cxn ang="0">
                      <a:pos x="T4" y="T5"/>
                    </a:cxn>
                    <a:cxn ang="0">
                      <a:pos x="T6" y="T7"/>
                    </a:cxn>
                  </a:cxnLst>
                  <a:rect l="T8" t="T9" r="T10" b="T11"/>
                  <a:pathLst>
                    <a:path w="124" h="174">
                      <a:moveTo>
                        <a:pt x="123" y="0"/>
                      </a:moveTo>
                      <a:cubicBezTo>
                        <a:pt x="77" y="0"/>
                        <a:pt x="33" y="18"/>
                        <a:pt x="0" y="50"/>
                      </a:cubicBezTo>
                      <a:lnTo>
                        <a:pt x="124" y="174"/>
                      </a:lnTo>
                      <a:lnTo>
                        <a:pt x="123" y="0"/>
                      </a:lnTo>
                      <a:close/>
                    </a:path>
                  </a:pathLst>
                </a:custGeom>
                <a:solidFill>
                  <a:srgbClr val="969696"/>
                </a:solidFill>
                <a:ln w="6350" cap="flat" cmpd="sng">
                  <a:solidFill>
                    <a:schemeClr val="bg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371" name="Freeform 13"/>
                <p:cNvSpPr>
                  <a:spLocks/>
                </p:cNvSpPr>
                <p:nvPr/>
              </p:nvSpPr>
              <p:spPr bwMode="auto">
                <a:xfrm>
                  <a:off x="0" y="1263"/>
                  <a:ext cx="1262" cy="892"/>
                </a:xfrm>
                <a:custGeom>
                  <a:avLst/>
                  <a:gdLst>
                    <a:gd name="T0" fmla="*/ 0 w 174"/>
                    <a:gd name="T1" fmla="*/ 0 h 123"/>
                    <a:gd name="T2" fmla="*/ 50 w 174"/>
                    <a:gd name="T3" fmla="*/ 123 h 123"/>
                    <a:gd name="T4" fmla="*/ 174 w 174"/>
                    <a:gd name="T5" fmla="*/ 0 h 123"/>
                    <a:gd name="T6" fmla="*/ 0 w 174"/>
                    <a:gd name="T7" fmla="*/ 0 h 123"/>
                    <a:gd name="T8" fmla="*/ 0 w 174"/>
                    <a:gd name="T9" fmla="*/ 0 h 123"/>
                    <a:gd name="T10" fmla="*/ 174 w 174"/>
                    <a:gd name="T11" fmla="*/ 123 h 123"/>
                  </a:gdLst>
                  <a:ahLst/>
                  <a:cxnLst>
                    <a:cxn ang="0">
                      <a:pos x="T0" y="T1"/>
                    </a:cxn>
                    <a:cxn ang="0">
                      <a:pos x="T2" y="T3"/>
                    </a:cxn>
                    <a:cxn ang="0">
                      <a:pos x="T4" y="T5"/>
                    </a:cxn>
                    <a:cxn ang="0">
                      <a:pos x="T6" y="T7"/>
                    </a:cxn>
                  </a:cxnLst>
                  <a:rect l="T8" t="T9" r="T10" b="T11"/>
                  <a:pathLst>
                    <a:path w="174" h="123">
                      <a:moveTo>
                        <a:pt x="0" y="0"/>
                      </a:moveTo>
                      <a:cubicBezTo>
                        <a:pt x="0" y="46"/>
                        <a:pt x="18" y="90"/>
                        <a:pt x="50" y="123"/>
                      </a:cubicBezTo>
                      <a:lnTo>
                        <a:pt x="174" y="0"/>
                      </a:lnTo>
                      <a:lnTo>
                        <a:pt x="0" y="0"/>
                      </a:lnTo>
                      <a:close/>
                    </a:path>
                  </a:pathLst>
                </a:custGeom>
                <a:solidFill>
                  <a:srgbClr val="FF0000"/>
                </a:solidFill>
                <a:ln w="6350" cap="flat" cmpd="sng">
                  <a:solidFill>
                    <a:schemeClr val="bg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372" name="Freeform 14"/>
                <p:cNvSpPr>
                  <a:spLocks/>
                </p:cNvSpPr>
                <p:nvPr/>
              </p:nvSpPr>
              <p:spPr bwMode="auto">
                <a:xfrm>
                  <a:off x="362" y="1263"/>
                  <a:ext cx="900" cy="1255"/>
                </a:xfrm>
                <a:custGeom>
                  <a:avLst/>
                  <a:gdLst>
                    <a:gd name="T0" fmla="*/ 0 w 124"/>
                    <a:gd name="T1" fmla="*/ 123 h 173"/>
                    <a:gd name="T2" fmla="*/ 124 w 124"/>
                    <a:gd name="T3" fmla="*/ 173 h 173"/>
                    <a:gd name="T4" fmla="*/ 124 w 124"/>
                    <a:gd name="T5" fmla="*/ 0 h 173"/>
                    <a:gd name="T6" fmla="*/ 0 w 124"/>
                    <a:gd name="T7" fmla="*/ 123 h 173"/>
                    <a:gd name="T8" fmla="*/ 0 w 124"/>
                    <a:gd name="T9" fmla="*/ 0 h 173"/>
                    <a:gd name="T10" fmla="*/ 124 w 124"/>
                    <a:gd name="T11" fmla="*/ 173 h 173"/>
                  </a:gdLst>
                  <a:ahLst/>
                  <a:cxnLst>
                    <a:cxn ang="0">
                      <a:pos x="T0" y="T1"/>
                    </a:cxn>
                    <a:cxn ang="0">
                      <a:pos x="T2" y="T3"/>
                    </a:cxn>
                    <a:cxn ang="0">
                      <a:pos x="T4" y="T5"/>
                    </a:cxn>
                    <a:cxn ang="0">
                      <a:pos x="T6" y="T7"/>
                    </a:cxn>
                  </a:cxnLst>
                  <a:rect l="T8" t="T9" r="T10" b="T11"/>
                  <a:pathLst>
                    <a:path w="124" h="173">
                      <a:moveTo>
                        <a:pt x="0" y="123"/>
                      </a:moveTo>
                      <a:cubicBezTo>
                        <a:pt x="33" y="155"/>
                        <a:pt x="77" y="173"/>
                        <a:pt x="124" y="173"/>
                      </a:cubicBezTo>
                      <a:lnTo>
                        <a:pt x="124" y="0"/>
                      </a:lnTo>
                      <a:lnTo>
                        <a:pt x="0" y="123"/>
                      </a:lnTo>
                      <a:close/>
                    </a:path>
                  </a:pathLst>
                </a:custGeom>
                <a:solidFill>
                  <a:srgbClr val="FF0000">
                    <a:alpha val="89999"/>
                  </a:srgbClr>
                </a:solidFill>
                <a:ln w="6350" cap="flat" cmpd="sng">
                  <a:solidFill>
                    <a:schemeClr val="bg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373" name="Freeform 15"/>
                <p:cNvSpPr>
                  <a:spLocks/>
                </p:cNvSpPr>
                <p:nvPr/>
              </p:nvSpPr>
              <p:spPr bwMode="auto">
                <a:xfrm>
                  <a:off x="1262" y="1263"/>
                  <a:ext cx="892" cy="1255"/>
                </a:xfrm>
                <a:custGeom>
                  <a:avLst/>
                  <a:gdLst>
                    <a:gd name="T0" fmla="*/ 0 w 123"/>
                    <a:gd name="T1" fmla="*/ 173 h 173"/>
                    <a:gd name="T2" fmla="*/ 123 w 123"/>
                    <a:gd name="T3" fmla="*/ 123 h 173"/>
                    <a:gd name="T4" fmla="*/ 0 w 123"/>
                    <a:gd name="T5" fmla="*/ 0 h 173"/>
                    <a:gd name="T6" fmla="*/ 0 w 123"/>
                    <a:gd name="T7" fmla="*/ 173 h 173"/>
                    <a:gd name="T8" fmla="*/ 0 w 123"/>
                    <a:gd name="T9" fmla="*/ 0 h 173"/>
                    <a:gd name="T10" fmla="*/ 123 w 123"/>
                    <a:gd name="T11" fmla="*/ 173 h 173"/>
                  </a:gdLst>
                  <a:ahLst/>
                  <a:cxnLst>
                    <a:cxn ang="0">
                      <a:pos x="T0" y="T1"/>
                    </a:cxn>
                    <a:cxn ang="0">
                      <a:pos x="T2" y="T3"/>
                    </a:cxn>
                    <a:cxn ang="0">
                      <a:pos x="T4" y="T5"/>
                    </a:cxn>
                    <a:cxn ang="0">
                      <a:pos x="T6" y="T7"/>
                    </a:cxn>
                  </a:cxnLst>
                  <a:rect l="T8" t="T9" r="T10" b="T11"/>
                  <a:pathLst>
                    <a:path w="123" h="173">
                      <a:moveTo>
                        <a:pt x="0" y="173"/>
                      </a:moveTo>
                      <a:cubicBezTo>
                        <a:pt x="46" y="173"/>
                        <a:pt x="90" y="155"/>
                        <a:pt x="123" y="123"/>
                      </a:cubicBezTo>
                      <a:lnTo>
                        <a:pt x="0" y="0"/>
                      </a:lnTo>
                      <a:lnTo>
                        <a:pt x="0" y="173"/>
                      </a:lnTo>
                      <a:close/>
                    </a:path>
                  </a:pathLst>
                </a:custGeom>
                <a:solidFill>
                  <a:srgbClr val="FF0000"/>
                </a:solidFill>
                <a:ln w="6350" cap="flat" cmpd="sng">
                  <a:solidFill>
                    <a:schemeClr val="bg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374" name="Freeform 16"/>
                <p:cNvSpPr>
                  <a:spLocks/>
                </p:cNvSpPr>
                <p:nvPr/>
              </p:nvSpPr>
              <p:spPr bwMode="auto">
                <a:xfrm>
                  <a:off x="1262" y="0"/>
                  <a:ext cx="892" cy="1263"/>
                </a:xfrm>
                <a:custGeom>
                  <a:avLst/>
                  <a:gdLst>
                    <a:gd name="T0" fmla="*/ 123 w 123"/>
                    <a:gd name="T1" fmla="*/ 50 h 174"/>
                    <a:gd name="T2" fmla="*/ 0 w 123"/>
                    <a:gd name="T3" fmla="*/ 0 h 174"/>
                    <a:gd name="T4" fmla="*/ 0 w 123"/>
                    <a:gd name="T5" fmla="*/ 174 h 174"/>
                    <a:gd name="T6" fmla="*/ 123 w 123"/>
                    <a:gd name="T7" fmla="*/ 50 h 174"/>
                    <a:gd name="T8" fmla="*/ 0 w 123"/>
                    <a:gd name="T9" fmla="*/ 0 h 174"/>
                    <a:gd name="T10" fmla="*/ 123 w 123"/>
                    <a:gd name="T11" fmla="*/ 174 h 174"/>
                  </a:gdLst>
                  <a:ahLst/>
                  <a:cxnLst>
                    <a:cxn ang="0">
                      <a:pos x="T0" y="T1"/>
                    </a:cxn>
                    <a:cxn ang="0">
                      <a:pos x="T2" y="T3"/>
                    </a:cxn>
                    <a:cxn ang="0">
                      <a:pos x="T4" y="T5"/>
                    </a:cxn>
                    <a:cxn ang="0">
                      <a:pos x="T6" y="T7"/>
                    </a:cxn>
                  </a:cxnLst>
                  <a:rect l="T8" t="T9" r="T10" b="T11"/>
                  <a:pathLst>
                    <a:path w="123" h="174">
                      <a:moveTo>
                        <a:pt x="123" y="50"/>
                      </a:moveTo>
                      <a:cubicBezTo>
                        <a:pt x="90" y="18"/>
                        <a:pt x="46" y="0"/>
                        <a:pt x="0" y="0"/>
                      </a:cubicBezTo>
                      <a:lnTo>
                        <a:pt x="0" y="174"/>
                      </a:lnTo>
                      <a:lnTo>
                        <a:pt x="123" y="50"/>
                      </a:lnTo>
                      <a:close/>
                    </a:path>
                  </a:pathLst>
                </a:custGeom>
                <a:solidFill>
                  <a:srgbClr val="969696"/>
                </a:solidFill>
                <a:ln w="6350" cap="flat" cmpd="sng">
                  <a:solidFill>
                    <a:schemeClr val="bg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375" name="Freeform 17"/>
                <p:cNvSpPr>
                  <a:spLocks/>
                </p:cNvSpPr>
                <p:nvPr/>
              </p:nvSpPr>
              <p:spPr bwMode="auto">
                <a:xfrm>
                  <a:off x="1262" y="363"/>
                  <a:ext cx="1262" cy="900"/>
                </a:xfrm>
                <a:custGeom>
                  <a:avLst/>
                  <a:gdLst>
                    <a:gd name="T0" fmla="*/ 174 w 174"/>
                    <a:gd name="T1" fmla="*/ 124 h 124"/>
                    <a:gd name="T2" fmla="*/ 123 w 174"/>
                    <a:gd name="T3" fmla="*/ 0 h 124"/>
                    <a:gd name="T4" fmla="*/ 0 w 174"/>
                    <a:gd name="T5" fmla="*/ 124 h 124"/>
                    <a:gd name="T6" fmla="*/ 174 w 174"/>
                    <a:gd name="T7" fmla="*/ 124 h 124"/>
                    <a:gd name="T8" fmla="*/ 0 w 174"/>
                    <a:gd name="T9" fmla="*/ 0 h 124"/>
                    <a:gd name="T10" fmla="*/ 174 w 174"/>
                    <a:gd name="T11" fmla="*/ 124 h 124"/>
                  </a:gdLst>
                  <a:ahLst/>
                  <a:cxnLst>
                    <a:cxn ang="0">
                      <a:pos x="T0" y="T1"/>
                    </a:cxn>
                    <a:cxn ang="0">
                      <a:pos x="T2" y="T3"/>
                    </a:cxn>
                    <a:cxn ang="0">
                      <a:pos x="T4" y="T5"/>
                    </a:cxn>
                    <a:cxn ang="0">
                      <a:pos x="T6" y="T7"/>
                    </a:cxn>
                  </a:cxnLst>
                  <a:rect l="T8" t="T9" r="T10" b="T11"/>
                  <a:pathLst>
                    <a:path w="174" h="124">
                      <a:moveTo>
                        <a:pt x="174" y="124"/>
                      </a:moveTo>
                      <a:cubicBezTo>
                        <a:pt x="174" y="77"/>
                        <a:pt x="155" y="33"/>
                        <a:pt x="123" y="0"/>
                      </a:cubicBezTo>
                      <a:lnTo>
                        <a:pt x="0" y="124"/>
                      </a:lnTo>
                      <a:lnTo>
                        <a:pt x="174" y="124"/>
                      </a:lnTo>
                      <a:close/>
                    </a:path>
                  </a:pathLst>
                </a:custGeom>
                <a:solidFill>
                  <a:srgbClr val="969696"/>
                </a:solidFill>
                <a:ln w="6350" cap="flat" cmpd="sng">
                  <a:solidFill>
                    <a:schemeClr val="bg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376" name="Freeform 18"/>
                <p:cNvSpPr>
                  <a:spLocks/>
                </p:cNvSpPr>
                <p:nvPr/>
              </p:nvSpPr>
              <p:spPr bwMode="auto">
                <a:xfrm>
                  <a:off x="1262" y="1263"/>
                  <a:ext cx="1262" cy="892"/>
                </a:xfrm>
                <a:custGeom>
                  <a:avLst/>
                  <a:gdLst>
                    <a:gd name="T0" fmla="*/ 123 w 174"/>
                    <a:gd name="T1" fmla="*/ 123 h 123"/>
                    <a:gd name="T2" fmla="*/ 174 w 174"/>
                    <a:gd name="T3" fmla="*/ 0 h 123"/>
                    <a:gd name="T4" fmla="*/ 0 w 174"/>
                    <a:gd name="T5" fmla="*/ 0 h 123"/>
                    <a:gd name="T6" fmla="*/ 123 w 174"/>
                    <a:gd name="T7" fmla="*/ 123 h 123"/>
                    <a:gd name="T8" fmla="*/ 0 w 174"/>
                    <a:gd name="T9" fmla="*/ 0 h 123"/>
                    <a:gd name="T10" fmla="*/ 174 w 174"/>
                    <a:gd name="T11" fmla="*/ 123 h 123"/>
                  </a:gdLst>
                  <a:ahLst/>
                  <a:cxnLst>
                    <a:cxn ang="0">
                      <a:pos x="T0" y="T1"/>
                    </a:cxn>
                    <a:cxn ang="0">
                      <a:pos x="T2" y="T3"/>
                    </a:cxn>
                    <a:cxn ang="0">
                      <a:pos x="T4" y="T5"/>
                    </a:cxn>
                    <a:cxn ang="0">
                      <a:pos x="T6" y="T7"/>
                    </a:cxn>
                  </a:cxnLst>
                  <a:rect l="T8" t="T9" r="T10" b="T11"/>
                  <a:pathLst>
                    <a:path w="174" h="123">
                      <a:moveTo>
                        <a:pt x="123" y="123"/>
                      </a:moveTo>
                      <a:cubicBezTo>
                        <a:pt x="155" y="90"/>
                        <a:pt x="174" y="46"/>
                        <a:pt x="174" y="0"/>
                      </a:cubicBezTo>
                      <a:lnTo>
                        <a:pt x="0" y="0"/>
                      </a:lnTo>
                      <a:lnTo>
                        <a:pt x="123" y="123"/>
                      </a:lnTo>
                      <a:close/>
                    </a:path>
                  </a:pathLst>
                </a:custGeom>
                <a:solidFill>
                  <a:srgbClr val="FF0000"/>
                </a:solidFill>
                <a:ln w="6350" cap="flat" cmpd="sng">
                  <a:solidFill>
                    <a:schemeClr val="bg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5377" name="Group 17"/>
              <p:cNvGrpSpPr>
                <a:grpSpLocks/>
              </p:cNvGrpSpPr>
              <p:nvPr/>
            </p:nvGrpSpPr>
            <p:grpSpPr bwMode="auto">
              <a:xfrm>
                <a:off x="593" y="591"/>
                <a:ext cx="1337" cy="1337"/>
                <a:chOff x="0" y="0"/>
                <a:chExt cx="487" cy="487"/>
              </a:xfrm>
            </p:grpSpPr>
            <p:sp>
              <p:nvSpPr>
                <p:cNvPr id="15378" name="Oval 20"/>
                <p:cNvSpPr>
                  <a:spLocks noChangeArrowheads="1"/>
                </p:cNvSpPr>
                <p:nvPr/>
              </p:nvSpPr>
              <p:spPr bwMode="auto">
                <a:xfrm>
                  <a:off x="0" y="0"/>
                  <a:ext cx="487" cy="487"/>
                </a:xfrm>
                <a:prstGeom prst="ellipse">
                  <a:avLst/>
                </a:prstGeom>
                <a:solidFill>
                  <a:srgbClr val="ECECEC"/>
                </a:solidFill>
                <a:ln w="6350" cap="flat" cmpd="sng">
                  <a:solidFill>
                    <a:schemeClr val="bg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eaLnBrk="1" hangingPunct="1"/>
                  <a:endParaRPr lang="zh-CN" altLang="en-US" b="0">
                    <a:ea typeface="宋体" pitchFamily="2" charset="-122"/>
                  </a:endParaRPr>
                </a:p>
              </p:txBody>
            </p:sp>
            <p:sp>
              <p:nvSpPr>
                <p:cNvPr id="15379" name="Oval 21"/>
                <p:cNvSpPr>
                  <a:spLocks noChangeArrowheads="1"/>
                </p:cNvSpPr>
                <p:nvPr/>
              </p:nvSpPr>
              <p:spPr bwMode="auto">
                <a:xfrm>
                  <a:off x="202" y="202"/>
                  <a:ext cx="82" cy="82"/>
                </a:xfrm>
                <a:prstGeom prst="ellipse">
                  <a:avLst/>
                </a:prstGeom>
                <a:solidFill>
                  <a:schemeClr val="tx1"/>
                </a:solidFill>
                <a:ln w="6350" cap="flat" cmpd="sng">
                  <a:solidFill>
                    <a:schemeClr val="bg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eaLnBrk="1" hangingPunct="1"/>
                  <a:endParaRPr lang="zh-CN" altLang="en-US" b="0">
                    <a:ea typeface="宋体" pitchFamily="2" charset="-122"/>
                  </a:endParaRPr>
                </a:p>
              </p:txBody>
            </p:sp>
          </p:grpSp>
        </p:grpSp>
        <p:grpSp>
          <p:nvGrpSpPr>
            <p:cNvPr id="15380" name="Group 20"/>
            <p:cNvGrpSpPr>
              <a:grpSpLocks/>
            </p:cNvGrpSpPr>
            <p:nvPr/>
          </p:nvGrpSpPr>
          <p:grpSpPr bwMode="auto">
            <a:xfrm>
              <a:off x="504" y="503"/>
              <a:ext cx="1052" cy="1050"/>
              <a:chOff x="0" y="0"/>
              <a:chExt cx="1288" cy="1286"/>
            </a:xfrm>
          </p:grpSpPr>
          <p:sp>
            <p:nvSpPr>
              <p:cNvPr id="15381" name="Oval 23"/>
              <p:cNvSpPr>
                <a:spLocks noChangeArrowheads="1"/>
              </p:cNvSpPr>
              <p:nvPr/>
            </p:nvSpPr>
            <p:spPr bwMode="auto">
              <a:xfrm>
                <a:off x="0" y="0"/>
                <a:ext cx="1288" cy="1286"/>
              </a:xfrm>
              <a:prstGeom prst="ellipse">
                <a:avLst/>
              </a:prstGeom>
              <a:gradFill rotWithShape="1">
                <a:gsLst>
                  <a:gs pos="0">
                    <a:srgbClr val="990000"/>
                  </a:gs>
                  <a:gs pos="100000">
                    <a:srgbClr val="990000">
                      <a:gamma/>
                      <a:shade val="81961"/>
                      <a:invGamma/>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eaLnBrk="1" hangingPunct="1"/>
                <a:endParaRPr lang="zh-CN" altLang="en-US" b="0">
                  <a:ea typeface="宋体" pitchFamily="2" charset="-122"/>
                </a:endParaRPr>
              </a:p>
            </p:txBody>
          </p:sp>
          <p:sp>
            <p:nvSpPr>
              <p:cNvPr id="15382" name="Freeform 24"/>
              <p:cNvSpPr>
                <a:spLocks/>
              </p:cNvSpPr>
              <p:nvPr/>
            </p:nvSpPr>
            <p:spPr bwMode="auto">
              <a:xfrm>
                <a:off x="147" y="29"/>
                <a:ext cx="994" cy="48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 name="T106" fmla="*/ 0 w 1321"/>
                  <a:gd name="T107" fmla="*/ 0 h 712"/>
                  <a:gd name="T108" fmla="*/ 1321 w 1321"/>
                  <a:gd name="T109" fmla="*/ 712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T106" t="T107" r="T108" b="T109"/>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CC3300">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sp>
        <p:nvSpPr>
          <p:cNvPr id="15383" name="Text Box 25"/>
          <p:cNvSpPr txBox="1">
            <a:spLocks noChangeArrowheads="1"/>
          </p:cNvSpPr>
          <p:nvPr/>
        </p:nvSpPr>
        <p:spPr bwMode="auto">
          <a:xfrm>
            <a:off x="1968500" y="3105150"/>
            <a:ext cx="1454150" cy="339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eaLnBrk="1" hangingPunct="1">
              <a:spcBef>
                <a:spcPct val="50000"/>
              </a:spcBef>
            </a:pPr>
            <a:r>
              <a:rPr lang="zh-CN" altLang="en-US" sz="1600" b="0">
                <a:solidFill>
                  <a:schemeClr val="bg1"/>
                </a:solidFill>
                <a:ea typeface="黑体" pitchFamily="49" charset="-122"/>
              </a:rPr>
              <a:t>此处添加内容</a:t>
            </a:r>
          </a:p>
        </p:txBody>
      </p:sp>
      <p:sp>
        <p:nvSpPr>
          <p:cNvPr id="15384" name="Text Box 26"/>
          <p:cNvSpPr txBox="1">
            <a:spLocks noChangeArrowheads="1"/>
          </p:cNvSpPr>
          <p:nvPr/>
        </p:nvSpPr>
        <p:spPr bwMode="auto">
          <a:xfrm>
            <a:off x="1901825" y="2098675"/>
            <a:ext cx="7048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eaLnBrk="1" hangingPunct="1">
              <a:spcBef>
                <a:spcPct val="50000"/>
              </a:spcBef>
            </a:pPr>
            <a:r>
              <a:rPr lang="zh-CN" altLang="en-US" sz="1200" b="0">
                <a:solidFill>
                  <a:schemeClr val="bg1"/>
                </a:solidFill>
                <a:ea typeface="黑体" pitchFamily="49" charset="-122"/>
              </a:rPr>
              <a:t>此处添加内容</a:t>
            </a:r>
          </a:p>
        </p:txBody>
      </p:sp>
      <p:sp>
        <p:nvSpPr>
          <p:cNvPr id="15385" name="Text Box 27"/>
          <p:cNvSpPr txBox="1">
            <a:spLocks noChangeArrowheads="1"/>
          </p:cNvSpPr>
          <p:nvPr/>
        </p:nvSpPr>
        <p:spPr bwMode="auto">
          <a:xfrm>
            <a:off x="2857500" y="2098675"/>
            <a:ext cx="7016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eaLnBrk="1" hangingPunct="1">
              <a:spcBef>
                <a:spcPct val="50000"/>
              </a:spcBef>
            </a:pPr>
            <a:r>
              <a:rPr lang="zh-CN" altLang="en-US" sz="1200" b="0">
                <a:solidFill>
                  <a:schemeClr val="bg1"/>
                </a:solidFill>
                <a:ea typeface="黑体" pitchFamily="49" charset="-122"/>
              </a:rPr>
              <a:t>此处添加内容</a:t>
            </a:r>
          </a:p>
        </p:txBody>
      </p:sp>
      <p:sp>
        <p:nvSpPr>
          <p:cNvPr id="15386" name="Text Box 28"/>
          <p:cNvSpPr txBox="1">
            <a:spLocks noChangeArrowheads="1"/>
          </p:cNvSpPr>
          <p:nvPr/>
        </p:nvSpPr>
        <p:spPr bwMode="auto">
          <a:xfrm>
            <a:off x="2832100" y="4397375"/>
            <a:ext cx="7048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eaLnBrk="1" hangingPunct="1">
              <a:spcBef>
                <a:spcPct val="50000"/>
              </a:spcBef>
            </a:pPr>
            <a:r>
              <a:rPr lang="zh-CN" altLang="en-US" sz="1200" b="0">
                <a:solidFill>
                  <a:schemeClr val="bg1"/>
                </a:solidFill>
                <a:ea typeface="黑体" pitchFamily="49" charset="-122"/>
              </a:rPr>
              <a:t>此处添加内容</a:t>
            </a:r>
          </a:p>
        </p:txBody>
      </p:sp>
      <p:sp>
        <p:nvSpPr>
          <p:cNvPr id="15387" name="Text Box 29"/>
          <p:cNvSpPr txBox="1">
            <a:spLocks noChangeArrowheads="1"/>
          </p:cNvSpPr>
          <p:nvPr/>
        </p:nvSpPr>
        <p:spPr bwMode="auto">
          <a:xfrm>
            <a:off x="1924050" y="4397375"/>
            <a:ext cx="7016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eaLnBrk="1" hangingPunct="1">
              <a:spcBef>
                <a:spcPct val="50000"/>
              </a:spcBef>
            </a:pPr>
            <a:r>
              <a:rPr lang="zh-CN" altLang="en-US" sz="1200" b="0">
                <a:solidFill>
                  <a:schemeClr val="bg1"/>
                </a:solidFill>
                <a:ea typeface="黑体" pitchFamily="49" charset="-122"/>
              </a:rPr>
              <a:t>此处添加内容</a:t>
            </a:r>
          </a:p>
        </p:txBody>
      </p:sp>
      <p:sp>
        <p:nvSpPr>
          <p:cNvPr id="15388" name="Text Box 30"/>
          <p:cNvSpPr txBox="1">
            <a:spLocks noChangeArrowheads="1"/>
          </p:cNvSpPr>
          <p:nvPr/>
        </p:nvSpPr>
        <p:spPr bwMode="auto">
          <a:xfrm>
            <a:off x="1244600" y="3657600"/>
            <a:ext cx="7016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eaLnBrk="1" hangingPunct="1">
              <a:spcBef>
                <a:spcPct val="50000"/>
              </a:spcBef>
            </a:pPr>
            <a:r>
              <a:rPr lang="zh-CN" altLang="en-US" sz="1200" b="0">
                <a:solidFill>
                  <a:schemeClr val="bg1"/>
                </a:solidFill>
                <a:ea typeface="黑体" pitchFamily="49" charset="-122"/>
              </a:rPr>
              <a:t>此处添加内容</a:t>
            </a:r>
          </a:p>
        </p:txBody>
      </p:sp>
      <p:sp>
        <p:nvSpPr>
          <p:cNvPr id="15389" name="Text Box 31"/>
          <p:cNvSpPr txBox="1">
            <a:spLocks noChangeArrowheads="1"/>
          </p:cNvSpPr>
          <p:nvPr/>
        </p:nvSpPr>
        <p:spPr bwMode="auto">
          <a:xfrm>
            <a:off x="3556000" y="3657600"/>
            <a:ext cx="7048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eaLnBrk="1" hangingPunct="1">
              <a:spcBef>
                <a:spcPct val="50000"/>
              </a:spcBef>
            </a:pPr>
            <a:r>
              <a:rPr lang="zh-CN" altLang="en-US" sz="1200" b="0">
                <a:solidFill>
                  <a:schemeClr val="bg1"/>
                </a:solidFill>
                <a:ea typeface="黑体" pitchFamily="49" charset="-122"/>
              </a:rPr>
              <a:t>此处添加内容</a:t>
            </a:r>
          </a:p>
        </p:txBody>
      </p:sp>
      <p:sp>
        <p:nvSpPr>
          <p:cNvPr id="15390" name="Text Box 32"/>
          <p:cNvSpPr txBox="1">
            <a:spLocks noChangeArrowheads="1"/>
          </p:cNvSpPr>
          <p:nvPr/>
        </p:nvSpPr>
        <p:spPr bwMode="auto">
          <a:xfrm>
            <a:off x="3502025" y="2781300"/>
            <a:ext cx="7048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eaLnBrk="1" hangingPunct="1">
              <a:spcBef>
                <a:spcPct val="50000"/>
              </a:spcBef>
            </a:pPr>
            <a:r>
              <a:rPr lang="zh-CN" altLang="en-US" sz="1200" b="0">
                <a:solidFill>
                  <a:schemeClr val="bg1"/>
                </a:solidFill>
                <a:ea typeface="黑体" pitchFamily="49" charset="-122"/>
              </a:rPr>
              <a:t>此处添加内容</a:t>
            </a:r>
          </a:p>
        </p:txBody>
      </p:sp>
      <p:sp>
        <p:nvSpPr>
          <p:cNvPr id="15391" name="Text Box 33"/>
          <p:cNvSpPr txBox="1">
            <a:spLocks noChangeArrowheads="1"/>
          </p:cNvSpPr>
          <p:nvPr/>
        </p:nvSpPr>
        <p:spPr bwMode="auto">
          <a:xfrm>
            <a:off x="1200150" y="2781300"/>
            <a:ext cx="7048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eaLnBrk="1" hangingPunct="1">
              <a:spcBef>
                <a:spcPct val="50000"/>
              </a:spcBef>
            </a:pPr>
            <a:r>
              <a:rPr lang="zh-CN" altLang="en-US" sz="1200" b="0">
                <a:solidFill>
                  <a:schemeClr val="bg1"/>
                </a:solidFill>
                <a:ea typeface="黑体" pitchFamily="49" charset="-122"/>
              </a:rPr>
              <a:t>此处添加内容</a:t>
            </a:r>
          </a:p>
        </p:txBody>
      </p:sp>
      <p:sp>
        <p:nvSpPr>
          <p:cNvPr id="15392" name="AutoShape 34"/>
          <p:cNvSpPr>
            <a:spLocks noChangeArrowheads="1"/>
          </p:cNvSpPr>
          <p:nvPr/>
        </p:nvSpPr>
        <p:spPr bwMode="auto">
          <a:xfrm>
            <a:off x="3060700" y="4924425"/>
            <a:ext cx="5486400" cy="609600"/>
          </a:xfrm>
          <a:prstGeom prst="roundRect">
            <a:avLst>
              <a:gd name="adj" fmla="val 15065"/>
            </a:avLst>
          </a:prstGeom>
          <a:gradFill rotWithShape="1">
            <a:gsLst>
              <a:gs pos="0">
                <a:srgbClr val="777777">
                  <a:alpha val="9000"/>
                </a:srgbClr>
              </a:gs>
              <a:gs pos="100000">
                <a:schemeClr val="bg1">
                  <a:alpha val="0"/>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eaLnBrk="1" hangingPunct="1"/>
            <a:endParaRPr lang="zh-CN" altLang="en-US" b="0">
              <a:ea typeface="宋体" pitchFamily="2" charset="-122"/>
            </a:endParaRPr>
          </a:p>
        </p:txBody>
      </p:sp>
      <p:sp>
        <p:nvSpPr>
          <p:cNvPr id="15393" name="Rectangle 35"/>
          <p:cNvSpPr>
            <a:spLocks noChangeArrowheads="1"/>
          </p:cNvSpPr>
          <p:nvPr/>
        </p:nvSpPr>
        <p:spPr bwMode="auto">
          <a:xfrm>
            <a:off x="4718050" y="1930400"/>
            <a:ext cx="3238500" cy="179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263525" indent="-263525">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eaLnBrk="1" hangingPunct="1">
              <a:buClr>
                <a:schemeClr val="accent2"/>
              </a:buClr>
              <a:buFont typeface="Wingdings" pitchFamily="2" charset="2"/>
              <a:buChar char="n"/>
            </a:pPr>
            <a:endParaRPr lang="zh-CN" altLang="en-US" sz="1400" b="0">
              <a:ea typeface="宋体" pitchFamily="2" charset="-122"/>
            </a:endParaRPr>
          </a:p>
          <a:p>
            <a:pPr eaLnBrk="1" hangingPunct="1">
              <a:buClr>
                <a:schemeClr val="accent2"/>
              </a:buClr>
              <a:buFont typeface="Wingdings" pitchFamily="2" charset="2"/>
              <a:buChar char="n"/>
            </a:pPr>
            <a:r>
              <a:rPr lang="zh-CN" altLang="en-US" sz="1400" b="0">
                <a:ea typeface="宋体" pitchFamily="2" charset="-122"/>
              </a:rPr>
              <a:t>单击添加段落文字单击添加段落文字单击添加段落文字单击添加段落文字。</a:t>
            </a:r>
          </a:p>
          <a:p>
            <a:pPr eaLnBrk="1" hangingPunct="1">
              <a:buClr>
                <a:schemeClr val="accent2"/>
              </a:buClr>
              <a:buFont typeface="Wingdings" pitchFamily="2" charset="2"/>
              <a:buChar char="n"/>
            </a:pPr>
            <a:endParaRPr lang="zh-CN" altLang="en-US" sz="1400" b="0">
              <a:ea typeface="宋体" pitchFamily="2" charset="-122"/>
            </a:endParaRPr>
          </a:p>
          <a:p>
            <a:pPr eaLnBrk="1" hangingPunct="1">
              <a:buClr>
                <a:schemeClr val="accent2"/>
              </a:buClr>
              <a:buFont typeface="Wingdings" pitchFamily="2" charset="2"/>
              <a:buChar char="n"/>
            </a:pPr>
            <a:r>
              <a:rPr lang="zh-CN" altLang="en-US" sz="1400" b="0">
                <a:ea typeface="宋体" pitchFamily="2" charset="-122"/>
              </a:rPr>
              <a:t>单击添加段落文字单击添加段落文字单击添加段落文字单击添加段落文字。</a:t>
            </a:r>
          </a:p>
        </p:txBody>
      </p:sp>
      <p:pic>
        <p:nvPicPr>
          <p:cNvPr id="15394" name="图片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0975" y="3789363"/>
            <a:ext cx="2165350" cy="1617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advClick="0" advTm="1000">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5363"/>
                                        </p:tgtEl>
                                        <p:attrNameLst>
                                          <p:attrName>style.visibility</p:attrName>
                                        </p:attrNameLst>
                                      </p:cBhvr>
                                      <p:to>
                                        <p:strVal val="visible"/>
                                      </p:to>
                                    </p:set>
                                    <p:anim calcmode="lin" valueType="num">
                                      <p:cBhvr>
                                        <p:cTn id="7" dur="500" fill="hold"/>
                                        <p:tgtEl>
                                          <p:spTgt spid="15363"/>
                                        </p:tgtEl>
                                        <p:attrNameLst>
                                          <p:attrName>ppt_w</p:attrName>
                                        </p:attrNameLst>
                                      </p:cBhvr>
                                      <p:tavLst>
                                        <p:tav tm="0">
                                          <p:val>
                                            <p:fltVal val="0"/>
                                          </p:val>
                                        </p:tav>
                                        <p:tav tm="100000">
                                          <p:val>
                                            <p:strVal val="#ppt_w"/>
                                          </p:val>
                                        </p:tav>
                                      </p:tavLst>
                                    </p:anim>
                                    <p:anim calcmode="lin" valueType="num">
                                      <p:cBhvr>
                                        <p:cTn id="8" dur="500" fill="hold"/>
                                        <p:tgtEl>
                                          <p:spTgt spid="15363"/>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15364"/>
                                        </p:tgtEl>
                                        <p:attrNameLst>
                                          <p:attrName>style.visibility</p:attrName>
                                        </p:attrNameLst>
                                      </p:cBhvr>
                                      <p:to>
                                        <p:strVal val="visible"/>
                                      </p:to>
                                    </p:set>
                                    <p:anim calcmode="lin" valueType="num">
                                      <p:cBhvr>
                                        <p:cTn id="11" dur="500" fill="hold"/>
                                        <p:tgtEl>
                                          <p:spTgt spid="15364"/>
                                        </p:tgtEl>
                                        <p:attrNameLst>
                                          <p:attrName>ppt_w</p:attrName>
                                        </p:attrNameLst>
                                      </p:cBhvr>
                                      <p:tavLst>
                                        <p:tav tm="0">
                                          <p:val>
                                            <p:fltVal val="0"/>
                                          </p:val>
                                        </p:tav>
                                        <p:tav tm="100000">
                                          <p:val>
                                            <p:strVal val="#ppt_w"/>
                                          </p:val>
                                        </p:tav>
                                      </p:tavLst>
                                    </p:anim>
                                    <p:anim calcmode="lin" valueType="num">
                                      <p:cBhvr>
                                        <p:cTn id="12" dur="500" fill="hold"/>
                                        <p:tgtEl>
                                          <p:spTgt spid="15364"/>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0"/>
                                  </p:stCondLst>
                                  <p:childTnLst>
                                    <p:set>
                                      <p:cBhvr>
                                        <p:cTn id="14" dur="1" fill="hold">
                                          <p:stCondLst>
                                            <p:cond delay="0"/>
                                          </p:stCondLst>
                                        </p:cTn>
                                        <p:tgtEl>
                                          <p:spTgt spid="15365"/>
                                        </p:tgtEl>
                                        <p:attrNameLst>
                                          <p:attrName>style.visibility</p:attrName>
                                        </p:attrNameLst>
                                      </p:cBhvr>
                                      <p:to>
                                        <p:strVal val="visible"/>
                                      </p:to>
                                    </p:set>
                                    <p:anim calcmode="lin" valueType="num">
                                      <p:cBhvr>
                                        <p:cTn id="15" dur="500" fill="hold"/>
                                        <p:tgtEl>
                                          <p:spTgt spid="15365"/>
                                        </p:tgtEl>
                                        <p:attrNameLst>
                                          <p:attrName>ppt_w</p:attrName>
                                        </p:attrNameLst>
                                      </p:cBhvr>
                                      <p:tavLst>
                                        <p:tav tm="0">
                                          <p:val>
                                            <p:fltVal val="0"/>
                                          </p:val>
                                        </p:tav>
                                        <p:tav tm="100000">
                                          <p:val>
                                            <p:strVal val="#ppt_w"/>
                                          </p:val>
                                        </p:tav>
                                      </p:tavLst>
                                    </p:anim>
                                    <p:anim calcmode="lin" valueType="num">
                                      <p:cBhvr>
                                        <p:cTn id="16" dur="500" fill="hold"/>
                                        <p:tgtEl>
                                          <p:spTgt spid="15365"/>
                                        </p:tgtEl>
                                        <p:attrNameLst>
                                          <p:attrName>ppt_h</p:attrName>
                                        </p:attrNameLst>
                                      </p:cBhvr>
                                      <p:tavLst>
                                        <p:tav tm="0">
                                          <p:val>
                                            <p:flt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15366"/>
                                        </p:tgtEl>
                                        <p:attrNameLst>
                                          <p:attrName>style.visibility</p:attrName>
                                        </p:attrNameLst>
                                      </p:cBhvr>
                                      <p:to>
                                        <p:strVal val="visible"/>
                                      </p:to>
                                    </p:set>
                                    <p:anim calcmode="lin" valueType="num">
                                      <p:cBhvr>
                                        <p:cTn id="19" dur="500" fill="hold"/>
                                        <p:tgtEl>
                                          <p:spTgt spid="15366"/>
                                        </p:tgtEl>
                                        <p:attrNameLst>
                                          <p:attrName>ppt_w</p:attrName>
                                        </p:attrNameLst>
                                      </p:cBhvr>
                                      <p:tavLst>
                                        <p:tav tm="0">
                                          <p:val>
                                            <p:fltVal val="0"/>
                                          </p:val>
                                        </p:tav>
                                        <p:tav tm="100000">
                                          <p:val>
                                            <p:strVal val="#ppt_w"/>
                                          </p:val>
                                        </p:tav>
                                      </p:tavLst>
                                    </p:anim>
                                    <p:anim calcmode="lin" valueType="num">
                                      <p:cBhvr>
                                        <p:cTn id="20" dur="500" fill="hold"/>
                                        <p:tgtEl>
                                          <p:spTgt spid="15366"/>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0"/>
                                  </p:stCondLst>
                                  <p:childTnLst>
                                    <p:set>
                                      <p:cBhvr>
                                        <p:cTn id="22" dur="1" fill="hold">
                                          <p:stCondLst>
                                            <p:cond delay="0"/>
                                          </p:stCondLst>
                                        </p:cTn>
                                        <p:tgtEl>
                                          <p:spTgt spid="15383"/>
                                        </p:tgtEl>
                                        <p:attrNameLst>
                                          <p:attrName>style.visibility</p:attrName>
                                        </p:attrNameLst>
                                      </p:cBhvr>
                                      <p:to>
                                        <p:strVal val="visible"/>
                                      </p:to>
                                    </p:set>
                                    <p:anim calcmode="lin" valueType="num">
                                      <p:cBhvr>
                                        <p:cTn id="23" dur="500" fill="hold"/>
                                        <p:tgtEl>
                                          <p:spTgt spid="15383"/>
                                        </p:tgtEl>
                                        <p:attrNameLst>
                                          <p:attrName>ppt_w</p:attrName>
                                        </p:attrNameLst>
                                      </p:cBhvr>
                                      <p:tavLst>
                                        <p:tav tm="0">
                                          <p:val>
                                            <p:fltVal val="0"/>
                                          </p:val>
                                        </p:tav>
                                        <p:tav tm="100000">
                                          <p:val>
                                            <p:strVal val="#ppt_w"/>
                                          </p:val>
                                        </p:tav>
                                      </p:tavLst>
                                    </p:anim>
                                    <p:anim calcmode="lin" valueType="num">
                                      <p:cBhvr>
                                        <p:cTn id="24" dur="500" fill="hold"/>
                                        <p:tgtEl>
                                          <p:spTgt spid="15383"/>
                                        </p:tgtEl>
                                        <p:attrNameLst>
                                          <p:attrName>ppt_h</p:attrName>
                                        </p:attrNameLst>
                                      </p:cBhvr>
                                      <p:tavLst>
                                        <p:tav tm="0">
                                          <p:val>
                                            <p:fltVal val="0"/>
                                          </p:val>
                                        </p:tav>
                                        <p:tav tm="100000">
                                          <p:val>
                                            <p:strVal val="#ppt_h"/>
                                          </p:val>
                                        </p:tav>
                                      </p:tavLst>
                                    </p:anim>
                                  </p:childTnLst>
                                </p:cTn>
                              </p:par>
                              <p:par>
                                <p:cTn id="25" presetID="23" presetClass="entr" presetSubtype="16" fill="hold" grpId="0" nodeType="withEffect">
                                  <p:stCondLst>
                                    <p:cond delay="0"/>
                                  </p:stCondLst>
                                  <p:childTnLst>
                                    <p:set>
                                      <p:cBhvr>
                                        <p:cTn id="26" dur="1" fill="hold">
                                          <p:stCondLst>
                                            <p:cond delay="0"/>
                                          </p:stCondLst>
                                        </p:cTn>
                                        <p:tgtEl>
                                          <p:spTgt spid="15384"/>
                                        </p:tgtEl>
                                        <p:attrNameLst>
                                          <p:attrName>style.visibility</p:attrName>
                                        </p:attrNameLst>
                                      </p:cBhvr>
                                      <p:to>
                                        <p:strVal val="visible"/>
                                      </p:to>
                                    </p:set>
                                    <p:anim calcmode="lin" valueType="num">
                                      <p:cBhvr>
                                        <p:cTn id="27" dur="500" fill="hold"/>
                                        <p:tgtEl>
                                          <p:spTgt spid="15384"/>
                                        </p:tgtEl>
                                        <p:attrNameLst>
                                          <p:attrName>ppt_w</p:attrName>
                                        </p:attrNameLst>
                                      </p:cBhvr>
                                      <p:tavLst>
                                        <p:tav tm="0">
                                          <p:val>
                                            <p:fltVal val="0"/>
                                          </p:val>
                                        </p:tav>
                                        <p:tav tm="100000">
                                          <p:val>
                                            <p:strVal val="#ppt_w"/>
                                          </p:val>
                                        </p:tav>
                                      </p:tavLst>
                                    </p:anim>
                                    <p:anim calcmode="lin" valueType="num">
                                      <p:cBhvr>
                                        <p:cTn id="28" dur="500" fill="hold"/>
                                        <p:tgtEl>
                                          <p:spTgt spid="15384"/>
                                        </p:tgtEl>
                                        <p:attrNameLst>
                                          <p:attrName>ppt_h</p:attrName>
                                        </p:attrNameLst>
                                      </p:cBhvr>
                                      <p:tavLst>
                                        <p:tav tm="0">
                                          <p:val>
                                            <p:fltVal val="0"/>
                                          </p:val>
                                        </p:tav>
                                        <p:tav tm="100000">
                                          <p:val>
                                            <p:strVal val="#ppt_h"/>
                                          </p:val>
                                        </p:tav>
                                      </p:tavLst>
                                    </p:anim>
                                  </p:childTnLst>
                                </p:cTn>
                              </p:par>
                              <p:par>
                                <p:cTn id="29" presetID="23" presetClass="entr" presetSubtype="16" fill="hold" grpId="0" nodeType="withEffect">
                                  <p:stCondLst>
                                    <p:cond delay="0"/>
                                  </p:stCondLst>
                                  <p:childTnLst>
                                    <p:set>
                                      <p:cBhvr>
                                        <p:cTn id="30" dur="1" fill="hold">
                                          <p:stCondLst>
                                            <p:cond delay="0"/>
                                          </p:stCondLst>
                                        </p:cTn>
                                        <p:tgtEl>
                                          <p:spTgt spid="15385"/>
                                        </p:tgtEl>
                                        <p:attrNameLst>
                                          <p:attrName>style.visibility</p:attrName>
                                        </p:attrNameLst>
                                      </p:cBhvr>
                                      <p:to>
                                        <p:strVal val="visible"/>
                                      </p:to>
                                    </p:set>
                                    <p:anim calcmode="lin" valueType="num">
                                      <p:cBhvr>
                                        <p:cTn id="31" dur="500" fill="hold"/>
                                        <p:tgtEl>
                                          <p:spTgt spid="15385"/>
                                        </p:tgtEl>
                                        <p:attrNameLst>
                                          <p:attrName>ppt_w</p:attrName>
                                        </p:attrNameLst>
                                      </p:cBhvr>
                                      <p:tavLst>
                                        <p:tav tm="0">
                                          <p:val>
                                            <p:fltVal val="0"/>
                                          </p:val>
                                        </p:tav>
                                        <p:tav tm="100000">
                                          <p:val>
                                            <p:strVal val="#ppt_w"/>
                                          </p:val>
                                        </p:tav>
                                      </p:tavLst>
                                    </p:anim>
                                    <p:anim calcmode="lin" valueType="num">
                                      <p:cBhvr>
                                        <p:cTn id="32" dur="500" fill="hold"/>
                                        <p:tgtEl>
                                          <p:spTgt spid="15385"/>
                                        </p:tgtEl>
                                        <p:attrNameLst>
                                          <p:attrName>ppt_h</p:attrName>
                                        </p:attrNameLst>
                                      </p:cBhvr>
                                      <p:tavLst>
                                        <p:tav tm="0">
                                          <p:val>
                                            <p:fltVal val="0"/>
                                          </p:val>
                                        </p:tav>
                                        <p:tav tm="100000">
                                          <p:val>
                                            <p:strVal val="#ppt_h"/>
                                          </p:val>
                                        </p:tav>
                                      </p:tavLst>
                                    </p:anim>
                                  </p:childTnLst>
                                </p:cTn>
                              </p:par>
                              <p:par>
                                <p:cTn id="33" presetID="23" presetClass="entr" presetSubtype="16" fill="hold" grpId="0" nodeType="withEffect">
                                  <p:stCondLst>
                                    <p:cond delay="0"/>
                                  </p:stCondLst>
                                  <p:childTnLst>
                                    <p:set>
                                      <p:cBhvr>
                                        <p:cTn id="34" dur="1" fill="hold">
                                          <p:stCondLst>
                                            <p:cond delay="0"/>
                                          </p:stCondLst>
                                        </p:cTn>
                                        <p:tgtEl>
                                          <p:spTgt spid="15386"/>
                                        </p:tgtEl>
                                        <p:attrNameLst>
                                          <p:attrName>style.visibility</p:attrName>
                                        </p:attrNameLst>
                                      </p:cBhvr>
                                      <p:to>
                                        <p:strVal val="visible"/>
                                      </p:to>
                                    </p:set>
                                    <p:anim calcmode="lin" valueType="num">
                                      <p:cBhvr>
                                        <p:cTn id="35" dur="500" fill="hold"/>
                                        <p:tgtEl>
                                          <p:spTgt spid="15386"/>
                                        </p:tgtEl>
                                        <p:attrNameLst>
                                          <p:attrName>ppt_w</p:attrName>
                                        </p:attrNameLst>
                                      </p:cBhvr>
                                      <p:tavLst>
                                        <p:tav tm="0">
                                          <p:val>
                                            <p:fltVal val="0"/>
                                          </p:val>
                                        </p:tav>
                                        <p:tav tm="100000">
                                          <p:val>
                                            <p:strVal val="#ppt_w"/>
                                          </p:val>
                                        </p:tav>
                                      </p:tavLst>
                                    </p:anim>
                                    <p:anim calcmode="lin" valueType="num">
                                      <p:cBhvr>
                                        <p:cTn id="36" dur="500" fill="hold"/>
                                        <p:tgtEl>
                                          <p:spTgt spid="15386"/>
                                        </p:tgtEl>
                                        <p:attrNameLst>
                                          <p:attrName>ppt_h</p:attrName>
                                        </p:attrNameLst>
                                      </p:cBhvr>
                                      <p:tavLst>
                                        <p:tav tm="0">
                                          <p:val>
                                            <p:fltVal val="0"/>
                                          </p:val>
                                        </p:tav>
                                        <p:tav tm="100000">
                                          <p:val>
                                            <p:strVal val="#ppt_h"/>
                                          </p:val>
                                        </p:tav>
                                      </p:tavLst>
                                    </p:anim>
                                  </p:childTnLst>
                                </p:cTn>
                              </p:par>
                              <p:par>
                                <p:cTn id="37" presetID="23" presetClass="entr" presetSubtype="16" fill="hold" grpId="0" nodeType="withEffect">
                                  <p:stCondLst>
                                    <p:cond delay="0"/>
                                  </p:stCondLst>
                                  <p:childTnLst>
                                    <p:set>
                                      <p:cBhvr>
                                        <p:cTn id="38" dur="1" fill="hold">
                                          <p:stCondLst>
                                            <p:cond delay="0"/>
                                          </p:stCondLst>
                                        </p:cTn>
                                        <p:tgtEl>
                                          <p:spTgt spid="15387"/>
                                        </p:tgtEl>
                                        <p:attrNameLst>
                                          <p:attrName>style.visibility</p:attrName>
                                        </p:attrNameLst>
                                      </p:cBhvr>
                                      <p:to>
                                        <p:strVal val="visible"/>
                                      </p:to>
                                    </p:set>
                                    <p:anim calcmode="lin" valueType="num">
                                      <p:cBhvr>
                                        <p:cTn id="39" dur="500" fill="hold"/>
                                        <p:tgtEl>
                                          <p:spTgt spid="15387"/>
                                        </p:tgtEl>
                                        <p:attrNameLst>
                                          <p:attrName>ppt_w</p:attrName>
                                        </p:attrNameLst>
                                      </p:cBhvr>
                                      <p:tavLst>
                                        <p:tav tm="0">
                                          <p:val>
                                            <p:fltVal val="0"/>
                                          </p:val>
                                        </p:tav>
                                        <p:tav tm="100000">
                                          <p:val>
                                            <p:strVal val="#ppt_w"/>
                                          </p:val>
                                        </p:tav>
                                      </p:tavLst>
                                    </p:anim>
                                    <p:anim calcmode="lin" valueType="num">
                                      <p:cBhvr>
                                        <p:cTn id="40" dur="500" fill="hold"/>
                                        <p:tgtEl>
                                          <p:spTgt spid="15387"/>
                                        </p:tgtEl>
                                        <p:attrNameLst>
                                          <p:attrName>ppt_h</p:attrName>
                                        </p:attrNameLst>
                                      </p:cBhvr>
                                      <p:tavLst>
                                        <p:tav tm="0">
                                          <p:val>
                                            <p:fltVal val="0"/>
                                          </p:val>
                                        </p:tav>
                                        <p:tav tm="100000">
                                          <p:val>
                                            <p:strVal val="#ppt_h"/>
                                          </p:val>
                                        </p:tav>
                                      </p:tavLst>
                                    </p:anim>
                                  </p:childTnLst>
                                </p:cTn>
                              </p:par>
                              <p:par>
                                <p:cTn id="41" presetID="23" presetClass="entr" presetSubtype="16" fill="hold" grpId="0" nodeType="withEffect">
                                  <p:stCondLst>
                                    <p:cond delay="0"/>
                                  </p:stCondLst>
                                  <p:childTnLst>
                                    <p:set>
                                      <p:cBhvr>
                                        <p:cTn id="42" dur="1" fill="hold">
                                          <p:stCondLst>
                                            <p:cond delay="0"/>
                                          </p:stCondLst>
                                        </p:cTn>
                                        <p:tgtEl>
                                          <p:spTgt spid="15388"/>
                                        </p:tgtEl>
                                        <p:attrNameLst>
                                          <p:attrName>style.visibility</p:attrName>
                                        </p:attrNameLst>
                                      </p:cBhvr>
                                      <p:to>
                                        <p:strVal val="visible"/>
                                      </p:to>
                                    </p:set>
                                    <p:anim calcmode="lin" valueType="num">
                                      <p:cBhvr>
                                        <p:cTn id="43" dur="500" fill="hold"/>
                                        <p:tgtEl>
                                          <p:spTgt spid="15388"/>
                                        </p:tgtEl>
                                        <p:attrNameLst>
                                          <p:attrName>ppt_w</p:attrName>
                                        </p:attrNameLst>
                                      </p:cBhvr>
                                      <p:tavLst>
                                        <p:tav tm="0">
                                          <p:val>
                                            <p:fltVal val="0"/>
                                          </p:val>
                                        </p:tav>
                                        <p:tav tm="100000">
                                          <p:val>
                                            <p:strVal val="#ppt_w"/>
                                          </p:val>
                                        </p:tav>
                                      </p:tavLst>
                                    </p:anim>
                                    <p:anim calcmode="lin" valueType="num">
                                      <p:cBhvr>
                                        <p:cTn id="44" dur="500" fill="hold"/>
                                        <p:tgtEl>
                                          <p:spTgt spid="15388"/>
                                        </p:tgtEl>
                                        <p:attrNameLst>
                                          <p:attrName>ppt_h</p:attrName>
                                        </p:attrNameLst>
                                      </p:cBhvr>
                                      <p:tavLst>
                                        <p:tav tm="0">
                                          <p:val>
                                            <p:fltVal val="0"/>
                                          </p:val>
                                        </p:tav>
                                        <p:tav tm="100000">
                                          <p:val>
                                            <p:strVal val="#ppt_h"/>
                                          </p:val>
                                        </p:tav>
                                      </p:tavLst>
                                    </p:anim>
                                  </p:childTnLst>
                                </p:cTn>
                              </p:par>
                              <p:par>
                                <p:cTn id="45" presetID="23" presetClass="entr" presetSubtype="16" fill="hold" grpId="0" nodeType="withEffect">
                                  <p:stCondLst>
                                    <p:cond delay="0"/>
                                  </p:stCondLst>
                                  <p:childTnLst>
                                    <p:set>
                                      <p:cBhvr>
                                        <p:cTn id="46" dur="1" fill="hold">
                                          <p:stCondLst>
                                            <p:cond delay="0"/>
                                          </p:stCondLst>
                                        </p:cTn>
                                        <p:tgtEl>
                                          <p:spTgt spid="15389"/>
                                        </p:tgtEl>
                                        <p:attrNameLst>
                                          <p:attrName>style.visibility</p:attrName>
                                        </p:attrNameLst>
                                      </p:cBhvr>
                                      <p:to>
                                        <p:strVal val="visible"/>
                                      </p:to>
                                    </p:set>
                                    <p:anim calcmode="lin" valueType="num">
                                      <p:cBhvr>
                                        <p:cTn id="47" dur="500" fill="hold"/>
                                        <p:tgtEl>
                                          <p:spTgt spid="15389"/>
                                        </p:tgtEl>
                                        <p:attrNameLst>
                                          <p:attrName>ppt_w</p:attrName>
                                        </p:attrNameLst>
                                      </p:cBhvr>
                                      <p:tavLst>
                                        <p:tav tm="0">
                                          <p:val>
                                            <p:fltVal val="0"/>
                                          </p:val>
                                        </p:tav>
                                        <p:tav tm="100000">
                                          <p:val>
                                            <p:strVal val="#ppt_w"/>
                                          </p:val>
                                        </p:tav>
                                      </p:tavLst>
                                    </p:anim>
                                    <p:anim calcmode="lin" valueType="num">
                                      <p:cBhvr>
                                        <p:cTn id="48" dur="500" fill="hold"/>
                                        <p:tgtEl>
                                          <p:spTgt spid="15389"/>
                                        </p:tgtEl>
                                        <p:attrNameLst>
                                          <p:attrName>ppt_h</p:attrName>
                                        </p:attrNameLst>
                                      </p:cBhvr>
                                      <p:tavLst>
                                        <p:tav tm="0">
                                          <p:val>
                                            <p:fltVal val="0"/>
                                          </p:val>
                                        </p:tav>
                                        <p:tav tm="100000">
                                          <p:val>
                                            <p:strVal val="#ppt_h"/>
                                          </p:val>
                                        </p:tav>
                                      </p:tavLst>
                                    </p:anim>
                                  </p:childTnLst>
                                </p:cTn>
                              </p:par>
                              <p:par>
                                <p:cTn id="49" presetID="23" presetClass="entr" presetSubtype="16" fill="hold" grpId="0" nodeType="withEffect">
                                  <p:stCondLst>
                                    <p:cond delay="0"/>
                                  </p:stCondLst>
                                  <p:childTnLst>
                                    <p:set>
                                      <p:cBhvr>
                                        <p:cTn id="50" dur="1" fill="hold">
                                          <p:stCondLst>
                                            <p:cond delay="0"/>
                                          </p:stCondLst>
                                        </p:cTn>
                                        <p:tgtEl>
                                          <p:spTgt spid="15390"/>
                                        </p:tgtEl>
                                        <p:attrNameLst>
                                          <p:attrName>style.visibility</p:attrName>
                                        </p:attrNameLst>
                                      </p:cBhvr>
                                      <p:to>
                                        <p:strVal val="visible"/>
                                      </p:to>
                                    </p:set>
                                    <p:anim calcmode="lin" valueType="num">
                                      <p:cBhvr>
                                        <p:cTn id="51" dur="500" fill="hold"/>
                                        <p:tgtEl>
                                          <p:spTgt spid="15390"/>
                                        </p:tgtEl>
                                        <p:attrNameLst>
                                          <p:attrName>ppt_w</p:attrName>
                                        </p:attrNameLst>
                                      </p:cBhvr>
                                      <p:tavLst>
                                        <p:tav tm="0">
                                          <p:val>
                                            <p:fltVal val="0"/>
                                          </p:val>
                                        </p:tav>
                                        <p:tav tm="100000">
                                          <p:val>
                                            <p:strVal val="#ppt_w"/>
                                          </p:val>
                                        </p:tav>
                                      </p:tavLst>
                                    </p:anim>
                                    <p:anim calcmode="lin" valueType="num">
                                      <p:cBhvr>
                                        <p:cTn id="52" dur="500" fill="hold"/>
                                        <p:tgtEl>
                                          <p:spTgt spid="15390"/>
                                        </p:tgtEl>
                                        <p:attrNameLst>
                                          <p:attrName>ppt_h</p:attrName>
                                        </p:attrNameLst>
                                      </p:cBhvr>
                                      <p:tavLst>
                                        <p:tav tm="0">
                                          <p:val>
                                            <p:fltVal val="0"/>
                                          </p:val>
                                        </p:tav>
                                        <p:tav tm="100000">
                                          <p:val>
                                            <p:strVal val="#ppt_h"/>
                                          </p:val>
                                        </p:tav>
                                      </p:tavLst>
                                    </p:anim>
                                  </p:childTnLst>
                                </p:cTn>
                              </p:par>
                              <p:par>
                                <p:cTn id="53" presetID="23" presetClass="entr" presetSubtype="16" fill="hold" grpId="0" nodeType="withEffect">
                                  <p:stCondLst>
                                    <p:cond delay="0"/>
                                  </p:stCondLst>
                                  <p:childTnLst>
                                    <p:set>
                                      <p:cBhvr>
                                        <p:cTn id="54" dur="1" fill="hold">
                                          <p:stCondLst>
                                            <p:cond delay="0"/>
                                          </p:stCondLst>
                                        </p:cTn>
                                        <p:tgtEl>
                                          <p:spTgt spid="15391"/>
                                        </p:tgtEl>
                                        <p:attrNameLst>
                                          <p:attrName>style.visibility</p:attrName>
                                        </p:attrNameLst>
                                      </p:cBhvr>
                                      <p:to>
                                        <p:strVal val="visible"/>
                                      </p:to>
                                    </p:set>
                                    <p:anim calcmode="lin" valueType="num">
                                      <p:cBhvr>
                                        <p:cTn id="55" dur="500" fill="hold"/>
                                        <p:tgtEl>
                                          <p:spTgt spid="15391"/>
                                        </p:tgtEl>
                                        <p:attrNameLst>
                                          <p:attrName>ppt_w</p:attrName>
                                        </p:attrNameLst>
                                      </p:cBhvr>
                                      <p:tavLst>
                                        <p:tav tm="0">
                                          <p:val>
                                            <p:fltVal val="0"/>
                                          </p:val>
                                        </p:tav>
                                        <p:tav tm="100000">
                                          <p:val>
                                            <p:strVal val="#ppt_w"/>
                                          </p:val>
                                        </p:tav>
                                      </p:tavLst>
                                    </p:anim>
                                    <p:anim calcmode="lin" valueType="num">
                                      <p:cBhvr>
                                        <p:cTn id="56" dur="500" fill="hold"/>
                                        <p:tgtEl>
                                          <p:spTgt spid="15391"/>
                                        </p:tgtEl>
                                        <p:attrNameLst>
                                          <p:attrName>ppt_h</p:attrName>
                                        </p:attrNameLst>
                                      </p:cBhvr>
                                      <p:tavLst>
                                        <p:tav tm="0">
                                          <p:val>
                                            <p:fltVal val="0"/>
                                          </p:val>
                                        </p:tav>
                                        <p:tav tm="100000">
                                          <p:val>
                                            <p:strVal val="#ppt_h"/>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9" presetClass="entr" presetSubtype="0" fill="hold" grpId="0" nodeType="clickEffect">
                                  <p:stCondLst>
                                    <p:cond delay="0"/>
                                  </p:stCondLst>
                                  <p:childTnLst>
                                    <p:set>
                                      <p:cBhvr>
                                        <p:cTn id="60" dur="1" fill="hold">
                                          <p:stCondLst>
                                            <p:cond delay="0"/>
                                          </p:stCondLst>
                                        </p:cTn>
                                        <p:tgtEl>
                                          <p:spTgt spid="15362"/>
                                        </p:tgtEl>
                                        <p:attrNameLst>
                                          <p:attrName>style.visibility</p:attrName>
                                        </p:attrNameLst>
                                      </p:cBhvr>
                                      <p:to>
                                        <p:strVal val="visible"/>
                                      </p:to>
                                    </p:set>
                                    <p:anim calcmode="lin" valueType="num">
                                      <p:cBhvr>
                                        <p:cTn id="61" dur="1000" fill="hold"/>
                                        <p:tgtEl>
                                          <p:spTgt spid="15362"/>
                                        </p:tgtEl>
                                        <p:attrNameLst>
                                          <p:attrName>ppt_x</p:attrName>
                                        </p:attrNameLst>
                                      </p:cBhvr>
                                      <p:tavLst>
                                        <p:tav tm="0">
                                          <p:val>
                                            <p:strVal val="#ppt_x-.2"/>
                                          </p:val>
                                        </p:tav>
                                        <p:tav tm="100000">
                                          <p:val>
                                            <p:strVal val="#ppt_x"/>
                                          </p:val>
                                        </p:tav>
                                      </p:tavLst>
                                    </p:anim>
                                    <p:anim calcmode="lin" valueType="num">
                                      <p:cBhvr>
                                        <p:cTn id="62" dur="1000" fill="hold"/>
                                        <p:tgtEl>
                                          <p:spTgt spid="15362"/>
                                        </p:tgtEl>
                                        <p:attrNameLst>
                                          <p:attrName>ppt_y</p:attrName>
                                        </p:attrNameLst>
                                      </p:cBhvr>
                                      <p:tavLst>
                                        <p:tav tm="0">
                                          <p:val>
                                            <p:strVal val="#ppt_y"/>
                                          </p:val>
                                        </p:tav>
                                        <p:tav tm="100000">
                                          <p:val>
                                            <p:strVal val="#ppt_y"/>
                                          </p:val>
                                        </p:tav>
                                      </p:tavLst>
                                    </p:anim>
                                    <p:animEffect transition="in" filter="wipe(right)" prLst="gradientSize: 0.1">
                                      <p:cBhvr>
                                        <p:cTn id="63" dur="1000"/>
                                        <p:tgtEl>
                                          <p:spTgt spid="15362"/>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9" presetClass="entr" presetSubtype="0" fill="hold" grpId="0" nodeType="clickEffect">
                                  <p:stCondLst>
                                    <p:cond delay="0"/>
                                  </p:stCondLst>
                                  <p:childTnLst>
                                    <p:set>
                                      <p:cBhvr>
                                        <p:cTn id="67" dur="1" fill="hold">
                                          <p:stCondLst>
                                            <p:cond delay="0"/>
                                          </p:stCondLst>
                                        </p:cTn>
                                        <p:tgtEl>
                                          <p:spTgt spid="15393"/>
                                        </p:tgtEl>
                                        <p:attrNameLst>
                                          <p:attrName>style.visibility</p:attrName>
                                        </p:attrNameLst>
                                      </p:cBhvr>
                                      <p:to>
                                        <p:strVal val="visible"/>
                                      </p:to>
                                    </p:set>
                                    <p:anim calcmode="lin" valueType="num">
                                      <p:cBhvr>
                                        <p:cTn id="68" dur="1000" fill="hold"/>
                                        <p:tgtEl>
                                          <p:spTgt spid="15393"/>
                                        </p:tgtEl>
                                        <p:attrNameLst>
                                          <p:attrName>ppt_x</p:attrName>
                                        </p:attrNameLst>
                                      </p:cBhvr>
                                      <p:tavLst>
                                        <p:tav tm="0">
                                          <p:val>
                                            <p:strVal val="#ppt_x-.2"/>
                                          </p:val>
                                        </p:tav>
                                        <p:tav tm="100000">
                                          <p:val>
                                            <p:strVal val="#ppt_x"/>
                                          </p:val>
                                        </p:tav>
                                      </p:tavLst>
                                    </p:anim>
                                    <p:anim calcmode="lin" valueType="num">
                                      <p:cBhvr>
                                        <p:cTn id="69" dur="1000" fill="hold"/>
                                        <p:tgtEl>
                                          <p:spTgt spid="15393"/>
                                        </p:tgtEl>
                                        <p:attrNameLst>
                                          <p:attrName>ppt_y</p:attrName>
                                        </p:attrNameLst>
                                      </p:cBhvr>
                                      <p:tavLst>
                                        <p:tav tm="0">
                                          <p:val>
                                            <p:strVal val="#ppt_y"/>
                                          </p:val>
                                        </p:tav>
                                        <p:tav tm="100000">
                                          <p:val>
                                            <p:strVal val="#ppt_y"/>
                                          </p:val>
                                        </p:tav>
                                      </p:tavLst>
                                    </p:anim>
                                    <p:animEffect transition="in" filter="wipe(right)" prLst="gradientSize: 0.1">
                                      <p:cBhvr>
                                        <p:cTn id="70" dur="1000"/>
                                        <p:tgtEl>
                                          <p:spTgt spid="15393"/>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42" presetClass="entr" presetSubtype="0" fill="hold" nodeType="clickEffect">
                                  <p:stCondLst>
                                    <p:cond delay="0"/>
                                  </p:stCondLst>
                                  <p:childTnLst>
                                    <p:set>
                                      <p:cBhvr>
                                        <p:cTn id="74" dur="1" fill="hold">
                                          <p:stCondLst>
                                            <p:cond delay="0"/>
                                          </p:stCondLst>
                                        </p:cTn>
                                        <p:tgtEl>
                                          <p:spTgt spid="15394"/>
                                        </p:tgtEl>
                                        <p:attrNameLst>
                                          <p:attrName>style.visibility</p:attrName>
                                        </p:attrNameLst>
                                      </p:cBhvr>
                                      <p:to>
                                        <p:strVal val="visible"/>
                                      </p:to>
                                    </p:set>
                                    <p:animEffect transition="in" filter="fade">
                                      <p:cBhvr>
                                        <p:cTn id="75" dur="1000"/>
                                        <p:tgtEl>
                                          <p:spTgt spid="15394"/>
                                        </p:tgtEl>
                                      </p:cBhvr>
                                    </p:animEffect>
                                    <p:anim calcmode="lin" valueType="num">
                                      <p:cBhvr>
                                        <p:cTn id="76" dur="1000" fill="hold"/>
                                        <p:tgtEl>
                                          <p:spTgt spid="15394"/>
                                        </p:tgtEl>
                                        <p:attrNameLst>
                                          <p:attrName>ppt_x</p:attrName>
                                        </p:attrNameLst>
                                      </p:cBhvr>
                                      <p:tavLst>
                                        <p:tav tm="0">
                                          <p:val>
                                            <p:strVal val="#ppt_x"/>
                                          </p:val>
                                        </p:tav>
                                        <p:tav tm="100000">
                                          <p:val>
                                            <p:strVal val="#ppt_x"/>
                                          </p:val>
                                        </p:tav>
                                      </p:tavLst>
                                    </p:anim>
                                    <p:anim calcmode="lin" valueType="num">
                                      <p:cBhvr>
                                        <p:cTn id="77" dur="1000" fill="hold"/>
                                        <p:tgtEl>
                                          <p:spTgt spid="1539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ldLvl="0" animBg="1" autoUpdateAnimBg="0"/>
      <p:bldP spid="15363" grpId="0" bldLvl="0" animBg="1" autoUpdateAnimBg="0"/>
      <p:bldP spid="15364" grpId="0" bldLvl="0" animBg="1" autoUpdateAnimBg="0"/>
      <p:bldP spid="15365" grpId="0" animBg="1"/>
      <p:bldP spid="15383" grpId="0" bldLvl="0" autoUpdateAnimBg="0"/>
      <p:bldP spid="15384" grpId="0" bldLvl="0" autoUpdateAnimBg="0"/>
      <p:bldP spid="15385" grpId="0" bldLvl="0" autoUpdateAnimBg="0"/>
      <p:bldP spid="15386" grpId="0" bldLvl="0" autoUpdateAnimBg="0"/>
      <p:bldP spid="15387" grpId="0" bldLvl="0" autoUpdateAnimBg="0"/>
      <p:bldP spid="15388" grpId="0" bldLvl="0" autoUpdateAnimBg="0"/>
      <p:bldP spid="15389" grpId="0" bldLvl="0" autoUpdateAnimBg="0"/>
      <p:bldP spid="15390" grpId="0" bldLvl="0" autoUpdateAnimBg="0"/>
      <p:bldP spid="15391" grpId="0" bldLvl="0" autoUpdateAnimBg="0"/>
      <p:bldP spid="15393" grpId="0" bldLvl="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6386" name="Group 2"/>
          <p:cNvGrpSpPr>
            <a:grpSpLocks/>
          </p:cNvGrpSpPr>
          <p:nvPr/>
        </p:nvGrpSpPr>
        <p:grpSpPr bwMode="auto">
          <a:xfrm>
            <a:off x="7175500" y="2770188"/>
            <a:ext cx="1754188" cy="1704975"/>
            <a:chOff x="0" y="0"/>
            <a:chExt cx="901" cy="888"/>
          </a:xfrm>
        </p:grpSpPr>
        <p:pic>
          <p:nvPicPr>
            <p:cNvPr id="16387" name="Picture 5" descr="circuler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01" cy="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16388" name="Group 4"/>
            <p:cNvGrpSpPr>
              <a:grpSpLocks/>
            </p:cNvGrpSpPr>
            <p:nvPr/>
          </p:nvGrpSpPr>
          <p:grpSpPr bwMode="auto">
            <a:xfrm>
              <a:off x="-3" y="-5"/>
              <a:ext cx="902" cy="895"/>
              <a:chOff x="0" y="0"/>
              <a:chExt cx="1755648" cy="1719072"/>
            </a:xfrm>
          </p:grpSpPr>
          <p:pic>
            <p:nvPicPr>
              <p:cNvPr id="16389" name="Oval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755648" cy="17190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6390" name="Text Box 6"/>
              <p:cNvSpPr txBox="1">
                <a:spLocks noChangeArrowheads="1"/>
              </p:cNvSpPr>
              <p:nvPr/>
            </p:nvSpPr>
            <p:spPr bwMode="auto">
              <a:xfrm>
                <a:off x="261819" y="258388"/>
                <a:ext cx="1232138" cy="12055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grpSp>
        <p:sp>
          <p:nvSpPr>
            <p:cNvPr id="16391" name="Freeform 7"/>
            <p:cNvSpPr>
              <a:spLocks/>
            </p:cNvSpPr>
            <p:nvPr/>
          </p:nvSpPr>
          <p:spPr bwMode="auto">
            <a:xfrm>
              <a:off x="93" y="18"/>
              <a:ext cx="703" cy="308"/>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759 w 1321"/>
                <a:gd name="T85" fmla="*/ 6 h 712"/>
                <a:gd name="T86" fmla="*/ 847 w 1321"/>
                <a:gd name="T87" fmla="*/ 23 h 712"/>
                <a:gd name="T88" fmla="*/ 932 w 1321"/>
                <a:gd name="T89" fmla="*/ 53 h 712"/>
                <a:gd name="T90" fmla="*/ 1010 w 1321"/>
                <a:gd name="T91" fmla="*/ 90 h 712"/>
                <a:gd name="T92" fmla="*/ 1082 w 1321"/>
                <a:gd name="T93" fmla="*/ 137 h 712"/>
                <a:gd name="T94" fmla="*/ 1149 w 1321"/>
                <a:gd name="T95" fmla="*/ 194 h 712"/>
                <a:gd name="T96" fmla="*/ 1208 w 1321"/>
                <a:gd name="T97" fmla="*/ 256 h 712"/>
                <a:gd name="T98" fmla="*/ 1258 w 1321"/>
                <a:gd name="T99" fmla="*/ 325 h 712"/>
                <a:gd name="T100" fmla="*/ 1301 w 1321"/>
                <a:gd name="T101" fmla="*/ 401 h 712"/>
                <a:gd name="T102" fmla="*/ 0 w 1321"/>
                <a:gd name="T103" fmla="*/ 0 h 712"/>
                <a:gd name="T104" fmla="*/ 1321 w 1321"/>
                <a:gd name="T105" fmla="*/ 712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T102" t="T103" r="T104" b="T105"/>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DDDDDD"/>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16392" name="Group 8"/>
            <p:cNvGrpSpPr>
              <a:grpSpLocks/>
            </p:cNvGrpSpPr>
            <p:nvPr/>
          </p:nvGrpSpPr>
          <p:grpSpPr bwMode="auto">
            <a:xfrm rot="-1297425" flipH="1" flipV="1">
              <a:off x="64" y="686"/>
              <a:ext cx="783" cy="182"/>
              <a:chOff x="0" y="0"/>
              <a:chExt cx="894" cy="236"/>
            </a:xfrm>
          </p:grpSpPr>
          <p:grpSp>
            <p:nvGrpSpPr>
              <p:cNvPr id="16393" name="Group 9"/>
              <p:cNvGrpSpPr>
                <a:grpSpLocks/>
              </p:cNvGrpSpPr>
              <p:nvPr/>
            </p:nvGrpSpPr>
            <p:grpSpPr bwMode="auto">
              <a:xfrm>
                <a:off x="0" y="0"/>
                <a:ext cx="742" cy="186"/>
                <a:chOff x="0" y="0"/>
                <a:chExt cx="1118" cy="279"/>
              </a:xfrm>
            </p:grpSpPr>
            <p:sp>
              <p:nvSpPr>
                <p:cNvPr id="16394" name="AutoShape 10"/>
                <p:cNvSpPr>
                  <a:spLocks noChangeArrowheads="1"/>
                </p:cNvSpPr>
                <p:nvPr/>
              </p:nvSpPr>
              <p:spPr bwMode="auto">
                <a:xfrm rot="5263130">
                  <a:off x="287" y="-294"/>
                  <a:ext cx="227" cy="816"/>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16395" name="AutoShape 11"/>
                <p:cNvSpPr>
                  <a:spLocks noChangeArrowheads="1"/>
                </p:cNvSpPr>
                <p:nvPr/>
              </p:nvSpPr>
              <p:spPr bwMode="auto">
                <a:xfrm rot="6078281">
                  <a:off x="423" y="-294"/>
                  <a:ext cx="227" cy="816"/>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16396" name="AutoShape 12"/>
                <p:cNvSpPr>
                  <a:spLocks noChangeArrowheads="1"/>
                </p:cNvSpPr>
                <p:nvPr/>
              </p:nvSpPr>
              <p:spPr bwMode="auto">
                <a:xfrm rot="6373927">
                  <a:off x="499" y="-272"/>
                  <a:ext cx="227" cy="816"/>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16397" name="AutoShape 13"/>
                <p:cNvSpPr>
                  <a:spLocks noChangeArrowheads="1"/>
                </p:cNvSpPr>
                <p:nvPr/>
              </p:nvSpPr>
              <p:spPr bwMode="auto">
                <a:xfrm rot="6906312">
                  <a:off x="589" y="-242"/>
                  <a:ext cx="227" cy="816"/>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grpSp>
          <p:grpSp>
            <p:nvGrpSpPr>
              <p:cNvPr id="16398" name="Group 14"/>
              <p:cNvGrpSpPr>
                <a:grpSpLocks/>
              </p:cNvGrpSpPr>
              <p:nvPr/>
            </p:nvGrpSpPr>
            <p:grpSpPr bwMode="auto">
              <a:xfrm rot="1353540">
                <a:off x="152" y="50"/>
                <a:ext cx="742" cy="186"/>
                <a:chOff x="0" y="0"/>
                <a:chExt cx="1118" cy="279"/>
              </a:xfrm>
            </p:grpSpPr>
            <p:sp>
              <p:nvSpPr>
                <p:cNvPr id="16399" name="AutoShape 15"/>
                <p:cNvSpPr>
                  <a:spLocks noChangeArrowheads="1"/>
                </p:cNvSpPr>
                <p:nvPr/>
              </p:nvSpPr>
              <p:spPr bwMode="auto">
                <a:xfrm rot="5263130">
                  <a:off x="287" y="-294"/>
                  <a:ext cx="227" cy="816"/>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16400" name="AutoShape 16"/>
                <p:cNvSpPr>
                  <a:spLocks noChangeArrowheads="1"/>
                </p:cNvSpPr>
                <p:nvPr/>
              </p:nvSpPr>
              <p:spPr bwMode="auto">
                <a:xfrm rot="6078281">
                  <a:off x="423" y="-294"/>
                  <a:ext cx="227" cy="816"/>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16401" name="AutoShape 17"/>
                <p:cNvSpPr>
                  <a:spLocks noChangeArrowheads="1"/>
                </p:cNvSpPr>
                <p:nvPr/>
              </p:nvSpPr>
              <p:spPr bwMode="auto">
                <a:xfrm rot="6373927">
                  <a:off x="499" y="-272"/>
                  <a:ext cx="227" cy="816"/>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16402" name="AutoShape 18"/>
                <p:cNvSpPr>
                  <a:spLocks noChangeArrowheads="1"/>
                </p:cNvSpPr>
                <p:nvPr/>
              </p:nvSpPr>
              <p:spPr bwMode="auto">
                <a:xfrm rot="6906312">
                  <a:off x="589" y="-242"/>
                  <a:ext cx="227" cy="816"/>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grpSp>
        </p:grpSp>
      </p:grpSp>
      <p:grpSp>
        <p:nvGrpSpPr>
          <p:cNvPr id="16403" name="Group 19"/>
          <p:cNvGrpSpPr>
            <a:grpSpLocks/>
          </p:cNvGrpSpPr>
          <p:nvPr/>
        </p:nvGrpSpPr>
        <p:grpSpPr bwMode="auto">
          <a:xfrm rot="16200000">
            <a:off x="4422776" y="2928937"/>
            <a:ext cx="4043362" cy="1420813"/>
            <a:chOff x="0" y="0"/>
            <a:chExt cx="2658" cy="984"/>
          </a:xfrm>
        </p:grpSpPr>
        <p:sp>
          <p:nvSpPr>
            <p:cNvPr id="16404" name="Freeform 20"/>
            <p:cNvSpPr>
              <a:spLocks/>
            </p:cNvSpPr>
            <p:nvPr/>
          </p:nvSpPr>
          <p:spPr bwMode="auto">
            <a:xfrm>
              <a:off x="0" y="10"/>
              <a:ext cx="1197" cy="867"/>
            </a:xfrm>
            <a:custGeom>
              <a:avLst/>
              <a:gdLst>
                <a:gd name="T0" fmla="*/ 0 w 735"/>
                <a:gd name="T1" fmla="*/ 0 h 532"/>
                <a:gd name="T2" fmla="*/ 382 w 735"/>
                <a:gd name="T3" fmla="*/ 202 h 532"/>
                <a:gd name="T4" fmla="*/ 577 w 735"/>
                <a:gd name="T5" fmla="*/ 202 h 532"/>
                <a:gd name="T6" fmla="*/ 637 w 735"/>
                <a:gd name="T7" fmla="*/ 249 h 532"/>
                <a:gd name="T8" fmla="*/ 639 w 735"/>
                <a:gd name="T9" fmla="*/ 402 h 532"/>
                <a:gd name="T10" fmla="*/ 598 w 735"/>
                <a:gd name="T11" fmla="*/ 400 h 532"/>
                <a:gd name="T12" fmla="*/ 669 w 735"/>
                <a:gd name="T13" fmla="*/ 532 h 532"/>
                <a:gd name="T14" fmla="*/ 735 w 735"/>
                <a:gd name="T15" fmla="*/ 402 h 532"/>
                <a:gd name="T16" fmla="*/ 696 w 735"/>
                <a:gd name="T17" fmla="*/ 402 h 532"/>
                <a:gd name="T18" fmla="*/ 694 w 735"/>
                <a:gd name="T19" fmla="*/ 226 h 532"/>
                <a:gd name="T20" fmla="*/ 616 w 735"/>
                <a:gd name="T21" fmla="*/ 150 h 532"/>
                <a:gd name="T22" fmla="*/ 335 w 735"/>
                <a:gd name="T23" fmla="*/ 149 h 532"/>
                <a:gd name="T24" fmla="*/ 69 w 735"/>
                <a:gd name="T25" fmla="*/ 0 h 532"/>
                <a:gd name="T26" fmla="*/ 0 w 735"/>
                <a:gd name="T27" fmla="*/ 0 h 532"/>
                <a:gd name="T28" fmla="*/ 0 w 735"/>
                <a:gd name="T29" fmla="*/ 0 h 532"/>
                <a:gd name="T30" fmla="*/ 735 w 735"/>
                <a:gd name="T31" fmla="*/ 532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gradFill rotWithShape="1">
              <a:gsLst>
                <a:gs pos="0">
                  <a:srgbClr val="FFFFFF">
                    <a:alpha val="0"/>
                  </a:srgbClr>
                </a:gs>
                <a:gs pos="100000">
                  <a:srgbClr val="000000"/>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6405" name="Freeform 21"/>
            <p:cNvSpPr>
              <a:spLocks/>
            </p:cNvSpPr>
            <p:nvPr/>
          </p:nvSpPr>
          <p:spPr bwMode="auto">
            <a:xfrm>
              <a:off x="1210" y="0"/>
              <a:ext cx="231" cy="984"/>
            </a:xfrm>
            <a:custGeom>
              <a:avLst/>
              <a:gdLst>
                <a:gd name="T0" fmla="*/ 37 w 142"/>
                <a:gd name="T1" fmla="*/ 1 h 604"/>
                <a:gd name="T2" fmla="*/ 45 w 142"/>
                <a:gd name="T3" fmla="*/ 472 h 604"/>
                <a:gd name="T4" fmla="*/ 0 w 142"/>
                <a:gd name="T5" fmla="*/ 474 h 604"/>
                <a:gd name="T6" fmla="*/ 72 w 142"/>
                <a:gd name="T7" fmla="*/ 604 h 604"/>
                <a:gd name="T8" fmla="*/ 142 w 142"/>
                <a:gd name="T9" fmla="*/ 474 h 604"/>
                <a:gd name="T10" fmla="*/ 100 w 142"/>
                <a:gd name="T11" fmla="*/ 474 h 604"/>
                <a:gd name="T12" fmla="*/ 99 w 142"/>
                <a:gd name="T13" fmla="*/ 0 h 604"/>
                <a:gd name="T14" fmla="*/ 37 w 142"/>
                <a:gd name="T15" fmla="*/ 1 h 604"/>
                <a:gd name="T16" fmla="*/ 0 w 142"/>
                <a:gd name="T17" fmla="*/ 0 h 604"/>
                <a:gd name="T18" fmla="*/ 142 w 142"/>
                <a:gd name="T19" fmla="*/ 604 h 604"/>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142" h="604">
                  <a:moveTo>
                    <a:pt x="37" y="1"/>
                  </a:moveTo>
                  <a:lnTo>
                    <a:pt x="45" y="472"/>
                  </a:lnTo>
                  <a:lnTo>
                    <a:pt x="0" y="474"/>
                  </a:lnTo>
                  <a:lnTo>
                    <a:pt x="72" y="604"/>
                  </a:lnTo>
                  <a:lnTo>
                    <a:pt x="142" y="474"/>
                  </a:lnTo>
                  <a:lnTo>
                    <a:pt x="100" y="474"/>
                  </a:lnTo>
                  <a:lnTo>
                    <a:pt x="99" y="0"/>
                  </a:lnTo>
                  <a:lnTo>
                    <a:pt x="37" y="1"/>
                  </a:lnTo>
                  <a:close/>
                </a:path>
              </a:pathLst>
            </a:custGeom>
            <a:gradFill rotWithShape="1">
              <a:gsLst>
                <a:gs pos="0">
                  <a:srgbClr val="FFFFFF">
                    <a:alpha val="0"/>
                  </a:srgbClr>
                </a:gs>
                <a:gs pos="100000">
                  <a:srgbClr val="000000"/>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6406" name="Freeform 22"/>
            <p:cNvSpPr>
              <a:spLocks/>
            </p:cNvSpPr>
            <p:nvPr/>
          </p:nvSpPr>
          <p:spPr bwMode="auto">
            <a:xfrm flipH="1">
              <a:off x="1461" y="11"/>
              <a:ext cx="1197" cy="867"/>
            </a:xfrm>
            <a:custGeom>
              <a:avLst/>
              <a:gdLst>
                <a:gd name="T0" fmla="*/ 0 w 735"/>
                <a:gd name="T1" fmla="*/ 0 h 532"/>
                <a:gd name="T2" fmla="*/ 382 w 735"/>
                <a:gd name="T3" fmla="*/ 202 h 532"/>
                <a:gd name="T4" fmla="*/ 577 w 735"/>
                <a:gd name="T5" fmla="*/ 202 h 532"/>
                <a:gd name="T6" fmla="*/ 637 w 735"/>
                <a:gd name="T7" fmla="*/ 249 h 532"/>
                <a:gd name="T8" fmla="*/ 639 w 735"/>
                <a:gd name="T9" fmla="*/ 402 h 532"/>
                <a:gd name="T10" fmla="*/ 598 w 735"/>
                <a:gd name="T11" fmla="*/ 400 h 532"/>
                <a:gd name="T12" fmla="*/ 669 w 735"/>
                <a:gd name="T13" fmla="*/ 532 h 532"/>
                <a:gd name="T14" fmla="*/ 735 w 735"/>
                <a:gd name="T15" fmla="*/ 402 h 532"/>
                <a:gd name="T16" fmla="*/ 696 w 735"/>
                <a:gd name="T17" fmla="*/ 402 h 532"/>
                <a:gd name="T18" fmla="*/ 694 w 735"/>
                <a:gd name="T19" fmla="*/ 226 h 532"/>
                <a:gd name="T20" fmla="*/ 616 w 735"/>
                <a:gd name="T21" fmla="*/ 150 h 532"/>
                <a:gd name="T22" fmla="*/ 335 w 735"/>
                <a:gd name="T23" fmla="*/ 149 h 532"/>
                <a:gd name="T24" fmla="*/ 69 w 735"/>
                <a:gd name="T25" fmla="*/ 0 h 532"/>
                <a:gd name="T26" fmla="*/ 0 w 735"/>
                <a:gd name="T27" fmla="*/ 0 h 532"/>
                <a:gd name="T28" fmla="*/ 0 w 735"/>
                <a:gd name="T29" fmla="*/ 0 h 532"/>
                <a:gd name="T30" fmla="*/ 735 w 735"/>
                <a:gd name="T31" fmla="*/ 532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gradFill rotWithShape="1">
              <a:gsLst>
                <a:gs pos="0">
                  <a:srgbClr val="FFFFFF">
                    <a:alpha val="0"/>
                  </a:srgbClr>
                </a:gs>
                <a:gs pos="100000">
                  <a:srgbClr val="000000"/>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16407" name="Group 23"/>
          <p:cNvGrpSpPr>
            <a:grpSpLocks/>
          </p:cNvGrpSpPr>
          <p:nvPr/>
        </p:nvGrpSpPr>
        <p:grpSpPr bwMode="auto">
          <a:xfrm>
            <a:off x="2689225" y="3497263"/>
            <a:ext cx="522288" cy="398462"/>
            <a:chOff x="0" y="0"/>
            <a:chExt cx="1341" cy="1030"/>
          </a:xfrm>
        </p:grpSpPr>
        <p:sp>
          <p:nvSpPr>
            <p:cNvPr id="16408" name="Oval 24"/>
            <p:cNvSpPr>
              <a:spLocks noChangeArrowheads="1"/>
            </p:cNvSpPr>
            <p:nvPr/>
          </p:nvSpPr>
          <p:spPr bwMode="auto">
            <a:xfrm>
              <a:off x="116" y="0"/>
              <a:ext cx="1022" cy="1030"/>
            </a:xfrm>
            <a:prstGeom prst="ellipse">
              <a:avLst/>
            </a:prstGeom>
            <a:gradFill rotWithShape="0">
              <a:gsLst>
                <a:gs pos="0">
                  <a:srgbClr val="FF3B3B"/>
                </a:gs>
                <a:gs pos="50000">
                  <a:srgbClr val="A92727"/>
                </a:gs>
                <a:gs pos="100000">
                  <a:srgbClr val="FF3B3B"/>
                </a:gs>
              </a:gsLst>
              <a:lin ang="18900000" scaled="1"/>
            </a:gradFill>
            <a:ln w="28575" cap="flat" cmpd="sng">
              <a:solidFill>
                <a:srgbClr val="EAEAEA"/>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grpSp>
          <p:nvGrpSpPr>
            <p:cNvPr id="16409" name="Group 25"/>
            <p:cNvGrpSpPr>
              <a:grpSpLocks/>
            </p:cNvGrpSpPr>
            <p:nvPr/>
          </p:nvGrpSpPr>
          <p:grpSpPr bwMode="auto">
            <a:xfrm rot="10082854">
              <a:off x="0" y="741"/>
              <a:ext cx="927" cy="229"/>
              <a:chOff x="0" y="0"/>
              <a:chExt cx="958" cy="234"/>
            </a:xfrm>
          </p:grpSpPr>
          <p:grpSp>
            <p:nvGrpSpPr>
              <p:cNvPr id="16410" name="Group 26"/>
              <p:cNvGrpSpPr>
                <a:grpSpLocks/>
              </p:cNvGrpSpPr>
              <p:nvPr/>
            </p:nvGrpSpPr>
            <p:grpSpPr bwMode="auto">
              <a:xfrm rot="-9970459" flipH="1" flipV="1">
                <a:off x="0" y="0"/>
                <a:ext cx="958" cy="234"/>
                <a:chOff x="0" y="0"/>
                <a:chExt cx="894" cy="236"/>
              </a:xfrm>
            </p:grpSpPr>
            <p:grpSp>
              <p:nvGrpSpPr>
                <p:cNvPr id="16411" name="Group 27"/>
                <p:cNvGrpSpPr>
                  <a:grpSpLocks/>
                </p:cNvGrpSpPr>
                <p:nvPr/>
              </p:nvGrpSpPr>
              <p:grpSpPr bwMode="auto">
                <a:xfrm>
                  <a:off x="0" y="0"/>
                  <a:ext cx="742" cy="186"/>
                  <a:chOff x="0" y="0"/>
                  <a:chExt cx="1118" cy="279"/>
                </a:xfrm>
              </p:grpSpPr>
              <p:sp>
                <p:nvSpPr>
                  <p:cNvPr id="16412" name="AutoShape 28"/>
                  <p:cNvSpPr>
                    <a:spLocks noChangeArrowheads="1"/>
                  </p:cNvSpPr>
                  <p:nvPr/>
                </p:nvSpPr>
                <p:spPr bwMode="auto">
                  <a:xfrm rot="5263130">
                    <a:off x="287" y="-29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16413" name="AutoShape 29"/>
                  <p:cNvSpPr>
                    <a:spLocks noChangeArrowheads="1"/>
                  </p:cNvSpPr>
                  <p:nvPr/>
                </p:nvSpPr>
                <p:spPr bwMode="auto">
                  <a:xfrm rot="6078281">
                    <a:off x="423" y="-29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16414" name="AutoShape 30"/>
                  <p:cNvSpPr>
                    <a:spLocks noChangeArrowheads="1"/>
                  </p:cNvSpPr>
                  <p:nvPr/>
                </p:nvSpPr>
                <p:spPr bwMode="auto">
                  <a:xfrm rot="6373927">
                    <a:off x="499" y="-272"/>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16415" name="AutoShape 31"/>
                  <p:cNvSpPr>
                    <a:spLocks noChangeArrowheads="1"/>
                  </p:cNvSpPr>
                  <p:nvPr/>
                </p:nvSpPr>
                <p:spPr bwMode="auto">
                  <a:xfrm rot="6906312">
                    <a:off x="589" y="-242"/>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grpSp>
            <p:grpSp>
              <p:nvGrpSpPr>
                <p:cNvPr id="16416" name="Group 32"/>
                <p:cNvGrpSpPr>
                  <a:grpSpLocks/>
                </p:cNvGrpSpPr>
                <p:nvPr/>
              </p:nvGrpSpPr>
              <p:grpSpPr bwMode="auto">
                <a:xfrm rot="1353540">
                  <a:off x="152" y="50"/>
                  <a:ext cx="742" cy="186"/>
                  <a:chOff x="0" y="0"/>
                  <a:chExt cx="1118" cy="279"/>
                </a:xfrm>
              </p:grpSpPr>
              <p:sp>
                <p:nvSpPr>
                  <p:cNvPr id="16417" name="AutoShape 33"/>
                  <p:cNvSpPr>
                    <a:spLocks noChangeArrowheads="1"/>
                  </p:cNvSpPr>
                  <p:nvPr/>
                </p:nvSpPr>
                <p:spPr bwMode="auto">
                  <a:xfrm rot="5263130">
                    <a:off x="287" y="-29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16418" name="AutoShape 34"/>
                  <p:cNvSpPr>
                    <a:spLocks noChangeArrowheads="1"/>
                  </p:cNvSpPr>
                  <p:nvPr/>
                </p:nvSpPr>
                <p:spPr bwMode="auto">
                  <a:xfrm rot="6078281">
                    <a:off x="423" y="-29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16419" name="AutoShape 35"/>
                  <p:cNvSpPr>
                    <a:spLocks noChangeArrowheads="1"/>
                  </p:cNvSpPr>
                  <p:nvPr/>
                </p:nvSpPr>
                <p:spPr bwMode="auto">
                  <a:xfrm rot="6373927">
                    <a:off x="499" y="-272"/>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16420" name="AutoShape 36"/>
                  <p:cNvSpPr>
                    <a:spLocks noChangeArrowheads="1"/>
                  </p:cNvSpPr>
                  <p:nvPr/>
                </p:nvSpPr>
                <p:spPr bwMode="auto">
                  <a:xfrm rot="6906312">
                    <a:off x="589" y="-242"/>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grpSp>
          </p:grpSp>
          <p:grpSp>
            <p:nvGrpSpPr>
              <p:cNvPr id="16421" name="Group 37"/>
              <p:cNvGrpSpPr>
                <a:grpSpLocks/>
              </p:cNvGrpSpPr>
              <p:nvPr/>
            </p:nvGrpSpPr>
            <p:grpSpPr bwMode="auto">
              <a:xfrm rot="-9970459" flipH="1" flipV="1">
                <a:off x="88" y="25"/>
                <a:ext cx="784" cy="191"/>
                <a:chOff x="0" y="0"/>
                <a:chExt cx="894" cy="236"/>
              </a:xfrm>
            </p:grpSpPr>
            <p:grpSp>
              <p:nvGrpSpPr>
                <p:cNvPr id="16422" name="Group 38"/>
                <p:cNvGrpSpPr>
                  <a:grpSpLocks/>
                </p:cNvGrpSpPr>
                <p:nvPr/>
              </p:nvGrpSpPr>
              <p:grpSpPr bwMode="auto">
                <a:xfrm>
                  <a:off x="0" y="0"/>
                  <a:ext cx="742" cy="186"/>
                  <a:chOff x="0" y="0"/>
                  <a:chExt cx="1118" cy="279"/>
                </a:xfrm>
              </p:grpSpPr>
              <p:sp>
                <p:nvSpPr>
                  <p:cNvPr id="16423" name="AutoShape 39"/>
                  <p:cNvSpPr>
                    <a:spLocks noChangeArrowheads="1"/>
                  </p:cNvSpPr>
                  <p:nvPr/>
                </p:nvSpPr>
                <p:spPr bwMode="auto">
                  <a:xfrm rot="5263130">
                    <a:off x="287" y="-29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16424" name="AutoShape 40"/>
                  <p:cNvSpPr>
                    <a:spLocks noChangeArrowheads="1"/>
                  </p:cNvSpPr>
                  <p:nvPr/>
                </p:nvSpPr>
                <p:spPr bwMode="auto">
                  <a:xfrm rot="6078281">
                    <a:off x="423" y="-29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16425" name="AutoShape 41"/>
                  <p:cNvSpPr>
                    <a:spLocks noChangeArrowheads="1"/>
                  </p:cNvSpPr>
                  <p:nvPr/>
                </p:nvSpPr>
                <p:spPr bwMode="auto">
                  <a:xfrm rot="6373927">
                    <a:off x="499" y="-272"/>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16426" name="AutoShape 42"/>
                  <p:cNvSpPr>
                    <a:spLocks noChangeArrowheads="1"/>
                  </p:cNvSpPr>
                  <p:nvPr/>
                </p:nvSpPr>
                <p:spPr bwMode="auto">
                  <a:xfrm rot="6906312">
                    <a:off x="589" y="-242"/>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grpSp>
            <p:grpSp>
              <p:nvGrpSpPr>
                <p:cNvPr id="16427" name="Group 43"/>
                <p:cNvGrpSpPr>
                  <a:grpSpLocks/>
                </p:cNvGrpSpPr>
                <p:nvPr/>
              </p:nvGrpSpPr>
              <p:grpSpPr bwMode="auto">
                <a:xfrm rot="1353540">
                  <a:off x="152" y="50"/>
                  <a:ext cx="742" cy="186"/>
                  <a:chOff x="0" y="0"/>
                  <a:chExt cx="1118" cy="279"/>
                </a:xfrm>
              </p:grpSpPr>
              <p:sp>
                <p:nvSpPr>
                  <p:cNvPr id="16428" name="AutoShape 44"/>
                  <p:cNvSpPr>
                    <a:spLocks noChangeArrowheads="1"/>
                  </p:cNvSpPr>
                  <p:nvPr/>
                </p:nvSpPr>
                <p:spPr bwMode="auto">
                  <a:xfrm rot="5263130">
                    <a:off x="287" y="-29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16429" name="AutoShape 45"/>
                  <p:cNvSpPr>
                    <a:spLocks noChangeArrowheads="1"/>
                  </p:cNvSpPr>
                  <p:nvPr/>
                </p:nvSpPr>
                <p:spPr bwMode="auto">
                  <a:xfrm rot="6078281">
                    <a:off x="423" y="-29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16430" name="AutoShape 46"/>
                  <p:cNvSpPr>
                    <a:spLocks noChangeArrowheads="1"/>
                  </p:cNvSpPr>
                  <p:nvPr/>
                </p:nvSpPr>
                <p:spPr bwMode="auto">
                  <a:xfrm rot="6373927">
                    <a:off x="499" y="-272"/>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16431" name="AutoShape 47"/>
                  <p:cNvSpPr>
                    <a:spLocks noChangeArrowheads="1"/>
                  </p:cNvSpPr>
                  <p:nvPr/>
                </p:nvSpPr>
                <p:spPr bwMode="auto">
                  <a:xfrm rot="6906312">
                    <a:off x="589" y="-242"/>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grpSp>
          </p:grpSp>
        </p:grpSp>
        <p:grpSp>
          <p:nvGrpSpPr>
            <p:cNvPr id="16432" name="Group 48"/>
            <p:cNvGrpSpPr>
              <a:grpSpLocks/>
            </p:cNvGrpSpPr>
            <p:nvPr/>
          </p:nvGrpSpPr>
          <p:grpSpPr bwMode="auto">
            <a:xfrm>
              <a:off x="414" y="106"/>
              <a:ext cx="927" cy="229"/>
              <a:chOff x="0" y="0"/>
              <a:chExt cx="958" cy="234"/>
            </a:xfrm>
          </p:grpSpPr>
          <p:grpSp>
            <p:nvGrpSpPr>
              <p:cNvPr id="16433" name="Group 49"/>
              <p:cNvGrpSpPr>
                <a:grpSpLocks/>
              </p:cNvGrpSpPr>
              <p:nvPr/>
            </p:nvGrpSpPr>
            <p:grpSpPr bwMode="auto">
              <a:xfrm rot="-9970459" flipH="1" flipV="1">
                <a:off x="0" y="0"/>
                <a:ext cx="958" cy="234"/>
                <a:chOff x="0" y="0"/>
                <a:chExt cx="894" cy="236"/>
              </a:xfrm>
            </p:grpSpPr>
            <p:grpSp>
              <p:nvGrpSpPr>
                <p:cNvPr id="16434" name="Group 50"/>
                <p:cNvGrpSpPr>
                  <a:grpSpLocks/>
                </p:cNvGrpSpPr>
                <p:nvPr/>
              </p:nvGrpSpPr>
              <p:grpSpPr bwMode="auto">
                <a:xfrm>
                  <a:off x="0" y="0"/>
                  <a:ext cx="742" cy="186"/>
                  <a:chOff x="0" y="0"/>
                  <a:chExt cx="1118" cy="279"/>
                </a:xfrm>
              </p:grpSpPr>
              <p:sp>
                <p:nvSpPr>
                  <p:cNvPr id="16435" name="AutoShape 51"/>
                  <p:cNvSpPr>
                    <a:spLocks noChangeArrowheads="1"/>
                  </p:cNvSpPr>
                  <p:nvPr/>
                </p:nvSpPr>
                <p:spPr bwMode="auto">
                  <a:xfrm rot="5263130">
                    <a:off x="287" y="-29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vert="eaVert"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16436" name="AutoShape 52"/>
                  <p:cNvSpPr>
                    <a:spLocks noChangeArrowheads="1"/>
                  </p:cNvSpPr>
                  <p:nvPr/>
                </p:nvSpPr>
                <p:spPr bwMode="auto">
                  <a:xfrm rot="6078281">
                    <a:off x="423" y="-29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vert="eaVert"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16437" name="AutoShape 53"/>
                  <p:cNvSpPr>
                    <a:spLocks noChangeArrowheads="1"/>
                  </p:cNvSpPr>
                  <p:nvPr/>
                </p:nvSpPr>
                <p:spPr bwMode="auto">
                  <a:xfrm rot="6373927">
                    <a:off x="499" y="-272"/>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vert="eaVert"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16438" name="AutoShape 54"/>
                  <p:cNvSpPr>
                    <a:spLocks noChangeArrowheads="1"/>
                  </p:cNvSpPr>
                  <p:nvPr/>
                </p:nvSpPr>
                <p:spPr bwMode="auto">
                  <a:xfrm rot="6906312">
                    <a:off x="589" y="-242"/>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vert="eaVert"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grpSp>
            <p:grpSp>
              <p:nvGrpSpPr>
                <p:cNvPr id="16439" name="Group 55"/>
                <p:cNvGrpSpPr>
                  <a:grpSpLocks/>
                </p:cNvGrpSpPr>
                <p:nvPr/>
              </p:nvGrpSpPr>
              <p:grpSpPr bwMode="auto">
                <a:xfrm rot="1353540">
                  <a:off x="152" y="50"/>
                  <a:ext cx="742" cy="186"/>
                  <a:chOff x="0" y="0"/>
                  <a:chExt cx="1118" cy="279"/>
                </a:xfrm>
              </p:grpSpPr>
              <p:sp>
                <p:nvSpPr>
                  <p:cNvPr id="16440" name="AutoShape 56"/>
                  <p:cNvSpPr>
                    <a:spLocks noChangeArrowheads="1"/>
                  </p:cNvSpPr>
                  <p:nvPr/>
                </p:nvSpPr>
                <p:spPr bwMode="auto">
                  <a:xfrm rot="5263130">
                    <a:off x="287" y="-29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vert="eaVert"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16441" name="AutoShape 57"/>
                  <p:cNvSpPr>
                    <a:spLocks noChangeArrowheads="1"/>
                  </p:cNvSpPr>
                  <p:nvPr/>
                </p:nvSpPr>
                <p:spPr bwMode="auto">
                  <a:xfrm rot="6078281">
                    <a:off x="423" y="-29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16442" name="AutoShape 58"/>
                  <p:cNvSpPr>
                    <a:spLocks noChangeArrowheads="1"/>
                  </p:cNvSpPr>
                  <p:nvPr/>
                </p:nvSpPr>
                <p:spPr bwMode="auto">
                  <a:xfrm rot="6373927">
                    <a:off x="499" y="-272"/>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16443" name="AutoShape 59"/>
                  <p:cNvSpPr>
                    <a:spLocks noChangeArrowheads="1"/>
                  </p:cNvSpPr>
                  <p:nvPr/>
                </p:nvSpPr>
                <p:spPr bwMode="auto">
                  <a:xfrm rot="6906312">
                    <a:off x="589" y="-242"/>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grpSp>
          </p:grpSp>
          <p:grpSp>
            <p:nvGrpSpPr>
              <p:cNvPr id="16444" name="Group 60"/>
              <p:cNvGrpSpPr>
                <a:grpSpLocks/>
              </p:cNvGrpSpPr>
              <p:nvPr/>
            </p:nvGrpSpPr>
            <p:grpSpPr bwMode="auto">
              <a:xfrm rot="-9970459" flipH="1" flipV="1">
                <a:off x="88" y="25"/>
                <a:ext cx="784" cy="191"/>
                <a:chOff x="0" y="0"/>
                <a:chExt cx="894" cy="236"/>
              </a:xfrm>
            </p:grpSpPr>
            <p:grpSp>
              <p:nvGrpSpPr>
                <p:cNvPr id="16445" name="Group 61"/>
                <p:cNvGrpSpPr>
                  <a:grpSpLocks/>
                </p:cNvGrpSpPr>
                <p:nvPr/>
              </p:nvGrpSpPr>
              <p:grpSpPr bwMode="auto">
                <a:xfrm>
                  <a:off x="0" y="0"/>
                  <a:ext cx="742" cy="186"/>
                  <a:chOff x="0" y="0"/>
                  <a:chExt cx="1118" cy="279"/>
                </a:xfrm>
              </p:grpSpPr>
              <p:sp>
                <p:nvSpPr>
                  <p:cNvPr id="16446" name="AutoShape 62"/>
                  <p:cNvSpPr>
                    <a:spLocks noChangeArrowheads="1"/>
                  </p:cNvSpPr>
                  <p:nvPr/>
                </p:nvSpPr>
                <p:spPr bwMode="auto">
                  <a:xfrm rot="5263130">
                    <a:off x="287" y="-29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vert="eaVert"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16447" name="AutoShape 63"/>
                  <p:cNvSpPr>
                    <a:spLocks noChangeArrowheads="1"/>
                  </p:cNvSpPr>
                  <p:nvPr/>
                </p:nvSpPr>
                <p:spPr bwMode="auto">
                  <a:xfrm rot="6078281">
                    <a:off x="423" y="-29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vert="eaVert"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16448" name="AutoShape 64"/>
                  <p:cNvSpPr>
                    <a:spLocks noChangeArrowheads="1"/>
                  </p:cNvSpPr>
                  <p:nvPr/>
                </p:nvSpPr>
                <p:spPr bwMode="auto">
                  <a:xfrm rot="6373927">
                    <a:off x="499" y="-272"/>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vert="eaVert"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16449" name="AutoShape 65"/>
                  <p:cNvSpPr>
                    <a:spLocks noChangeArrowheads="1"/>
                  </p:cNvSpPr>
                  <p:nvPr/>
                </p:nvSpPr>
                <p:spPr bwMode="auto">
                  <a:xfrm rot="6906312">
                    <a:off x="589" y="-242"/>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vert="eaVert"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grpSp>
            <p:grpSp>
              <p:nvGrpSpPr>
                <p:cNvPr id="16450" name="Group 66"/>
                <p:cNvGrpSpPr>
                  <a:grpSpLocks/>
                </p:cNvGrpSpPr>
                <p:nvPr/>
              </p:nvGrpSpPr>
              <p:grpSpPr bwMode="auto">
                <a:xfrm rot="1353540">
                  <a:off x="152" y="50"/>
                  <a:ext cx="742" cy="186"/>
                  <a:chOff x="0" y="0"/>
                  <a:chExt cx="1118" cy="279"/>
                </a:xfrm>
              </p:grpSpPr>
              <p:sp>
                <p:nvSpPr>
                  <p:cNvPr id="16451" name="AutoShape 67"/>
                  <p:cNvSpPr>
                    <a:spLocks noChangeArrowheads="1"/>
                  </p:cNvSpPr>
                  <p:nvPr/>
                </p:nvSpPr>
                <p:spPr bwMode="auto">
                  <a:xfrm rot="5263130">
                    <a:off x="287" y="-29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vert="eaVert"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16452" name="AutoShape 68"/>
                  <p:cNvSpPr>
                    <a:spLocks noChangeArrowheads="1"/>
                  </p:cNvSpPr>
                  <p:nvPr/>
                </p:nvSpPr>
                <p:spPr bwMode="auto">
                  <a:xfrm rot="6078281">
                    <a:off x="423" y="-29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16453" name="AutoShape 69"/>
                  <p:cNvSpPr>
                    <a:spLocks noChangeArrowheads="1"/>
                  </p:cNvSpPr>
                  <p:nvPr/>
                </p:nvSpPr>
                <p:spPr bwMode="auto">
                  <a:xfrm rot="6373927">
                    <a:off x="499" y="-272"/>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16454" name="AutoShape 70"/>
                  <p:cNvSpPr>
                    <a:spLocks noChangeArrowheads="1"/>
                  </p:cNvSpPr>
                  <p:nvPr/>
                </p:nvSpPr>
                <p:spPr bwMode="auto">
                  <a:xfrm rot="6906312">
                    <a:off x="589" y="-242"/>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grpSp>
          </p:grpSp>
        </p:grpSp>
      </p:grpSp>
      <p:cxnSp>
        <p:nvCxnSpPr>
          <p:cNvPr id="16455" name="AutoShape 71"/>
          <p:cNvCxnSpPr>
            <a:cxnSpLocks noChangeShapeType="1"/>
            <a:stCxn id="16408" idx="0"/>
          </p:cNvCxnSpPr>
          <p:nvPr/>
        </p:nvCxnSpPr>
        <p:spPr bwMode="auto">
          <a:xfrm rot="16200000">
            <a:off x="2559844" y="2442369"/>
            <a:ext cx="1401763" cy="669925"/>
          </a:xfrm>
          <a:prstGeom prst="bentConnector2">
            <a:avLst/>
          </a:prstGeom>
          <a:noFill/>
          <a:ln w="19050" cap="flat" cmpd="sng">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456" name="AutoShape 72"/>
          <p:cNvCxnSpPr>
            <a:cxnSpLocks noChangeShapeType="1"/>
            <a:stCxn id="16408" idx="4"/>
          </p:cNvCxnSpPr>
          <p:nvPr/>
        </p:nvCxnSpPr>
        <p:spPr bwMode="auto">
          <a:xfrm rot="16200000" flipH="1">
            <a:off x="2563020" y="4269581"/>
            <a:ext cx="1395412" cy="669925"/>
          </a:xfrm>
          <a:prstGeom prst="bentConnector2">
            <a:avLst/>
          </a:prstGeom>
          <a:noFill/>
          <a:ln w="19050" cap="flat" cmpd="sng">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6457" name="Line 73"/>
          <p:cNvSpPr>
            <a:spLocks noChangeShapeType="1"/>
          </p:cNvSpPr>
          <p:nvPr/>
        </p:nvSpPr>
        <p:spPr bwMode="auto">
          <a:xfrm>
            <a:off x="3160713" y="3705225"/>
            <a:ext cx="450850" cy="0"/>
          </a:xfrm>
          <a:prstGeom prst="line">
            <a:avLst/>
          </a:prstGeom>
          <a:noFill/>
          <a:ln w="19050" cap="flat" cmpd="sng">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16458" name="Group 74"/>
          <p:cNvGrpSpPr>
            <a:grpSpLocks/>
          </p:cNvGrpSpPr>
          <p:nvPr/>
        </p:nvGrpSpPr>
        <p:grpSpPr bwMode="auto">
          <a:xfrm>
            <a:off x="3608388" y="1524000"/>
            <a:ext cx="2239962" cy="1127125"/>
            <a:chOff x="0" y="0"/>
            <a:chExt cx="1335" cy="672"/>
          </a:xfrm>
        </p:grpSpPr>
        <p:sp>
          <p:nvSpPr>
            <p:cNvPr id="16459" name="AutoShape 75"/>
            <p:cNvSpPr>
              <a:spLocks noChangeArrowheads="1"/>
            </p:cNvSpPr>
            <p:nvPr/>
          </p:nvSpPr>
          <p:spPr bwMode="auto">
            <a:xfrm>
              <a:off x="0" y="0"/>
              <a:ext cx="1335" cy="672"/>
            </a:xfrm>
            <a:prstGeom prst="roundRect">
              <a:avLst>
                <a:gd name="adj" fmla="val 11921"/>
              </a:avLst>
            </a:prstGeom>
            <a:gradFill rotWithShape="1">
              <a:gsLst>
                <a:gs pos="0">
                  <a:srgbClr val="BC000D"/>
                </a:gs>
                <a:gs pos="100000">
                  <a:srgbClr val="830009"/>
                </a:gs>
              </a:gsLst>
              <a:lin ang="5400000" scaled="1"/>
            </a:gradFill>
            <a:ln w="25400" cap="flat" cmpd="sng">
              <a:solidFill>
                <a:srgbClr val="FEFEFE"/>
              </a:solidFill>
              <a:round/>
              <a:headEnd/>
              <a:tailEnd/>
            </a:ln>
            <a:effectLst>
              <a:outerShdw dist="53882" dir="2700000" algn="ctr" rotWithShape="0">
                <a:srgbClr val="000000">
                  <a:alpha val="50000"/>
                </a:srgbClr>
              </a:outerShdw>
            </a:effec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pic>
          <p:nvPicPr>
            <p:cNvPr id="16460" name="Picture 76" descr="Picture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 y="20"/>
              <a:ext cx="386" cy="4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grpSp>
        <p:nvGrpSpPr>
          <p:cNvPr id="16461" name="Group 77"/>
          <p:cNvGrpSpPr>
            <a:grpSpLocks/>
          </p:cNvGrpSpPr>
          <p:nvPr/>
        </p:nvGrpSpPr>
        <p:grpSpPr bwMode="auto">
          <a:xfrm>
            <a:off x="3611563" y="3148013"/>
            <a:ext cx="2239962" cy="1127125"/>
            <a:chOff x="0" y="0"/>
            <a:chExt cx="1335" cy="672"/>
          </a:xfrm>
        </p:grpSpPr>
        <p:sp>
          <p:nvSpPr>
            <p:cNvPr id="16462" name="AutoShape 78"/>
            <p:cNvSpPr>
              <a:spLocks noChangeArrowheads="1"/>
            </p:cNvSpPr>
            <p:nvPr/>
          </p:nvSpPr>
          <p:spPr bwMode="auto">
            <a:xfrm>
              <a:off x="0" y="0"/>
              <a:ext cx="1335" cy="672"/>
            </a:xfrm>
            <a:prstGeom prst="roundRect">
              <a:avLst>
                <a:gd name="adj" fmla="val 11921"/>
              </a:avLst>
            </a:prstGeom>
            <a:gradFill rotWithShape="1">
              <a:gsLst>
                <a:gs pos="0">
                  <a:srgbClr val="FF0517"/>
                </a:gs>
                <a:gs pos="100000">
                  <a:srgbClr val="B20310"/>
                </a:gs>
              </a:gsLst>
              <a:lin ang="5400000" scaled="1"/>
            </a:gradFill>
            <a:ln w="25400" cap="flat" cmpd="sng">
              <a:solidFill>
                <a:srgbClr val="FEFEFE"/>
              </a:solidFill>
              <a:round/>
              <a:headEnd/>
              <a:tailEnd/>
            </a:ln>
            <a:effectLst>
              <a:outerShdw dist="53882" dir="2700000" algn="ctr" rotWithShape="0">
                <a:srgbClr val="000000">
                  <a:alpha val="50000"/>
                </a:srgbClr>
              </a:outerShdw>
            </a:effec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pic>
          <p:nvPicPr>
            <p:cNvPr id="16463" name="Picture 79" descr="Picture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 y="22"/>
              <a:ext cx="386" cy="4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grpSp>
        <p:nvGrpSpPr>
          <p:cNvPr id="16464" name="Group 80"/>
          <p:cNvGrpSpPr>
            <a:grpSpLocks/>
          </p:cNvGrpSpPr>
          <p:nvPr/>
        </p:nvGrpSpPr>
        <p:grpSpPr bwMode="auto">
          <a:xfrm>
            <a:off x="3614738" y="4775200"/>
            <a:ext cx="2239962" cy="1127125"/>
            <a:chOff x="0" y="0"/>
            <a:chExt cx="1335" cy="672"/>
          </a:xfrm>
        </p:grpSpPr>
        <p:sp>
          <p:nvSpPr>
            <p:cNvPr id="16465" name="AutoShape 81"/>
            <p:cNvSpPr>
              <a:spLocks noChangeArrowheads="1"/>
            </p:cNvSpPr>
            <p:nvPr/>
          </p:nvSpPr>
          <p:spPr bwMode="auto">
            <a:xfrm>
              <a:off x="0" y="0"/>
              <a:ext cx="1335" cy="672"/>
            </a:xfrm>
            <a:prstGeom prst="roundRect">
              <a:avLst>
                <a:gd name="adj" fmla="val 11921"/>
              </a:avLst>
            </a:prstGeom>
            <a:gradFill rotWithShape="1">
              <a:gsLst>
                <a:gs pos="0">
                  <a:srgbClr val="3A0004"/>
                </a:gs>
                <a:gs pos="100000">
                  <a:srgbClr val="280003"/>
                </a:gs>
              </a:gsLst>
              <a:lin ang="5400000" scaled="1"/>
            </a:gradFill>
            <a:ln w="25400" cap="flat" cmpd="sng">
              <a:solidFill>
                <a:srgbClr val="FEFEFE"/>
              </a:solidFill>
              <a:round/>
              <a:headEnd/>
              <a:tailEnd/>
            </a:ln>
            <a:effectLst>
              <a:outerShdw dist="53882" dir="2700000" algn="ctr" rotWithShape="0">
                <a:srgbClr val="000000">
                  <a:alpha val="50000"/>
                </a:srgbClr>
              </a:outerShdw>
            </a:effec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pic>
          <p:nvPicPr>
            <p:cNvPr id="16466" name="Picture 82" descr="Picture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 y="18"/>
              <a:ext cx="386" cy="4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16467" name="Rectangle 83"/>
          <p:cNvSpPr>
            <a:spLocks noChangeArrowheads="1"/>
          </p:cNvSpPr>
          <p:nvPr/>
        </p:nvSpPr>
        <p:spPr bwMode="auto">
          <a:xfrm>
            <a:off x="3668713" y="1741488"/>
            <a:ext cx="21145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r>
              <a:rPr lang="zh-CN" altLang="en-US">
                <a:solidFill>
                  <a:srgbClr val="FFFFFF"/>
                </a:solidFill>
                <a:ea typeface="宋体" pitchFamily="2" charset="-122"/>
              </a:rPr>
              <a:t>在此添加标题或目录索引 </a:t>
            </a:r>
          </a:p>
        </p:txBody>
      </p:sp>
      <p:sp>
        <p:nvSpPr>
          <p:cNvPr id="16468" name="Rectangle 84"/>
          <p:cNvSpPr>
            <a:spLocks noChangeArrowheads="1"/>
          </p:cNvSpPr>
          <p:nvPr/>
        </p:nvSpPr>
        <p:spPr bwMode="auto">
          <a:xfrm>
            <a:off x="3668713" y="3341688"/>
            <a:ext cx="21145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r>
              <a:rPr lang="zh-CN" altLang="en-US">
                <a:solidFill>
                  <a:srgbClr val="FFFFFF"/>
                </a:solidFill>
                <a:ea typeface="宋体" pitchFamily="2" charset="-122"/>
              </a:rPr>
              <a:t>在此添加标题或目录索引 </a:t>
            </a:r>
          </a:p>
        </p:txBody>
      </p:sp>
      <p:sp>
        <p:nvSpPr>
          <p:cNvPr id="16469" name="Rectangle 85"/>
          <p:cNvSpPr>
            <a:spLocks noChangeArrowheads="1"/>
          </p:cNvSpPr>
          <p:nvPr/>
        </p:nvSpPr>
        <p:spPr bwMode="auto">
          <a:xfrm>
            <a:off x="3668713" y="4992688"/>
            <a:ext cx="21145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r>
              <a:rPr lang="zh-CN" altLang="en-US">
                <a:solidFill>
                  <a:srgbClr val="FFFFFF"/>
                </a:solidFill>
                <a:ea typeface="宋体" pitchFamily="2" charset="-122"/>
              </a:rPr>
              <a:t>在此添加标题或目录索引 </a:t>
            </a:r>
          </a:p>
        </p:txBody>
      </p:sp>
      <p:sp>
        <p:nvSpPr>
          <p:cNvPr id="16470" name="Rectangle 86"/>
          <p:cNvSpPr>
            <a:spLocks noChangeArrowheads="1"/>
          </p:cNvSpPr>
          <p:nvPr/>
        </p:nvSpPr>
        <p:spPr bwMode="auto">
          <a:xfrm>
            <a:off x="179388" y="2921000"/>
            <a:ext cx="2547937"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r>
              <a:rPr lang="zh-CN" altLang="en-US" b="0">
                <a:ea typeface="宋体" pitchFamily="2" charset="-122"/>
              </a:rPr>
              <a:t>在此添加文字介绍在此添加文字介绍 </a:t>
            </a:r>
          </a:p>
        </p:txBody>
      </p:sp>
      <p:sp>
        <p:nvSpPr>
          <p:cNvPr id="16471" name="Rectangle 87"/>
          <p:cNvSpPr>
            <a:spLocks noChangeArrowheads="1"/>
          </p:cNvSpPr>
          <p:nvPr/>
        </p:nvSpPr>
        <p:spPr bwMode="auto">
          <a:xfrm>
            <a:off x="7202488" y="3222625"/>
            <a:ext cx="1690687"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r>
              <a:rPr lang="zh-CN" altLang="en-US" sz="2200" b="0" i="0">
                <a:solidFill>
                  <a:srgbClr val="080808"/>
                </a:solidFill>
                <a:latin typeface="Arial Black" pitchFamily="34" charset="0"/>
                <a:ea typeface="宋体" pitchFamily="2" charset="-122"/>
              </a:rPr>
              <a:t>在此添加</a:t>
            </a:r>
          </a:p>
          <a:p>
            <a:r>
              <a:rPr lang="zh-CN" altLang="en-US" sz="2200" b="0" i="0">
                <a:solidFill>
                  <a:srgbClr val="080808"/>
                </a:solidFill>
                <a:latin typeface="Arial Black" pitchFamily="34" charset="0"/>
                <a:ea typeface="宋体" pitchFamily="2" charset="-122"/>
              </a:rPr>
              <a:t>标题</a:t>
            </a:r>
          </a:p>
        </p:txBody>
      </p:sp>
    </p:spTree>
  </p:cSld>
  <p:clrMapOvr>
    <a:masterClrMapping/>
  </p:clrMapOvr>
  <p:transition advClick="0" advTm="1000">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6470"/>
                                        </p:tgtEl>
                                        <p:attrNameLst>
                                          <p:attrName>style.visibility</p:attrName>
                                        </p:attrNameLst>
                                      </p:cBhvr>
                                      <p:to>
                                        <p:strVal val="visible"/>
                                      </p:to>
                                    </p:set>
                                    <p:animEffect transition="in" filter="slide(fromLeft)">
                                      <p:cBhvr>
                                        <p:cTn id="7" dur="1000"/>
                                        <p:tgtEl>
                                          <p:spTgt spid="164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nodeType="clickEffect">
                                  <p:stCondLst>
                                    <p:cond delay="0"/>
                                  </p:stCondLst>
                                  <p:childTnLst>
                                    <p:set>
                                      <p:cBhvr>
                                        <p:cTn id="11" dur="1" fill="hold">
                                          <p:stCondLst>
                                            <p:cond delay="0"/>
                                          </p:stCondLst>
                                        </p:cTn>
                                        <p:tgtEl>
                                          <p:spTgt spid="16407"/>
                                        </p:tgtEl>
                                        <p:attrNameLst>
                                          <p:attrName>style.visibility</p:attrName>
                                        </p:attrNameLst>
                                      </p:cBhvr>
                                      <p:to>
                                        <p:strVal val="visible"/>
                                      </p:to>
                                    </p:set>
                                    <p:animEffect transition="in" filter="slide(fromLeft)">
                                      <p:cBhvr>
                                        <p:cTn id="12" dur="1000"/>
                                        <p:tgtEl>
                                          <p:spTgt spid="16407"/>
                                        </p:tgtEl>
                                      </p:cBhvr>
                                    </p:animEffect>
                                  </p:childTnLst>
                                </p:cTn>
                              </p:par>
                              <p:par>
                                <p:cTn id="13" presetID="12" presetClass="entr" presetSubtype="8" fill="hold" nodeType="withEffect">
                                  <p:stCondLst>
                                    <p:cond delay="0"/>
                                  </p:stCondLst>
                                  <p:childTnLst>
                                    <p:set>
                                      <p:cBhvr>
                                        <p:cTn id="14" dur="1" fill="hold">
                                          <p:stCondLst>
                                            <p:cond delay="0"/>
                                          </p:stCondLst>
                                        </p:cTn>
                                        <p:tgtEl>
                                          <p:spTgt spid="16455"/>
                                        </p:tgtEl>
                                        <p:attrNameLst>
                                          <p:attrName>style.visibility</p:attrName>
                                        </p:attrNameLst>
                                      </p:cBhvr>
                                      <p:to>
                                        <p:strVal val="visible"/>
                                      </p:to>
                                    </p:set>
                                    <p:animEffect transition="in" filter="slide(fromLeft)">
                                      <p:cBhvr>
                                        <p:cTn id="15" dur="1000"/>
                                        <p:tgtEl>
                                          <p:spTgt spid="16455"/>
                                        </p:tgtEl>
                                      </p:cBhvr>
                                    </p:animEffect>
                                  </p:childTnLst>
                                </p:cTn>
                              </p:par>
                              <p:par>
                                <p:cTn id="16" presetID="12" presetClass="entr" presetSubtype="8" fill="hold" nodeType="withEffect">
                                  <p:stCondLst>
                                    <p:cond delay="0"/>
                                  </p:stCondLst>
                                  <p:childTnLst>
                                    <p:set>
                                      <p:cBhvr>
                                        <p:cTn id="17" dur="1" fill="hold">
                                          <p:stCondLst>
                                            <p:cond delay="0"/>
                                          </p:stCondLst>
                                        </p:cTn>
                                        <p:tgtEl>
                                          <p:spTgt spid="16456"/>
                                        </p:tgtEl>
                                        <p:attrNameLst>
                                          <p:attrName>style.visibility</p:attrName>
                                        </p:attrNameLst>
                                      </p:cBhvr>
                                      <p:to>
                                        <p:strVal val="visible"/>
                                      </p:to>
                                    </p:set>
                                    <p:animEffect transition="in" filter="slide(fromLeft)">
                                      <p:cBhvr>
                                        <p:cTn id="18" dur="1000"/>
                                        <p:tgtEl>
                                          <p:spTgt spid="1645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8" fill="hold" grpId="0" nodeType="clickEffect">
                                  <p:stCondLst>
                                    <p:cond delay="0"/>
                                  </p:stCondLst>
                                  <p:childTnLst>
                                    <p:set>
                                      <p:cBhvr>
                                        <p:cTn id="22" dur="1" fill="hold">
                                          <p:stCondLst>
                                            <p:cond delay="0"/>
                                          </p:stCondLst>
                                        </p:cTn>
                                        <p:tgtEl>
                                          <p:spTgt spid="16457"/>
                                        </p:tgtEl>
                                        <p:attrNameLst>
                                          <p:attrName>style.visibility</p:attrName>
                                        </p:attrNameLst>
                                      </p:cBhvr>
                                      <p:to>
                                        <p:strVal val="visible"/>
                                      </p:to>
                                    </p:set>
                                    <p:animEffect transition="in" filter="slide(fromLeft)">
                                      <p:cBhvr>
                                        <p:cTn id="23" dur="1000"/>
                                        <p:tgtEl>
                                          <p:spTgt spid="1645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2" presetClass="entr" presetSubtype="8" fill="hold" nodeType="clickEffect">
                                  <p:stCondLst>
                                    <p:cond delay="0"/>
                                  </p:stCondLst>
                                  <p:childTnLst>
                                    <p:set>
                                      <p:cBhvr>
                                        <p:cTn id="27" dur="1" fill="hold">
                                          <p:stCondLst>
                                            <p:cond delay="0"/>
                                          </p:stCondLst>
                                        </p:cTn>
                                        <p:tgtEl>
                                          <p:spTgt spid="16458"/>
                                        </p:tgtEl>
                                        <p:attrNameLst>
                                          <p:attrName>style.visibility</p:attrName>
                                        </p:attrNameLst>
                                      </p:cBhvr>
                                      <p:to>
                                        <p:strVal val="visible"/>
                                      </p:to>
                                    </p:set>
                                    <p:animEffect transition="in" filter="slide(fromLeft)">
                                      <p:cBhvr>
                                        <p:cTn id="28" dur="1000"/>
                                        <p:tgtEl>
                                          <p:spTgt spid="16458"/>
                                        </p:tgtEl>
                                      </p:cBhvr>
                                    </p:animEffect>
                                  </p:childTnLst>
                                </p:cTn>
                              </p:par>
                              <p:par>
                                <p:cTn id="29" presetID="12" presetClass="entr" presetSubtype="8" fill="hold" grpId="0" nodeType="withEffect">
                                  <p:stCondLst>
                                    <p:cond delay="0"/>
                                  </p:stCondLst>
                                  <p:childTnLst>
                                    <p:set>
                                      <p:cBhvr>
                                        <p:cTn id="30" dur="1" fill="hold">
                                          <p:stCondLst>
                                            <p:cond delay="0"/>
                                          </p:stCondLst>
                                        </p:cTn>
                                        <p:tgtEl>
                                          <p:spTgt spid="16467"/>
                                        </p:tgtEl>
                                        <p:attrNameLst>
                                          <p:attrName>style.visibility</p:attrName>
                                        </p:attrNameLst>
                                      </p:cBhvr>
                                      <p:to>
                                        <p:strVal val="visible"/>
                                      </p:to>
                                    </p:set>
                                    <p:animEffect transition="in" filter="slide(fromLeft)">
                                      <p:cBhvr>
                                        <p:cTn id="31" dur="1000"/>
                                        <p:tgtEl>
                                          <p:spTgt spid="1646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2" presetClass="entr" presetSubtype="8" fill="hold" nodeType="clickEffect">
                                  <p:stCondLst>
                                    <p:cond delay="0"/>
                                  </p:stCondLst>
                                  <p:childTnLst>
                                    <p:set>
                                      <p:cBhvr>
                                        <p:cTn id="35" dur="1" fill="hold">
                                          <p:stCondLst>
                                            <p:cond delay="0"/>
                                          </p:stCondLst>
                                        </p:cTn>
                                        <p:tgtEl>
                                          <p:spTgt spid="16461"/>
                                        </p:tgtEl>
                                        <p:attrNameLst>
                                          <p:attrName>style.visibility</p:attrName>
                                        </p:attrNameLst>
                                      </p:cBhvr>
                                      <p:to>
                                        <p:strVal val="visible"/>
                                      </p:to>
                                    </p:set>
                                    <p:animEffect transition="in" filter="slide(fromLeft)">
                                      <p:cBhvr>
                                        <p:cTn id="36" dur="1000"/>
                                        <p:tgtEl>
                                          <p:spTgt spid="16461"/>
                                        </p:tgtEl>
                                      </p:cBhvr>
                                    </p:animEffect>
                                  </p:childTnLst>
                                </p:cTn>
                              </p:par>
                              <p:par>
                                <p:cTn id="37" presetID="12" presetClass="entr" presetSubtype="8" fill="hold" grpId="0" nodeType="withEffect">
                                  <p:stCondLst>
                                    <p:cond delay="0"/>
                                  </p:stCondLst>
                                  <p:childTnLst>
                                    <p:set>
                                      <p:cBhvr>
                                        <p:cTn id="38" dur="1" fill="hold">
                                          <p:stCondLst>
                                            <p:cond delay="0"/>
                                          </p:stCondLst>
                                        </p:cTn>
                                        <p:tgtEl>
                                          <p:spTgt spid="16468"/>
                                        </p:tgtEl>
                                        <p:attrNameLst>
                                          <p:attrName>style.visibility</p:attrName>
                                        </p:attrNameLst>
                                      </p:cBhvr>
                                      <p:to>
                                        <p:strVal val="visible"/>
                                      </p:to>
                                    </p:set>
                                    <p:animEffect transition="in" filter="slide(fromLeft)">
                                      <p:cBhvr>
                                        <p:cTn id="39" dur="1000"/>
                                        <p:tgtEl>
                                          <p:spTgt spid="16468"/>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2" presetClass="entr" presetSubtype="8" fill="hold" nodeType="clickEffect">
                                  <p:stCondLst>
                                    <p:cond delay="0"/>
                                  </p:stCondLst>
                                  <p:childTnLst>
                                    <p:set>
                                      <p:cBhvr>
                                        <p:cTn id="43" dur="1" fill="hold">
                                          <p:stCondLst>
                                            <p:cond delay="0"/>
                                          </p:stCondLst>
                                        </p:cTn>
                                        <p:tgtEl>
                                          <p:spTgt spid="16464"/>
                                        </p:tgtEl>
                                        <p:attrNameLst>
                                          <p:attrName>style.visibility</p:attrName>
                                        </p:attrNameLst>
                                      </p:cBhvr>
                                      <p:to>
                                        <p:strVal val="visible"/>
                                      </p:to>
                                    </p:set>
                                    <p:animEffect transition="in" filter="slide(fromLeft)">
                                      <p:cBhvr>
                                        <p:cTn id="44" dur="1000"/>
                                        <p:tgtEl>
                                          <p:spTgt spid="16464"/>
                                        </p:tgtEl>
                                      </p:cBhvr>
                                    </p:animEffect>
                                  </p:childTnLst>
                                </p:cTn>
                              </p:par>
                              <p:par>
                                <p:cTn id="45" presetID="12" presetClass="entr" presetSubtype="8" fill="hold" grpId="0" nodeType="withEffect">
                                  <p:stCondLst>
                                    <p:cond delay="0"/>
                                  </p:stCondLst>
                                  <p:childTnLst>
                                    <p:set>
                                      <p:cBhvr>
                                        <p:cTn id="46" dur="1" fill="hold">
                                          <p:stCondLst>
                                            <p:cond delay="0"/>
                                          </p:stCondLst>
                                        </p:cTn>
                                        <p:tgtEl>
                                          <p:spTgt spid="16469"/>
                                        </p:tgtEl>
                                        <p:attrNameLst>
                                          <p:attrName>style.visibility</p:attrName>
                                        </p:attrNameLst>
                                      </p:cBhvr>
                                      <p:to>
                                        <p:strVal val="visible"/>
                                      </p:to>
                                    </p:set>
                                    <p:animEffect transition="in" filter="slide(fromLeft)">
                                      <p:cBhvr>
                                        <p:cTn id="47" dur="1000"/>
                                        <p:tgtEl>
                                          <p:spTgt spid="1646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2" presetClass="entr" presetSubtype="8" fill="hold" nodeType="clickEffect">
                                  <p:stCondLst>
                                    <p:cond delay="0"/>
                                  </p:stCondLst>
                                  <p:childTnLst>
                                    <p:set>
                                      <p:cBhvr>
                                        <p:cTn id="51" dur="1" fill="hold">
                                          <p:stCondLst>
                                            <p:cond delay="0"/>
                                          </p:stCondLst>
                                        </p:cTn>
                                        <p:tgtEl>
                                          <p:spTgt spid="16403"/>
                                        </p:tgtEl>
                                        <p:attrNameLst>
                                          <p:attrName>style.visibility</p:attrName>
                                        </p:attrNameLst>
                                      </p:cBhvr>
                                      <p:to>
                                        <p:strVal val="visible"/>
                                      </p:to>
                                    </p:set>
                                    <p:animEffect transition="in" filter="slide(fromLeft)">
                                      <p:cBhvr>
                                        <p:cTn id="52" dur="1000"/>
                                        <p:tgtEl>
                                          <p:spTgt spid="1640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7" presetClass="entr" presetSubtype="10" fill="hold" nodeType="clickEffect">
                                  <p:stCondLst>
                                    <p:cond delay="0"/>
                                  </p:stCondLst>
                                  <p:childTnLst>
                                    <p:set>
                                      <p:cBhvr>
                                        <p:cTn id="56" dur="1" fill="hold">
                                          <p:stCondLst>
                                            <p:cond delay="0"/>
                                          </p:stCondLst>
                                        </p:cTn>
                                        <p:tgtEl>
                                          <p:spTgt spid="16386"/>
                                        </p:tgtEl>
                                        <p:attrNameLst>
                                          <p:attrName>style.visibility</p:attrName>
                                        </p:attrNameLst>
                                      </p:cBhvr>
                                      <p:to>
                                        <p:strVal val="visible"/>
                                      </p:to>
                                    </p:set>
                                    <p:anim calcmode="lin" valueType="num">
                                      <p:cBhvr>
                                        <p:cTn id="57" dur="500" fill="hold"/>
                                        <p:tgtEl>
                                          <p:spTgt spid="16386"/>
                                        </p:tgtEl>
                                        <p:attrNameLst>
                                          <p:attrName>ppt_w</p:attrName>
                                        </p:attrNameLst>
                                      </p:cBhvr>
                                      <p:tavLst>
                                        <p:tav tm="0">
                                          <p:val>
                                            <p:fltVal val="0"/>
                                          </p:val>
                                        </p:tav>
                                        <p:tav tm="100000">
                                          <p:val>
                                            <p:strVal val="#ppt_w"/>
                                          </p:val>
                                        </p:tav>
                                      </p:tavLst>
                                    </p:anim>
                                    <p:anim calcmode="lin" valueType="num">
                                      <p:cBhvr>
                                        <p:cTn id="58" dur="500" fill="hold"/>
                                        <p:tgtEl>
                                          <p:spTgt spid="16386"/>
                                        </p:tgtEl>
                                        <p:attrNameLst>
                                          <p:attrName>ppt_h</p:attrName>
                                        </p:attrNameLst>
                                      </p:cBhvr>
                                      <p:tavLst>
                                        <p:tav tm="0">
                                          <p:val>
                                            <p:strVal val="#ppt_h"/>
                                          </p:val>
                                        </p:tav>
                                        <p:tav tm="100000">
                                          <p:val>
                                            <p:strVal val="#ppt_h"/>
                                          </p:val>
                                        </p:tav>
                                      </p:tavLst>
                                    </p:anim>
                                  </p:childTnLst>
                                </p:cTn>
                              </p:par>
                              <p:par>
                                <p:cTn id="59" presetID="17" presetClass="entr" presetSubtype="10" fill="hold" grpId="0" nodeType="withEffect">
                                  <p:stCondLst>
                                    <p:cond delay="0"/>
                                  </p:stCondLst>
                                  <p:childTnLst>
                                    <p:set>
                                      <p:cBhvr>
                                        <p:cTn id="60" dur="1" fill="hold">
                                          <p:stCondLst>
                                            <p:cond delay="0"/>
                                          </p:stCondLst>
                                        </p:cTn>
                                        <p:tgtEl>
                                          <p:spTgt spid="16471"/>
                                        </p:tgtEl>
                                        <p:attrNameLst>
                                          <p:attrName>style.visibility</p:attrName>
                                        </p:attrNameLst>
                                      </p:cBhvr>
                                      <p:to>
                                        <p:strVal val="visible"/>
                                      </p:to>
                                    </p:set>
                                    <p:anim calcmode="lin" valueType="num">
                                      <p:cBhvr>
                                        <p:cTn id="61" dur="500" fill="hold"/>
                                        <p:tgtEl>
                                          <p:spTgt spid="16471"/>
                                        </p:tgtEl>
                                        <p:attrNameLst>
                                          <p:attrName>ppt_w</p:attrName>
                                        </p:attrNameLst>
                                      </p:cBhvr>
                                      <p:tavLst>
                                        <p:tav tm="0">
                                          <p:val>
                                            <p:fltVal val="0"/>
                                          </p:val>
                                        </p:tav>
                                        <p:tav tm="100000">
                                          <p:val>
                                            <p:strVal val="#ppt_w"/>
                                          </p:val>
                                        </p:tav>
                                      </p:tavLst>
                                    </p:anim>
                                    <p:anim calcmode="lin" valueType="num">
                                      <p:cBhvr>
                                        <p:cTn id="62" dur="500" fill="hold"/>
                                        <p:tgtEl>
                                          <p:spTgt spid="1647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57" grpId="0" animBg="1"/>
      <p:bldP spid="16467" grpId="0" bldLvl="0" autoUpdateAnimBg="0"/>
      <p:bldP spid="16468" grpId="0" bldLvl="0" autoUpdateAnimBg="0"/>
      <p:bldP spid="16469" grpId="0" bldLvl="0" autoUpdateAnimBg="0"/>
      <p:bldP spid="16470" grpId="0" bldLvl="0" autoUpdateAnimBg="0"/>
      <p:bldP spid="16471" grpId="0" bldLvl="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AutoShape 3"/>
          <p:cNvSpPr>
            <a:spLocks noChangeArrowheads="1"/>
          </p:cNvSpPr>
          <p:nvPr/>
        </p:nvSpPr>
        <p:spPr bwMode="auto">
          <a:xfrm flipH="1">
            <a:off x="3282950" y="2217738"/>
            <a:ext cx="995363" cy="835025"/>
          </a:xfrm>
          <a:prstGeom prst="curvedRightArrow">
            <a:avLst>
              <a:gd name="adj1" fmla="val 16542"/>
              <a:gd name="adj2" fmla="val 38977"/>
              <a:gd name="adj3" fmla="val 33846"/>
            </a:avLst>
          </a:prstGeom>
          <a:gradFill rotWithShape="1">
            <a:gsLst>
              <a:gs pos="0">
                <a:srgbClr val="03D4A8"/>
              </a:gs>
              <a:gs pos="25000">
                <a:srgbClr val="21D6E0"/>
              </a:gs>
              <a:gs pos="75000">
                <a:srgbClr val="0087E6"/>
              </a:gs>
              <a:gs pos="100000">
                <a:srgbClr val="005CB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17411" name="AutoShape 4"/>
          <p:cNvSpPr>
            <a:spLocks noChangeArrowheads="1"/>
          </p:cNvSpPr>
          <p:nvPr/>
        </p:nvSpPr>
        <p:spPr bwMode="auto">
          <a:xfrm>
            <a:off x="1376363" y="2254250"/>
            <a:ext cx="995362" cy="835025"/>
          </a:xfrm>
          <a:prstGeom prst="curvedRightArrow">
            <a:avLst>
              <a:gd name="adj1" fmla="val 19583"/>
              <a:gd name="adj2" fmla="val 44676"/>
              <a:gd name="adj3" fmla="val 33652"/>
            </a:avLst>
          </a:prstGeom>
          <a:gradFill rotWithShape="1">
            <a:gsLst>
              <a:gs pos="0">
                <a:srgbClr val="03D4A8"/>
              </a:gs>
              <a:gs pos="25000">
                <a:srgbClr val="21D6E0"/>
              </a:gs>
              <a:gs pos="75000">
                <a:srgbClr val="0087E6"/>
              </a:gs>
              <a:gs pos="100000">
                <a:srgbClr val="005CB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grpSp>
        <p:nvGrpSpPr>
          <p:cNvPr id="17412" name="Group 4"/>
          <p:cNvGrpSpPr>
            <a:grpSpLocks/>
          </p:cNvGrpSpPr>
          <p:nvPr/>
        </p:nvGrpSpPr>
        <p:grpSpPr bwMode="auto">
          <a:xfrm>
            <a:off x="1316038" y="3260725"/>
            <a:ext cx="3003550" cy="2771775"/>
            <a:chOff x="0" y="0"/>
            <a:chExt cx="3780" cy="3490"/>
          </a:xfrm>
        </p:grpSpPr>
        <p:grpSp>
          <p:nvGrpSpPr>
            <p:cNvPr id="17413" name="Group 5"/>
            <p:cNvGrpSpPr>
              <a:grpSpLocks/>
            </p:cNvGrpSpPr>
            <p:nvPr/>
          </p:nvGrpSpPr>
          <p:grpSpPr bwMode="auto">
            <a:xfrm>
              <a:off x="220" y="1497"/>
              <a:ext cx="3406" cy="1993"/>
              <a:chOff x="0" y="0"/>
              <a:chExt cx="3406" cy="1993"/>
            </a:xfrm>
          </p:grpSpPr>
          <p:sp>
            <p:nvSpPr>
              <p:cNvPr id="17414" name="Freeform 7"/>
              <p:cNvSpPr>
                <a:spLocks/>
              </p:cNvSpPr>
              <p:nvPr/>
            </p:nvSpPr>
            <p:spPr bwMode="auto">
              <a:xfrm>
                <a:off x="0" y="671"/>
                <a:ext cx="1338" cy="1322"/>
              </a:xfrm>
              <a:custGeom>
                <a:avLst/>
                <a:gdLst>
                  <a:gd name="T0" fmla="*/ 51 w 1323"/>
                  <a:gd name="T1" fmla="*/ 367 h 1322"/>
                  <a:gd name="T2" fmla="*/ 1323 w 1323"/>
                  <a:gd name="T3" fmla="*/ 1322 h 1322"/>
                  <a:gd name="T4" fmla="*/ 1323 w 1323"/>
                  <a:gd name="T5" fmla="*/ 974 h 1322"/>
                  <a:gd name="T6" fmla="*/ 0 w 1323"/>
                  <a:gd name="T7" fmla="*/ 0 h 1322"/>
                  <a:gd name="T8" fmla="*/ 51 w 1323"/>
                  <a:gd name="T9" fmla="*/ 367 h 1322"/>
                  <a:gd name="T10" fmla="*/ 0 w 1323"/>
                  <a:gd name="T11" fmla="*/ 0 h 1322"/>
                  <a:gd name="T12" fmla="*/ 1323 w 1323"/>
                  <a:gd name="T13" fmla="*/ 1322 h 1322"/>
                </a:gdLst>
                <a:ahLst/>
                <a:cxnLst>
                  <a:cxn ang="0">
                    <a:pos x="T0" y="T1"/>
                  </a:cxn>
                  <a:cxn ang="0">
                    <a:pos x="T2" y="T3"/>
                  </a:cxn>
                  <a:cxn ang="0">
                    <a:pos x="T4" y="T5"/>
                  </a:cxn>
                  <a:cxn ang="0">
                    <a:pos x="T6" y="T7"/>
                  </a:cxn>
                  <a:cxn ang="0">
                    <a:pos x="T8" y="T9"/>
                  </a:cxn>
                </a:cxnLst>
                <a:rect l="T10" t="T11" r="T12" b="T13"/>
                <a:pathLst>
                  <a:path w="1323" h="1322">
                    <a:moveTo>
                      <a:pt x="51" y="367"/>
                    </a:moveTo>
                    <a:lnTo>
                      <a:pt x="1323" y="1322"/>
                    </a:lnTo>
                    <a:lnTo>
                      <a:pt x="1323" y="974"/>
                    </a:lnTo>
                    <a:lnTo>
                      <a:pt x="0" y="0"/>
                    </a:lnTo>
                    <a:lnTo>
                      <a:pt x="51" y="367"/>
                    </a:lnTo>
                    <a:close/>
                  </a:path>
                </a:pathLst>
              </a:custGeom>
              <a:solidFill>
                <a:srgbClr val="80808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415" name="Freeform 8"/>
              <p:cNvSpPr>
                <a:spLocks/>
              </p:cNvSpPr>
              <p:nvPr/>
            </p:nvSpPr>
            <p:spPr bwMode="auto">
              <a:xfrm>
                <a:off x="1323" y="569"/>
                <a:ext cx="2083" cy="1418"/>
              </a:xfrm>
              <a:custGeom>
                <a:avLst/>
                <a:gdLst>
                  <a:gd name="T0" fmla="*/ 0 w 2083"/>
                  <a:gd name="T1" fmla="*/ 1070 h 1418"/>
                  <a:gd name="T2" fmla="*/ 2083 w 2083"/>
                  <a:gd name="T3" fmla="*/ 0 h 1418"/>
                  <a:gd name="T4" fmla="*/ 2045 w 2083"/>
                  <a:gd name="T5" fmla="*/ 355 h 1418"/>
                  <a:gd name="T6" fmla="*/ 7 w 2083"/>
                  <a:gd name="T7" fmla="*/ 1418 h 1418"/>
                  <a:gd name="T8" fmla="*/ 0 w 2083"/>
                  <a:gd name="T9" fmla="*/ 1070 h 1418"/>
                  <a:gd name="T10" fmla="*/ 0 w 2083"/>
                  <a:gd name="T11" fmla="*/ 0 h 1418"/>
                  <a:gd name="T12" fmla="*/ 2083 w 2083"/>
                  <a:gd name="T13" fmla="*/ 1418 h 1418"/>
                </a:gdLst>
                <a:ahLst/>
                <a:cxnLst>
                  <a:cxn ang="0">
                    <a:pos x="T0" y="T1"/>
                  </a:cxn>
                  <a:cxn ang="0">
                    <a:pos x="T2" y="T3"/>
                  </a:cxn>
                  <a:cxn ang="0">
                    <a:pos x="T4" y="T5"/>
                  </a:cxn>
                  <a:cxn ang="0">
                    <a:pos x="T6" y="T7"/>
                  </a:cxn>
                  <a:cxn ang="0">
                    <a:pos x="T8" y="T9"/>
                  </a:cxn>
                </a:cxnLst>
                <a:rect l="T10" t="T11" r="T12" b="T13"/>
                <a:pathLst>
                  <a:path w="2083" h="1418">
                    <a:moveTo>
                      <a:pt x="0" y="1070"/>
                    </a:moveTo>
                    <a:lnTo>
                      <a:pt x="2083" y="0"/>
                    </a:lnTo>
                    <a:lnTo>
                      <a:pt x="2045" y="355"/>
                    </a:lnTo>
                    <a:lnTo>
                      <a:pt x="7" y="1418"/>
                    </a:lnTo>
                    <a:lnTo>
                      <a:pt x="0" y="1070"/>
                    </a:lnTo>
                    <a:close/>
                  </a:path>
                </a:pathLst>
              </a:custGeom>
              <a:solidFill>
                <a:srgbClr val="3A0004"/>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416" name="Freeform 9"/>
              <p:cNvSpPr>
                <a:spLocks/>
              </p:cNvSpPr>
              <p:nvPr/>
            </p:nvSpPr>
            <p:spPr bwMode="auto">
              <a:xfrm>
                <a:off x="0" y="0"/>
                <a:ext cx="3406" cy="1639"/>
              </a:xfrm>
              <a:custGeom>
                <a:avLst/>
                <a:gdLst>
                  <a:gd name="T0" fmla="*/ 1323 w 3406"/>
                  <a:gd name="T1" fmla="*/ 1639 h 1639"/>
                  <a:gd name="T2" fmla="*/ 0 w 3406"/>
                  <a:gd name="T3" fmla="*/ 671 h 1639"/>
                  <a:gd name="T4" fmla="*/ 1969 w 3406"/>
                  <a:gd name="T5" fmla="*/ 0 h 1639"/>
                  <a:gd name="T6" fmla="*/ 3406 w 3406"/>
                  <a:gd name="T7" fmla="*/ 569 h 1639"/>
                  <a:gd name="T8" fmla="*/ 1323 w 3406"/>
                  <a:gd name="T9" fmla="*/ 1639 h 1639"/>
                  <a:gd name="T10" fmla="*/ 0 w 3406"/>
                  <a:gd name="T11" fmla="*/ 0 h 1639"/>
                  <a:gd name="T12" fmla="*/ 3406 w 3406"/>
                  <a:gd name="T13" fmla="*/ 1639 h 1639"/>
                </a:gdLst>
                <a:ahLst/>
                <a:cxnLst>
                  <a:cxn ang="0">
                    <a:pos x="T0" y="T1"/>
                  </a:cxn>
                  <a:cxn ang="0">
                    <a:pos x="T2" y="T3"/>
                  </a:cxn>
                  <a:cxn ang="0">
                    <a:pos x="T4" y="T5"/>
                  </a:cxn>
                  <a:cxn ang="0">
                    <a:pos x="T6" y="T7"/>
                  </a:cxn>
                  <a:cxn ang="0">
                    <a:pos x="T8" y="T9"/>
                  </a:cxn>
                </a:cxnLst>
                <a:rect l="T10" t="T11" r="T12" b="T13"/>
                <a:pathLst>
                  <a:path w="3406" h="1639">
                    <a:moveTo>
                      <a:pt x="1323" y="1639"/>
                    </a:moveTo>
                    <a:lnTo>
                      <a:pt x="0" y="671"/>
                    </a:lnTo>
                    <a:lnTo>
                      <a:pt x="1969" y="0"/>
                    </a:lnTo>
                    <a:lnTo>
                      <a:pt x="3406" y="569"/>
                    </a:lnTo>
                    <a:lnTo>
                      <a:pt x="1323" y="1639"/>
                    </a:lnTo>
                    <a:close/>
                  </a:path>
                </a:pathLst>
              </a:custGeom>
              <a:solidFill>
                <a:srgbClr val="96969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17417" name="Group 9"/>
            <p:cNvGrpSpPr>
              <a:grpSpLocks/>
            </p:cNvGrpSpPr>
            <p:nvPr/>
          </p:nvGrpSpPr>
          <p:grpSpPr bwMode="auto">
            <a:xfrm>
              <a:off x="147" y="1010"/>
              <a:ext cx="3528" cy="1993"/>
              <a:chOff x="0" y="0"/>
              <a:chExt cx="3406" cy="1993"/>
            </a:xfrm>
          </p:grpSpPr>
          <p:sp>
            <p:nvSpPr>
              <p:cNvPr id="17418" name="Freeform 11"/>
              <p:cNvSpPr>
                <a:spLocks/>
              </p:cNvSpPr>
              <p:nvPr/>
            </p:nvSpPr>
            <p:spPr bwMode="auto">
              <a:xfrm>
                <a:off x="0" y="671"/>
                <a:ext cx="1338" cy="1322"/>
              </a:xfrm>
              <a:custGeom>
                <a:avLst/>
                <a:gdLst>
                  <a:gd name="T0" fmla="*/ 51 w 1323"/>
                  <a:gd name="T1" fmla="*/ 367 h 1322"/>
                  <a:gd name="T2" fmla="*/ 1323 w 1323"/>
                  <a:gd name="T3" fmla="*/ 1322 h 1322"/>
                  <a:gd name="T4" fmla="*/ 1323 w 1323"/>
                  <a:gd name="T5" fmla="*/ 974 h 1322"/>
                  <a:gd name="T6" fmla="*/ 0 w 1323"/>
                  <a:gd name="T7" fmla="*/ 0 h 1322"/>
                  <a:gd name="T8" fmla="*/ 51 w 1323"/>
                  <a:gd name="T9" fmla="*/ 367 h 1322"/>
                  <a:gd name="T10" fmla="*/ 0 w 1323"/>
                  <a:gd name="T11" fmla="*/ 0 h 1322"/>
                  <a:gd name="T12" fmla="*/ 1323 w 1323"/>
                  <a:gd name="T13" fmla="*/ 1322 h 1322"/>
                </a:gdLst>
                <a:ahLst/>
                <a:cxnLst>
                  <a:cxn ang="0">
                    <a:pos x="T0" y="T1"/>
                  </a:cxn>
                  <a:cxn ang="0">
                    <a:pos x="T2" y="T3"/>
                  </a:cxn>
                  <a:cxn ang="0">
                    <a:pos x="T4" y="T5"/>
                  </a:cxn>
                  <a:cxn ang="0">
                    <a:pos x="T6" y="T7"/>
                  </a:cxn>
                  <a:cxn ang="0">
                    <a:pos x="T8" y="T9"/>
                  </a:cxn>
                </a:cxnLst>
                <a:rect l="T10" t="T11" r="T12" b="T13"/>
                <a:pathLst>
                  <a:path w="1323" h="1322">
                    <a:moveTo>
                      <a:pt x="51" y="367"/>
                    </a:moveTo>
                    <a:lnTo>
                      <a:pt x="1323" y="1322"/>
                    </a:lnTo>
                    <a:lnTo>
                      <a:pt x="1323" y="974"/>
                    </a:lnTo>
                    <a:lnTo>
                      <a:pt x="0" y="0"/>
                    </a:lnTo>
                    <a:lnTo>
                      <a:pt x="51" y="367"/>
                    </a:lnTo>
                    <a:close/>
                  </a:path>
                </a:pathLst>
              </a:custGeom>
              <a:solidFill>
                <a:srgbClr val="B2B2B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419" name="Freeform 12"/>
              <p:cNvSpPr>
                <a:spLocks/>
              </p:cNvSpPr>
              <p:nvPr/>
            </p:nvSpPr>
            <p:spPr bwMode="auto">
              <a:xfrm>
                <a:off x="1323" y="569"/>
                <a:ext cx="2083" cy="1418"/>
              </a:xfrm>
              <a:custGeom>
                <a:avLst/>
                <a:gdLst>
                  <a:gd name="T0" fmla="*/ 0 w 2083"/>
                  <a:gd name="T1" fmla="*/ 1070 h 1418"/>
                  <a:gd name="T2" fmla="*/ 2083 w 2083"/>
                  <a:gd name="T3" fmla="*/ 0 h 1418"/>
                  <a:gd name="T4" fmla="*/ 2045 w 2083"/>
                  <a:gd name="T5" fmla="*/ 355 h 1418"/>
                  <a:gd name="T6" fmla="*/ 7 w 2083"/>
                  <a:gd name="T7" fmla="*/ 1418 h 1418"/>
                  <a:gd name="T8" fmla="*/ 0 w 2083"/>
                  <a:gd name="T9" fmla="*/ 1070 h 1418"/>
                  <a:gd name="T10" fmla="*/ 0 w 2083"/>
                  <a:gd name="T11" fmla="*/ 0 h 1418"/>
                  <a:gd name="T12" fmla="*/ 2083 w 2083"/>
                  <a:gd name="T13" fmla="*/ 1418 h 1418"/>
                </a:gdLst>
                <a:ahLst/>
                <a:cxnLst>
                  <a:cxn ang="0">
                    <a:pos x="T0" y="T1"/>
                  </a:cxn>
                  <a:cxn ang="0">
                    <a:pos x="T2" y="T3"/>
                  </a:cxn>
                  <a:cxn ang="0">
                    <a:pos x="T4" y="T5"/>
                  </a:cxn>
                  <a:cxn ang="0">
                    <a:pos x="T6" y="T7"/>
                  </a:cxn>
                  <a:cxn ang="0">
                    <a:pos x="T8" y="T9"/>
                  </a:cxn>
                </a:cxnLst>
                <a:rect l="T10" t="T11" r="T12" b="T13"/>
                <a:pathLst>
                  <a:path w="2083" h="1418">
                    <a:moveTo>
                      <a:pt x="0" y="1070"/>
                    </a:moveTo>
                    <a:lnTo>
                      <a:pt x="2083" y="0"/>
                    </a:lnTo>
                    <a:lnTo>
                      <a:pt x="2045" y="355"/>
                    </a:lnTo>
                    <a:lnTo>
                      <a:pt x="7" y="1418"/>
                    </a:lnTo>
                    <a:lnTo>
                      <a:pt x="0" y="1070"/>
                    </a:lnTo>
                    <a:close/>
                  </a:path>
                </a:pathLst>
              </a:custGeom>
              <a:solidFill>
                <a:srgbClr val="FF051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420" name="Freeform 13"/>
              <p:cNvSpPr>
                <a:spLocks/>
              </p:cNvSpPr>
              <p:nvPr/>
            </p:nvSpPr>
            <p:spPr bwMode="auto">
              <a:xfrm>
                <a:off x="0" y="0"/>
                <a:ext cx="3406" cy="1639"/>
              </a:xfrm>
              <a:custGeom>
                <a:avLst/>
                <a:gdLst>
                  <a:gd name="T0" fmla="*/ 1323 w 3406"/>
                  <a:gd name="T1" fmla="*/ 1639 h 1639"/>
                  <a:gd name="T2" fmla="*/ 0 w 3406"/>
                  <a:gd name="T3" fmla="*/ 671 h 1639"/>
                  <a:gd name="T4" fmla="*/ 1969 w 3406"/>
                  <a:gd name="T5" fmla="*/ 0 h 1639"/>
                  <a:gd name="T6" fmla="*/ 3406 w 3406"/>
                  <a:gd name="T7" fmla="*/ 569 h 1639"/>
                  <a:gd name="T8" fmla="*/ 1323 w 3406"/>
                  <a:gd name="T9" fmla="*/ 1639 h 1639"/>
                  <a:gd name="T10" fmla="*/ 0 w 3406"/>
                  <a:gd name="T11" fmla="*/ 0 h 1639"/>
                  <a:gd name="T12" fmla="*/ 3406 w 3406"/>
                  <a:gd name="T13" fmla="*/ 1639 h 1639"/>
                </a:gdLst>
                <a:ahLst/>
                <a:cxnLst>
                  <a:cxn ang="0">
                    <a:pos x="T0" y="T1"/>
                  </a:cxn>
                  <a:cxn ang="0">
                    <a:pos x="T2" y="T3"/>
                  </a:cxn>
                  <a:cxn ang="0">
                    <a:pos x="T4" y="T5"/>
                  </a:cxn>
                  <a:cxn ang="0">
                    <a:pos x="T6" y="T7"/>
                  </a:cxn>
                  <a:cxn ang="0">
                    <a:pos x="T8" y="T9"/>
                  </a:cxn>
                </a:cxnLst>
                <a:rect l="T10" t="T11" r="T12" b="T13"/>
                <a:pathLst>
                  <a:path w="3406" h="1639">
                    <a:moveTo>
                      <a:pt x="1323" y="1639"/>
                    </a:moveTo>
                    <a:lnTo>
                      <a:pt x="0" y="671"/>
                    </a:lnTo>
                    <a:lnTo>
                      <a:pt x="1969" y="0"/>
                    </a:lnTo>
                    <a:lnTo>
                      <a:pt x="3406" y="569"/>
                    </a:lnTo>
                    <a:lnTo>
                      <a:pt x="1323" y="1639"/>
                    </a:lnTo>
                    <a:close/>
                  </a:path>
                </a:pathLst>
              </a:custGeom>
              <a:solidFill>
                <a:srgbClr val="B4B4B4"/>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17421" name="Group 13"/>
            <p:cNvGrpSpPr>
              <a:grpSpLocks/>
            </p:cNvGrpSpPr>
            <p:nvPr/>
          </p:nvGrpSpPr>
          <p:grpSpPr bwMode="auto">
            <a:xfrm>
              <a:off x="73" y="506"/>
              <a:ext cx="3653" cy="1993"/>
              <a:chOff x="0" y="0"/>
              <a:chExt cx="3406" cy="1993"/>
            </a:xfrm>
          </p:grpSpPr>
          <p:sp>
            <p:nvSpPr>
              <p:cNvPr id="17422" name="Freeform 15"/>
              <p:cNvSpPr>
                <a:spLocks/>
              </p:cNvSpPr>
              <p:nvPr/>
            </p:nvSpPr>
            <p:spPr bwMode="auto">
              <a:xfrm>
                <a:off x="0" y="671"/>
                <a:ext cx="1338" cy="1322"/>
              </a:xfrm>
              <a:custGeom>
                <a:avLst/>
                <a:gdLst>
                  <a:gd name="T0" fmla="*/ 51 w 1323"/>
                  <a:gd name="T1" fmla="*/ 367 h 1322"/>
                  <a:gd name="T2" fmla="*/ 1323 w 1323"/>
                  <a:gd name="T3" fmla="*/ 1322 h 1322"/>
                  <a:gd name="T4" fmla="*/ 1323 w 1323"/>
                  <a:gd name="T5" fmla="*/ 974 h 1322"/>
                  <a:gd name="T6" fmla="*/ 0 w 1323"/>
                  <a:gd name="T7" fmla="*/ 0 h 1322"/>
                  <a:gd name="T8" fmla="*/ 51 w 1323"/>
                  <a:gd name="T9" fmla="*/ 367 h 1322"/>
                  <a:gd name="T10" fmla="*/ 0 w 1323"/>
                  <a:gd name="T11" fmla="*/ 0 h 1322"/>
                  <a:gd name="T12" fmla="*/ 1323 w 1323"/>
                  <a:gd name="T13" fmla="*/ 1322 h 1322"/>
                </a:gdLst>
                <a:ahLst/>
                <a:cxnLst>
                  <a:cxn ang="0">
                    <a:pos x="T0" y="T1"/>
                  </a:cxn>
                  <a:cxn ang="0">
                    <a:pos x="T2" y="T3"/>
                  </a:cxn>
                  <a:cxn ang="0">
                    <a:pos x="T4" y="T5"/>
                  </a:cxn>
                  <a:cxn ang="0">
                    <a:pos x="T6" y="T7"/>
                  </a:cxn>
                  <a:cxn ang="0">
                    <a:pos x="T8" y="T9"/>
                  </a:cxn>
                </a:cxnLst>
                <a:rect l="T10" t="T11" r="T12" b="T13"/>
                <a:pathLst>
                  <a:path w="1323" h="1322">
                    <a:moveTo>
                      <a:pt x="51" y="367"/>
                    </a:moveTo>
                    <a:lnTo>
                      <a:pt x="1323" y="1322"/>
                    </a:lnTo>
                    <a:lnTo>
                      <a:pt x="1323" y="974"/>
                    </a:lnTo>
                    <a:lnTo>
                      <a:pt x="0" y="0"/>
                    </a:lnTo>
                    <a:lnTo>
                      <a:pt x="51" y="367"/>
                    </a:lnTo>
                    <a:close/>
                  </a:path>
                </a:pathLst>
              </a:cu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423" name="Freeform 16"/>
              <p:cNvSpPr>
                <a:spLocks/>
              </p:cNvSpPr>
              <p:nvPr/>
            </p:nvSpPr>
            <p:spPr bwMode="auto">
              <a:xfrm>
                <a:off x="1323" y="569"/>
                <a:ext cx="2083" cy="1418"/>
              </a:xfrm>
              <a:custGeom>
                <a:avLst/>
                <a:gdLst>
                  <a:gd name="T0" fmla="*/ 0 w 2083"/>
                  <a:gd name="T1" fmla="*/ 1070 h 1418"/>
                  <a:gd name="T2" fmla="*/ 2083 w 2083"/>
                  <a:gd name="T3" fmla="*/ 0 h 1418"/>
                  <a:gd name="T4" fmla="*/ 2045 w 2083"/>
                  <a:gd name="T5" fmla="*/ 355 h 1418"/>
                  <a:gd name="T6" fmla="*/ 7 w 2083"/>
                  <a:gd name="T7" fmla="*/ 1418 h 1418"/>
                  <a:gd name="T8" fmla="*/ 0 w 2083"/>
                  <a:gd name="T9" fmla="*/ 1070 h 1418"/>
                  <a:gd name="T10" fmla="*/ 0 w 2083"/>
                  <a:gd name="T11" fmla="*/ 0 h 1418"/>
                  <a:gd name="T12" fmla="*/ 2083 w 2083"/>
                  <a:gd name="T13" fmla="*/ 1418 h 1418"/>
                </a:gdLst>
                <a:ahLst/>
                <a:cxnLst>
                  <a:cxn ang="0">
                    <a:pos x="T0" y="T1"/>
                  </a:cxn>
                  <a:cxn ang="0">
                    <a:pos x="T2" y="T3"/>
                  </a:cxn>
                  <a:cxn ang="0">
                    <a:pos x="T4" y="T5"/>
                  </a:cxn>
                  <a:cxn ang="0">
                    <a:pos x="T6" y="T7"/>
                  </a:cxn>
                  <a:cxn ang="0">
                    <a:pos x="T8" y="T9"/>
                  </a:cxn>
                </a:cxnLst>
                <a:rect l="T10" t="T11" r="T12" b="T13"/>
                <a:pathLst>
                  <a:path w="2083" h="1418">
                    <a:moveTo>
                      <a:pt x="0" y="1070"/>
                    </a:moveTo>
                    <a:lnTo>
                      <a:pt x="2083" y="0"/>
                    </a:lnTo>
                    <a:lnTo>
                      <a:pt x="2045" y="355"/>
                    </a:lnTo>
                    <a:lnTo>
                      <a:pt x="7" y="1418"/>
                    </a:lnTo>
                    <a:lnTo>
                      <a:pt x="0" y="1070"/>
                    </a:lnTo>
                    <a:close/>
                  </a:path>
                </a:pathLst>
              </a:custGeom>
              <a:solidFill>
                <a:srgbClr val="FF3B3B"/>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424" name="Freeform 17"/>
              <p:cNvSpPr>
                <a:spLocks/>
              </p:cNvSpPr>
              <p:nvPr/>
            </p:nvSpPr>
            <p:spPr bwMode="auto">
              <a:xfrm>
                <a:off x="0" y="0"/>
                <a:ext cx="3406" cy="1639"/>
              </a:xfrm>
              <a:custGeom>
                <a:avLst/>
                <a:gdLst>
                  <a:gd name="T0" fmla="*/ 1323 w 3406"/>
                  <a:gd name="T1" fmla="*/ 1639 h 1639"/>
                  <a:gd name="T2" fmla="*/ 0 w 3406"/>
                  <a:gd name="T3" fmla="*/ 671 h 1639"/>
                  <a:gd name="T4" fmla="*/ 1969 w 3406"/>
                  <a:gd name="T5" fmla="*/ 0 h 1639"/>
                  <a:gd name="T6" fmla="*/ 3406 w 3406"/>
                  <a:gd name="T7" fmla="*/ 569 h 1639"/>
                  <a:gd name="T8" fmla="*/ 1323 w 3406"/>
                  <a:gd name="T9" fmla="*/ 1639 h 1639"/>
                  <a:gd name="T10" fmla="*/ 0 w 3406"/>
                  <a:gd name="T11" fmla="*/ 0 h 1639"/>
                  <a:gd name="T12" fmla="*/ 3406 w 3406"/>
                  <a:gd name="T13" fmla="*/ 1639 h 1639"/>
                </a:gdLst>
                <a:ahLst/>
                <a:cxnLst>
                  <a:cxn ang="0">
                    <a:pos x="T0" y="T1"/>
                  </a:cxn>
                  <a:cxn ang="0">
                    <a:pos x="T2" y="T3"/>
                  </a:cxn>
                  <a:cxn ang="0">
                    <a:pos x="T4" y="T5"/>
                  </a:cxn>
                  <a:cxn ang="0">
                    <a:pos x="T6" y="T7"/>
                  </a:cxn>
                  <a:cxn ang="0">
                    <a:pos x="T8" y="T9"/>
                  </a:cxn>
                </a:cxnLst>
                <a:rect l="T10" t="T11" r="T12" b="T13"/>
                <a:pathLst>
                  <a:path w="3406" h="1639">
                    <a:moveTo>
                      <a:pt x="1323" y="1639"/>
                    </a:moveTo>
                    <a:lnTo>
                      <a:pt x="0" y="671"/>
                    </a:lnTo>
                    <a:lnTo>
                      <a:pt x="1969" y="0"/>
                    </a:lnTo>
                    <a:lnTo>
                      <a:pt x="3406" y="569"/>
                    </a:lnTo>
                    <a:lnTo>
                      <a:pt x="1323" y="1639"/>
                    </a:lnTo>
                    <a:close/>
                  </a:path>
                </a:pathLst>
              </a:cu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17425" name="Group 17"/>
            <p:cNvGrpSpPr>
              <a:grpSpLocks/>
            </p:cNvGrpSpPr>
            <p:nvPr/>
          </p:nvGrpSpPr>
          <p:grpSpPr bwMode="auto">
            <a:xfrm>
              <a:off x="0" y="0"/>
              <a:ext cx="3780" cy="1993"/>
              <a:chOff x="0" y="0"/>
              <a:chExt cx="3406" cy="1993"/>
            </a:xfrm>
          </p:grpSpPr>
          <p:sp>
            <p:nvSpPr>
              <p:cNvPr id="17426" name="Freeform 19"/>
              <p:cNvSpPr>
                <a:spLocks/>
              </p:cNvSpPr>
              <p:nvPr/>
            </p:nvSpPr>
            <p:spPr bwMode="auto">
              <a:xfrm>
                <a:off x="0" y="671"/>
                <a:ext cx="1338" cy="1322"/>
              </a:xfrm>
              <a:custGeom>
                <a:avLst/>
                <a:gdLst>
                  <a:gd name="T0" fmla="*/ 51 w 1323"/>
                  <a:gd name="T1" fmla="*/ 367 h 1322"/>
                  <a:gd name="T2" fmla="*/ 1323 w 1323"/>
                  <a:gd name="T3" fmla="*/ 1322 h 1322"/>
                  <a:gd name="T4" fmla="*/ 1323 w 1323"/>
                  <a:gd name="T5" fmla="*/ 974 h 1322"/>
                  <a:gd name="T6" fmla="*/ 0 w 1323"/>
                  <a:gd name="T7" fmla="*/ 0 h 1322"/>
                  <a:gd name="T8" fmla="*/ 51 w 1323"/>
                  <a:gd name="T9" fmla="*/ 367 h 1322"/>
                  <a:gd name="T10" fmla="*/ 0 w 1323"/>
                  <a:gd name="T11" fmla="*/ 0 h 1322"/>
                  <a:gd name="T12" fmla="*/ 1323 w 1323"/>
                  <a:gd name="T13" fmla="*/ 1322 h 1322"/>
                </a:gdLst>
                <a:ahLst/>
                <a:cxnLst>
                  <a:cxn ang="0">
                    <a:pos x="T0" y="T1"/>
                  </a:cxn>
                  <a:cxn ang="0">
                    <a:pos x="T2" y="T3"/>
                  </a:cxn>
                  <a:cxn ang="0">
                    <a:pos x="T4" y="T5"/>
                  </a:cxn>
                  <a:cxn ang="0">
                    <a:pos x="T6" y="T7"/>
                  </a:cxn>
                  <a:cxn ang="0">
                    <a:pos x="T8" y="T9"/>
                  </a:cxn>
                </a:cxnLst>
                <a:rect l="T10" t="T11" r="T12" b="T13"/>
                <a:pathLst>
                  <a:path w="1323" h="1322">
                    <a:moveTo>
                      <a:pt x="51" y="367"/>
                    </a:moveTo>
                    <a:lnTo>
                      <a:pt x="1323" y="1322"/>
                    </a:lnTo>
                    <a:lnTo>
                      <a:pt x="1323" y="974"/>
                    </a:lnTo>
                    <a:lnTo>
                      <a:pt x="0" y="0"/>
                    </a:lnTo>
                    <a:lnTo>
                      <a:pt x="51" y="367"/>
                    </a:lnTo>
                    <a:close/>
                  </a:path>
                </a:pathLst>
              </a:cu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427" name="Freeform 20"/>
              <p:cNvSpPr>
                <a:spLocks/>
              </p:cNvSpPr>
              <p:nvPr/>
            </p:nvSpPr>
            <p:spPr bwMode="auto">
              <a:xfrm>
                <a:off x="1323" y="569"/>
                <a:ext cx="2083" cy="1418"/>
              </a:xfrm>
              <a:custGeom>
                <a:avLst/>
                <a:gdLst>
                  <a:gd name="T0" fmla="*/ 0 w 2083"/>
                  <a:gd name="T1" fmla="*/ 1070 h 1418"/>
                  <a:gd name="T2" fmla="*/ 2083 w 2083"/>
                  <a:gd name="T3" fmla="*/ 0 h 1418"/>
                  <a:gd name="T4" fmla="*/ 2045 w 2083"/>
                  <a:gd name="T5" fmla="*/ 355 h 1418"/>
                  <a:gd name="T6" fmla="*/ 7 w 2083"/>
                  <a:gd name="T7" fmla="*/ 1418 h 1418"/>
                  <a:gd name="T8" fmla="*/ 0 w 2083"/>
                  <a:gd name="T9" fmla="*/ 1070 h 1418"/>
                  <a:gd name="T10" fmla="*/ 0 w 2083"/>
                  <a:gd name="T11" fmla="*/ 0 h 1418"/>
                  <a:gd name="T12" fmla="*/ 2083 w 2083"/>
                  <a:gd name="T13" fmla="*/ 1418 h 1418"/>
                </a:gdLst>
                <a:ahLst/>
                <a:cxnLst>
                  <a:cxn ang="0">
                    <a:pos x="T0" y="T1"/>
                  </a:cxn>
                  <a:cxn ang="0">
                    <a:pos x="T2" y="T3"/>
                  </a:cxn>
                  <a:cxn ang="0">
                    <a:pos x="T4" y="T5"/>
                  </a:cxn>
                  <a:cxn ang="0">
                    <a:pos x="T6" y="T7"/>
                  </a:cxn>
                  <a:cxn ang="0">
                    <a:pos x="T8" y="T9"/>
                  </a:cxn>
                </a:cxnLst>
                <a:rect l="T10" t="T11" r="T12" b="T13"/>
                <a:pathLst>
                  <a:path w="2083" h="1418">
                    <a:moveTo>
                      <a:pt x="0" y="1070"/>
                    </a:moveTo>
                    <a:lnTo>
                      <a:pt x="2083" y="0"/>
                    </a:lnTo>
                    <a:lnTo>
                      <a:pt x="2045" y="355"/>
                    </a:lnTo>
                    <a:lnTo>
                      <a:pt x="7" y="1418"/>
                    </a:lnTo>
                    <a:lnTo>
                      <a:pt x="0" y="1070"/>
                    </a:lnTo>
                    <a:close/>
                  </a:path>
                </a:pathLst>
              </a:custGeom>
              <a:solidFill>
                <a:srgbClr val="BC000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428" name="Freeform 21"/>
              <p:cNvSpPr>
                <a:spLocks/>
              </p:cNvSpPr>
              <p:nvPr/>
            </p:nvSpPr>
            <p:spPr bwMode="auto">
              <a:xfrm>
                <a:off x="0" y="0"/>
                <a:ext cx="3406" cy="1639"/>
              </a:xfrm>
              <a:custGeom>
                <a:avLst/>
                <a:gdLst>
                  <a:gd name="T0" fmla="*/ 1323 w 3406"/>
                  <a:gd name="T1" fmla="*/ 1639 h 1639"/>
                  <a:gd name="T2" fmla="*/ 0 w 3406"/>
                  <a:gd name="T3" fmla="*/ 671 h 1639"/>
                  <a:gd name="T4" fmla="*/ 1969 w 3406"/>
                  <a:gd name="T5" fmla="*/ 0 h 1639"/>
                  <a:gd name="T6" fmla="*/ 3406 w 3406"/>
                  <a:gd name="T7" fmla="*/ 569 h 1639"/>
                  <a:gd name="T8" fmla="*/ 1323 w 3406"/>
                  <a:gd name="T9" fmla="*/ 1639 h 1639"/>
                  <a:gd name="T10" fmla="*/ 0 w 3406"/>
                  <a:gd name="T11" fmla="*/ 0 h 1639"/>
                  <a:gd name="T12" fmla="*/ 3406 w 3406"/>
                  <a:gd name="T13" fmla="*/ 1639 h 1639"/>
                </a:gdLst>
                <a:ahLst/>
                <a:cxnLst>
                  <a:cxn ang="0">
                    <a:pos x="T0" y="T1"/>
                  </a:cxn>
                  <a:cxn ang="0">
                    <a:pos x="T2" y="T3"/>
                  </a:cxn>
                  <a:cxn ang="0">
                    <a:pos x="T4" y="T5"/>
                  </a:cxn>
                  <a:cxn ang="0">
                    <a:pos x="T6" y="T7"/>
                  </a:cxn>
                  <a:cxn ang="0">
                    <a:pos x="T8" y="T9"/>
                  </a:cxn>
                </a:cxnLst>
                <a:rect l="T10" t="T11" r="T12" b="T13"/>
                <a:pathLst>
                  <a:path w="3406" h="1639">
                    <a:moveTo>
                      <a:pt x="1323" y="1639"/>
                    </a:moveTo>
                    <a:lnTo>
                      <a:pt x="0" y="671"/>
                    </a:lnTo>
                    <a:lnTo>
                      <a:pt x="1969" y="0"/>
                    </a:lnTo>
                    <a:lnTo>
                      <a:pt x="3406" y="569"/>
                    </a:lnTo>
                    <a:lnTo>
                      <a:pt x="1323" y="1639"/>
                    </a:lnTo>
                    <a:close/>
                  </a:path>
                </a:pathLst>
              </a:custGeom>
              <a:gradFill rotWithShape="1">
                <a:gsLst>
                  <a:gs pos="0">
                    <a:srgbClr val="D6D6D6"/>
                  </a:gs>
                  <a:gs pos="100000">
                    <a:srgbClr val="F8F8F8"/>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sp>
        <p:nvSpPr>
          <p:cNvPr id="17429" name="AutoShape 22"/>
          <p:cNvSpPr>
            <a:spLocks/>
          </p:cNvSpPr>
          <p:nvPr/>
        </p:nvSpPr>
        <p:spPr bwMode="auto">
          <a:xfrm>
            <a:off x="5172075" y="2568575"/>
            <a:ext cx="3336925" cy="515938"/>
          </a:xfrm>
          <a:prstGeom prst="callout2">
            <a:avLst>
              <a:gd name="adj1" fmla="val 22153"/>
              <a:gd name="adj2" fmla="val -2282"/>
              <a:gd name="adj3" fmla="val 22153"/>
              <a:gd name="adj4" fmla="val -15889"/>
              <a:gd name="adj5" fmla="val 265847"/>
              <a:gd name="adj6" fmla="val -30306"/>
            </a:avLst>
          </a:prstGeom>
          <a:solidFill>
            <a:srgbClr val="BC000D"/>
          </a:solidFill>
          <a:ln w="9525" cap="flat" cmpd="sng">
            <a:solidFill>
              <a:srgbClr val="000000"/>
            </a:solidFill>
            <a:miter lim="800000"/>
            <a:headEnd type="diamond" w="med" len="me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r>
              <a:rPr lang="zh-CN" altLang="en-US" sz="1400" b="0">
                <a:solidFill>
                  <a:srgbClr val="FFFFFF"/>
                </a:solidFill>
                <a:ea typeface="宋体" pitchFamily="2" charset="-122"/>
              </a:rPr>
              <a:t>添加文字信息添加文字信息</a:t>
            </a:r>
          </a:p>
        </p:txBody>
      </p:sp>
      <p:sp>
        <p:nvSpPr>
          <p:cNvPr id="17430" name="AutoShape 23"/>
          <p:cNvSpPr>
            <a:spLocks/>
          </p:cNvSpPr>
          <p:nvPr/>
        </p:nvSpPr>
        <p:spPr bwMode="auto">
          <a:xfrm>
            <a:off x="5156200" y="3281363"/>
            <a:ext cx="3352800" cy="522287"/>
          </a:xfrm>
          <a:prstGeom prst="callout2">
            <a:avLst>
              <a:gd name="adj1" fmla="val 21884"/>
              <a:gd name="adj2" fmla="val -2273"/>
              <a:gd name="adj3" fmla="val 21884"/>
              <a:gd name="adj4" fmla="val -15435"/>
              <a:gd name="adj5" fmla="val 200306"/>
              <a:gd name="adj6" fmla="val -29023"/>
            </a:avLst>
          </a:prstGeom>
          <a:solidFill>
            <a:srgbClr val="FF3B3B"/>
          </a:solidFill>
          <a:ln w="9525" cap="flat" cmpd="sng">
            <a:solidFill>
              <a:srgbClr val="000000"/>
            </a:solidFill>
            <a:miter lim="800000"/>
            <a:headEnd type="diamond" w="med" len="me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r>
              <a:rPr lang="zh-CN" altLang="en-US" sz="1400" b="0">
                <a:solidFill>
                  <a:srgbClr val="FFFFFF"/>
                </a:solidFill>
                <a:ea typeface="宋体" pitchFamily="2" charset="-122"/>
              </a:rPr>
              <a:t>添加文字信息添加文字信息</a:t>
            </a:r>
          </a:p>
        </p:txBody>
      </p:sp>
      <p:sp>
        <p:nvSpPr>
          <p:cNvPr id="17431" name="AutoShape 24"/>
          <p:cNvSpPr>
            <a:spLocks/>
          </p:cNvSpPr>
          <p:nvPr/>
        </p:nvSpPr>
        <p:spPr bwMode="auto">
          <a:xfrm>
            <a:off x="5146675" y="4627563"/>
            <a:ext cx="3362325" cy="449262"/>
          </a:xfrm>
          <a:prstGeom prst="callout2">
            <a:avLst>
              <a:gd name="adj1" fmla="val 25440"/>
              <a:gd name="adj2" fmla="val -2269"/>
              <a:gd name="adj3" fmla="val 25440"/>
              <a:gd name="adj4" fmla="val -17231"/>
              <a:gd name="adj5" fmla="val 107773"/>
              <a:gd name="adj6" fmla="val -32625"/>
            </a:avLst>
          </a:prstGeom>
          <a:solidFill>
            <a:srgbClr val="3A0004"/>
          </a:solidFill>
          <a:ln w="9525" cap="flat" cmpd="sng">
            <a:solidFill>
              <a:srgbClr val="000000"/>
            </a:solidFill>
            <a:miter lim="800000"/>
            <a:headEnd type="diamond" w="med" len="me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r>
              <a:rPr lang="zh-CN" altLang="en-US" sz="1400" b="0">
                <a:solidFill>
                  <a:srgbClr val="FFFFFF"/>
                </a:solidFill>
                <a:ea typeface="宋体" pitchFamily="2" charset="-122"/>
              </a:rPr>
              <a:t>添加文字信息添加文字信息</a:t>
            </a:r>
          </a:p>
        </p:txBody>
      </p:sp>
      <p:sp>
        <p:nvSpPr>
          <p:cNvPr id="17432" name="AutoShape 25"/>
          <p:cNvSpPr>
            <a:spLocks/>
          </p:cNvSpPr>
          <p:nvPr/>
        </p:nvSpPr>
        <p:spPr bwMode="auto">
          <a:xfrm>
            <a:off x="5146675" y="3983038"/>
            <a:ext cx="3386138" cy="482600"/>
          </a:xfrm>
          <a:prstGeom prst="callout2">
            <a:avLst>
              <a:gd name="adj1" fmla="val 23685"/>
              <a:gd name="adj2" fmla="val -2250"/>
              <a:gd name="adj3" fmla="val 23685"/>
              <a:gd name="adj4" fmla="val -16782"/>
              <a:gd name="adj5" fmla="val 157894"/>
              <a:gd name="adj6" fmla="val -31644"/>
            </a:avLst>
          </a:prstGeom>
          <a:solidFill>
            <a:srgbClr val="FF0517"/>
          </a:solidFill>
          <a:ln w="9525" cap="flat" cmpd="sng">
            <a:solidFill>
              <a:srgbClr val="000000"/>
            </a:solidFill>
            <a:miter lim="800000"/>
            <a:headEnd type="diamond" w="med" len="me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r>
              <a:rPr lang="zh-CN" altLang="en-US" sz="1400" b="0">
                <a:solidFill>
                  <a:srgbClr val="FFFFFF"/>
                </a:solidFill>
                <a:ea typeface="宋体" pitchFamily="2" charset="-122"/>
              </a:rPr>
              <a:t>添加文字信息添加文字信息</a:t>
            </a:r>
          </a:p>
        </p:txBody>
      </p:sp>
      <p:sp>
        <p:nvSpPr>
          <p:cNvPr id="17433" name="AutoShape 26"/>
          <p:cNvSpPr>
            <a:spLocks noChangeArrowheads="1"/>
          </p:cNvSpPr>
          <p:nvPr/>
        </p:nvSpPr>
        <p:spPr bwMode="auto">
          <a:xfrm rot="21055880">
            <a:off x="885825" y="3460750"/>
            <a:ext cx="393700" cy="1920875"/>
          </a:xfrm>
          <a:prstGeom prst="upArrow">
            <a:avLst>
              <a:gd name="adj1" fmla="val 50194"/>
              <a:gd name="adj2" fmla="val 74947"/>
            </a:avLst>
          </a:prstGeom>
          <a:gradFill rotWithShape="1">
            <a:gsLst>
              <a:gs pos="0">
                <a:srgbClr val="BC000D"/>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17434" name="Rectangle 27"/>
          <p:cNvSpPr>
            <a:spLocks noChangeArrowheads="1"/>
          </p:cNvSpPr>
          <p:nvPr/>
        </p:nvSpPr>
        <p:spPr bwMode="auto">
          <a:xfrm>
            <a:off x="457200" y="5535613"/>
            <a:ext cx="1565275" cy="434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a:lnSpc>
                <a:spcPct val="70000"/>
              </a:lnSpc>
              <a:buFont typeface="Wingdings" pitchFamily="2" charset="2"/>
              <a:buNone/>
            </a:pPr>
            <a:r>
              <a:rPr lang="zh-CN" altLang="en-US" sz="1600" b="0">
                <a:solidFill>
                  <a:srgbClr val="000000"/>
                </a:solidFill>
                <a:ea typeface="宋体" pitchFamily="2" charset="-122"/>
              </a:rPr>
              <a:t>在此输入产品信息</a:t>
            </a:r>
          </a:p>
        </p:txBody>
      </p:sp>
      <p:pic>
        <p:nvPicPr>
          <p:cNvPr id="17435" name="Picture 28" descr="num11"/>
          <p:cNvPicPr>
            <a:picLocks noChangeAspect="1" noChangeArrowheads="1"/>
          </p:cNvPicPr>
          <p:nvPr/>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1025525" y="1295400"/>
            <a:ext cx="2447925" cy="2759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advClick="0" advTm="1000">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7412"/>
                                        </p:tgtEl>
                                        <p:attrNameLst>
                                          <p:attrName>style.visibility</p:attrName>
                                        </p:attrNameLst>
                                      </p:cBhvr>
                                      <p:to>
                                        <p:strVal val="visible"/>
                                      </p:to>
                                    </p:set>
                                    <p:animEffect transition="in" filter="fade">
                                      <p:cBhvr>
                                        <p:cTn id="7" dur="1000"/>
                                        <p:tgtEl>
                                          <p:spTgt spid="17412"/>
                                        </p:tgtEl>
                                      </p:cBhvr>
                                    </p:animEffect>
                                    <p:anim calcmode="lin" valueType="num">
                                      <p:cBhvr>
                                        <p:cTn id="8" dur="1000" fill="hold"/>
                                        <p:tgtEl>
                                          <p:spTgt spid="17412"/>
                                        </p:tgtEl>
                                        <p:attrNameLst>
                                          <p:attrName>ppt_x</p:attrName>
                                        </p:attrNameLst>
                                      </p:cBhvr>
                                      <p:tavLst>
                                        <p:tav tm="0">
                                          <p:val>
                                            <p:strVal val="#ppt_x"/>
                                          </p:val>
                                        </p:tav>
                                        <p:tav tm="100000">
                                          <p:val>
                                            <p:strVal val="#ppt_x"/>
                                          </p:val>
                                        </p:tav>
                                      </p:tavLst>
                                    </p:anim>
                                    <p:anim calcmode="lin" valueType="num">
                                      <p:cBhvr>
                                        <p:cTn id="9" dur="1000" fill="hold"/>
                                        <p:tgtEl>
                                          <p:spTgt spid="17412"/>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17435"/>
                                        </p:tgtEl>
                                        <p:attrNameLst>
                                          <p:attrName>style.visibility</p:attrName>
                                        </p:attrNameLst>
                                      </p:cBhvr>
                                      <p:to>
                                        <p:strVal val="visible"/>
                                      </p:to>
                                    </p:set>
                                    <p:animEffect transition="in" filter="fade">
                                      <p:cBhvr>
                                        <p:cTn id="14" dur="1000"/>
                                        <p:tgtEl>
                                          <p:spTgt spid="17435"/>
                                        </p:tgtEl>
                                      </p:cBhvr>
                                    </p:animEffect>
                                    <p:anim calcmode="lin" valueType="num">
                                      <p:cBhvr>
                                        <p:cTn id="15" dur="1000" fill="hold"/>
                                        <p:tgtEl>
                                          <p:spTgt spid="17435"/>
                                        </p:tgtEl>
                                        <p:attrNameLst>
                                          <p:attrName>ppt_x</p:attrName>
                                        </p:attrNameLst>
                                      </p:cBhvr>
                                      <p:tavLst>
                                        <p:tav tm="0">
                                          <p:val>
                                            <p:strVal val="#ppt_x"/>
                                          </p:val>
                                        </p:tav>
                                        <p:tav tm="100000">
                                          <p:val>
                                            <p:strVal val="#ppt_x"/>
                                          </p:val>
                                        </p:tav>
                                      </p:tavLst>
                                    </p:anim>
                                    <p:anim calcmode="lin" valueType="num">
                                      <p:cBhvr>
                                        <p:cTn id="16" dur="1000" fill="hold"/>
                                        <p:tgtEl>
                                          <p:spTgt spid="17435"/>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55" presetClass="entr" presetSubtype="0" fill="hold" grpId="1" nodeType="clickEffect">
                                  <p:stCondLst>
                                    <p:cond delay="0"/>
                                  </p:stCondLst>
                                  <p:childTnLst>
                                    <p:set>
                                      <p:cBhvr>
                                        <p:cTn id="20" dur="1" fill="hold">
                                          <p:stCondLst>
                                            <p:cond delay="0"/>
                                          </p:stCondLst>
                                        </p:cTn>
                                        <p:tgtEl>
                                          <p:spTgt spid="17410"/>
                                        </p:tgtEl>
                                        <p:attrNameLst>
                                          <p:attrName>style.visibility</p:attrName>
                                        </p:attrNameLst>
                                      </p:cBhvr>
                                      <p:to>
                                        <p:strVal val="visible"/>
                                      </p:to>
                                    </p:set>
                                    <p:anim calcmode="lin" valueType="num">
                                      <p:cBhvr>
                                        <p:cTn id="21" dur="1000" fill="hold"/>
                                        <p:tgtEl>
                                          <p:spTgt spid="17410"/>
                                        </p:tgtEl>
                                        <p:attrNameLst>
                                          <p:attrName>ppt_w</p:attrName>
                                        </p:attrNameLst>
                                      </p:cBhvr>
                                      <p:tavLst>
                                        <p:tav tm="0">
                                          <p:val>
                                            <p:strVal val="#ppt_w*0.70"/>
                                          </p:val>
                                        </p:tav>
                                        <p:tav tm="100000">
                                          <p:val>
                                            <p:strVal val="#ppt_w"/>
                                          </p:val>
                                        </p:tav>
                                      </p:tavLst>
                                    </p:anim>
                                    <p:anim calcmode="lin" valueType="num">
                                      <p:cBhvr>
                                        <p:cTn id="22" dur="1000" fill="hold"/>
                                        <p:tgtEl>
                                          <p:spTgt spid="17410"/>
                                        </p:tgtEl>
                                        <p:attrNameLst>
                                          <p:attrName>ppt_h</p:attrName>
                                        </p:attrNameLst>
                                      </p:cBhvr>
                                      <p:tavLst>
                                        <p:tav tm="0">
                                          <p:val>
                                            <p:strVal val="#ppt_h"/>
                                          </p:val>
                                        </p:tav>
                                        <p:tav tm="100000">
                                          <p:val>
                                            <p:strVal val="#ppt_h"/>
                                          </p:val>
                                        </p:tav>
                                      </p:tavLst>
                                    </p:anim>
                                    <p:animEffect transition="in" filter="fade">
                                      <p:cBhvr>
                                        <p:cTn id="23" dur="1000"/>
                                        <p:tgtEl>
                                          <p:spTgt spid="1741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0" presetClass="entr" presetSubtype="0" fill="hold" grpId="0" nodeType="clickEffect">
                                  <p:stCondLst>
                                    <p:cond delay="0"/>
                                  </p:stCondLst>
                                  <p:iterate type="lt">
                                    <p:tmPct val="10000"/>
                                  </p:iterate>
                                  <p:childTnLst>
                                    <p:set>
                                      <p:cBhvr>
                                        <p:cTn id="27" dur="1" fill="hold">
                                          <p:stCondLst>
                                            <p:cond delay="0"/>
                                          </p:stCondLst>
                                        </p:cTn>
                                        <p:tgtEl>
                                          <p:spTgt spid="17411"/>
                                        </p:tgtEl>
                                        <p:attrNameLst>
                                          <p:attrName>style.visibility</p:attrName>
                                        </p:attrNameLst>
                                      </p:cBhvr>
                                      <p:to>
                                        <p:strVal val="visible"/>
                                      </p:to>
                                    </p:set>
                                    <p:animEffect transition="in" filter="fade">
                                      <p:cBhvr>
                                        <p:cTn id="28" dur="1000"/>
                                        <p:tgtEl>
                                          <p:spTgt spid="17411"/>
                                        </p:tgtEl>
                                      </p:cBhvr>
                                    </p:animEffect>
                                    <p:anim calcmode="lin" valueType="num">
                                      <p:cBhvr>
                                        <p:cTn id="29" dur="1000" fill="hold"/>
                                        <p:tgtEl>
                                          <p:spTgt spid="17411"/>
                                        </p:tgtEl>
                                        <p:attrNameLst>
                                          <p:attrName>ppt_x</p:attrName>
                                        </p:attrNameLst>
                                      </p:cBhvr>
                                      <p:tavLst>
                                        <p:tav tm="0">
                                          <p:val>
                                            <p:strVal val="#ppt_x-.1"/>
                                          </p:val>
                                        </p:tav>
                                        <p:tav tm="100000">
                                          <p:val>
                                            <p:strVal val="#ppt_x"/>
                                          </p:val>
                                        </p:tav>
                                      </p:tavLst>
                                    </p:anim>
                                    <p:anim calcmode="lin" valueType="num">
                                      <p:cBhvr>
                                        <p:cTn id="30" dur="1000" fill="hold"/>
                                        <p:tgtEl>
                                          <p:spTgt spid="17411"/>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7433"/>
                                        </p:tgtEl>
                                        <p:attrNameLst>
                                          <p:attrName>style.visibility</p:attrName>
                                        </p:attrNameLst>
                                      </p:cBhvr>
                                      <p:to>
                                        <p:strVal val="visible"/>
                                      </p:to>
                                    </p:set>
                                    <p:animEffect transition="in" filter="fade">
                                      <p:cBhvr>
                                        <p:cTn id="35" dur="1000"/>
                                        <p:tgtEl>
                                          <p:spTgt spid="17433"/>
                                        </p:tgtEl>
                                      </p:cBhvr>
                                    </p:animEffect>
                                    <p:anim calcmode="lin" valueType="num">
                                      <p:cBhvr>
                                        <p:cTn id="36" dur="1000" fill="hold"/>
                                        <p:tgtEl>
                                          <p:spTgt spid="17433"/>
                                        </p:tgtEl>
                                        <p:attrNameLst>
                                          <p:attrName>ppt_x</p:attrName>
                                        </p:attrNameLst>
                                      </p:cBhvr>
                                      <p:tavLst>
                                        <p:tav tm="0">
                                          <p:val>
                                            <p:strVal val="#ppt_x"/>
                                          </p:val>
                                        </p:tav>
                                        <p:tav tm="100000">
                                          <p:val>
                                            <p:strVal val="#ppt_x"/>
                                          </p:val>
                                        </p:tav>
                                      </p:tavLst>
                                    </p:anim>
                                    <p:anim calcmode="lin" valueType="num">
                                      <p:cBhvr>
                                        <p:cTn id="37" dur="1000" fill="hold"/>
                                        <p:tgtEl>
                                          <p:spTgt spid="17433"/>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0" presetClass="entr" presetSubtype="0" fill="hold" grpId="0" nodeType="clickEffect">
                                  <p:stCondLst>
                                    <p:cond delay="0"/>
                                  </p:stCondLst>
                                  <p:iterate type="lt">
                                    <p:tmPct val="10000"/>
                                  </p:iterate>
                                  <p:childTnLst>
                                    <p:set>
                                      <p:cBhvr>
                                        <p:cTn id="41" dur="1" fill="hold">
                                          <p:stCondLst>
                                            <p:cond delay="0"/>
                                          </p:stCondLst>
                                        </p:cTn>
                                        <p:tgtEl>
                                          <p:spTgt spid="17434"/>
                                        </p:tgtEl>
                                        <p:attrNameLst>
                                          <p:attrName>style.visibility</p:attrName>
                                        </p:attrNameLst>
                                      </p:cBhvr>
                                      <p:to>
                                        <p:strVal val="visible"/>
                                      </p:to>
                                    </p:set>
                                    <p:animEffect transition="in" filter="fade">
                                      <p:cBhvr>
                                        <p:cTn id="42" dur="1000"/>
                                        <p:tgtEl>
                                          <p:spTgt spid="17434"/>
                                        </p:tgtEl>
                                      </p:cBhvr>
                                    </p:animEffect>
                                    <p:anim calcmode="lin" valueType="num">
                                      <p:cBhvr>
                                        <p:cTn id="43" dur="1000" fill="hold"/>
                                        <p:tgtEl>
                                          <p:spTgt spid="17434"/>
                                        </p:tgtEl>
                                        <p:attrNameLst>
                                          <p:attrName>ppt_x</p:attrName>
                                        </p:attrNameLst>
                                      </p:cBhvr>
                                      <p:tavLst>
                                        <p:tav tm="0">
                                          <p:val>
                                            <p:strVal val="#ppt_x-.1"/>
                                          </p:val>
                                        </p:tav>
                                        <p:tav tm="100000">
                                          <p:val>
                                            <p:strVal val="#ppt_x"/>
                                          </p:val>
                                        </p:tav>
                                      </p:tavLst>
                                    </p:anim>
                                    <p:anim calcmode="lin" valueType="num">
                                      <p:cBhvr>
                                        <p:cTn id="44" dur="1000" fill="hold"/>
                                        <p:tgtEl>
                                          <p:spTgt spid="17434"/>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7431"/>
                                        </p:tgtEl>
                                        <p:attrNameLst>
                                          <p:attrName>style.visibility</p:attrName>
                                        </p:attrNameLst>
                                      </p:cBhvr>
                                      <p:to>
                                        <p:strVal val="visible"/>
                                      </p:to>
                                    </p:set>
                                    <p:animEffect transition="in" filter="fade">
                                      <p:cBhvr>
                                        <p:cTn id="49" dur="1000"/>
                                        <p:tgtEl>
                                          <p:spTgt spid="17431"/>
                                        </p:tgtEl>
                                      </p:cBhvr>
                                    </p:animEffect>
                                    <p:anim calcmode="lin" valueType="num">
                                      <p:cBhvr>
                                        <p:cTn id="50" dur="1000" fill="hold"/>
                                        <p:tgtEl>
                                          <p:spTgt spid="17431"/>
                                        </p:tgtEl>
                                        <p:attrNameLst>
                                          <p:attrName>ppt_x</p:attrName>
                                        </p:attrNameLst>
                                      </p:cBhvr>
                                      <p:tavLst>
                                        <p:tav tm="0">
                                          <p:val>
                                            <p:strVal val="#ppt_x"/>
                                          </p:val>
                                        </p:tav>
                                        <p:tav tm="100000">
                                          <p:val>
                                            <p:strVal val="#ppt_x"/>
                                          </p:val>
                                        </p:tav>
                                      </p:tavLst>
                                    </p:anim>
                                    <p:anim calcmode="lin" valueType="num">
                                      <p:cBhvr>
                                        <p:cTn id="51" dur="1000" fill="hold"/>
                                        <p:tgtEl>
                                          <p:spTgt spid="17431"/>
                                        </p:tgtEl>
                                        <p:attrNameLst>
                                          <p:attrName>ppt_y</p:attrName>
                                        </p:attrNameLst>
                                      </p:cBhvr>
                                      <p:tavLst>
                                        <p:tav tm="0">
                                          <p:val>
                                            <p:strVal val="#ppt_y+.1"/>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7432"/>
                                        </p:tgtEl>
                                        <p:attrNameLst>
                                          <p:attrName>style.visibility</p:attrName>
                                        </p:attrNameLst>
                                      </p:cBhvr>
                                      <p:to>
                                        <p:strVal val="visible"/>
                                      </p:to>
                                    </p:set>
                                    <p:animEffect transition="in" filter="fade">
                                      <p:cBhvr>
                                        <p:cTn id="56" dur="1000"/>
                                        <p:tgtEl>
                                          <p:spTgt spid="17432"/>
                                        </p:tgtEl>
                                      </p:cBhvr>
                                    </p:animEffect>
                                    <p:anim calcmode="lin" valueType="num">
                                      <p:cBhvr>
                                        <p:cTn id="57" dur="1000" fill="hold"/>
                                        <p:tgtEl>
                                          <p:spTgt spid="17432"/>
                                        </p:tgtEl>
                                        <p:attrNameLst>
                                          <p:attrName>ppt_x</p:attrName>
                                        </p:attrNameLst>
                                      </p:cBhvr>
                                      <p:tavLst>
                                        <p:tav tm="0">
                                          <p:val>
                                            <p:strVal val="#ppt_x"/>
                                          </p:val>
                                        </p:tav>
                                        <p:tav tm="100000">
                                          <p:val>
                                            <p:strVal val="#ppt_x"/>
                                          </p:val>
                                        </p:tav>
                                      </p:tavLst>
                                    </p:anim>
                                    <p:anim calcmode="lin" valueType="num">
                                      <p:cBhvr>
                                        <p:cTn id="58" dur="1000" fill="hold"/>
                                        <p:tgtEl>
                                          <p:spTgt spid="17432"/>
                                        </p:tgtEl>
                                        <p:attrNameLst>
                                          <p:attrName>ppt_y</p:attrName>
                                        </p:attrNameLst>
                                      </p:cBhvr>
                                      <p:tavLst>
                                        <p:tav tm="0">
                                          <p:val>
                                            <p:strVal val="#ppt_y+.1"/>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7430"/>
                                        </p:tgtEl>
                                        <p:attrNameLst>
                                          <p:attrName>style.visibility</p:attrName>
                                        </p:attrNameLst>
                                      </p:cBhvr>
                                      <p:to>
                                        <p:strVal val="visible"/>
                                      </p:to>
                                    </p:set>
                                    <p:animEffect transition="in" filter="fade">
                                      <p:cBhvr>
                                        <p:cTn id="63" dur="1000"/>
                                        <p:tgtEl>
                                          <p:spTgt spid="17430"/>
                                        </p:tgtEl>
                                      </p:cBhvr>
                                    </p:animEffect>
                                    <p:anim calcmode="lin" valueType="num">
                                      <p:cBhvr>
                                        <p:cTn id="64" dur="1000" fill="hold"/>
                                        <p:tgtEl>
                                          <p:spTgt spid="17430"/>
                                        </p:tgtEl>
                                        <p:attrNameLst>
                                          <p:attrName>ppt_x</p:attrName>
                                        </p:attrNameLst>
                                      </p:cBhvr>
                                      <p:tavLst>
                                        <p:tav tm="0">
                                          <p:val>
                                            <p:strVal val="#ppt_x"/>
                                          </p:val>
                                        </p:tav>
                                        <p:tav tm="100000">
                                          <p:val>
                                            <p:strVal val="#ppt_x"/>
                                          </p:val>
                                        </p:tav>
                                      </p:tavLst>
                                    </p:anim>
                                    <p:anim calcmode="lin" valueType="num">
                                      <p:cBhvr>
                                        <p:cTn id="65" dur="1000" fill="hold"/>
                                        <p:tgtEl>
                                          <p:spTgt spid="17430"/>
                                        </p:tgtEl>
                                        <p:attrNameLst>
                                          <p:attrName>ppt_y</p:attrName>
                                        </p:attrNameLst>
                                      </p:cBhvr>
                                      <p:tavLst>
                                        <p:tav tm="0">
                                          <p:val>
                                            <p:strVal val="#ppt_y+.1"/>
                                          </p:val>
                                        </p:tav>
                                        <p:tav tm="100000">
                                          <p:val>
                                            <p:strVal val="#ppt_y"/>
                                          </p:val>
                                        </p:tav>
                                      </p:tavLst>
                                    </p:anim>
                                  </p:childTnLst>
                                </p:cTn>
                              </p:par>
                            </p:childTnLst>
                          </p:cTn>
                        </p:par>
                      </p:childTnLst>
                    </p:cTn>
                  </p:par>
                  <p:par>
                    <p:cTn id="66" fill="hold" nodeType="clickPar">
                      <p:stCondLst>
                        <p:cond delay="indefinite"/>
                      </p:stCondLst>
                      <p:childTnLst>
                        <p:par>
                          <p:cTn id="67" fill="hold" nodeType="withGroup">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7429"/>
                                        </p:tgtEl>
                                        <p:attrNameLst>
                                          <p:attrName>style.visibility</p:attrName>
                                        </p:attrNameLst>
                                      </p:cBhvr>
                                      <p:to>
                                        <p:strVal val="visible"/>
                                      </p:to>
                                    </p:set>
                                    <p:animEffect transition="in" filter="fade">
                                      <p:cBhvr>
                                        <p:cTn id="70" dur="1000"/>
                                        <p:tgtEl>
                                          <p:spTgt spid="17429"/>
                                        </p:tgtEl>
                                      </p:cBhvr>
                                    </p:animEffect>
                                    <p:anim calcmode="lin" valueType="num">
                                      <p:cBhvr>
                                        <p:cTn id="71" dur="1000" fill="hold"/>
                                        <p:tgtEl>
                                          <p:spTgt spid="17429"/>
                                        </p:tgtEl>
                                        <p:attrNameLst>
                                          <p:attrName>ppt_x</p:attrName>
                                        </p:attrNameLst>
                                      </p:cBhvr>
                                      <p:tavLst>
                                        <p:tav tm="0">
                                          <p:val>
                                            <p:strVal val="#ppt_x"/>
                                          </p:val>
                                        </p:tav>
                                        <p:tav tm="100000">
                                          <p:val>
                                            <p:strVal val="#ppt_x"/>
                                          </p:val>
                                        </p:tav>
                                      </p:tavLst>
                                    </p:anim>
                                    <p:anim calcmode="lin" valueType="num">
                                      <p:cBhvr>
                                        <p:cTn id="72" dur="1000" fill="hold"/>
                                        <p:tgtEl>
                                          <p:spTgt spid="174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bldLvl="0" autoUpdateAnimBg="0"/>
      <p:bldP spid="17410" grpId="1" bldLvl="0" animBg="1" autoUpdateAnimBg="0"/>
      <p:bldP spid="17411" grpId="0" bldLvl="0" animBg="1" autoUpdateAnimBg="0"/>
      <p:bldP spid="17429" grpId="0" bldLvl="0" animBg="1" autoUpdateAnimBg="0"/>
      <p:bldP spid="17430" grpId="0" bldLvl="0" animBg="1" autoUpdateAnimBg="0"/>
      <p:bldP spid="17431" grpId="0" bldLvl="0" animBg="1" autoUpdateAnimBg="0"/>
      <p:bldP spid="17432" grpId="0" bldLvl="0" animBg="1" autoUpdateAnimBg="0"/>
      <p:bldP spid="17433" grpId="0" bldLvl="0" animBg="1" autoUpdateAnimBg="0"/>
      <p:bldP spid="17434" grpId="0" bldLvl="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Oval 2"/>
          <p:cNvSpPr>
            <a:spLocks noChangeArrowheads="1"/>
          </p:cNvSpPr>
          <p:nvPr/>
        </p:nvSpPr>
        <p:spPr bwMode="auto">
          <a:xfrm>
            <a:off x="3586163" y="2471738"/>
            <a:ext cx="2211387" cy="2211387"/>
          </a:xfrm>
          <a:prstGeom prst="ellipse">
            <a:avLst/>
          </a:prstGeom>
          <a:gradFill rotWithShape="1">
            <a:gsLst>
              <a:gs pos="0">
                <a:srgbClr val="E6E6E6"/>
              </a:gs>
              <a:gs pos="14999">
                <a:srgbClr val="7D8496"/>
              </a:gs>
              <a:gs pos="53000">
                <a:srgbClr val="E6E6E6"/>
              </a:gs>
              <a:gs pos="67999">
                <a:srgbClr val="7D8496"/>
              </a:gs>
              <a:gs pos="92999">
                <a:srgbClr val="E6E6E6"/>
              </a:gs>
              <a:gs pos="100000">
                <a:srgbClr val="FFFFFF"/>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18435" name="Oval 3"/>
          <p:cNvSpPr>
            <a:spLocks noChangeArrowheads="1"/>
          </p:cNvSpPr>
          <p:nvPr/>
        </p:nvSpPr>
        <p:spPr bwMode="auto">
          <a:xfrm>
            <a:off x="3876675" y="2754313"/>
            <a:ext cx="1624013" cy="1622425"/>
          </a:xfrm>
          <a:prstGeom prst="ellipse">
            <a:avLst/>
          </a:prstGeom>
          <a:gradFill rotWithShape="1">
            <a:gsLst>
              <a:gs pos="0">
                <a:srgbClr val="FFFFFF"/>
              </a:gs>
              <a:gs pos="50000">
                <a:srgbClr val="A1A1A1"/>
              </a:gs>
              <a:gs pos="100000">
                <a:srgbClr val="FFFFFF"/>
              </a:gs>
            </a:gsLst>
            <a:lin ang="18900000" scaled="1"/>
          </a:gradFill>
          <a:ln>
            <a:noFill/>
          </a:ln>
          <a:effectLst>
            <a:prstShdw prst="shdw17" dist="17961" dir="2700000">
              <a:srgbClr val="999999"/>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18436" name="Text Box 4"/>
          <p:cNvSpPr txBox="1">
            <a:spLocks noChangeArrowheads="1"/>
          </p:cNvSpPr>
          <p:nvPr/>
        </p:nvSpPr>
        <p:spPr bwMode="auto">
          <a:xfrm>
            <a:off x="3865563" y="3121025"/>
            <a:ext cx="1662112"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r>
              <a:rPr lang="zh-CN" altLang="en-US">
                <a:solidFill>
                  <a:srgbClr val="080808"/>
                </a:solidFill>
                <a:effectLst>
                  <a:outerShdw blurRad="38100" dist="38100" dir="2700000" algn="tl">
                    <a:srgbClr val="C0C0C0"/>
                  </a:outerShdw>
                </a:effectLst>
                <a:ea typeface="宋体" pitchFamily="2" charset="-122"/>
              </a:rPr>
              <a:t>在此添加标题或目录索引</a:t>
            </a:r>
            <a:endParaRPr lang="zh-CN" altLang="en-US" sz="2000" b="0">
              <a:solidFill>
                <a:srgbClr val="000000"/>
              </a:solidFill>
              <a:ea typeface="宋体" pitchFamily="2" charset="-122"/>
            </a:endParaRPr>
          </a:p>
        </p:txBody>
      </p:sp>
      <p:sp>
        <p:nvSpPr>
          <p:cNvPr id="18437" name="Oval 5"/>
          <p:cNvSpPr>
            <a:spLocks noChangeArrowheads="1"/>
          </p:cNvSpPr>
          <p:nvPr/>
        </p:nvSpPr>
        <p:spPr bwMode="auto">
          <a:xfrm>
            <a:off x="6286500" y="4189413"/>
            <a:ext cx="1439863" cy="1425575"/>
          </a:xfrm>
          <a:prstGeom prst="ellipse">
            <a:avLst/>
          </a:prstGeom>
          <a:gradFill rotWithShape="1">
            <a:gsLst>
              <a:gs pos="0">
                <a:srgbClr val="BC000D"/>
              </a:gs>
              <a:gs pos="100000">
                <a:srgbClr val="3C0004"/>
              </a:gs>
            </a:gsLst>
            <a:lin ang="5400000" scaled="1"/>
          </a:gradFill>
          <a:ln w="38100" cap="flat" cmpd="sng">
            <a:solidFill>
              <a:srgbClr val="F8F8F8">
                <a:alpha val="75000"/>
              </a:srgbClr>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pic>
        <p:nvPicPr>
          <p:cNvPr id="18438" name="Picture 6" descr="cir_lighteffect0"/>
          <p:cNvPicPr>
            <a:picLocks noChangeAspect="1" noChangeArrowheads="1"/>
          </p:cNvPicPr>
          <p:nvPr/>
        </p:nvPicPr>
        <p:blipFill>
          <a:blip r:embed="rId2">
            <a:lum bright="18000" contrast="-12000"/>
            <a:extLst>
              <a:ext uri="{28A0092B-C50C-407E-A947-70E740481C1C}">
                <a14:useLocalDpi xmlns:a14="http://schemas.microsoft.com/office/drawing/2010/main" val="0"/>
              </a:ext>
            </a:extLst>
          </a:blip>
          <a:srcRect/>
          <a:stretch>
            <a:fillRect/>
          </a:stretch>
        </p:blipFill>
        <p:spPr bwMode="auto">
          <a:xfrm>
            <a:off x="6245225" y="4124325"/>
            <a:ext cx="1511300" cy="129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8439" name="Rectangle 7"/>
          <p:cNvSpPr>
            <a:spLocks noChangeArrowheads="1"/>
          </p:cNvSpPr>
          <p:nvPr/>
        </p:nvSpPr>
        <p:spPr bwMode="auto">
          <a:xfrm>
            <a:off x="6269038" y="4659313"/>
            <a:ext cx="1493837"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r>
              <a:rPr lang="en-US" altLang="zh-CN" sz="2000">
                <a:solidFill>
                  <a:srgbClr val="F8F8F8"/>
                </a:solidFill>
                <a:effectLst>
                  <a:outerShdw blurRad="38100" dist="38100" dir="2700000" algn="tl">
                    <a:srgbClr val="C0C0C0"/>
                  </a:outerShdw>
                </a:effectLst>
                <a:ea typeface="宋体" pitchFamily="2" charset="-122"/>
              </a:rPr>
              <a:t> </a:t>
            </a:r>
            <a:r>
              <a:rPr lang="zh-CN" altLang="en-US" sz="2000">
                <a:solidFill>
                  <a:srgbClr val="F8F8F8"/>
                </a:solidFill>
                <a:effectLst>
                  <a:outerShdw blurRad="38100" dist="38100" dir="2700000" algn="tl">
                    <a:srgbClr val="C0C0C0"/>
                  </a:outerShdw>
                </a:effectLst>
                <a:ea typeface="宋体" pitchFamily="2" charset="-122"/>
              </a:rPr>
              <a:t>在此添加标题</a:t>
            </a:r>
            <a:endParaRPr lang="zh-CN" altLang="en-US" sz="2000" b="0">
              <a:solidFill>
                <a:srgbClr val="000000"/>
              </a:solidFill>
              <a:ea typeface="宋体" pitchFamily="2" charset="-122"/>
            </a:endParaRPr>
          </a:p>
        </p:txBody>
      </p:sp>
      <p:sp>
        <p:nvSpPr>
          <p:cNvPr id="18440" name="Oval 8"/>
          <p:cNvSpPr>
            <a:spLocks noChangeArrowheads="1"/>
          </p:cNvSpPr>
          <p:nvPr/>
        </p:nvSpPr>
        <p:spPr bwMode="auto">
          <a:xfrm>
            <a:off x="6183313" y="4087813"/>
            <a:ext cx="1649412" cy="1647825"/>
          </a:xfrm>
          <a:prstGeom prst="ellipse">
            <a:avLst/>
          </a:prstGeom>
          <a:noFill/>
          <a:ln w="19050" cap="rnd" cmpd="sng">
            <a:solidFill>
              <a:srgbClr val="EAEAEA"/>
            </a:solidFill>
            <a:prstDash val="sysDot"/>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18441" name="Oval 9"/>
          <p:cNvSpPr>
            <a:spLocks noChangeArrowheads="1"/>
          </p:cNvSpPr>
          <p:nvPr/>
        </p:nvSpPr>
        <p:spPr bwMode="auto">
          <a:xfrm>
            <a:off x="3443288" y="2332038"/>
            <a:ext cx="2481262" cy="2482850"/>
          </a:xfrm>
          <a:prstGeom prst="ellipse">
            <a:avLst/>
          </a:prstGeom>
          <a:noFill/>
          <a:ln w="38100" cap="flat" cmpd="sng">
            <a:solidFill>
              <a:srgbClr val="EAEAEA"/>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18442" name="Line 10"/>
          <p:cNvSpPr>
            <a:spLocks noChangeShapeType="1"/>
          </p:cNvSpPr>
          <p:nvPr/>
        </p:nvSpPr>
        <p:spPr bwMode="auto">
          <a:xfrm flipV="1">
            <a:off x="3144838" y="4310063"/>
            <a:ext cx="487362" cy="304800"/>
          </a:xfrm>
          <a:prstGeom prst="line">
            <a:avLst/>
          </a:prstGeom>
          <a:noFill/>
          <a:ln w="38100" cap="flat" cmpd="sng">
            <a:solidFill>
              <a:srgbClr val="EAEAE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8443" name="Line 11"/>
          <p:cNvSpPr>
            <a:spLocks noChangeShapeType="1"/>
          </p:cNvSpPr>
          <p:nvPr/>
        </p:nvSpPr>
        <p:spPr bwMode="auto">
          <a:xfrm flipV="1">
            <a:off x="3060700" y="4159250"/>
            <a:ext cx="485775" cy="304800"/>
          </a:xfrm>
          <a:prstGeom prst="line">
            <a:avLst/>
          </a:prstGeom>
          <a:noFill/>
          <a:ln w="38100" cap="flat" cmpd="sng">
            <a:solidFill>
              <a:srgbClr val="EAEAE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8444" name="Line 12"/>
          <p:cNvSpPr>
            <a:spLocks noChangeShapeType="1"/>
          </p:cNvSpPr>
          <p:nvPr/>
        </p:nvSpPr>
        <p:spPr bwMode="auto">
          <a:xfrm flipV="1">
            <a:off x="5757863" y="2641600"/>
            <a:ext cx="487362" cy="304800"/>
          </a:xfrm>
          <a:prstGeom prst="line">
            <a:avLst/>
          </a:prstGeom>
          <a:noFill/>
          <a:ln w="38100" cap="flat" cmpd="sng">
            <a:solidFill>
              <a:srgbClr val="EAEAE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8445" name="Line 13"/>
          <p:cNvSpPr>
            <a:spLocks noChangeShapeType="1"/>
          </p:cNvSpPr>
          <p:nvPr/>
        </p:nvSpPr>
        <p:spPr bwMode="auto">
          <a:xfrm flipV="1">
            <a:off x="5649913" y="2508250"/>
            <a:ext cx="488950" cy="304800"/>
          </a:xfrm>
          <a:prstGeom prst="line">
            <a:avLst/>
          </a:prstGeom>
          <a:noFill/>
          <a:ln w="38100" cap="flat" cmpd="sng">
            <a:solidFill>
              <a:srgbClr val="EAEAE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8446" name="Oval 14"/>
          <p:cNvSpPr>
            <a:spLocks noChangeArrowheads="1"/>
          </p:cNvSpPr>
          <p:nvPr/>
        </p:nvSpPr>
        <p:spPr bwMode="auto">
          <a:xfrm>
            <a:off x="1712913" y="4313238"/>
            <a:ext cx="1441450" cy="1425575"/>
          </a:xfrm>
          <a:prstGeom prst="ellipse">
            <a:avLst/>
          </a:prstGeom>
          <a:gradFill rotWithShape="1">
            <a:gsLst>
              <a:gs pos="0">
                <a:srgbClr val="3A0004"/>
              </a:gs>
              <a:gs pos="100000">
                <a:srgbClr val="120001"/>
              </a:gs>
            </a:gsLst>
            <a:lin ang="5400000" scaled="1"/>
          </a:gradFill>
          <a:ln w="38100" cap="flat" cmpd="sng">
            <a:solidFill>
              <a:srgbClr val="F8F8F8">
                <a:alpha val="75000"/>
              </a:srgbClr>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pic>
        <p:nvPicPr>
          <p:cNvPr id="18447" name="Picture 15" descr="cir_lighteffect0"/>
          <p:cNvPicPr>
            <a:picLocks noChangeAspect="1" noChangeArrowheads="1"/>
          </p:cNvPicPr>
          <p:nvPr/>
        </p:nvPicPr>
        <p:blipFill>
          <a:blip r:embed="rId2">
            <a:lum bright="18000" contrast="-12000"/>
            <a:extLst>
              <a:ext uri="{28A0092B-C50C-407E-A947-70E740481C1C}">
                <a14:useLocalDpi xmlns:a14="http://schemas.microsoft.com/office/drawing/2010/main" val="0"/>
              </a:ext>
            </a:extLst>
          </a:blip>
          <a:srcRect/>
          <a:stretch>
            <a:fillRect/>
          </a:stretch>
        </p:blipFill>
        <p:spPr bwMode="auto">
          <a:xfrm>
            <a:off x="1673225" y="4248150"/>
            <a:ext cx="1511300" cy="129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8448" name="Rectangle 16"/>
          <p:cNvSpPr>
            <a:spLocks noChangeArrowheads="1"/>
          </p:cNvSpPr>
          <p:nvPr/>
        </p:nvSpPr>
        <p:spPr bwMode="auto">
          <a:xfrm>
            <a:off x="1695450" y="4760913"/>
            <a:ext cx="1493838"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r>
              <a:rPr lang="en-US" altLang="zh-CN" sz="2000">
                <a:solidFill>
                  <a:srgbClr val="F8F8F8"/>
                </a:solidFill>
                <a:effectLst>
                  <a:outerShdw blurRad="38100" dist="38100" dir="2700000" algn="tl">
                    <a:srgbClr val="C0C0C0"/>
                  </a:outerShdw>
                </a:effectLst>
                <a:ea typeface="宋体" pitchFamily="2" charset="-122"/>
              </a:rPr>
              <a:t> </a:t>
            </a:r>
            <a:r>
              <a:rPr lang="zh-CN" altLang="en-US" sz="2000">
                <a:solidFill>
                  <a:srgbClr val="F8F8F8"/>
                </a:solidFill>
                <a:effectLst>
                  <a:outerShdw blurRad="38100" dist="38100" dir="2700000" algn="tl">
                    <a:srgbClr val="C0C0C0"/>
                  </a:outerShdw>
                </a:effectLst>
                <a:ea typeface="宋体" pitchFamily="2" charset="-122"/>
              </a:rPr>
              <a:t>在此添加标题</a:t>
            </a:r>
            <a:endParaRPr lang="zh-CN" altLang="en-US" sz="2000" b="0">
              <a:solidFill>
                <a:srgbClr val="000000"/>
              </a:solidFill>
              <a:ea typeface="宋体" pitchFamily="2" charset="-122"/>
            </a:endParaRPr>
          </a:p>
        </p:txBody>
      </p:sp>
      <p:sp>
        <p:nvSpPr>
          <p:cNvPr id="18449" name="Oval 17"/>
          <p:cNvSpPr>
            <a:spLocks noChangeArrowheads="1"/>
          </p:cNvSpPr>
          <p:nvPr/>
        </p:nvSpPr>
        <p:spPr bwMode="auto">
          <a:xfrm>
            <a:off x="1611313" y="4211638"/>
            <a:ext cx="1647825" cy="1646237"/>
          </a:xfrm>
          <a:prstGeom prst="ellipse">
            <a:avLst/>
          </a:prstGeom>
          <a:noFill/>
          <a:ln w="19050" cap="rnd" cmpd="sng">
            <a:solidFill>
              <a:srgbClr val="EAEAEA"/>
            </a:solidFill>
            <a:prstDash val="sysDot"/>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18450" name="Oval 18"/>
          <p:cNvSpPr>
            <a:spLocks noChangeArrowheads="1"/>
          </p:cNvSpPr>
          <p:nvPr/>
        </p:nvSpPr>
        <p:spPr bwMode="auto">
          <a:xfrm>
            <a:off x="1655763" y="1449388"/>
            <a:ext cx="1439862" cy="1423987"/>
          </a:xfrm>
          <a:prstGeom prst="ellipse">
            <a:avLst/>
          </a:prstGeom>
          <a:gradFill rotWithShape="1">
            <a:gsLst>
              <a:gs pos="0">
                <a:srgbClr val="FF3B3B"/>
              </a:gs>
              <a:gs pos="100000">
                <a:srgbClr val="761B1B"/>
              </a:gs>
            </a:gsLst>
            <a:lin ang="5400000" scaled="1"/>
          </a:gradFill>
          <a:ln w="38100" cap="flat" cmpd="sng">
            <a:solidFill>
              <a:srgbClr val="F8F8F8">
                <a:alpha val="75000"/>
              </a:srgbClr>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pic>
        <p:nvPicPr>
          <p:cNvPr id="18451" name="Picture 19" descr="cir_lighteffect0"/>
          <p:cNvPicPr>
            <a:picLocks noChangeAspect="1" noChangeArrowheads="1"/>
          </p:cNvPicPr>
          <p:nvPr/>
        </p:nvPicPr>
        <p:blipFill>
          <a:blip r:embed="rId2">
            <a:lum bright="18000" contrast="-12000"/>
            <a:extLst>
              <a:ext uri="{28A0092B-C50C-407E-A947-70E740481C1C}">
                <a14:useLocalDpi xmlns:a14="http://schemas.microsoft.com/office/drawing/2010/main" val="0"/>
              </a:ext>
            </a:extLst>
          </a:blip>
          <a:srcRect/>
          <a:stretch>
            <a:fillRect/>
          </a:stretch>
        </p:blipFill>
        <p:spPr bwMode="auto">
          <a:xfrm>
            <a:off x="1614488" y="1384300"/>
            <a:ext cx="1511300" cy="1293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8452" name="Rectangle 20"/>
          <p:cNvSpPr>
            <a:spLocks noChangeArrowheads="1"/>
          </p:cNvSpPr>
          <p:nvPr/>
        </p:nvSpPr>
        <p:spPr bwMode="auto">
          <a:xfrm>
            <a:off x="1638300" y="1876425"/>
            <a:ext cx="1493838"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r>
              <a:rPr lang="en-US" altLang="zh-CN" sz="2000">
                <a:solidFill>
                  <a:srgbClr val="F8F8F8"/>
                </a:solidFill>
                <a:effectLst>
                  <a:outerShdw blurRad="38100" dist="38100" dir="2700000" algn="tl">
                    <a:srgbClr val="C0C0C0"/>
                  </a:outerShdw>
                </a:effectLst>
                <a:ea typeface="宋体" pitchFamily="2" charset="-122"/>
              </a:rPr>
              <a:t> </a:t>
            </a:r>
            <a:r>
              <a:rPr lang="zh-CN" altLang="en-US" sz="2000">
                <a:solidFill>
                  <a:srgbClr val="F8F8F8"/>
                </a:solidFill>
                <a:effectLst>
                  <a:outerShdw blurRad="38100" dist="38100" dir="2700000" algn="tl">
                    <a:srgbClr val="C0C0C0"/>
                  </a:outerShdw>
                </a:effectLst>
                <a:ea typeface="宋体" pitchFamily="2" charset="-122"/>
              </a:rPr>
              <a:t>在此添加标题</a:t>
            </a:r>
            <a:endParaRPr lang="zh-CN" altLang="en-US" sz="2000" b="0">
              <a:solidFill>
                <a:srgbClr val="000000"/>
              </a:solidFill>
              <a:ea typeface="宋体" pitchFamily="2" charset="-122"/>
            </a:endParaRPr>
          </a:p>
        </p:txBody>
      </p:sp>
      <p:sp>
        <p:nvSpPr>
          <p:cNvPr id="18453" name="Oval 21"/>
          <p:cNvSpPr>
            <a:spLocks noChangeArrowheads="1"/>
          </p:cNvSpPr>
          <p:nvPr/>
        </p:nvSpPr>
        <p:spPr bwMode="auto">
          <a:xfrm>
            <a:off x="1552575" y="1346200"/>
            <a:ext cx="1649413" cy="1646238"/>
          </a:xfrm>
          <a:prstGeom prst="ellipse">
            <a:avLst/>
          </a:prstGeom>
          <a:noFill/>
          <a:ln w="19050" cap="rnd" cmpd="sng">
            <a:solidFill>
              <a:srgbClr val="EAEAEA"/>
            </a:solidFill>
            <a:prstDash val="sysDot"/>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18454" name="Line 22"/>
          <p:cNvSpPr>
            <a:spLocks noChangeShapeType="1"/>
          </p:cNvSpPr>
          <p:nvPr/>
        </p:nvSpPr>
        <p:spPr bwMode="auto">
          <a:xfrm>
            <a:off x="3076575" y="2551113"/>
            <a:ext cx="561975" cy="342900"/>
          </a:xfrm>
          <a:prstGeom prst="line">
            <a:avLst/>
          </a:prstGeom>
          <a:noFill/>
          <a:ln w="38100" cap="flat" cmpd="sng">
            <a:solidFill>
              <a:srgbClr val="EAEAE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8455" name="Line 23"/>
          <p:cNvSpPr>
            <a:spLocks noChangeShapeType="1"/>
          </p:cNvSpPr>
          <p:nvPr/>
        </p:nvSpPr>
        <p:spPr bwMode="auto">
          <a:xfrm>
            <a:off x="2990850" y="2695575"/>
            <a:ext cx="563563" cy="342900"/>
          </a:xfrm>
          <a:prstGeom prst="line">
            <a:avLst/>
          </a:prstGeom>
          <a:noFill/>
          <a:ln w="38100" cap="flat" cmpd="sng">
            <a:solidFill>
              <a:srgbClr val="EAEAE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8456" name="Oval 24"/>
          <p:cNvSpPr>
            <a:spLocks noChangeArrowheads="1"/>
          </p:cNvSpPr>
          <p:nvPr/>
        </p:nvSpPr>
        <p:spPr bwMode="auto">
          <a:xfrm>
            <a:off x="6227763" y="1449388"/>
            <a:ext cx="1439862" cy="1423987"/>
          </a:xfrm>
          <a:prstGeom prst="ellipse">
            <a:avLst/>
          </a:prstGeom>
          <a:gradFill rotWithShape="1">
            <a:gsLst>
              <a:gs pos="0">
                <a:srgbClr val="FF0517"/>
              </a:gs>
              <a:gs pos="100000">
                <a:srgbClr val="510207"/>
              </a:gs>
            </a:gsLst>
            <a:lin ang="5400000" scaled="1"/>
          </a:gradFill>
          <a:ln w="38100" cap="flat" cmpd="sng">
            <a:solidFill>
              <a:srgbClr val="F8F8F8">
                <a:alpha val="75000"/>
              </a:srgbClr>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pic>
        <p:nvPicPr>
          <p:cNvPr id="18457" name="Picture 25" descr="cir_lighteffect0"/>
          <p:cNvPicPr>
            <a:picLocks noChangeAspect="1" noChangeArrowheads="1"/>
          </p:cNvPicPr>
          <p:nvPr/>
        </p:nvPicPr>
        <p:blipFill>
          <a:blip r:embed="rId2">
            <a:lum bright="18000" contrast="-12000"/>
            <a:extLst>
              <a:ext uri="{28A0092B-C50C-407E-A947-70E740481C1C}">
                <a14:useLocalDpi xmlns:a14="http://schemas.microsoft.com/office/drawing/2010/main" val="0"/>
              </a:ext>
            </a:extLst>
          </a:blip>
          <a:srcRect/>
          <a:stretch>
            <a:fillRect/>
          </a:stretch>
        </p:blipFill>
        <p:spPr bwMode="auto">
          <a:xfrm>
            <a:off x="6186488" y="1384300"/>
            <a:ext cx="1511300" cy="1293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8458" name="Rectangle 26"/>
          <p:cNvSpPr>
            <a:spLocks noChangeArrowheads="1"/>
          </p:cNvSpPr>
          <p:nvPr/>
        </p:nvSpPr>
        <p:spPr bwMode="auto">
          <a:xfrm>
            <a:off x="6210300" y="1865313"/>
            <a:ext cx="1493838"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r>
              <a:rPr lang="en-US" altLang="zh-CN" sz="2000">
                <a:solidFill>
                  <a:srgbClr val="F8F8F8"/>
                </a:solidFill>
                <a:effectLst>
                  <a:outerShdw blurRad="38100" dist="38100" dir="2700000" algn="tl">
                    <a:srgbClr val="C0C0C0"/>
                  </a:outerShdw>
                </a:effectLst>
                <a:ea typeface="宋体" pitchFamily="2" charset="-122"/>
              </a:rPr>
              <a:t> </a:t>
            </a:r>
            <a:r>
              <a:rPr lang="zh-CN" altLang="en-US" sz="2000">
                <a:solidFill>
                  <a:srgbClr val="F8F8F8"/>
                </a:solidFill>
                <a:effectLst>
                  <a:outerShdw blurRad="38100" dist="38100" dir="2700000" algn="tl">
                    <a:srgbClr val="C0C0C0"/>
                  </a:outerShdw>
                </a:effectLst>
                <a:ea typeface="宋体" pitchFamily="2" charset="-122"/>
              </a:rPr>
              <a:t>在此添加标题</a:t>
            </a:r>
            <a:endParaRPr lang="zh-CN" altLang="en-US" sz="2000" b="0">
              <a:solidFill>
                <a:srgbClr val="000000"/>
              </a:solidFill>
              <a:ea typeface="宋体" pitchFamily="2" charset="-122"/>
            </a:endParaRPr>
          </a:p>
        </p:txBody>
      </p:sp>
      <p:sp>
        <p:nvSpPr>
          <p:cNvPr id="18459" name="Oval 27"/>
          <p:cNvSpPr>
            <a:spLocks noChangeArrowheads="1"/>
          </p:cNvSpPr>
          <p:nvPr/>
        </p:nvSpPr>
        <p:spPr bwMode="auto">
          <a:xfrm>
            <a:off x="6091238" y="1346200"/>
            <a:ext cx="1681162" cy="1646238"/>
          </a:xfrm>
          <a:prstGeom prst="ellipse">
            <a:avLst/>
          </a:prstGeom>
          <a:noFill/>
          <a:ln w="19050" cap="rnd" cmpd="sng">
            <a:solidFill>
              <a:srgbClr val="EAEAEA"/>
            </a:solidFill>
            <a:prstDash val="sysDot"/>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18460" name="Line 28"/>
          <p:cNvSpPr>
            <a:spLocks noChangeShapeType="1"/>
          </p:cNvSpPr>
          <p:nvPr/>
        </p:nvSpPr>
        <p:spPr bwMode="auto">
          <a:xfrm>
            <a:off x="5840413" y="4013200"/>
            <a:ext cx="561975" cy="342900"/>
          </a:xfrm>
          <a:prstGeom prst="line">
            <a:avLst/>
          </a:prstGeom>
          <a:noFill/>
          <a:ln w="38100" cap="flat" cmpd="sng">
            <a:solidFill>
              <a:srgbClr val="EAEAE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8461" name="Line 29"/>
          <p:cNvSpPr>
            <a:spLocks noChangeShapeType="1"/>
          </p:cNvSpPr>
          <p:nvPr/>
        </p:nvSpPr>
        <p:spPr bwMode="auto">
          <a:xfrm>
            <a:off x="5754688" y="4157663"/>
            <a:ext cx="563562" cy="344487"/>
          </a:xfrm>
          <a:prstGeom prst="line">
            <a:avLst/>
          </a:prstGeom>
          <a:noFill/>
          <a:ln w="38100" cap="flat" cmpd="sng">
            <a:solidFill>
              <a:srgbClr val="EAEAE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8462" name="Text Box 30"/>
          <p:cNvSpPr txBox="1">
            <a:spLocks noChangeArrowheads="1"/>
          </p:cNvSpPr>
          <p:nvPr/>
        </p:nvSpPr>
        <p:spPr bwMode="auto">
          <a:xfrm>
            <a:off x="3756025" y="1616075"/>
            <a:ext cx="1731963"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r>
              <a:rPr lang="zh-CN" altLang="en-US" sz="1600">
                <a:solidFill>
                  <a:srgbClr val="C5C5C5"/>
                </a:solidFill>
                <a:ea typeface="宋体" pitchFamily="2" charset="-122"/>
              </a:rPr>
              <a:t>添加文字信息</a:t>
            </a:r>
            <a:endParaRPr lang="zh-CN" altLang="en-US" sz="1600" b="0">
              <a:solidFill>
                <a:srgbClr val="C5C5C5"/>
              </a:solidFill>
              <a:ea typeface="宋体" pitchFamily="2" charset="-122"/>
            </a:endParaRPr>
          </a:p>
        </p:txBody>
      </p:sp>
      <p:sp>
        <p:nvSpPr>
          <p:cNvPr id="18463" name="Text Box 31"/>
          <p:cNvSpPr txBox="1">
            <a:spLocks noChangeArrowheads="1"/>
          </p:cNvSpPr>
          <p:nvPr/>
        </p:nvSpPr>
        <p:spPr bwMode="auto">
          <a:xfrm>
            <a:off x="1416050" y="3386138"/>
            <a:ext cx="1731963"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r>
              <a:rPr lang="zh-CN" altLang="en-US" sz="1600">
                <a:solidFill>
                  <a:srgbClr val="C5C5C5"/>
                </a:solidFill>
                <a:ea typeface="宋体" pitchFamily="2" charset="-122"/>
              </a:rPr>
              <a:t>添加文字信息</a:t>
            </a:r>
            <a:endParaRPr lang="zh-CN" altLang="en-US" sz="1600" b="0">
              <a:solidFill>
                <a:srgbClr val="C5C5C5"/>
              </a:solidFill>
              <a:ea typeface="宋体" pitchFamily="2" charset="-122"/>
            </a:endParaRPr>
          </a:p>
        </p:txBody>
      </p:sp>
      <p:sp>
        <p:nvSpPr>
          <p:cNvPr id="18464" name="Text Box 32"/>
          <p:cNvSpPr txBox="1">
            <a:spLocks noChangeArrowheads="1"/>
          </p:cNvSpPr>
          <p:nvPr/>
        </p:nvSpPr>
        <p:spPr bwMode="auto">
          <a:xfrm>
            <a:off x="6269038" y="3386138"/>
            <a:ext cx="173196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r>
              <a:rPr lang="zh-CN" altLang="en-US" sz="1600">
                <a:solidFill>
                  <a:srgbClr val="C5C5C5"/>
                </a:solidFill>
                <a:ea typeface="宋体" pitchFamily="2" charset="-122"/>
              </a:rPr>
              <a:t>添加文字信息</a:t>
            </a:r>
            <a:endParaRPr lang="zh-CN" altLang="en-US" sz="1600" b="0">
              <a:solidFill>
                <a:srgbClr val="C5C5C5"/>
              </a:solidFill>
              <a:ea typeface="宋体" pitchFamily="2" charset="-122"/>
            </a:endParaRPr>
          </a:p>
        </p:txBody>
      </p:sp>
      <p:sp>
        <p:nvSpPr>
          <p:cNvPr id="18465" name="Text Box 33"/>
          <p:cNvSpPr txBox="1">
            <a:spLocks noChangeArrowheads="1"/>
          </p:cNvSpPr>
          <p:nvPr/>
        </p:nvSpPr>
        <p:spPr bwMode="auto">
          <a:xfrm>
            <a:off x="3756025" y="5299075"/>
            <a:ext cx="1731963"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r>
              <a:rPr lang="zh-CN" altLang="en-US" sz="1600">
                <a:solidFill>
                  <a:srgbClr val="C5C5C5"/>
                </a:solidFill>
                <a:ea typeface="宋体" pitchFamily="2" charset="-122"/>
              </a:rPr>
              <a:t>添加文字信息</a:t>
            </a:r>
            <a:endParaRPr lang="zh-CN" altLang="en-US" sz="1600" b="0">
              <a:solidFill>
                <a:srgbClr val="C5C5C5"/>
              </a:solidFill>
              <a:ea typeface="宋体" pitchFamily="2" charset="-122"/>
            </a:endParaRPr>
          </a:p>
        </p:txBody>
      </p:sp>
    </p:spTree>
  </p:cSld>
  <p:clrMapOvr>
    <a:masterClrMapping/>
  </p:clrMapOvr>
  <p:transition advClick="0" advTm="1000">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9" presetClass="entr" presetSubtype="0" decel="100000" fill="hold" grpId="2" nodeType="clickEffect">
                                  <p:stCondLst>
                                    <p:cond delay="0"/>
                                  </p:stCondLst>
                                  <p:childTnLst>
                                    <p:set>
                                      <p:cBhvr>
                                        <p:cTn id="6" dur="1" fill="hold">
                                          <p:stCondLst>
                                            <p:cond delay="0"/>
                                          </p:stCondLst>
                                        </p:cTn>
                                        <p:tgtEl>
                                          <p:spTgt spid="18434"/>
                                        </p:tgtEl>
                                        <p:attrNameLst>
                                          <p:attrName>style.visibility</p:attrName>
                                        </p:attrNameLst>
                                      </p:cBhvr>
                                      <p:to>
                                        <p:strVal val="visible"/>
                                      </p:to>
                                    </p:set>
                                    <p:anim calcmode="lin" valueType="num">
                                      <p:cBhvr>
                                        <p:cTn id="7" dur="500" fill="hold"/>
                                        <p:tgtEl>
                                          <p:spTgt spid="18434"/>
                                        </p:tgtEl>
                                        <p:attrNameLst>
                                          <p:attrName>ppt_w</p:attrName>
                                        </p:attrNameLst>
                                      </p:cBhvr>
                                      <p:tavLst>
                                        <p:tav tm="0">
                                          <p:val>
                                            <p:fltVal val="0"/>
                                          </p:val>
                                        </p:tav>
                                        <p:tav tm="100000">
                                          <p:val>
                                            <p:strVal val="#ppt_w"/>
                                          </p:val>
                                        </p:tav>
                                      </p:tavLst>
                                    </p:anim>
                                    <p:anim calcmode="lin" valueType="num">
                                      <p:cBhvr>
                                        <p:cTn id="8" dur="500" fill="hold"/>
                                        <p:tgtEl>
                                          <p:spTgt spid="18434"/>
                                        </p:tgtEl>
                                        <p:attrNameLst>
                                          <p:attrName>ppt_h</p:attrName>
                                        </p:attrNameLst>
                                      </p:cBhvr>
                                      <p:tavLst>
                                        <p:tav tm="0">
                                          <p:val>
                                            <p:fltVal val="0"/>
                                          </p:val>
                                        </p:tav>
                                        <p:tav tm="100000">
                                          <p:val>
                                            <p:strVal val="#ppt_h"/>
                                          </p:val>
                                        </p:tav>
                                      </p:tavLst>
                                    </p:anim>
                                    <p:anim calcmode="lin" valueType="num">
                                      <p:cBhvr>
                                        <p:cTn id="9" dur="500" fill="hold"/>
                                        <p:tgtEl>
                                          <p:spTgt spid="18434"/>
                                        </p:tgtEl>
                                        <p:attrNameLst>
                                          <p:attrName>style.rotation</p:attrName>
                                        </p:attrNameLst>
                                      </p:cBhvr>
                                      <p:tavLst>
                                        <p:tav tm="0">
                                          <p:val>
                                            <p:fltVal val="360"/>
                                          </p:val>
                                        </p:tav>
                                        <p:tav tm="100000">
                                          <p:val>
                                            <p:fltVal val="0"/>
                                          </p:val>
                                        </p:tav>
                                      </p:tavLst>
                                    </p:anim>
                                    <p:animEffect transition="in" filter="fade">
                                      <p:cBhvr>
                                        <p:cTn id="10" dur="500"/>
                                        <p:tgtEl>
                                          <p:spTgt spid="18434"/>
                                        </p:tgtEl>
                                      </p:cBhvr>
                                    </p:animEffect>
                                  </p:childTnLst>
                                </p:cTn>
                              </p:par>
                              <p:par>
                                <p:cTn id="11" presetID="49" presetClass="entr" presetSubtype="0" decel="100000" fill="hold" grpId="2" nodeType="withEffect">
                                  <p:stCondLst>
                                    <p:cond delay="0"/>
                                  </p:stCondLst>
                                  <p:childTnLst>
                                    <p:set>
                                      <p:cBhvr>
                                        <p:cTn id="12" dur="1" fill="hold">
                                          <p:stCondLst>
                                            <p:cond delay="0"/>
                                          </p:stCondLst>
                                        </p:cTn>
                                        <p:tgtEl>
                                          <p:spTgt spid="18435"/>
                                        </p:tgtEl>
                                        <p:attrNameLst>
                                          <p:attrName>style.visibility</p:attrName>
                                        </p:attrNameLst>
                                      </p:cBhvr>
                                      <p:to>
                                        <p:strVal val="visible"/>
                                      </p:to>
                                    </p:set>
                                    <p:anim calcmode="lin" valueType="num">
                                      <p:cBhvr>
                                        <p:cTn id="13" dur="500" fill="hold"/>
                                        <p:tgtEl>
                                          <p:spTgt spid="18435"/>
                                        </p:tgtEl>
                                        <p:attrNameLst>
                                          <p:attrName>ppt_w</p:attrName>
                                        </p:attrNameLst>
                                      </p:cBhvr>
                                      <p:tavLst>
                                        <p:tav tm="0">
                                          <p:val>
                                            <p:fltVal val="0"/>
                                          </p:val>
                                        </p:tav>
                                        <p:tav tm="100000">
                                          <p:val>
                                            <p:strVal val="#ppt_w"/>
                                          </p:val>
                                        </p:tav>
                                      </p:tavLst>
                                    </p:anim>
                                    <p:anim calcmode="lin" valueType="num">
                                      <p:cBhvr>
                                        <p:cTn id="14" dur="500" fill="hold"/>
                                        <p:tgtEl>
                                          <p:spTgt spid="18435"/>
                                        </p:tgtEl>
                                        <p:attrNameLst>
                                          <p:attrName>ppt_h</p:attrName>
                                        </p:attrNameLst>
                                      </p:cBhvr>
                                      <p:tavLst>
                                        <p:tav tm="0">
                                          <p:val>
                                            <p:fltVal val="0"/>
                                          </p:val>
                                        </p:tav>
                                        <p:tav tm="100000">
                                          <p:val>
                                            <p:strVal val="#ppt_h"/>
                                          </p:val>
                                        </p:tav>
                                      </p:tavLst>
                                    </p:anim>
                                    <p:anim calcmode="lin" valueType="num">
                                      <p:cBhvr>
                                        <p:cTn id="15" dur="500" fill="hold"/>
                                        <p:tgtEl>
                                          <p:spTgt spid="18435"/>
                                        </p:tgtEl>
                                        <p:attrNameLst>
                                          <p:attrName>style.rotation</p:attrName>
                                        </p:attrNameLst>
                                      </p:cBhvr>
                                      <p:tavLst>
                                        <p:tav tm="0">
                                          <p:val>
                                            <p:fltVal val="360"/>
                                          </p:val>
                                        </p:tav>
                                        <p:tav tm="100000">
                                          <p:val>
                                            <p:fltVal val="0"/>
                                          </p:val>
                                        </p:tav>
                                      </p:tavLst>
                                    </p:anim>
                                    <p:animEffect transition="in" filter="fade">
                                      <p:cBhvr>
                                        <p:cTn id="16" dur="500"/>
                                        <p:tgtEl>
                                          <p:spTgt spid="18435"/>
                                        </p:tgtEl>
                                      </p:cBhvr>
                                    </p:animEffect>
                                  </p:childTnLst>
                                </p:cTn>
                              </p:par>
                              <p:par>
                                <p:cTn id="17" presetID="49" presetClass="entr" presetSubtype="0" decel="100000" fill="hold" grpId="2" nodeType="withEffect">
                                  <p:stCondLst>
                                    <p:cond delay="0"/>
                                  </p:stCondLst>
                                  <p:childTnLst>
                                    <p:set>
                                      <p:cBhvr>
                                        <p:cTn id="18" dur="1" fill="hold">
                                          <p:stCondLst>
                                            <p:cond delay="0"/>
                                          </p:stCondLst>
                                        </p:cTn>
                                        <p:tgtEl>
                                          <p:spTgt spid="18436"/>
                                        </p:tgtEl>
                                        <p:attrNameLst>
                                          <p:attrName>style.visibility</p:attrName>
                                        </p:attrNameLst>
                                      </p:cBhvr>
                                      <p:to>
                                        <p:strVal val="visible"/>
                                      </p:to>
                                    </p:set>
                                    <p:anim calcmode="lin" valueType="num">
                                      <p:cBhvr>
                                        <p:cTn id="19" dur="500" fill="hold"/>
                                        <p:tgtEl>
                                          <p:spTgt spid="18436"/>
                                        </p:tgtEl>
                                        <p:attrNameLst>
                                          <p:attrName>ppt_w</p:attrName>
                                        </p:attrNameLst>
                                      </p:cBhvr>
                                      <p:tavLst>
                                        <p:tav tm="0">
                                          <p:val>
                                            <p:fltVal val="0"/>
                                          </p:val>
                                        </p:tav>
                                        <p:tav tm="100000">
                                          <p:val>
                                            <p:strVal val="#ppt_w"/>
                                          </p:val>
                                        </p:tav>
                                      </p:tavLst>
                                    </p:anim>
                                    <p:anim calcmode="lin" valueType="num">
                                      <p:cBhvr>
                                        <p:cTn id="20" dur="500" fill="hold"/>
                                        <p:tgtEl>
                                          <p:spTgt spid="18436"/>
                                        </p:tgtEl>
                                        <p:attrNameLst>
                                          <p:attrName>ppt_h</p:attrName>
                                        </p:attrNameLst>
                                      </p:cBhvr>
                                      <p:tavLst>
                                        <p:tav tm="0">
                                          <p:val>
                                            <p:fltVal val="0"/>
                                          </p:val>
                                        </p:tav>
                                        <p:tav tm="100000">
                                          <p:val>
                                            <p:strVal val="#ppt_h"/>
                                          </p:val>
                                        </p:tav>
                                      </p:tavLst>
                                    </p:anim>
                                    <p:anim calcmode="lin" valueType="num">
                                      <p:cBhvr>
                                        <p:cTn id="21" dur="500" fill="hold"/>
                                        <p:tgtEl>
                                          <p:spTgt spid="18436"/>
                                        </p:tgtEl>
                                        <p:attrNameLst>
                                          <p:attrName>style.rotation</p:attrName>
                                        </p:attrNameLst>
                                      </p:cBhvr>
                                      <p:tavLst>
                                        <p:tav tm="0">
                                          <p:val>
                                            <p:fltVal val="360"/>
                                          </p:val>
                                        </p:tav>
                                        <p:tav tm="100000">
                                          <p:val>
                                            <p:fltVal val="0"/>
                                          </p:val>
                                        </p:tav>
                                      </p:tavLst>
                                    </p:anim>
                                    <p:animEffect transition="in" filter="fade">
                                      <p:cBhvr>
                                        <p:cTn id="22" dur="500"/>
                                        <p:tgtEl>
                                          <p:spTgt spid="18436"/>
                                        </p:tgtEl>
                                      </p:cBhvr>
                                    </p:animEffect>
                                  </p:childTnLst>
                                </p:cTn>
                              </p:par>
                              <p:par>
                                <p:cTn id="23" presetID="49" presetClass="entr" presetSubtype="0" decel="100000" fill="hold" grpId="2" nodeType="withEffect">
                                  <p:stCondLst>
                                    <p:cond delay="0"/>
                                  </p:stCondLst>
                                  <p:childTnLst>
                                    <p:set>
                                      <p:cBhvr>
                                        <p:cTn id="24" dur="1" fill="hold">
                                          <p:stCondLst>
                                            <p:cond delay="0"/>
                                          </p:stCondLst>
                                        </p:cTn>
                                        <p:tgtEl>
                                          <p:spTgt spid="18441"/>
                                        </p:tgtEl>
                                        <p:attrNameLst>
                                          <p:attrName>style.visibility</p:attrName>
                                        </p:attrNameLst>
                                      </p:cBhvr>
                                      <p:to>
                                        <p:strVal val="visible"/>
                                      </p:to>
                                    </p:set>
                                    <p:anim calcmode="lin" valueType="num">
                                      <p:cBhvr>
                                        <p:cTn id="25" dur="500" fill="hold"/>
                                        <p:tgtEl>
                                          <p:spTgt spid="18441"/>
                                        </p:tgtEl>
                                        <p:attrNameLst>
                                          <p:attrName>ppt_w</p:attrName>
                                        </p:attrNameLst>
                                      </p:cBhvr>
                                      <p:tavLst>
                                        <p:tav tm="0">
                                          <p:val>
                                            <p:fltVal val="0"/>
                                          </p:val>
                                        </p:tav>
                                        <p:tav tm="100000">
                                          <p:val>
                                            <p:strVal val="#ppt_w"/>
                                          </p:val>
                                        </p:tav>
                                      </p:tavLst>
                                    </p:anim>
                                    <p:anim calcmode="lin" valueType="num">
                                      <p:cBhvr>
                                        <p:cTn id="26" dur="500" fill="hold"/>
                                        <p:tgtEl>
                                          <p:spTgt spid="18441"/>
                                        </p:tgtEl>
                                        <p:attrNameLst>
                                          <p:attrName>ppt_h</p:attrName>
                                        </p:attrNameLst>
                                      </p:cBhvr>
                                      <p:tavLst>
                                        <p:tav tm="0">
                                          <p:val>
                                            <p:fltVal val="0"/>
                                          </p:val>
                                        </p:tav>
                                        <p:tav tm="100000">
                                          <p:val>
                                            <p:strVal val="#ppt_h"/>
                                          </p:val>
                                        </p:tav>
                                      </p:tavLst>
                                    </p:anim>
                                    <p:anim calcmode="lin" valueType="num">
                                      <p:cBhvr>
                                        <p:cTn id="27" dur="500" fill="hold"/>
                                        <p:tgtEl>
                                          <p:spTgt spid="18441"/>
                                        </p:tgtEl>
                                        <p:attrNameLst>
                                          <p:attrName>style.rotation</p:attrName>
                                        </p:attrNameLst>
                                      </p:cBhvr>
                                      <p:tavLst>
                                        <p:tav tm="0">
                                          <p:val>
                                            <p:fltVal val="360"/>
                                          </p:val>
                                        </p:tav>
                                        <p:tav tm="100000">
                                          <p:val>
                                            <p:fltVal val="0"/>
                                          </p:val>
                                        </p:tav>
                                      </p:tavLst>
                                    </p:anim>
                                    <p:animEffect transition="in" filter="fade">
                                      <p:cBhvr>
                                        <p:cTn id="28" dur="500"/>
                                        <p:tgtEl>
                                          <p:spTgt spid="18441"/>
                                        </p:tgtEl>
                                      </p:cBhvr>
                                    </p:animEffect>
                                  </p:childTnLst>
                                </p:cTn>
                              </p:par>
                              <p:par>
                                <p:cTn id="29" presetID="49" presetClass="entr" presetSubtype="0" decel="100000" fill="hold" grpId="0" nodeType="withEffect">
                                  <p:stCondLst>
                                    <p:cond delay="0"/>
                                  </p:stCondLst>
                                  <p:childTnLst>
                                    <p:set>
                                      <p:cBhvr>
                                        <p:cTn id="30" dur="1" fill="hold">
                                          <p:stCondLst>
                                            <p:cond delay="0"/>
                                          </p:stCondLst>
                                        </p:cTn>
                                        <p:tgtEl>
                                          <p:spTgt spid="18442"/>
                                        </p:tgtEl>
                                        <p:attrNameLst>
                                          <p:attrName>style.visibility</p:attrName>
                                        </p:attrNameLst>
                                      </p:cBhvr>
                                      <p:to>
                                        <p:strVal val="visible"/>
                                      </p:to>
                                    </p:set>
                                    <p:anim calcmode="lin" valueType="num">
                                      <p:cBhvr>
                                        <p:cTn id="31" dur="500" fill="hold"/>
                                        <p:tgtEl>
                                          <p:spTgt spid="18442"/>
                                        </p:tgtEl>
                                        <p:attrNameLst>
                                          <p:attrName>ppt_w</p:attrName>
                                        </p:attrNameLst>
                                      </p:cBhvr>
                                      <p:tavLst>
                                        <p:tav tm="0">
                                          <p:val>
                                            <p:fltVal val="0"/>
                                          </p:val>
                                        </p:tav>
                                        <p:tav tm="100000">
                                          <p:val>
                                            <p:strVal val="#ppt_w"/>
                                          </p:val>
                                        </p:tav>
                                      </p:tavLst>
                                    </p:anim>
                                    <p:anim calcmode="lin" valueType="num">
                                      <p:cBhvr>
                                        <p:cTn id="32" dur="500" fill="hold"/>
                                        <p:tgtEl>
                                          <p:spTgt spid="18442"/>
                                        </p:tgtEl>
                                        <p:attrNameLst>
                                          <p:attrName>ppt_h</p:attrName>
                                        </p:attrNameLst>
                                      </p:cBhvr>
                                      <p:tavLst>
                                        <p:tav tm="0">
                                          <p:val>
                                            <p:fltVal val="0"/>
                                          </p:val>
                                        </p:tav>
                                        <p:tav tm="100000">
                                          <p:val>
                                            <p:strVal val="#ppt_h"/>
                                          </p:val>
                                        </p:tav>
                                      </p:tavLst>
                                    </p:anim>
                                    <p:anim calcmode="lin" valueType="num">
                                      <p:cBhvr>
                                        <p:cTn id="33" dur="500" fill="hold"/>
                                        <p:tgtEl>
                                          <p:spTgt spid="18442"/>
                                        </p:tgtEl>
                                        <p:attrNameLst>
                                          <p:attrName>style.rotation</p:attrName>
                                        </p:attrNameLst>
                                      </p:cBhvr>
                                      <p:tavLst>
                                        <p:tav tm="0">
                                          <p:val>
                                            <p:fltVal val="360"/>
                                          </p:val>
                                        </p:tav>
                                        <p:tav tm="100000">
                                          <p:val>
                                            <p:fltVal val="0"/>
                                          </p:val>
                                        </p:tav>
                                      </p:tavLst>
                                    </p:anim>
                                    <p:animEffect transition="in" filter="fade">
                                      <p:cBhvr>
                                        <p:cTn id="34" dur="500"/>
                                        <p:tgtEl>
                                          <p:spTgt spid="18442"/>
                                        </p:tgtEl>
                                      </p:cBhvr>
                                    </p:animEffect>
                                  </p:childTnLst>
                                </p:cTn>
                              </p:par>
                              <p:par>
                                <p:cTn id="35" presetID="49" presetClass="entr" presetSubtype="0" decel="100000" fill="hold" grpId="0" nodeType="withEffect">
                                  <p:stCondLst>
                                    <p:cond delay="0"/>
                                  </p:stCondLst>
                                  <p:childTnLst>
                                    <p:set>
                                      <p:cBhvr>
                                        <p:cTn id="36" dur="1" fill="hold">
                                          <p:stCondLst>
                                            <p:cond delay="0"/>
                                          </p:stCondLst>
                                        </p:cTn>
                                        <p:tgtEl>
                                          <p:spTgt spid="18443"/>
                                        </p:tgtEl>
                                        <p:attrNameLst>
                                          <p:attrName>style.visibility</p:attrName>
                                        </p:attrNameLst>
                                      </p:cBhvr>
                                      <p:to>
                                        <p:strVal val="visible"/>
                                      </p:to>
                                    </p:set>
                                    <p:anim calcmode="lin" valueType="num">
                                      <p:cBhvr>
                                        <p:cTn id="37" dur="500" fill="hold"/>
                                        <p:tgtEl>
                                          <p:spTgt spid="18443"/>
                                        </p:tgtEl>
                                        <p:attrNameLst>
                                          <p:attrName>ppt_w</p:attrName>
                                        </p:attrNameLst>
                                      </p:cBhvr>
                                      <p:tavLst>
                                        <p:tav tm="0">
                                          <p:val>
                                            <p:fltVal val="0"/>
                                          </p:val>
                                        </p:tav>
                                        <p:tav tm="100000">
                                          <p:val>
                                            <p:strVal val="#ppt_w"/>
                                          </p:val>
                                        </p:tav>
                                      </p:tavLst>
                                    </p:anim>
                                    <p:anim calcmode="lin" valueType="num">
                                      <p:cBhvr>
                                        <p:cTn id="38" dur="500" fill="hold"/>
                                        <p:tgtEl>
                                          <p:spTgt spid="18443"/>
                                        </p:tgtEl>
                                        <p:attrNameLst>
                                          <p:attrName>ppt_h</p:attrName>
                                        </p:attrNameLst>
                                      </p:cBhvr>
                                      <p:tavLst>
                                        <p:tav tm="0">
                                          <p:val>
                                            <p:fltVal val="0"/>
                                          </p:val>
                                        </p:tav>
                                        <p:tav tm="100000">
                                          <p:val>
                                            <p:strVal val="#ppt_h"/>
                                          </p:val>
                                        </p:tav>
                                      </p:tavLst>
                                    </p:anim>
                                    <p:anim calcmode="lin" valueType="num">
                                      <p:cBhvr>
                                        <p:cTn id="39" dur="500" fill="hold"/>
                                        <p:tgtEl>
                                          <p:spTgt spid="18443"/>
                                        </p:tgtEl>
                                        <p:attrNameLst>
                                          <p:attrName>style.rotation</p:attrName>
                                        </p:attrNameLst>
                                      </p:cBhvr>
                                      <p:tavLst>
                                        <p:tav tm="0">
                                          <p:val>
                                            <p:fltVal val="360"/>
                                          </p:val>
                                        </p:tav>
                                        <p:tav tm="100000">
                                          <p:val>
                                            <p:fltVal val="0"/>
                                          </p:val>
                                        </p:tav>
                                      </p:tavLst>
                                    </p:anim>
                                    <p:animEffect transition="in" filter="fade">
                                      <p:cBhvr>
                                        <p:cTn id="40" dur="500"/>
                                        <p:tgtEl>
                                          <p:spTgt spid="18443"/>
                                        </p:tgtEl>
                                      </p:cBhvr>
                                    </p:animEffect>
                                  </p:childTnLst>
                                </p:cTn>
                              </p:par>
                              <p:par>
                                <p:cTn id="41" presetID="49" presetClass="entr" presetSubtype="0" decel="100000" fill="hold" grpId="0" nodeType="withEffect">
                                  <p:stCondLst>
                                    <p:cond delay="0"/>
                                  </p:stCondLst>
                                  <p:childTnLst>
                                    <p:set>
                                      <p:cBhvr>
                                        <p:cTn id="42" dur="1" fill="hold">
                                          <p:stCondLst>
                                            <p:cond delay="0"/>
                                          </p:stCondLst>
                                        </p:cTn>
                                        <p:tgtEl>
                                          <p:spTgt spid="18444"/>
                                        </p:tgtEl>
                                        <p:attrNameLst>
                                          <p:attrName>style.visibility</p:attrName>
                                        </p:attrNameLst>
                                      </p:cBhvr>
                                      <p:to>
                                        <p:strVal val="visible"/>
                                      </p:to>
                                    </p:set>
                                    <p:anim calcmode="lin" valueType="num">
                                      <p:cBhvr>
                                        <p:cTn id="43" dur="500" fill="hold"/>
                                        <p:tgtEl>
                                          <p:spTgt spid="18444"/>
                                        </p:tgtEl>
                                        <p:attrNameLst>
                                          <p:attrName>ppt_w</p:attrName>
                                        </p:attrNameLst>
                                      </p:cBhvr>
                                      <p:tavLst>
                                        <p:tav tm="0">
                                          <p:val>
                                            <p:fltVal val="0"/>
                                          </p:val>
                                        </p:tav>
                                        <p:tav tm="100000">
                                          <p:val>
                                            <p:strVal val="#ppt_w"/>
                                          </p:val>
                                        </p:tav>
                                      </p:tavLst>
                                    </p:anim>
                                    <p:anim calcmode="lin" valueType="num">
                                      <p:cBhvr>
                                        <p:cTn id="44" dur="500" fill="hold"/>
                                        <p:tgtEl>
                                          <p:spTgt spid="18444"/>
                                        </p:tgtEl>
                                        <p:attrNameLst>
                                          <p:attrName>ppt_h</p:attrName>
                                        </p:attrNameLst>
                                      </p:cBhvr>
                                      <p:tavLst>
                                        <p:tav tm="0">
                                          <p:val>
                                            <p:fltVal val="0"/>
                                          </p:val>
                                        </p:tav>
                                        <p:tav tm="100000">
                                          <p:val>
                                            <p:strVal val="#ppt_h"/>
                                          </p:val>
                                        </p:tav>
                                      </p:tavLst>
                                    </p:anim>
                                    <p:anim calcmode="lin" valueType="num">
                                      <p:cBhvr>
                                        <p:cTn id="45" dur="500" fill="hold"/>
                                        <p:tgtEl>
                                          <p:spTgt spid="18444"/>
                                        </p:tgtEl>
                                        <p:attrNameLst>
                                          <p:attrName>style.rotation</p:attrName>
                                        </p:attrNameLst>
                                      </p:cBhvr>
                                      <p:tavLst>
                                        <p:tav tm="0">
                                          <p:val>
                                            <p:fltVal val="360"/>
                                          </p:val>
                                        </p:tav>
                                        <p:tav tm="100000">
                                          <p:val>
                                            <p:fltVal val="0"/>
                                          </p:val>
                                        </p:tav>
                                      </p:tavLst>
                                    </p:anim>
                                    <p:animEffect transition="in" filter="fade">
                                      <p:cBhvr>
                                        <p:cTn id="46" dur="500"/>
                                        <p:tgtEl>
                                          <p:spTgt spid="18444"/>
                                        </p:tgtEl>
                                      </p:cBhvr>
                                    </p:animEffect>
                                  </p:childTnLst>
                                </p:cTn>
                              </p:par>
                              <p:par>
                                <p:cTn id="47" presetID="49" presetClass="entr" presetSubtype="0" decel="100000" fill="hold" grpId="0" nodeType="withEffect">
                                  <p:stCondLst>
                                    <p:cond delay="0"/>
                                  </p:stCondLst>
                                  <p:childTnLst>
                                    <p:set>
                                      <p:cBhvr>
                                        <p:cTn id="48" dur="1" fill="hold">
                                          <p:stCondLst>
                                            <p:cond delay="0"/>
                                          </p:stCondLst>
                                        </p:cTn>
                                        <p:tgtEl>
                                          <p:spTgt spid="18445"/>
                                        </p:tgtEl>
                                        <p:attrNameLst>
                                          <p:attrName>style.visibility</p:attrName>
                                        </p:attrNameLst>
                                      </p:cBhvr>
                                      <p:to>
                                        <p:strVal val="visible"/>
                                      </p:to>
                                    </p:set>
                                    <p:anim calcmode="lin" valueType="num">
                                      <p:cBhvr>
                                        <p:cTn id="49" dur="500" fill="hold"/>
                                        <p:tgtEl>
                                          <p:spTgt spid="18445"/>
                                        </p:tgtEl>
                                        <p:attrNameLst>
                                          <p:attrName>ppt_w</p:attrName>
                                        </p:attrNameLst>
                                      </p:cBhvr>
                                      <p:tavLst>
                                        <p:tav tm="0">
                                          <p:val>
                                            <p:fltVal val="0"/>
                                          </p:val>
                                        </p:tav>
                                        <p:tav tm="100000">
                                          <p:val>
                                            <p:strVal val="#ppt_w"/>
                                          </p:val>
                                        </p:tav>
                                      </p:tavLst>
                                    </p:anim>
                                    <p:anim calcmode="lin" valueType="num">
                                      <p:cBhvr>
                                        <p:cTn id="50" dur="500" fill="hold"/>
                                        <p:tgtEl>
                                          <p:spTgt spid="18445"/>
                                        </p:tgtEl>
                                        <p:attrNameLst>
                                          <p:attrName>ppt_h</p:attrName>
                                        </p:attrNameLst>
                                      </p:cBhvr>
                                      <p:tavLst>
                                        <p:tav tm="0">
                                          <p:val>
                                            <p:fltVal val="0"/>
                                          </p:val>
                                        </p:tav>
                                        <p:tav tm="100000">
                                          <p:val>
                                            <p:strVal val="#ppt_h"/>
                                          </p:val>
                                        </p:tav>
                                      </p:tavLst>
                                    </p:anim>
                                    <p:anim calcmode="lin" valueType="num">
                                      <p:cBhvr>
                                        <p:cTn id="51" dur="500" fill="hold"/>
                                        <p:tgtEl>
                                          <p:spTgt spid="18445"/>
                                        </p:tgtEl>
                                        <p:attrNameLst>
                                          <p:attrName>style.rotation</p:attrName>
                                        </p:attrNameLst>
                                      </p:cBhvr>
                                      <p:tavLst>
                                        <p:tav tm="0">
                                          <p:val>
                                            <p:fltVal val="360"/>
                                          </p:val>
                                        </p:tav>
                                        <p:tav tm="100000">
                                          <p:val>
                                            <p:fltVal val="0"/>
                                          </p:val>
                                        </p:tav>
                                      </p:tavLst>
                                    </p:anim>
                                    <p:animEffect transition="in" filter="fade">
                                      <p:cBhvr>
                                        <p:cTn id="52" dur="500"/>
                                        <p:tgtEl>
                                          <p:spTgt spid="18445"/>
                                        </p:tgtEl>
                                      </p:cBhvr>
                                    </p:animEffect>
                                  </p:childTnLst>
                                </p:cTn>
                              </p:par>
                              <p:par>
                                <p:cTn id="53" presetID="49" presetClass="entr" presetSubtype="0" decel="100000" fill="hold" grpId="0" nodeType="withEffect">
                                  <p:stCondLst>
                                    <p:cond delay="0"/>
                                  </p:stCondLst>
                                  <p:childTnLst>
                                    <p:set>
                                      <p:cBhvr>
                                        <p:cTn id="54" dur="1" fill="hold">
                                          <p:stCondLst>
                                            <p:cond delay="0"/>
                                          </p:stCondLst>
                                        </p:cTn>
                                        <p:tgtEl>
                                          <p:spTgt spid="18454"/>
                                        </p:tgtEl>
                                        <p:attrNameLst>
                                          <p:attrName>style.visibility</p:attrName>
                                        </p:attrNameLst>
                                      </p:cBhvr>
                                      <p:to>
                                        <p:strVal val="visible"/>
                                      </p:to>
                                    </p:set>
                                    <p:anim calcmode="lin" valueType="num">
                                      <p:cBhvr>
                                        <p:cTn id="55" dur="500" fill="hold"/>
                                        <p:tgtEl>
                                          <p:spTgt spid="18454"/>
                                        </p:tgtEl>
                                        <p:attrNameLst>
                                          <p:attrName>ppt_w</p:attrName>
                                        </p:attrNameLst>
                                      </p:cBhvr>
                                      <p:tavLst>
                                        <p:tav tm="0">
                                          <p:val>
                                            <p:fltVal val="0"/>
                                          </p:val>
                                        </p:tav>
                                        <p:tav tm="100000">
                                          <p:val>
                                            <p:strVal val="#ppt_w"/>
                                          </p:val>
                                        </p:tav>
                                      </p:tavLst>
                                    </p:anim>
                                    <p:anim calcmode="lin" valueType="num">
                                      <p:cBhvr>
                                        <p:cTn id="56" dur="500" fill="hold"/>
                                        <p:tgtEl>
                                          <p:spTgt spid="18454"/>
                                        </p:tgtEl>
                                        <p:attrNameLst>
                                          <p:attrName>ppt_h</p:attrName>
                                        </p:attrNameLst>
                                      </p:cBhvr>
                                      <p:tavLst>
                                        <p:tav tm="0">
                                          <p:val>
                                            <p:fltVal val="0"/>
                                          </p:val>
                                        </p:tav>
                                        <p:tav tm="100000">
                                          <p:val>
                                            <p:strVal val="#ppt_h"/>
                                          </p:val>
                                        </p:tav>
                                      </p:tavLst>
                                    </p:anim>
                                    <p:anim calcmode="lin" valueType="num">
                                      <p:cBhvr>
                                        <p:cTn id="57" dur="500" fill="hold"/>
                                        <p:tgtEl>
                                          <p:spTgt spid="18454"/>
                                        </p:tgtEl>
                                        <p:attrNameLst>
                                          <p:attrName>style.rotation</p:attrName>
                                        </p:attrNameLst>
                                      </p:cBhvr>
                                      <p:tavLst>
                                        <p:tav tm="0">
                                          <p:val>
                                            <p:fltVal val="360"/>
                                          </p:val>
                                        </p:tav>
                                        <p:tav tm="100000">
                                          <p:val>
                                            <p:fltVal val="0"/>
                                          </p:val>
                                        </p:tav>
                                      </p:tavLst>
                                    </p:anim>
                                    <p:animEffect transition="in" filter="fade">
                                      <p:cBhvr>
                                        <p:cTn id="58" dur="500"/>
                                        <p:tgtEl>
                                          <p:spTgt spid="18454"/>
                                        </p:tgtEl>
                                      </p:cBhvr>
                                    </p:animEffect>
                                  </p:childTnLst>
                                </p:cTn>
                              </p:par>
                              <p:par>
                                <p:cTn id="59" presetID="49" presetClass="entr" presetSubtype="0" decel="100000" fill="hold" grpId="0" nodeType="withEffect">
                                  <p:stCondLst>
                                    <p:cond delay="0"/>
                                  </p:stCondLst>
                                  <p:childTnLst>
                                    <p:set>
                                      <p:cBhvr>
                                        <p:cTn id="60" dur="1" fill="hold">
                                          <p:stCondLst>
                                            <p:cond delay="0"/>
                                          </p:stCondLst>
                                        </p:cTn>
                                        <p:tgtEl>
                                          <p:spTgt spid="18455"/>
                                        </p:tgtEl>
                                        <p:attrNameLst>
                                          <p:attrName>style.visibility</p:attrName>
                                        </p:attrNameLst>
                                      </p:cBhvr>
                                      <p:to>
                                        <p:strVal val="visible"/>
                                      </p:to>
                                    </p:set>
                                    <p:anim calcmode="lin" valueType="num">
                                      <p:cBhvr>
                                        <p:cTn id="61" dur="500" fill="hold"/>
                                        <p:tgtEl>
                                          <p:spTgt spid="18455"/>
                                        </p:tgtEl>
                                        <p:attrNameLst>
                                          <p:attrName>ppt_w</p:attrName>
                                        </p:attrNameLst>
                                      </p:cBhvr>
                                      <p:tavLst>
                                        <p:tav tm="0">
                                          <p:val>
                                            <p:fltVal val="0"/>
                                          </p:val>
                                        </p:tav>
                                        <p:tav tm="100000">
                                          <p:val>
                                            <p:strVal val="#ppt_w"/>
                                          </p:val>
                                        </p:tav>
                                      </p:tavLst>
                                    </p:anim>
                                    <p:anim calcmode="lin" valueType="num">
                                      <p:cBhvr>
                                        <p:cTn id="62" dur="500" fill="hold"/>
                                        <p:tgtEl>
                                          <p:spTgt spid="18455"/>
                                        </p:tgtEl>
                                        <p:attrNameLst>
                                          <p:attrName>ppt_h</p:attrName>
                                        </p:attrNameLst>
                                      </p:cBhvr>
                                      <p:tavLst>
                                        <p:tav tm="0">
                                          <p:val>
                                            <p:fltVal val="0"/>
                                          </p:val>
                                        </p:tav>
                                        <p:tav tm="100000">
                                          <p:val>
                                            <p:strVal val="#ppt_h"/>
                                          </p:val>
                                        </p:tav>
                                      </p:tavLst>
                                    </p:anim>
                                    <p:anim calcmode="lin" valueType="num">
                                      <p:cBhvr>
                                        <p:cTn id="63" dur="500" fill="hold"/>
                                        <p:tgtEl>
                                          <p:spTgt spid="18455"/>
                                        </p:tgtEl>
                                        <p:attrNameLst>
                                          <p:attrName>style.rotation</p:attrName>
                                        </p:attrNameLst>
                                      </p:cBhvr>
                                      <p:tavLst>
                                        <p:tav tm="0">
                                          <p:val>
                                            <p:fltVal val="360"/>
                                          </p:val>
                                        </p:tav>
                                        <p:tav tm="100000">
                                          <p:val>
                                            <p:fltVal val="0"/>
                                          </p:val>
                                        </p:tav>
                                      </p:tavLst>
                                    </p:anim>
                                    <p:animEffect transition="in" filter="fade">
                                      <p:cBhvr>
                                        <p:cTn id="64" dur="500"/>
                                        <p:tgtEl>
                                          <p:spTgt spid="18455"/>
                                        </p:tgtEl>
                                      </p:cBhvr>
                                    </p:animEffect>
                                  </p:childTnLst>
                                </p:cTn>
                              </p:par>
                              <p:par>
                                <p:cTn id="65" presetID="49" presetClass="entr" presetSubtype="0" decel="100000" fill="hold" grpId="0" nodeType="withEffect">
                                  <p:stCondLst>
                                    <p:cond delay="0"/>
                                  </p:stCondLst>
                                  <p:childTnLst>
                                    <p:set>
                                      <p:cBhvr>
                                        <p:cTn id="66" dur="1" fill="hold">
                                          <p:stCondLst>
                                            <p:cond delay="0"/>
                                          </p:stCondLst>
                                        </p:cTn>
                                        <p:tgtEl>
                                          <p:spTgt spid="18460"/>
                                        </p:tgtEl>
                                        <p:attrNameLst>
                                          <p:attrName>style.visibility</p:attrName>
                                        </p:attrNameLst>
                                      </p:cBhvr>
                                      <p:to>
                                        <p:strVal val="visible"/>
                                      </p:to>
                                    </p:set>
                                    <p:anim calcmode="lin" valueType="num">
                                      <p:cBhvr>
                                        <p:cTn id="67" dur="500" fill="hold"/>
                                        <p:tgtEl>
                                          <p:spTgt spid="18460"/>
                                        </p:tgtEl>
                                        <p:attrNameLst>
                                          <p:attrName>ppt_w</p:attrName>
                                        </p:attrNameLst>
                                      </p:cBhvr>
                                      <p:tavLst>
                                        <p:tav tm="0">
                                          <p:val>
                                            <p:fltVal val="0"/>
                                          </p:val>
                                        </p:tav>
                                        <p:tav tm="100000">
                                          <p:val>
                                            <p:strVal val="#ppt_w"/>
                                          </p:val>
                                        </p:tav>
                                      </p:tavLst>
                                    </p:anim>
                                    <p:anim calcmode="lin" valueType="num">
                                      <p:cBhvr>
                                        <p:cTn id="68" dur="500" fill="hold"/>
                                        <p:tgtEl>
                                          <p:spTgt spid="18460"/>
                                        </p:tgtEl>
                                        <p:attrNameLst>
                                          <p:attrName>ppt_h</p:attrName>
                                        </p:attrNameLst>
                                      </p:cBhvr>
                                      <p:tavLst>
                                        <p:tav tm="0">
                                          <p:val>
                                            <p:fltVal val="0"/>
                                          </p:val>
                                        </p:tav>
                                        <p:tav tm="100000">
                                          <p:val>
                                            <p:strVal val="#ppt_h"/>
                                          </p:val>
                                        </p:tav>
                                      </p:tavLst>
                                    </p:anim>
                                    <p:anim calcmode="lin" valueType="num">
                                      <p:cBhvr>
                                        <p:cTn id="69" dur="500" fill="hold"/>
                                        <p:tgtEl>
                                          <p:spTgt spid="18460"/>
                                        </p:tgtEl>
                                        <p:attrNameLst>
                                          <p:attrName>style.rotation</p:attrName>
                                        </p:attrNameLst>
                                      </p:cBhvr>
                                      <p:tavLst>
                                        <p:tav tm="0">
                                          <p:val>
                                            <p:fltVal val="360"/>
                                          </p:val>
                                        </p:tav>
                                        <p:tav tm="100000">
                                          <p:val>
                                            <p:fltVal val="0"/>
                                          </p:val>
                                        </p:tav>
                                      </p:tavLst>
                                    </p:anim>
                                    <p:animEffect transition="in" filter="fade">
                                      <p:cBhvr>
                                        <p:cTn id="70" dur="500"/>
                                        <p:tgtEl>
                                          <p:spTgt spid="18460"/>
                                        </p:tgtEl>
                                      </p:cBhvr>
                                    </p:animEffect>
                                  </p:childTnLst>
                                </p:cTn>
                              </p:par>
                              <p:par>
                                <p:cTn id="71" presetID="49" presetClass="entr" presetSubtype="0" decel="100000" fill="hold" grpId="0" nodeType="withEffect">
                                  <p:stCondLst>
                                    <p:cond delay="0"/>
                                  </p:stCondLst>
                                  <p:childTnLst>
                                    <p:set>
                                      <p:cBhvr>
                                        <p:cTn id="72" dur="1" fill="hold">
                                          <p:stCondLst>
                                            <p:cond delay="0"/>
                                          </p:stCondLst>
                                        </p:cTn>
                                        <p:tgtEl>
                                          <p:spTgt spid="18461"/>
                                        </p:tgtEl>
                                        <p:attrNameLst>
                                          <p:attrName>style.visibility</p:attrName>
                                        </p:attrNameLst>
                                      </p:cBhvr>
                                      <p:to>
                                        <p:strVal val="visible"/>
                                      </p:to>
                                    </p:set>
                                    <p:anim calcmode="lin" valueType="num">
                                      <p:cBhvr>
                                        <p:cTn id="73" dur="500" fill="hold"/>
                                        <p:tgtEl>
                                          <p:spTgt spid="18461"/>
                                        </p:tgtEl>
                                        <p:attrNameLst>
                                          <p:attrName>ppt_w</p:attrName>
                                        </p:attrNameLst>
                                      </p:cBhvr>
                                      <p:tavLst>
                                        <p:tav tm="0">
                                          <p:val>
                                            <p:fltVal val="0"/>
                                          </p:val>
                                        </p:tav>
                                        <p:tav tm="100000">
                                          <p:val>
                                            <p:strVal val="#ppt_w"/>
                                          </p:val>
                                        </p:tav>
                                      </p:tavLst>
                                    </p:anim>
                                    <p:anim calcmode="lin" valueType="num">
                                      <p:cBhvr>
                                        <p:cTn id="74" dur="500" fill="hold"/>
                                        <p:tgtEl>
                                          <p:spTgt spid="18461"/>
                                        </p:tgtEl>
                                        <p:attrNameLst>
                                          <p:attrName>ppt_h</p:attrName>
                                        </p:attrNameLst>
                                      </p:cBhvr>
                                      <p:tavLst>
                                        <p:tav tm="0">
                                          <p:val>
                                            <p:fltVal val="0"/>
                                          </p:val>
                                        </p:tav>
                                        <p:tav tm="100000">
                                          <p:val>
                                            <p:strVal val="#ppt_h"/>
                                          </p:val>
                                        </p:tav>
                                      </p:tavLst>
                                    </p:anim>
                                    <p:anim calcmode="lin" valueType="num">
                                      <p:cBhvr>
                                        <p:cTn id="75" dur="500" fill="hold"/>
                                        <p:tgtEl>
                                          <p:spTgt spid="18461"/>
                                        </p:tgtEl>
                                        <p:attrNameLst>
                                          <p:attrName>style.rotation</p:attrName>
                                        </p:attrNameLst>
                                      </p:cBhvr>
                                      <p:tavLst>
                                        <p:tav tm="0">
                                          <p:val>
                                            <p:fltVal val="360"/>
                                          </p:val>
                                        </p:tav>
                                        <p:tav tm="100000">
                                          <p:val>
                                            <p:fltVal val="0"/>
                                          </p:val>
                                        </p:tav>
                                      </p:tavLst>
                                    </p:anim>
                                    <p:animEffect transition="in" filter="fade">
                                      <p:cBhvr>
                                        <p:cTn id="76" dur="500"/>
                                        <p:tgtEl>
                                          <p:spTgt spid="18461"/>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49" presetClass="entr" presetSubtype="0" decel="100000" fill="hold" grpId="0" nodeType="clickEffect">
                                  <p:stCondLst>
                                    <p:cond delay="0"/>
                                  </p:stCondLst>
                                  <p:childTnLst>
                                    <p:set>
                                      <p:cBhvr>
                                        <p:cTn id="80" dur="1" fill="hold">
                                          <p:stCondLst>
                                            <p:cond delay="0"/>
                                          </p:stCondLst>
                                        </p:cTn>
                                        <p:tgtEl>
                                          <p:spTgt spid="18450"/>
                                        </p:tgtEl>
                                        <p:attrNameLst>
                                          <p:attrName>style.visibility</p:attrName>
                                        </p:attrNameLst>
                                      </p:cBhvr>
                                      <p:to>
                                        <p:strVal val="visible"/>
                                      </p:to>
                                    </p:set>
                                    <p:anim calcmode="lin" valueType="num">
                                      <p:cBhvr>
                                        <p:cTn id="81" dur="500" fill="hold"/>
                                        <p:tgtEl>
                                          <p:spTgt spid="18450"/>
                                        </p:tgtEl>
                                        <p:attrNameLst>
                                          <p:attrName>ppt_w</p:attrName>
                                        </p:attrNameLst>
                                      </p:cBhvr>
                                      <p:tavLst>
                                        <p:tav tm="0">
                                          <p:val>
                                            <p:fltVal val="0"/>
                                          </p:val>
                                        </p:tav>
                                        <p:tav tm="100000">
                                          <p:val>
                                            <p:strVal val="#ppt_w"/>
                                          </p:val>
                                        </p:tav>
                                      </p:tavLst>
                                    </p:anim>
                                    <p:anim calcmode="lin" valueType="num">
                                      <p:cBhvr>
                                        <p:cTn id="82" dur="500" fill="hold"/>
                                        <p:tgtEl>
                                          <p:spTgt spid="18450"/>
                                        </p:tgtEl>
                                        <p:attrNameLst>
                                          <p:attrName>ppt_h</p:attrName>
                                        </p:attrNameLst>
                                      </p:cBhvr>
                                      <p:tavLst>
                                        <p:tav tm="0">
                                          <p:val>
                                            <p:fltVal val="0"/>
                                          </p:val>
                                        </p:tav>
                                        <p:tav tm="100000">
                                          <p:val>
                                            <p:strVal val="#ppt_h"/>
                                          </p:val>
                                        </p:tav>
                                      </p:tavLst>
                                    </p:anim>
                                    <p:anim calcmode="lin" valueType="num">
                                      <p:cBhvr>
                                        <p:cTn id="83" dur="500" fill="hold"/>
                                        <p:tgtEl>
                                          <p:spTgt spid="18450"/>
                                        </p:tgtEl>
                                        <p:attrNameLst>
                                          <p:attrName>style.rotation</p:attrName>
                                        </p:attrNameLst>
                                      </p:cBhvr>
                                      <p:tavLst>
                                        <p:tav tm="0">
                                          <p:val>
                                            <p:fltVal val="360"/>
                                          </p:val>
                                        </p:tav>
                                        <p:tav tm="100000">
                                          <p:val>
                                            <p:fltVal val="0"/>
                                          </p:val>
                                        </p:tav>
                                      </p:tavLst>
                                    </p:anim>
                                    <p:animEffect transition="in" filter="fade">
                                      <p:cBhvr>
                                        <p:cTn id="84" dur="500"/>
                                        <p:tgtEl>
                                          <p:spTgt spid="18450"/>
                                        </p:tgtEl>
                                      </p:cBhvr>
                                    </p:animEffect>
                                  </p:childTnLst>
                                </p:cTn>
                              </p:par>
                              <p:par>
                                <p:cTn id="85" presetID="49" presetClass="entr" presetSubtype="0" decel="100000" fill="hold" nodeType="withEffect">
                                  <p:stCondLst>
                                    <p:cond delay="0"/>
                                  </p:stCondLst>
                                  <p:childTnLst>
                                    <p:set>
                                      <p:cBhvr>
                                        <p:cTn id="86" dur="1" fill="hold">
                                          <p:stCondLst>
                                            <p:cond delay="0"/>
                                          </p:stCondLst>
                                        </p:cTn>
                                        <p:tgtEl>
                                          <p:spTgt spid="18451"/>
                                        </p:tgtEl>
                                        <p:attrNameLst>
                                          <p:attrName>style.visibility</p:attrName>
                                        </p:attrNameLst>
                                      </p:cBhvr>
                                      <p:to>
                                        <p:strVal val="visible"/>
                                      </p:to>
                                    </p:set>
                                    <p:anim calcmode="lin" valueType="num">
                                      <p:cBhvr>
                                        <p:cTn id="87" dur="500" fill="hold"/>
                                        <p:tgtEl>
                                          <p:spTgt spid="18451"/>
                                        </p:tgtEl>
                                        <p:attrNameLst>
                                          <p:attrName>ppt_w</p:attrName>
                                        </p:attrNameLst>
                                      </p:cBhvr>
                                      <p:tavLst>
                                        <p:tav tm="0">
                                          <p:val>
                                            <p:fltVal val="0"/>
                                          </p:val>
                                        </p:tav>
                                        <p:tav tm="100000">
                                          <p:val>
                                            <p:strVal val="#ppt_w"/>
                                          </p:val>
                                        </p:tav>
                                      </p:tavLst>
                                    </p:anim>
                                    <p:anim calcmode="lin" valueType="num">
                                      <p:cBhvr>
                                        <p:cTn id="88" dur="500" fill="hold"/>
                                        <p:tgtEl>
                                          <p:spTgt spid="18451"/>
                                        </p:tgtEl>
                                        <p:attrNameLst>
                                          <p:attrName>ppt_h</p:attrName>
                                        </p:attrNameLst>
                                      </p:cBhvr>
                                      <p:tavLst>
                                        <p:tav tm="0">
                                          <p:val>
                                            <p:fltVal val="0"/>
                                          </p:val>
                                        </p:tav>
                                        <p:tav tm="100000">
                                          <p:val>
                                            <p:strVal val="#ppt_h"/>
                                          </p:val>
                                        </p:tav>
                                      </p:tavLst>
                                    </p:anim>
                                    <p:anim calcmode="lin" valueType="num">
                                      <p:cBhvr>
                                        <p:cTn id="89" dur="500" fill="hold"/>
                                        <p:tgtEl>
                                          <p:spTgt spid="18451"/>
                                        </p:tgtEl>
                                        <p:attrNameLst>
                                          <p:attrName>style.rotation</p:attrName>
                                        </p:attrNameLst>
                                      </p:cBhvr>
                                      <p:tavLst>
                                        <p:tav tm="0">
                                          <p:val>
                                            <p:fltVal val="360"/>
                                          </p:val>
                                        </p:tav>
                                        <p:tav tm="100000">
                                          <p:val>
                                            <p:fltVal val="0"/>
                                          </p:val>
                                        </p:tav>
                                      </p:tavLst>
                                    </p:anim>
                                    <p:animEffect transition="in" filter="fade">
                                      <p:cBhvr>
                                        <p:cTn id="90" dur="500"/>
                                        <p:tgtEl>
                                          <p:spTgt spid="18451"/>
                                        </p:tgtEl>
                                      </p:cBhvr>
                                    </p:animEffect>
                                  </p:childTnLst>
                                </p:cTn>
                              </p:par>
                              <p:par>
                                <p:cTn id="91" presetID="49" presetClass="entr" presetSubtype="0" decel="100000" fill="hold" grpId="0" nodeType="withEffect">
                                  <p:stCondLst>
                                    <p:cond delay="0"/>
                                  </p:stCondLst>
                                  <p:childTnLst>
                                    <p:set>
                                      <p:cBhvr>
                                        <p:cTn id="92" dur="1" fill="hold">
                                          <p:stCondLst>
                                            <p:cond delay="0"/>
                                          </p:stCondLst>
                                        </p:cTn>
                                        <p:tgtEl>
                                          <p:spTgt spid="18452"/>
                                        </p:tgtEl>
                                        <p:attrNameLst>
                                          <p:attrName>style.visibility</p:attrName>
                                        </p:attrNameLst>
                                      </p:cBhvr>
                                      <p:to>
                                        <p:strVal val="visible"/>
                                      </p:to>
                                    </p:set>
                                    <p:anim calcmode="lin" valueType="num">
                                      <p:cBhvr>
                                        <p:cTn id="93" dur="500" fill="hold"/>
                                        <p:tgtEl>
                                          <p:spTgt spid="18452"/>
                                        </p:tgtEl>
                                        <p:attrNameLst>
                                          <p:attrName>ppt_w</p:attrName>
                                        </p:attrNameLst>
                                      </p:cBhvr>
                                      <p:tavLst>
                                        <p:tav tm="0">
                                          <p:val>
                                            <p:fltVal val="0"/>
                                          </p:val>
                                        </p:tav>
                                        <p:tav tm="100000">
                                          <p:val>
                                            <p:strVal val="#ppt_w"/>
                                          </p:val>
                                        </p:tav>
                                      </p:tavLst>
                                    </p:anim>
                                    <p:anim calcmode="lin" valueType="num">
                                      <p:cBhvr>
                                        <p:cTn id="94" dur="500" fill="hold"/>
                                        <p:tgtEl>
                                          <p:spTgt spid="18452"/>
                                        </p:tgtEl>
                                        <p:attrNameLst>
                                          <p:attrName>ppt_h</p:attrName>
                                        </p:attrNameLst>
                                      </p:cBhvr>
                                      <p:tavLst>
                                        <p:tav tm="0">
                                          <p:val>
                                            <p:fltVal val="0"/>
                                          </p:val>
                                        </p:tav>
                                        <p:tav tm="100000">
                                          <p:val>
                                            <p:strVal val="#ppt_h"/>
                                          </p:val>
                                        </p:tav>
                                      </p:tavLst>
                                    </p:anim>
                                    <p:anim calcmode="lin" valueType="num">
                                      <p:cBhvr>
                                        <p:cTn id="95" dur="500" fill="hold"/>
                                        <p:tgtEl>
                                          <p:spTgt spid="18452"/>
                                        </p:tgtEl>
                                        <p:attrNameLst>
                                          <p:attrName>style.rotation</p:attrName>
                                        </p:attrNameLst>
                                      </p:cBhvr>
                                      <p:tavLst>
                                        <p:tav tm="0">
                                          <p:val>
                                            <p:fltVal val="360"/>
                                          </p:val>
                                        </p:tav>
                                        <p:tav tm="100000">
                                          <p:val>
                                            <p:fltVal val="0"/>
                                          </p:val>
                                        </p:tav>
                                      </p:tavLst>
                                    </p:anim>
                                    <p:animEffect transition="in" filter="fade">
                                      <p:cBhvr>
                                        <p:cTn id="96" dur="500"/>
                                        <p:tgtEl>
                                          <p:spTgt spid="18452"/>
                                        </p:tgtEl>
                                      </p:cBhvr>
                                    </p:animEffect>
                                  </p:childTnLst>
                                </p:cTn>
                              </p:par>
                              <p:par>
                                <p:cTn id="97" presetID="49" presetClass="entr" presetSubtype="0" decel="100000" fill="hold" grpId="0" nodeType="withEffect">
                                  <p:stCondLst>
                                    <p:cond delay="0"/>
                                  </p:stCondLst>
                                  <p:childTnLst>
                                    <p:set>
                                      <p:cBhvr>
                                        <p:cTn id="98" dur="1" fill="hold">
                                          <p:stCondLst>
                                            <p:cond delay="0"/>
                                          </p:stCondLst>
                                        </p:cTn>
                                        <p:tgtEl>
                                          <p:spTgt spid="18453"/>
                                        </p:tgtEl>
                                        <p:attrNameLst>
                                          <p:attrName>style.visibility</p:attrName>
                                        </p:attrNameLst>
                                      </p:cBhvr>
                                      <p:to>
                                        <p:strVal val="visible"/>
                                      </p:to>
                                    </p:set>
                                    <p:anim calcmode="lin" valueType="num">
                                      <p:cBhvr>
                                        <p:cTn id="99" dur="500" fill="hold"/>
                                        <p:tgtEl>
                                          <p:spTgt spid="18453"/>
                                        </p:tgtEl>
                                        <p:attrNameLst>
                                          <p:attrName>ppt_w</p:attrName>
                                        </p:attrNameLst>
                                      </p:cBhvr>
                                      <p:tavLst>
                                        <p:tav tm="0">
                                          <p:val>
                                            <p:fltVal val="0"/>
                                          </p:val>
                                        </p:tav>
                                        <p:tav tm="100000">
                                          <p:val>
                                            <p:strVal val="#ppt_w"/>
                                          </p:val>
                                        </p:tav>
                                      </p:tavLst>
                                    </p:anim>
                                    <p:anim calcmode="lin" valueType="num">
                                      <p:cBhvr>
                                        <p:cTn id="100" dur="500" fill="hold"/>
                                        <p:tgtEl>
                                          <p:spTgt spid="18453"/>
                                        </p:tgtEl>
                                        <p:attrNameLst>
                                          <p:attrName>ppt_h</p:attrName>
                                        </p:attrNameLst>
                                      </p:cBhvr>
                                      <p:tavLst>
                                        <p:tav tm="0">
                                          <p:val>
                                            <p:fltVal val="0"/>
                                          </p:val>
                                        </p:tav>
                                        <p:tav tm="100000">
                                          <p:val>
                                            <p:strVal val="#ppt_h"/>
                                          </p:val>
                                        </p:tav>
                                      </p:tavLst>
                                    </p:anim>
                                    <p:anim calcmode="lin" valueType="num">
                                      <p:cBhvr>
                                        <p:cTn id="101" dur="500" fill="hold"/>
                                        <p:tgtEl>
                                          <p:spTgt spid="18453"/>
                                        </p:tgtEl>
                                        <p:attrNameLst>
                                          <p:attrName>style.rotation</p:attrName>
                                        </p:attrNameLst>
                                      </p:cBhvr>
                                      <p:tavLst>
                                        <p:tav tm="0">
                                          <p:val>
                                            <p:fltVal val="360"/>
                                          </p:val>
                                        </p:tav>
                                        <p:tav tm="100000">
                                          <p:val>
                                            <p:fltVal val="0"/>
                                          </p:val>
                                        </p:tav>
                                      </p:tavLst>
                                    </p:anim>
                                    <p:animEffect transition="in" filter="fade">
                                      <p:cBhvr>
                                        <p:cTn id="102" dur="500"/>
                                        <p:tgtEl>
                                          <p:spTgt spid="18453"/>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49" presetClass="entr" presetSubtype="0" decel="100000" fill="hold" grpId="0" nodeType="clickEffect">
                                  <p:stCondLst>
                                    <p:cond delay="0"/>
                                  </p:stCondLst>
                                  <p:childTnLst>
                                    <p:set>
                                      <p:cBhvr>
                                        <p:cTn id="106" dur="1" fill="hold">
                                          <p:stCondLst>
                                            <p:cond delay="0"/>
                                          </p:stCondLst>
                                        </p:cTn>
                                        <p:tgtEl>
                                          <p:spTgt spid="18456"/>
                                        </p:tgtEl>
                                        <p:attrNameLst>
                                          <p:attrName>style.visibility</p:attrName>
                                        </p:attrNameLst>
                                      </p:cBhvr>
                                      <p:to>
                                        <p:strVal val="visible"/>
                                      </p:to>
                                    </p:set>
                                    <p:anim calcmode="lin" valueType="num">
                                      <p:cBhvr>
                                        <p:cTn id="107" dur="500" fill="hold"/>
                                        <p:tgtEl>
                                          <p:spTgt spid="18456"/>
                                        </p:tgtEl>
                                        <p:attrNameLst>
                                          <p:attrName>ppt_w</p:attrName>
                                        </p:attrNameLst>
                                      </p:cBhvr>
                                      <p:tavLst>
                                        <p:tav tm="0">
                                          <p:val>
                                            <p:fltVal val="0"/>
                                          </p:val>
                                        </p:tav>
                                        <p:tav tm="100000">
                                          <p:val>
                                            <p:strVal val="#ppt_w"/>
                                          </p:val>
                                        </p:tav>
                                      </p:tavLst>
                                    </p:anim>
                                    <p:anim calcmode="lin" valueType="num">
                                      <p:cBhvr>
                                        <p:cTn id="108" dur="500" fill="hold"/>
                                        <p:tgtEl>
                                          <p:spTgt spid="18456"/>
                                        </p:tgtEl>
                                        <p:attrNameLst>
                                          <p:attrName>ppt_h</p:attrName>
                                        </p:attrNameLst>
                                      </p:cBhvr>
                                      <p:tavLst>
                                        <p:tav tm="0">
                                          <p:val>
                                            <p:fltVal val="0"/>
                                          </p:val>
                                        </p:tav>
                                        <p:tav tm="100000">
                                          <p:val>
                                            <p:strVal val="#ppt_h"/>
                                          </p:val>
                                        </p:tav>
                                      </p:tavLst>
                                    </p:anim>
                                    <p:anim calcmode="lin" valueType="num">
                                      <p:cBhvr>
                                        <p:cTn id="109" dur="500" fill="hold"/>
                                        <p:tgtEl>
                                          <p:spTgt spid="18456"/>
                                        </p:tgtEl>
                                        <p:attrNameLst>
                                          <p:attrName>style.rotation</p:attrName>
                                        </p:attrNameLst>
                                      </p:cBhvr>
                                      <p:tavLst>
                                        <p:tav tm="0">
                                          <p:val>
                                            <p:fltVal val="360"/>
                                          </p:val>
                                        </p:tav>
                                        <p:tav tm="100000">
                                          <p:val>
                                            <p:fltVal val="0"/>
                                          </p:val>
                                        </p:tav>
                                      </p:tavLst>
                                    </p:anim>
                                    <p:animEffect transition="in" filter="fade">
                                      <p:cBhvr>
                                        <p:cTn id="110" dur="500"/>
                                        <p:tgtEl>
                                          <p:spTgt spid="18456"/>
                                        </p:tgtEl>
                                      </p:cBhvr>
                                    </p:animEffect>
                                  </p:childTnLst>
                                </p:cTn>
                              </p:par>
                              <p:par>
                                <p:cTn id="111" presetID="49" presetClass="entr" presetSubtype="0" decel="100000" fill="hold" nodeType="withEffect">
                                  <p:stCondLst>
                                    <p:cond delay="0"/>
                                  </p:stCondLst>
                                  <p:childTnLst>
                                    <p:set>
                                      <p:cBhvr>
                                        <p:cTn id="112" dur="1" fill="hold">
                                          <p:stCondLst>
                                            <p:cond delay="0"/>
                                          </p:stCondLst>
                                        </p:cTn>
                                        <p:tgtEl>
                                          <p:spTgt spid="18457"/>
                                        </p:tgtEl>
                                        <p:attrNameLst>
                                          <p:attrName>style.visibility</p:attrName>
                                        </p:attrNameLst>
                                      </p:cBhvr>
                                      <p:to>
                                        <p:strVal val="visible"/>
                                      </p:to>
                                    </p:set>
                                    <p:anim calcmode="lin" valueType="num">
                                      <p:cBhvr>
                                        <p:cTn id="113" dur="500" fill="hold"/>
                                        <p:tgtEl>
                                          <p:spTgt spid="18457"/>
                                        </p:tgtEl>
                                        <p:attrNameLst>
                                          <p:attrName>ppt_w</p:attrName>
                                        </p:attrNameLst>
                                      </p:cBhvr>
                                      <p:tavLst>
                                        <p:tav tm="0">
                                          <p:val>
                                            <p:fltVal val="0"/>
                                          </p:val>
                                        </p:tav>
                                        <p:tav tm="100000">
                                          <p:val>
                                            <p:strVal val="#ppt_w"/>
                                          </p:val>
                                        </p:tav>
                                      </p:tavLst>
                                    </p:anim>
                                    <p:anim calcmode="lin" valueType="num">
                                      <p:cBhvr>
                                        <p:cTn id="114" dur="500" fill="hold"/>
                                        <p:tgtEl>
                                          <p:spTgt spid="18457"/>
                                        </p:tgtEl>
                                        <p:attrNameLst>
                                          <p:attrName>ppt_h</p:attrName>
                                        </p:attrNameLst>
                                      </p:cBhvr>
                                      <p:tavLst>
                                        <p:tav tm="0">
                                          <p:val>
                                            <p:fltVal val="0"/>
                                          </p:val>
                                        </p:tav>
                                        <p:tav tm="100000">
                                          <p:val>
                                            <p:strVal val="#ppt_h"/>
                                          </p:val>
                                        </p:tav>
                                      </p:tavLst>
                                    </p:anim>
                                    <p:anim calcmode="lin" valueType="num">
                                      <p:cBhvr>
                                        <p:cTn id="115" dur="500" fill="hold"/>
                                        <p:tgtEl>
                                          <p:spTgt spid="18457"/>
                                        </p:tgtEl>
                                        <p:attrNameLst>
                                          <p:attrName>style.rotation</p:attrName>
                                        </p:attrNameLst>
                                      </p:cBhvr>
                                      <p:tavLst>
                                        <p:tav tm="0">
                                          <p:val>
                                            <p:fltVal val="360"/>
                                          </p:val>
                                        </p:tav>
                                        <p:tav tm="100000">
                                          <p:val>
                                            <p:fltVal val="0"/>
                                          </p:val>
                                        </p:tav>
                                      </p:tavLst>
                                    </p:anim>
                                    <p:animEffect transition="in" filter="fade">
                                      <p:cBhvr>
                                        <p:cTn id="116" dur="500"/>
                                        <p:tgtEl>
                                          <p:spTgt spid="18457"/>
                                        </p:tgtEl>
                                      </p:cBhvr>
                                    </p:animEffect>
                                  </p:childTnLst>
                                </p:cTn>
                              </p:par>
                              <p:par>
                                <p:cTn id="117" presetID="49" presetClass="entr" presetSubtype="0" decel="100000" fill="hold" grpId="0" nodeType="withEffect">
                                  <p:stCondLst>
                                    <p:cond delay="0"/>
                                  </p:stCondLst>
                                  <p:childTnLst>
                                    <p:set>
                                      <p:cBhvr>
                                        <p:cTn id="118" dur="1" fill="hold">
                                          <p:stCondLst>
                                            <p:cond delay="0"/>
                                          </p:stCondLst>
                                        </p:cTn>
                                        <p:tgtEl>
                                          <p:spTgt spid="18458"/>
                                        </p:tgtEl>
                                        <p:attrNameLst>
                                          <p:attrName>style.visibility</p:attrName>
                                        </p:attrNameLst>
                                      </p:cBhvr>
                                      <p:to>
                                        <p:strVal val="visible"/>
                                      </p:to>
                                    </p:set>
                                    <p:anim calcmode="lin" valueType="num">
                                      <p:cBhvr>
                                        <p:cTn id="119" dur="500" fill="hold"/>
                                        <p:tgtEl>
                                          <p:spTgt spid="18458"/>
                                        </p:tgtEl>
                                        <p:attrNameLst>
                                          <p:attrName>ppt_w</p:attrName>
                                        </p:attrNameLst>
                                      </p:cBhvr>
                                      <p:tavLst>
                                        <p:tav tm="0">
                                          <p:val>
                                            <p:fltVal val="0"/>
                                          </p:val>
                                        </p:tav>
                                        <p:tav tm="100000">
                                          <p:val>
                                            <p:strVal val="#ppt_w"/>
                                          </p:val>
                                        </p:tav>
                                      </p:tavLst>
                                    </p:anim>
                                    <p:anim calcmode="lin" valueType="num">
                                      <p:cBhvr>
                                        <p:cTn id="120" dur="500" fill="hold"/>
                                        <p:tgtEl>
                                          <p:spTgt spid="18458"/>
                                        </p:tgtEl>
                                        <p:attrNameLst>
                                          <p:attrName>ppt_h</p:attrName>
                                        </p:attrNameLst>
                                      </p:cBhvr>
                                      <p:tavLst>
                                        <p:tav tm="0">
                                          <p:val>
                                            <p:fltVal val="0"/>
                                          </p:val>
                                        </p:tav>
                                        <p:tav tm="100000">
                                          <p:val>
                                            <p:strVal val="#ppt_h"/>
                                          </p:val>
                                        </p:tav>
                                      </p:tavLst>
                                    </p:anim>
                                    <p:anim calcmode="lin" valueType="num">
                                      <p:cBhvr>
                                        <p:cTn id="121" dur="500" fill="hold"/>
                                        <p:tgtEl>
                                          <p:spTgt spid="18458"/>
                                        </p:tgtEl>
                                        <p:attrNameLst>
                                          <p:attrName>style.rotation</p:attrName>
                                        </p:attrNameLst>
                                      </p:cBhvr>
                                      <p:tavLst>
                                        <p:tav tm="0">
                                          <p:val>
                                            <p:fltVal val="360"/>
                                          </p:val>
                                        </p:tav>
                                        <p:tav tm="100000">
                                          <p:val>
                                            <p:fltVal val="0"/>
                                          </p:val>
                                        </p:tav>
                                      </p:tavLst>
                                    </p:anim>
                                    <p:animEffect transition="in" filter="fade">
                                      <p:cBhvr>
                                        <p:cTn id="122" dur="500"/>
                                        <p:tgtEl>
                                          <p:spTgt spid="18458"/>
                                        </p:tgtEl>
                                      </p:cBhvr>
                                    </p:animEffect>
                                  </p:childTnLst>
                                </p:cTn>
                              </p:par>
                              <p:par>
                                <p:cTn id="123" presetID="49" presetClass="entr" presetSubtype="0" decel="100000" fill="hold" grpId="0" nodeType="withEffect">
                                  <p:stCondLst>
                                    <p:cond delay="0"/>
                                  </p:stCondLst>
                                  <p:childTnLst>
                                    <p:set>
                                      <p:cBhvr>
                                        <p:cTn id="124" dur="1" fill="hold">
                                          <p:stCondLst>
                                            <p:cond delay="0"/>
                                          </p:stCondLst>
                                        </p:cTn>
                                        <p:tgtEl>
                                          <p:spTgt spid="18459"/>
                                        </p:tgtEl>
                                        <p:attrNameLst>
                                          <p:attrName>style.visibility</p:attrName>
                                        </p:attrNameLst>
                                      </p:cBhvr>
                                      <p:to>
                                        <p:strVal val="visible"/>
                                      </p:to>
                                    </p:set>
                                    <p:anim calcmode="lin" valueType="num">
                                      <p:cBhvr>
                                        <p:cTn id="125" dur="500" fill="hold"/>
                                        <p:tgtEl>
                                          <p:spTgt spid="18459"/>
                                        </p:tgtEl>
                                        <p:attrNameLst>
                                          <p:attrName>ppt_w</p:attrName>
                                        </p:attrNameLst>
                                      </p:cBhvr>
                                      <p:tavLst>
                                        <p:tav tm="0">
                                          <p:val>
                                            <p:fltVal val="0"/>
                                          </p:val>
                                        </p:tav>
                                        <p:tav tm="100000">
                                          <p:val>
                                            <p:strVal val="#ppt_w"/>
                                          </p:val>
                                        </p:tav>
                                      </p:tavLst>
                                    </p:anim>
                                    <p:anim calcmode="lin" valueType="num">
                                      <p:cBhvr>
                                        <p:cTn id="126" dur="500" fill="hold"/>
                                        <p:tgtEl>
                                          <p:spTgt spid="18459"/>
                                        </p:tgtEl>
                                        <p:attrNameLst>
                                          <p:attrName>ppt_h</p:attrName>
                                        </p:attrNameLst>
                                      </p:cBhvr>
                                      <p:tavLst>
                                        <p:tav tm="0">
                                          <p:val>
                                            <p:fltVal val="0"/>
                                          </p:val>
                                        </p:tav>
                                        <p:tav tm="100000">
                                          <p:val>
                                            <p:strVal val="#ppt_h"/>
                                          </p:val>
                                        </p:tav>
                                      </p:tavLst>
                                    </p:anim>
                                    <p:anim calcmode="lin" valueType="num">
                                      <p:cBhvr>
                                        <p:cTn id="127" dur="500" fill="hold"/>
                                        <p:tgtEl>
                                          <p:spTgt spid="18459"/>
                                        </p:tgtEl>
                                        <p:attrNameLst>
                                          <p:attrName>style.rotation</p:attrName>
                                        </p:attrNameLst>
                                      </p:cBhvr>
                                      <p:tavLst>
                                        <p:tav tm="0">
                                          <p:val>
                                            <p:fltVal val="360"/>
                                          </p:val>
                                        </p:tav>
                                        <p:tav tm="100000">
                                          <p:val>
                                            <p:fltVal val="0"/>
                                          </p:val>
                                        </p:tav>
                                      </p:tavLst>
                                    </p:anim>
                                    <p:animEffect transition="in" filter="fade">
                                      <p:cBhvr>
                                        <p:cTn id="128" dur="500"/>
                                        <p:tgtEl>
                                          <p:spTgt spid="18459"/>
                                        </p:tgtEl>
                                      </p:cBhvr>
                                    </p:animEffec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49" presetClass="entr" presetSubtype="0" decel="100000" fill="hold" grpId="0" nodeType="clickEffect">
                                  <p:stCondLst>
                                    <p:cond delay="0"/>
                                  </p:stCondLst>
                                  <p:childTnLst>
                                    <p:set>
                                      <p:cBhvr>
                                        <p:cTn id="132" dur="1" fill="hold">
                                          <p:stCondLst>
                                            <p:cond delay="0"/>
                                          </p:stCondLst>
                                        </p:cTn>
                                        <p:tgtEl>
                                          <p:spTgt spid="18446"/>
                                        </p:tgtEl>
                                        <p:attrNameLst>
                                          <p:attrName>style.visibility</p:attrName>
                                        </p:attrNameLst>
                                      </p:cBhvr>
                                      <p:to>
                                        <p:strVal val="visible"/>
                                      </p:to>
                                    </p:set>
                                    <p:anim calcmode="lin" valueType="num">
                                      <p:cBhvr>
                                        <p:cTn id="133" dur="500" fill="hold"/>
                                        <p:tgtEl>
                                          <p:spTgt spid="18446"/>
                                        </p:tgtEl>
                                        <p:attrNameLst>
                                          <p:attrName>ppt_w</p:attrName>
                                        </p:attrNameLst>
                                      </p:cBhvr>
                                      <p:tavLst>
                                        <p:tav tm="0">
                                          <p:val>
                                            <p:fltVal val="0"/>
                                          </p:val>
                                        </p:tav>
                                        <p:tav tm="100000">
                                          <p:val>
                                            <p:strVal val="#ppt_w"/>
                                          </p:val>
                                        </p:tav>
                                      </p:tavLst>
                                    </p:anim>
                                    <p:anim calcmode="lin" valueType="num">
                                      <p:cBhvr>
                                        <p:cTn id="134" dur="500" fill="hold"/>
                                        <p:tgtEl>
                                          <p:spTgt spid="18446"/>
                                        </p:tgtEl>
                                        <p:attrNameLst>
                                          <p:attrName>ppt_h</p:attrName>
                                        </p:attrNameLst>
                                      </p:cBhvr>
                                      <p:tavLst>
                                        <p:tav tm="0">
                                          <p:val>
                                            <p:fltVal val="0"/>
                                          </p:val>
                                        </p:tav>
                                        <p:tav tm="100000">
                                          <p:val>
                                            <p:strVal val="#ppt_h"/>
                                          </p:val>
                                        </p:tav>
                                      </p:tavLst>
                                    </p:anim>
                                    <p:anim calcmode="lin" valueType="num">
                                      <p:cBhvr>
                                        <p:cTn id="135" dur="500" fill="hold"/>
                                        <p:tgtEl>
                                          <p:spTgt spid="18446"/>
                                        </p:tgtEl>
                                        <p:attrNameLst>
                                          <p:attrName>style.rotation</p:attrName>
                                        </p:attrNameLst>
                                      </p:cBhvr>
                                      <p:tavLst>
                                        <p:tav tm="0">
                                          <p:val>
                                            <p:fltVal val="360"/>
                                          </p:val>
                                        </p:tav>
                                        <p:tav tm="100000">
                                          <p:val>
                                            <p:fltVal val="0"/>
                                          </p:val>
                                        </p:tav>
                                      </p:tavLst>
                                    </p:anim>
                                    <p:animEffect transition="in" filter="fade">
                                      <p:cBhvr>
                                        <p:cTn id="136" dur="500"/>
                                        <p:tgtEl>
                                          <p:spTgt spid="18446"/>
                                        </p:tgtEl>
                                      </p:cBhvr>
                                    </p:animEffect>
                                  </p:childTnLst>
                                </p:cTn>
                              </p:par>
                              <p:par>
                                <p:cTn id="137" presetID="49" presetClass="entr" presetSubtype="0" decel="100000" fill="hold" nodeType="withEffect">
                                  <p:stCondLst>
                                    <p:cond delay="0"/>
                                  </p:stCondLst>
                                  <p:childTnLst>
                                    <p:set>
                                      <p:cBhvr>
                                        <p:cTn id="138" dur="1" fill="hold">
                                          <p:stCondLst>
                                            <p:cond delay="0"/>
                                          </p:stCondLst>
                                        </p:cTn>
                                        <p:tgtEl>
                                          <p:spTgt spid="18447"/>
                                        </p:tgtEl>
                                        <p:attrNameLst>
                                          <p:attrName>style.visibility</p:attrName>
                                        </p:attrNameLst>
                                      </p:cBhvr>
                                      <p:to>
                                        <p:strVal val="visible"/>
                                      </p:to>
                                    </p:set>
                                    <p:anim calcmode="lin" valueType="num">
                                      <p:cBhvr>
                                        <p:cTn id="139" dur="500" fill="hold"/>
                                        <p:tgtEl>
                                          <p:spTgt spid="18447"/>
                                        </p:tgtEl>
                                        <p:attrNameLst>
                                          <p:attrName>ppt_w</p:attrName>
                                        </p:attrNameLst>
                                      </p:cBhvr>
                                      <p:tavLst>
                                        <p:tav tm="0">
                                          <p:val>
                                            <p:fltVal val="0"/>
                                          </p:val>
                                        </p:tav>
                                        <p:tav tm="100000">
                                          <p:val>
                                            <p:strVal val="#ppt_w"/>
                                          </p:val>
                                        </p:tav>
                                      </p:tavLst>
                                    </p:anim>
                                    <p:anim calcmode="lin" valueType="num">
                                      <p:cBhvr>
                                        <p:cTn id="140" dur="500" fill="hold"/>
                                        <p:tgtEl>
                                          <p:spTgt spid="18447"/>
                                        </p:tgtEl>
                                        <p:attrNameLst>
                                          <p:attrName>ppt_h</p:attrName>
                                        </p:attrNameLst>
                                      </p:cBhvr>
                                      <p:tavLst>
                                        <p:tav tm="0">
                                          <p:val>
                                            <p:fltVal val="0"/>
                                          </p:val>
                                        </p:tav>
                                        <p:tav tm="100000">
                                          <p:val>
                                            <p:strVal val="#ppt_h"/>
                                          </p:val>
                                        </p:tav>
                                      </p:tavLst>
                                    </p:anim>
                                    <p:anim calcmode="lin" valueType="num">
                                      <p:cBhvr>
                                        <p:cTn id="141" dur="500" fill="hold"/>
                                        <p:tgtEl>
                                          <p:spTgt spid="18447"/>
                                        </p:tgtEl>
                                        <p:attrNameLst>
                                          <p:attrName>style.rotation</p:attrName>
                                        </p:attrNameLst>
                                      </p:cBhvr>
                                      <p:tavLst>
                                        <p:tav tm="0">
                                          <p:val>
                                            <p:fltVal val="360"/>
                                          </p:val>
                                        </p:tav>
                                        <p:tav tm="100000">
                                          <p:val>
                                            <p:fltVal val="0"/>
                                          </p:val>
                                        </p:tav>
                                      </p:tavLst>
                                    </p:anim>
                                    <p:animEffect transition="in" filter="fade">
                                      <p:cBhvr>
                                        <p:cTn id="142" dur="500"/>
                                        <p:tgtEl>
                                          <p:spTgt spid="18447"/>
                                        </p:tgtEl>
                                      </p:cBhvr>
                                    </p:animEffect>
                                  </p:childTnLst>
                                </p:cTn>
                              </p:par>
                              <p:par>
                                <p:cTn id="143" presetID="49" presetClass="entr" presetSubtype="0" decel="100000" fill="hold" grpId="0" nodeType="withEffect">
                                  <p:stCondLst>
                                    <p:cond delay="0"/>
                                  </p:stCondLst>
                                  <p:childTnLst>
                                    <p:set>
                                      <p:cBhvr>
                                        <p:cTn id="144" dur="1" fill="hold">
                                          <p:stCondLst>
                                            <p:cond delay="0"/>
                                          </p:stCondLst>
                                        </p:cTn>
                                        <p:tgtEl>
                                          <p:spTgt spid="18448"/>
                                        </p:tgtEl>
                                        <p:attrNameLst>
                                          <p:attrName>style.visibility</p:attrName>
                                        </p:attrNameLst>
                                      </p:cBhvr>
                                      <p:to>
                                        <p:strVal val="visible"/>
                                      </p:to>
                                    </p:set>
                                    <p:anim calcmode="lin" valueType="num">
                                      <p:cBhvr>
                                        <p:cTn id="145" dur="500" fill="hold"/>
                                        <p:tgtEl>
                                          <p:spTgt spid="18448"/>
                                        </p:tgtEl>
                                        <p:attrNameLst>
                                          <p:attrName>ppt_w</p:attrName>
                                        </p:attrNameLst>
                                      </p:cBhvr>
                                      <p:tavLst>
                                        <p:tav tm="0">
                                          <p:val>
                                            <p:fltVal val="0"/>
                                          </p:val>
                                        </p:tav>
                                        <p:tav tm="100000">
                                          <p:val>
                                            <p:strVal val="#ppt_w"/>
                                          </p:val>
                                        </p:tav>
                                      </p:tavLst>
                                    </p:anim>
                                    <p:anim calcmode="lin" valueType="num">
                                      <p:cBhvr>
                                        <p:cTn id="146" dur="500" fill="hold"/>
                                        <p:tgtEl>
                                          <p:spTgt spid="18448"/>
                                        </p:tgtEl>
                                        <p:attrNameLst>
                                          <p:attrName>ppt_h</p:attrName>
                                        </p:attrNameLst>
                                      </p:cBhvr>
                                      <p:tavLst>
                                        <p:tav tm="0">
                                          <p:val>
                                            <p:fltVal val="0"/>
                                          </p:val>
                                        </p:tav>
                                        <p:tav tm="100000">
                                          <p:val>
                                            <p:strVal val="#ppt_h"/>
                                          </p:val>
                                        </p:tav>
                                      </p:tavLst>
                                    </p:anim>
                                    <p:anim calcmode="lin" valueType="num">
                                      <p:cBhvr>
                                        <p:cTn id="147" dur="500" fill="hold"/>
                                        <p:tgtEl>
                                          <p:spTgt spid="18448"/>
                                        </p:tgtEl>
                                        <p:attrNameLst>
                                          <p:attrName>style.rotation</p:attrName>
                                        </p:attrNameLst>
                                      </p:cBhvr>
                                      <p:tavLst>
                                        <p:tav tm="0">
                                          <p:val>
                                            <p:fltVal val="360"/>
                                          </p:val>
                                        </p:tav>
                                        <p:tav tm="100000">
                                          <p:val>
                                            <p:fltVal val="0"/>
                                          </p:val>
                                        </p:tav>
                                      </p:tavLst>
                                    </p:anim>
                                    <p:animEffect transition="in" filter="fade">
                                      <p:cBhvr>
                                        <p:cTn id="148" dur="500"/>
                                        <p:tgtEl>
                                          <p:spTgt spid="18448"/>
                                        </p:tgtEl>
                                      </p:cBhvr>
                                    </p:animEffect>
                                  </p:childTnLst>
                                </p:cTn>
                              </p:par>
                              <p:par>
                                <p:cTn id="149" presetID="49" presetClass="entr" presetSubtype="0" decel="100000" fill="hold" grpId="0" nodeType="withEffect">
                                  <p:stCondLst>
                                    <p:cond delay="0"/>
                                  </p:stCondLst>
                                  <p:childTnLst>
                                    <p:set>
                                      <p:cBhvr>
                                        <p:cTn id="150" dur="1" fill="hold">
                                          <p:stCondLst>
                                            <p:cond delay="0"/>
                                          </p:stCondLst>
                                        </p:cTn>
                                        <p:tgtEl>
                                          <p:spTgt spid="18449"/>
                                        </p:tgtEl>
                                        <p:attrNameLst>
                                          <p:attrName>style.visibility</p:attrName>
                                        </p:attrNameLst>
                                      </p:cBhvr>
                                      <p:to>
                                        <p:strVal val="visible"/>
                                      </p:to>
                                    </p:set>
                                    <p:anim calcmode="lin" valueType="num">
                                      <p:cBhvr>
                                        <p:cTn id="151" dur="500" fill="hold"/>
                                        <p:tgtEl>
                                          <p:spTgt spid="18449"/>
                                        </p:tgtEl>
                                        <p:attrNameLst>
                                          <p:attrName>ppt_w</p:attrName>
                                        </p:attrNameLst>
                                      </p:cBhvr>
                                      <p:tavLst>
                                        <p:tav tm="0">
                                          <p:val>
                                            <p:fltVal val="0"/>
                                          </p:val>
                                        </p:tav>
                                        <p:tav tm="100000">
                                          <p:val>
                                            <p:strVal val="#ppt_w"/>
                                          </p:val>
                                        </p:tav>
                                      </p:tavLst>
                                    </p:anim>
                                    <p:anim calcmode="lin" valueType="num">
                                      <p:cBhvr>
                                        <p:cTn id="152" dur="500" fill="hold"/>
                                        <p:tgtEl>
                                          <p:spTgt spid="18449"/>
                                        </p:tgtEl>
                                        <p:attrNameLst>
                                          <p:attrName>ppt_h</p:attrName>
                                        </p:attrNameLst>
                                      </p:cBhvr>
                                      <p:tavLst>
                                        <p:tav tm="0">
                                          <p:val>
                                            <p:fltVal val="0"/>
                                          </p:val>
                                        </p:tav>
                                        <p:tav tm="100000">
                                          <p:val>
                                            <p:strVal val="#ppt_h"/>
                                          </p:val>
                                        </p:tav>
                                      </p:tavLst>
                                    </p:anim>
                                    <p:anim calcmode="lin" valueType="num">
                                      <p:cBhvr>
                                        <p:cTn id="153" dur="500" fill="hold"/>
                                        <p:tgtEl>
                                          <p:spTgt spid="18449"/>
                                        </p:tgtEl>
                                        <p:attrNameLst>
                                          <p:attrName>style.rotation</p:attrName>
                                        </p:attrNameLst>
                                      </p:cBhvr>
                                      <p:tavLst>
                                        <p:tav tm="0">
                                          <p:val>
                                            <p:fltVal val="360"/>
                                          </p:val>
                                        </p:tav>
                                        <p:tav tm="100000">
                                          <p:val>
                                            <p:fltVal val="0"/>
                                          </p:val>
                                        </p:tav>
                                      </p:tavLst>
                                    </p:anim>
                                    <p:animEffect transition="in" filter="fade">
                                      <p:cBhvr>
                                        <p:cTn id="154" dur="500"/>
                                        <p:tgtEl>
                                          <p:spTgt spid="18449"/>
                                        </p:tgtEl>
                                      </p:cBhvr>
                                    </p:animEffec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49" presetClass="entr" presetSubtype="0" decel="100000" fill="hold" grpId="0" nodeType="clickEffect">
                                  <p:stCondLst>
                                    <p:cond delay="0"/>
                                  </p:stCondLst>
                                  <p:childTnLst>
                                    <p:set>
                                      <p:cBhvr>
                                        <p:cTn id="158" dur="1" fill="hold">
                                          <p:stCondLst>
                                            <p:cond delay="0"/>
                                          </p:stCondLst>
                                        </p:cTn>
                                        <p:tgtEl>
                                          <p:spTgt spid="18437"/>
                                        </p:tgtEl>
                                        <p:attrNameLst>
                                          <p:attrName>style.visibility</p:attrName>
                                        </p:attrNameLst>
                                      </p:cBhvr>
                                      <p:to>
                                        <p:strVal val="visible"/>
                                      </p:to>
                                    </p:set>
                                    <p:anim calcmode="lin" valueType="num">
                                      <p:cBhvr>
                                        <p:cTn id="159" dur="500" fill="hold"/>
                                        <p:tgtEl>
                                          <p:spTgt spid="18437"/>
                                        </p:tgtEl>
                                        <p:attrNameLst>
                                          <p:attrName>ppt_w</p:attrName>
                                        </p:attrNameLst>
                                      </p:cBhvr>
                                      <p:tavLst>
                                        <p:tav tm="0">
                                          <p:val>
                                            <p:fltVal val="0"/>
                                          </p:val>
                                        </p:tav>
                                        <p:tav tm="100000">
                                          <p:val>
                                            <p:strVal val="#ppt_w"/>
                                          </p:val>
                                        </p:tav>
                                      </p:tavLst>
                                    </p:anim>
                                    <p:anim calcmode="lin" valueType="num">
                                      <p:cBhvr>
                                        <p:cTn id="160" dur="500" fill="hold"/>
                                        <p:tgtEl>
                                          <p:spTgt spid="18437"/>
                                        </p:tgtEl>
                                        <p:attrNameLst>
                                          <p:attrName>ppt_h</p:attrName>
                                        </p:attrNameLst>
                                      </p:cBhvr>
                                      <p:tavLst>
                                        <p:tav tm="0">
                                          <p:val>
                                            <p:fltVal val="0"/>
                                          </p:val>
                                        </p:tav>
                                        <p:tav tm="100000">
                                          <p:val>
                                            <p:strVal val="#ppt_h"/>
                                          </p:val>
                                        </p:tav>
                                      </p:tavLst>
                                    </p:anim>
                                    <p:anim calcmode="lin" valueType="num">
                                      <p:cBhvr>
                                        <p:cTn id="161" dur="500" fill="hold"/>
                                        <p:tgtEl>
                                          <p:spTgt spid="18437"/>
                                        </p:tgtEl>
                                        <p:attrNameLst>
                                          <p:attrName>style.rotation</p:attrName>
                                        </p:attrNameLst>
                                      </p:cBhvr>
                                      <p:tavLst>
                                        <p:tav tm="0">
                                          <p:val>
                                            <p:fltVal val="360"/>
                                          </p:val>
                                        </p:tav>
                                        <p:tav tm="100000">
                                          <p:val>
                                            <p:fltVal val="0"/>
                                          </p:val>
                                        </p:tav>
                                      </p:tavLst>
                                    </p:anim>
                                    <p:animEffect transition="in" filter="fade">
                                      <p:cBhvr>
                                        <p:cTn id="162" dur="500"/>
                                        <p:tgtEl>
                                          <p:spTgt spid="18437"/>
                                        </p:tgtEl>
                                      </p:cBhvr>
                                    </p:animEffect>
                                  </p:childTnLst>
                                </p:cTn>
                              </p:par>
                              <p:par>
                                <p:cTn id="163" presetID="49" presetClass="entr" presetSubtype="0" decel="100000" fill="hold" nodeType="withEffect">
                                  <p:stCondLst>
                                    <p:cond delay="0"/>
                                  </p:stCondLst>
                                  <p:childTnLst>
                                    <p:set>
                                      <p:cBhvr>
                                        <p:cTn id="164" dur="1" fill="hold">
                                          <p:stCondLst>
                                            <p:cond delay="0"/>
                                          </p:stCondLst>
                                        </p:cTn>
                                        <p:tgtEl>
                                          <p:spTgt spid="18438"/>
                                        </p:tgtEl>
                                        <p:attrNameLst>
                                          <p:attrName>style.visibility</p:attrName>
                                        </p:attrNameLst>
                                      </p:cBhvr>
                                      <p:to>
                                        <p:strVal val="visible"/>
                                      </p:to>
                                    </p:set>
                                    <p:anim calcmode="lin" valueType="num">
                                      <p:cBhvr>
                                        <p:cTn id="165" dur="500" fill="hold"/>
                                        <p:tgtEl>
                                          <p:spTgt spid="18438"/>
                                        </p:tgtEl>
                                        <p:attrNameLst>
                                          <p:attrName>ppt_w</p:attrName>
                                        </p:attrNameLst>
                                      </p:cBhvr>
                                      <p:tavLst>
                                        <p:tav tm="0">
                                          <p:val>
                                            <p:fltVal val="0"/>
                                          </p:val>
                                        </p:tav>
                                        <p:tav tm="100000">
                                          <p:val>
                                            <p:strVal val="#ppt_w"/>
                                          </p:val>
                                        </p:tav>
                                      </p:tavLst>
                                    </p:anim>
                                    <p:anim calcmode="lin" valueType="num">
                                      <p:cBhvr>
                                        <p:cTn id="166" dur="500" fill="hold"/>
                                        <p:tgtEl>
                                          <p:spTgt spid="18438"/>
                                        </p:tgtEl>
                                        <p:attrNameLst>
                                          <p:attrName>ppt_h</p:attrName>
                                        </p:attrNameLst>
                                      </p:cBhvr>
                                      <p:tavLst>
                                        <p:tav tm="0">
                                          <p:val>
                                            <p:fltVal val="0"/>
                                          </p:val>
                                        </p:tav>
                                        <p:tav tm="100000">
                                          <p:val>
                                            <p:strVal val="#ppt_h"/>
                                          </p:val>
                                        </p:tav>
                                      </p:tavLst>
                                    </p:anim>
                                    <p:anim calcmode="lin" valueType="num">
                                      <p:cBhvr>
                                        <p:cTn id="167" dur="500" fill="hold"/>
                                        <p:tgtEl>
                                          <p:spTgt spid="18438"/>
                                        </p:tgtEl>
                                        <p:attrNameLst>
                                          <p:attrName>style.rotation</p:attrName>
                                        </p:attrNameLst>
                                      </p:cBhvr>
                                      <p:tavLst>
                                        <p:tav tm="0">
                                          <p:val>
                                            <p:fltVal val="360"/>
                                          </p:val>
                                        </p:tav>
                                        <p:tav tm="100000">
                                          <p:val>
                                            <p:fltVal val="0"/>
                                          </p:val>
                                        </p:tav>
                                      </p:tavLst>
                                    </p:anim>
                                    <p:animEffect transition="in" filter="fade">
                                      <p:cBhvr>
                                        <p:cTn id="168" dur="500"/>
                                        <p:tgtEl>
                                          <p:spTgt spid="18438"/>
                                        </p:tgtEl>
                                      </p:cBhvr>
                                    </p:animEffect>
                                  </p:childTnLst>
                                </p:cTn>
                              </p:par>
                              <p:par>
                                <p:cTn id="169" presetID="49" presetClass="entr" presetSubtype="0" decel="100000" fill="hold" grpId="0" nodeType="withEffect">
                                  <p:stCondLst>
                                    <p:cond delay="0"/>
                                  </p:stCondLst>
                                  <p:childTnLst>
                                    <p:set>
                                      <p:cBhvr>
                                        <p:cTn id="170" dur="1" fill="hold">
                                          <p:stCondLst>
                                            <p:cond delay="0"/>
                                          </p:stCondLst>
                                        </p:cTn>
                                        <p:tgtEl>
                                          <p:spTgt spid="18439"/>
                                        </p:tgtEl>
                                        <p:attrNameLst>
                                          <p:attrName>style.visibility</p:attrName>
                                        </p:attrNameLst>
                                      </p:cBhvr>
                                      <p:to>
                                        <p:strVal val="visible"/>
                                      </p:to>
                                    </p:set>
                                    <p:anim calcmode="lin" valueType="num">
                                      <p:cBhvr>
                                        <p:cTn id="171" dur="500" fill="hold"/>
                                        <p:tgtEl>
                                          <p:spTgt spid="18439"/>
                                        </p:tgtEl>
                                        <p:attrNameLst>
                                          <p:attrName>ppt_w</p:attrName>
                                        </p:attrNameLst>
                                      </p:cBhvr>
                                      <p:tavLst>
                                        <p:tav tm="0">
                                          <p:val>
                                            <p:fltVal val="0"/>
                                          </p:val>
                                        </p:tav>
                                        <p:tav tm="100000">
                                          <p:val>
                                            <p:strVal val="#ppt_w"/>
                                          </p:val>
                                        </p:tav>
                                      </p:tavLst>
                                    </p:anim>
                                    <p:anim calcmode="lin" valueType="num">
                                      <p:cBhvr>
                                        <p:cTn id="172" dur="500" fill="hold"/>
                                        <p:tgtEl>
                                          <p:spTgt spid="18439"/>
                                        </p:tgtEl>
                                        <p:attrNameLst>
                                          <p:attrName>ppt_h</p:attrName>
                                        </p:attrNameLst>
                                      </p:cBhvr>
                                      <p:tavLst>
                                        <p:tav tm="0">
                                          <p:val>
                                            <p:fltVal val="0"/>
                                          </p:val>
                                        </p:tav>
                                        <p:tav tm="100000">
                                          <p:val>
                                            <p:strVal val="#ppt_h"/>
                                          </p:val>
                                        </p:tav>
                                      </p:tavLst>
                                    </p:anim>
                                    <p:anim calcmode="lin" valueType="num">
                                      <p:cBhvr>
                                        <p:cTn id="173" dur="500" fill="hold"/>
                                        <p:tgtEl>
                                          <p:spTgt spid="18439"/>
                                        </p:tgtEl>
                                        <p:attrNameLst>
                                          <p:attrName>style.rotation</p:attrName>
                                        </p:attrNameLst>
                                      </p:cBhvr>
                                      <p:tavLst>
                                        <p:tav tm="0">
                                          <p:val>
                                            <p:fltVal val="360"/>
                                          </p:val>
                                        </p:tav>
                                        <p:tav tm="100000">
                                          <p:val>
                                            <p:fltVal val="0"/>
                                          </p:val>
                                        </p:tav>
                                      </p:tavLst>
                                    </p:anim>
                                    <p:animEffect transition="in" filter="fade">
                                      <p:cBhvr>
                                        <p:cTn id="174" dur="500"/>
                                        <p:tgtEl>
                                          <p:spTgt spid="18439"/>
                                        </p:tgtEl>
                                      </p:cBhvr>
                                    </p:animEffect>
                                  </p:childTnLst>
                                </p:cTn>
                              </p:par>
                              <p:par>
                                <p:cTn id="175" presetID="49" presetClass="entr" presetSubtype="0" decel="100000" fill="hold" grpId="0" nodeType="withEffect">
                                  <p:stCondLst>
                                    <p:cond delay="0"/>
                                  </p:stCondLst>
                                  <p:childTnLst>
                                    <p:set>
                                      <p:cBhvr>
                                        <p:cTn id="176" dur="1" fill="hold">
                                          <p:stCondLst>
                                            <p:cond delay="0"/>
                                          </p:stCondLst>
                                        </p:cTn>
                                        <p:tgtEl>
                                          <p:spTgt spid="18440"/>
                                        </p:tgtEl>
                                        <p:attrNameLst>
                                          <p:attrName>style.visibility</p:attrName>
                                        </p:attrNameLst>
                                      </p:cBhvr>
                                      <p:to>
                                        <p:strVal val="visible"/>
                                      </p:to>
                                    </p:set>
                                    <p:anim calcmode="lin" valueType="num">
                                      <p:cBhvr>
                                        <p:cTn id="177" dur="500" fill="hold"/>
                                        <p:tgtEl>
                                          <p:spTgt spid="18440"/>
                                        </p:tgtEl>
                                        <p:attrNameLst>
                                          <p:attrName>ppt_w</p:attrName>
                                        </p:attrNameLst>
                                      </p:cBhvr>
                                      <p:tavLst>
                                        <p:tav tm="0">
                                          <p:val>
                                            <p:fltVal val="0"/>
                                          </p:val>
                                        </p:tav>
                                        <p:tav tm="100000">
                                          <p:val>
                                            <p:strVal val="#ppt_w"/>
                                          </p:val>
                                        </p:tav>
                                      </p:tavLst>
                                    </p:anim>
                                    <p:anim calcmode="lin" valueType="num">
                                      <p:cBhvr>
                                        <p:cTn id="178" dur="500" fill="hold"/>
                                        <p:tgtEl>
                                          <p:spTgt spid="18440"/>
                                        </p:tgtEl>
                                        <p:attrNameLst>
                                          <p:attrName>ppt_h</p:attrName>
                                        </p:attrNameLst>
                                      </p:cBhvr>
                                      <p:tavLst>
                                        <p:tav tm="0">
                                          <p:val>
                                            <p:fltVal val="0"/>
                                          </p:val>
                                        </p:tav>
                                        <p:tav tm="100000">
                                          <p:val>
                                            <p:strVal val="#ppt_h"/>
                                          </p:val>
                                        </p:tav>
                                      </p:tavLst>
                                    </p:anim>
                                    <p:anim calcmode="lin" valueType="num">
                                      <p:cBhvr>
                                        <p:cTn id="179" dur="500" fill="hold"/>
                                        <p:tgtEl>
                                          <p:spTgt spid="18440"/>
                                        </p:tgtEl>
                                        <p:attrNameLst>
                                          <p:attrName>style.rotation</p:attrName>
                                        </p:attrNameLst>
                                      </p:cBhvr>
                                      <p:tavLst>
                                        <p:tav tm="0">
                                          <p:val>
                                            <p:fltVal val="360"/>
                                          </p:val>
                                        </p:tav>
                                        <p:tav tm="100000">
                                          <p:val>
                                            <p:fltVal val="0"/>
                                          </p:val>
                                        </p:tav>
                                      </p:tavLst>
                                    </p:anim>
                                    <p:animEffect transition="in" filter="fade">
                                      <p:cBhvr>
                                        <p:cTn id="180" dur="500"/>
                                        <p:tgtEl>
                                          <p:spTgt spid="18440"/>
                                        </p:tgtEl>
                                      </p:cBhvr>
                                    </p:animEffect>
                                  </p:childTnLst>
                                </p:cTn>
                              </p:par>
                            </p:childTnLst>
                          </p:cTn>
                        </p:par>
                      </p:childTnLst>
                    </p:cTn>
                  </p:par>
                  <p:par>
                    <p:cTn id="181" fill="hold" nodeType="clickPar">
                      <p:stCondLst>
                        <p:cond delay="indefinite"/>
                      </p:stCondLst>
                      <p:childTnLst>
                        <p:par>
                          <p:cTn id="182" fill="hold" nodeType="withGroup">
                            <p:stCondLst>
                              <p:cond delay="0"/>
                            </p:stCondLst>
                            <p:childTnLst>
                              <p:par>
                                <p:cTn id="183" presetID="17" presetClass="entr" presetSubtype="10" fill="hold" grpId="0" nodeType="clickEffect">
                                  <p:stCondLst>
                                    <p:cond delay="0"/>
                                  </p:stCondLst>
                                  <p:childTnLst>
                                    <p:set>
                                      <p:cBhvr>
                                        <p:cTn id="184" dur="1" fill="hold">
                                          <p:stCondLst>
                                            <p:cond delay="0"/>
                                          </p:stCondLst>
                                        </p:cTn>
                                        <p:tgtEl>
                                          <p:spTgt spid="18462"/>
                                        </p:tgtEl>
                                        <p:attrNameLst>
                                          <p:attrName>style.visibility</p:attrName>
                                        </p:attrNameLst>
                                      </p:cBhvr>
                                      <p:to>
                                        <p:strVal val="visible"/>
                                      </p:to>
                                    </p:set>
                                    <p:anim calcmode="lin" valueType="num">
                                      <p:cBhvr>
                                        <p:cTn id="185" dur="500" fill="hold"/>
                                        <p:tgtEl>
                                          <p:spTgt spid="18462"/>
                                        </p:tgtEl>
                                        <p:attrNameLst>
                                          <p:attrName>ppt_w</p:attrName>
                                        </p:attrNameLst>
                                      </p:cBhvr>
                                      <p:tavLst>
                                        <p:tav tm="0">
                                          <p:val>
                                            <p:fltVal val="0"/>
                                          </p:val>
                                        </p:tav>
                                        <p:tav tm="100000">
                                          <p:val>
                                            <p:strVal val="#ppt_w"/>
                                          </p:val>
                                        </p:tav>
                                      </p:tavLst>
                                    </p:anim>
                                    <p:anim calcmode="lin" valueType="num">
                                      <p:cBhvr>
                                        <p:cTn id="186" dur="500" fill="hold"/>
                                        <p:tgtEl>
                                          <p:spTgt spid="18462"/>
                                        </p:tgtEl>
                                        <p:attrNameLst>
                                          <p:attrName>ppt_h</p:attrName>
                                        </p:attrNameLst>
                                      </p:cBhvr>
                                      <p:tavLst>
                                        <p:tav tm="0">
                                          <p:val>
                                            <p:strVal val="#ppt_h"/>
                                          </p:val>
                                        </p:tav>
                                        <p:tav tm="100000">
                                          <p:val>
                                            <p:strVal val="#ppt_h"/>
                                          </p:val>
                                        </p:tav>
                                      </p:tavLst>
                                    </p:anim>
                                  </p:childTnLst>
                                </p:cTn>
                              </p:par>
                            </p:childTnLst>
                          </p:cTn>
                        </p:par>
                      </p:childTnLst>
                    </p:cTn>
                  </p:par>
                  <p:par>
                    <p:cTn id="187" fill="hold" nodeType="clickPar">
                      <p:stCondLst>
                        <p:cond delay="indefinite"/>
                      </p:stCondLst>
                      <p:childTnLst>
                        <p:par>
                          <p:cTn id="188" fill="hold" nodeType="withGroup">
                            <p:stCondLst>
                              <p:cond delay="0"/>
                            </p:stCondLst>
                            <p:childTnLst>
                              <p:par>
                                <p:cTn id="189" presetID="17" presetClass="entr" presetSubtype="10" fill="hold" grpId="0" nodeType="clickEffect">
                                  <p:stCondLst>
                                    <p:cond delay="0"/>
                                  </p:stCondLst>
                                  <p:childTnLst>
                                    <p:set>
                                      <p:cBhvr>
                                        <p:cTn id="190" dur="1" fill="hold">
                                          <p:stCondLst>
                                            <p:cond delay="0"/>
                                          </p:stCondLst>
                                        </p:cTn>
                                        <p:tgtEl>
                                          <p:spTgt spid="18463"/>
                                        </p:tgtEl>
                                        <p:attrNameLst>
                                          <p:attrName>style.visibility</p:attrName>
                                        </p:attrNameLst>
                                      </p:cBhvr>
                                      <p:to>
                                        <p:strVal val="visible"/>
                                      </p:to>
                                    </p:set>
                                    <p:anim calcmode="lin" valueType="num">
                                      <p:cBhvr>
                                        <p:cTn id="191" dur="500" fill="hold"/>
                                        <p:tgtEl>
                                          <p:spTgt spid="18463"/>
                                        </p:tgtEl>
                                        <p:attrNameLst>
                                          <p:attrName>ppt_w</p:attrName>
                                        </p:attrNameLst>
                                      </p:cBhvr>
                                      <p:tavLst>
                                        <p:tav tm="0">
                                          <p:val>
                                            <p:fltVal val="0"/>
                                          </p:val>
                                        </p:tav>
                                        <p:tav tm="100000">
                                          <p:val>
                                            <p:strVal val="#ppt_w"/>
                                          </p:val>
                                        </p:tav>
                                      </p:tavLst>
                                    </p:anim>
                                    <p:anim calcmode="lin" valueType="num">
                                      <p:cBhvr>
                                        <p:cTn id="192" dur="500" fill="hold"/>
                                        <p:tgtEl>
                                          <p:spTgt spid="18463"/>
                                        </p:tgtEl>
                                        <p:attrNameLst>
                                          <p:attrName>ppt_h</p:attrName>
                                        </p:attrNameLst>
                                      </p:cBhvr>
                                      <p:tavLst>
                                        <p:tav tm="0">
                                          <p:val>
                                            <p:strVal val="#ppt_h"/>
                                          </p:val>
                                        </p:tav>
                                        <p:tav tm="100000">
                                          <p:val>
                                            <p:strVal val="#ppt_h"/>
                                          </p:val>
                                        </p:tav>
                                      </p:tavLst>
                                    </p:anim>
                                  </p:childTnLst>
                                </p:cTn>
                              </p:par>
                            </p:childTnLst>
                          </p:cTn>
                        </p:par>
                      </p:childTnLst>
                    </p:cTn>
                  </p:par>
                  <p:par>
                    <p:cTn id="193" fill="hold" nodeType="clickPar">
                      <p:stCondLst>
                        <p:cond delay="indefinite"/>
                      </p:stCondLst>
                      <p:childTnLst>
                        <p:par>
                          <p:cTn id="194" fill="hold" nodeType="withGroup">
                            <p:stCondLst>
                              <p:cond delay="0"/>
                            </p:stCondLst>
                            <p:childTnLst>
                              <p:par>
                                <p:cTn id="195" presetID="17" presetClass="entr" presetSubtype="10" fill="hold" grpId="0" nodeType="clickEffect">
                                  <p:stCondLst>
                                    <p:cond delay="0"/>
                                  </p:stCondLst>
                                  <p:childTnLst>
                                    <p:set>
                                      <p:cBhvr>
                                        <p:cTn id="196" dur="1" fill="hold">
                                          <p:stCondLst>
                                            <p:cond delay="0"/>
                                          </p:stCondLst>
                                        </p:cTn>
                                        <p:tgtEl>
                                          <p:spTgt spid="18464"/>
                                        </p:tgtEl>
                                        <p:attrNameLst>
                                          <p:attrName>style.visibility</p:attrName>
                                        </p:attrNameLst>
                                      </p:cBhvr>
                                      <p:to>
                                        <p:strVal val="visible"/>
                                      </p:to>
                                    </p:set>
                                    <p:anim calcmode="lin" valueType="num">
                                      <p:cBhvr>
                                        <p:cTn id="197" dur="500" fill="hold"/>
                                        <p:tgtEl>
                                          <p:spTgt spid="18464"/>
                                        </p:tgtEl>
                                        <p:attrNameLst>
                                          <p:attrName>ppt_w</p:attrName>
                                        </p:attrNameLst>
                                      </p:cBhvr>
                                      <p:tavLst>
                                        <p:tav tm="0">
                                          <p:val>
                                            <p:fltVal val="0"/>
                                          </p:val>
                                        </p:tav>
                                        <p:tav tm="100000">
                                          <p:val>
                                            <p:strVal val="#ppt_w"/>
                                          </p:val>
                                        </p:tav>
                                      </p:tavLst>
                                    </p:anim>
                                    <p:anim calcmode="lin" valueType="num">
                                      <p:cBhvr>
                                        <p:cTn id="198" dur="500" fill="hold"/>
                                        <p:tgtEl>
                                          <p:spTgt spid="18464"/>
                                        </p:tgtEl>
                                        <p:attrNameLst>
                                          <p:attrName>ppt_h</p:attrName>
                                        </p:attrNameLst>
                                      </p:cBhvr>
                                      <p:tavLst>
                                        <p:tav tm="0">
                                          <p:val>
                                            <p:strVal val="#ppt_h"/>
                                          </p:val>
                                        </p:tav>
                                        <p:tav tm="100000">
                                          <p:val>
                                            <p:strVal val="#ppt_h"/>
                                          </p:val>
                                        </p:tav>
                                      </p:tavLst>
                                    </p:anim>
                                  </p:childTnLst>
                                </p:cTn>
                              </p:par>
                            </p:childTnLst>
                          </p:cTn>
                        </p:par>
                      </p:childTnLst>
                    </p:cTn>
                  </p:par>
                  <p:par>
                    <p:cTn id="199" fill="hold" nodeType="clickPar">
                      <p:stCondLst>
                        <p:cond delay="indefinite"/>
                      </p:stCondLst>
                      <p:childTnLst>
                        <p:par>
                          <p:cTn id="200" fill="hold" nodeType="withGroup">
                            <p:stCondLst>
                              <p:cond delay="0"/>
                            </p:stCondLst>
                            <p:childTnLst>
                              <p:par>
                                <p:cTn id="201" presetID="17" presetClass="entr" presetSubtype="10" fill="hold" grpId="0" nodeType="clickEffect">
                                  <p:stCondLst>
                                    <p:cond delay="0"/>
                                  </p:stCondLst>
                                  <p:childTnLst>
                                    <p:set>
                                      <p:cBhvr>
                                        <p:cTn id="202" dur="1" fill="hold">
                                          <p:stCondLst>
                                            <p:cond delay="0"/>
                                          </p:stCondLst>
                                        </p:cTn>
                                        <p:tgtEl>
                                          <p:spTgt spid="18465"/>
                                        </p:tgtEl>
                                        <p:attrNameLst>
                                          <p:attrName>style.visibility</p:attrName>
                                        </p:attrNameLst>
                                      </p:cBhvr>
                                      <p:to>
                                        <p:strVal val="visible"/>
                                      </p:to>
                                    </p:set>
                                    <p:anim calcmode="lin" valueType="num">
                                      <p:cBhvr>
                                        <p:cTn id="203" dur="500" fill="hold"/>
                                        <p:tgtEl>
                                          <p:spTgt spid="18465"/>
                                        </p:tgtEl>
                                        <p:attrNameLst>
                                          <p:attrName>ppt_w</p:attrName>
                                        </p:attrNameLst>
                                      </p:cBhvr>
                                      <p:tavLst>
                                        <p:tav tm="0">
                                          <p:val>
                                            <p:fltVal val="0"/>
                                          </p:val>
                                        </p:tav>
                                        <p:tav tm="100000">
                                          <p:val>
                                            <p:strVal val="#ppt_w"/>
                                          </p:val>
                                        </p:tav>
                                      </p:tavLst>
                                    </p:anim>
                                    <p:anim calcmode="lin" valueType="num">
                                      <p:cBhvr>
                                        <p:cTn id="204" dur="500" fill="hold"/>
                                        <p:tgtEl>
                                          <p:spTgt spid="1846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ldLvl="0" autoUpdateAnimBg="0"/>
      <p:bldP spid="18434" grpId="1" bldLvl="0" autoUpdateAnimBg="0"/>
      <p:bldP spid="18434" grpId="2" bldLvl="0" animBg="1" autoUpdateAnimBg="0"/>
      <p:bldP spid="18435" grpId="0" bldLvl="0" autoUpdateAnimBg="0"/>
      <p:bldP spid="18435" grpId="1" bldLvl="0" autoUpdateAnimBg="0"/>
      <p:bldP spid="18435" grpId="2" bldLvl="0" animBg="1" autoUpdateAnimBg="0"/>
      <p:bldP spid="18436" grpId="0" bldLvl="0" autoUpdateAnimBg="0"/>
      <p:bldP spid="18436" grpId="1" bldLvl="0" autoUpdateAnimBg="0"/>
      <p:bldP spid="18436" grpId="2" bldLvl="0" autoUpdateAnimBg="0"/>
      <p:bldP spid="18437" grpId="0" bldLvl="0" animBg="1" autoUpdateAnimBg="0"/>
      <p:bldP spid="18439" grpId="0" bldLvl="0" autoUpdateAnimBg="0"/>
      <p:bldP spid="18440" grpId="0" bldLvl="0" animBg="1" autoUpdateAnimBg="0"/>
      <p:bldP spid="18441" grpId="0" bldLvl="0" autoUpdateAnimBg="0"/>
      <p:bldP spid="18441" grpId="1" bldLvl="0" autoUpdateAnimBg="0"/>
      <p:bldP spid="18441" grpId="2" bldLvl="0" animBg="1" autoUpdateAnimBg="0"/>
      <p:bldP spid="18442" grpId="0" animBg="1"/>
      <p:bldP spid="18443" grpId="0" animBg="1"/>
      <p:bldP spid="18444" grpId="0" animBg="1"/>
      <p:bldP spid="18445" grpId="0" animBg="1"/>
      <p:bldP spid="18446" grpId="0" bldLvl="0" animBg="1" autoUpdateAnimBg="0"/>
      <p:bldP spid="18448" grpId="0" bldLvl="0" autoUpdateAnimBg="0"/>
      <p:bldP spid="18449" grpId="0" bldLvl="0" animBg="1" autoUpdateAnimBg="0"/>
      <p:bldP spid="18450" grpId="0" bldLvl="0" animBg="1" autoUpdateAnimBg="0"/>
      <p:bldP spid="18452" grpId="0" bldLvl="0" autoUpdateAnimBg="0"/>
      <p:bldP spid="18453" grpId="0" bldLvl="0" animBg="1" autoUpdateAnimBg="0"/>
      <p:bldP spid="18454" grpId="0" animBg="1"/>
      <p:bldP spid="18455" grpId="0" animBg="1"/>
      <p:bldP spid="18456" grpId="0" bldLvl="0" animBg="1" autoUpdateAnimBg="0"/>
      <p:bldP spid="18458" grpId="0" bldLvl="0" autoUpdateAnimBg="0"/>
      <p:bldP spid="18459" grpId="0" bldLvl="0" animBg="1" autoUpdateAnimBg="0"/>
      <p:bldP spid="18460" grpId="0" animBg="1"/>
      <p:bldP spid="18461" grpId="0" animBg="1"/>
      <p:bldP spid="18462" grpId="0" bldLvl="0" autoUpdateAnimBg="0"/>
      <p:bldP spid="18463" grpId="0" bldLvl="0" autoUpdateAnimBg="0"/>
      <p:bldP spid="18464" grpId="0" bldLvl="0" autoUpdateAnimBg="0"/>
      <p:bldP spid="18465" grpId="0" bldLvl="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9458" name="Group 2"/>
          <p:cNvGraphicFramePr>
            <a:graphicFrameLocks noGrp="1"/>
          </p:cNvGraphicFramePr>
          <p:nvPr/>
        </p:nvGraphicFramePr>
        <p:xfrm>
          <a:off x="468313" y="1412875"/>
          <a:ext cx="8204200" cy="4010025"/>
        </p:xfrm>
        <a:graphic>
          <a:graphicData uri="http://schemas.openxmlformats.org/drawingml/2006/table">
            <a:tbl>
              <a:tblPr/>
              <a:tblGrid>
                <a:gridCol w="2628900"/>
                <a:gridCol w="1393825"/>
                <a:gridCol w="1389062"/>
                <a:gridCol w="1398588"/>
                <a:gridCol w="1393825"/>
              </a:tblGrid>
              <a:tr h="368300">
                <a:tc>
                  <a:txBody>
                    <a:bodyPr/>
                    <a:lstStyle>
                      <a:lvl1pPr algn="l" defTabSz="0">
                        <a:spcBef>
                          <a:spcPct val="20000"/>
                        </a:spcBef>
                        <a:buClr>
                          <a:schemeClr val="accent1"/>
                        </a:buClr>
                        <a:buFont typeface="Wingdings" pitchFamily="2" charset="2"/>
                        <a:defRPr>
                          <a:solidFill>
                            <a:schemeClr val="tx1"/>
                          </a:solidFill>
                          <a:latin typeface="Arial" pitchFamily="34" charset="0"/>
                          <a:ea typeface="华文细黑" pitchFamily="2" charset="-122"/>
                          <a:sym typeface="Arial" pitchFamily="34" charset="0"/>
                        </a:defRPr>
                      </a:lvl1pPr>
                      <a:lvl2pPr marL="571500" algn="l" defTabSz="0">
                        <a:spcBef>
                          <a:spcPct val="20000"/>
                        </a:spcBef>
                        <a:buClr>
                          <a:schemeClr val="accent1"/>
                        </a:buClr>
                        <a:buFont typeface="Wingdings" pitchFamily="2" charset="2"/>
                        <a:defRPr sz="2400">
                          <a:solidFill>
                            <a:schemeClr val="tx1"/>
                          </a:solidFill>
                          <a:latin typeface="Arial" pitchFamily="34" charset="0"/>
                          <a:ea typeface="华文细黑" pitchFamily="2" charset="-122"/>
                          <a:sym typeface="Arial" pitchFamily="34" charset="0"/>
                        </a:defRPr>
                      </a:lvl2pPr>
                      <a:lvl3pPr marL="1054100" algn="l" defTabSz="0">
                        <a:spcBef>
                          <a:spcPct val="20000"/>
                        </a:spcBef>
                        <a:buClr>
                          <a:schemeClr val="accent2"/>
                        </a:buClr>
                        <a:buFont typeface="Wingdings" pitchFamily="2" charset="2"/>
                        <a:defRPr sz="1400">
                          <a:solidFill>
                            <a:schemeClr val="tx1"/>
                          </a:solidFill>
                          <a:latin typeface="Arial" pitchFamily="34" charset="0"/>
                          <a:ea typeface="华文细黑" pitchFamily="2" charset="-122"/>
                          <a:sym typeface="Arial" pitchFamily="34" charset="0"/>
                        </a:defRPr>
                      </a:lvl3pPr>
                      <a:lvl4pPr marL="1524000" algn="l" defTabSz="0">
                        <a:spcBef>
                          <a:spcPct val="20000"/>
                        </a:spcBef>
                        <a:buClr>
                          <a:schemeClr val="hlink"/>
                        </a:buClr>
                        <a:buFont typeface="Wingdings" pitchFamily="2" charset="2"/>
                        <a:defRPr sz="1200">
                          <a:solidFill>
                            <a:schemeClr val="tx1"/>
                          </a:solidFill>
                          <a:latin typeface="Arial" pitchFamily="34" charset="0"/>
                          <a:ea typeface="华文细黑" pitchFamily="2" charset="-122"/>
                          <a:sym typeface="Arial" pitchFamily="34" charset="0"/>
                        </a:defRPr>
                      </a:lvl4pPr>
                      <a:lvl5pPr marL="2095500" algn="l" defTabSz="0">
                        <a:spcBef>
                          <a:spcPct val="20000"/>
                        </a:spcBef>
                        <a:buClr>
                          <a:schemeClr val="hlink"/>
                        </a:buClr>
                        <a:buFont typeface="Wingdings" pitchFamily="2" charset="2"/>
                        <a:defRPr>
                          <a:solidFill>
                            <a:schemeClr val="tx1"/>
                          </a:solidFill>
                          <a:latin typeface="Arial" pitchFamily="34" charset="0"/>
                          <a:ea typeface="华文细黑" pitchFamily="2" charset="-122"/>
                          <a:sym typeface="Arial" pitchFamily="34" charset="0"/>
                        </a:defRPr>
                      </a:lvl5pPr>
                      <a:lvl6pPr marL="25527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6pPr>
                      <a:lvl7pPr marL="30099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7pPr>
                      <a:lvl8pPr marL="34671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8pPr>
                      <a:lvl9pPr marL="39243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9pPr>
                    </a:lstStyle>
                    <a:p>
                      <a:pPr marL="0" marR="0" lvl="0" indent="0" algn="l" defTabSz="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zh-TW" altLang="en-US" sz="1800" b="1" i="0" u="none" strike="noStrike" cap="none" normalizeH="0" baseline="0" smtClean="0">
                        <a:ln>
                          <a:noFill/>
                        </a:ln>
                        <a:solidFill>
                          <a:schemeClr val="bg1"/>
                        </a:solidFill>
                        <a:effectLst/>
                        <a:latin typeface="Arial" pitchFamily="34" charset="0"/>
                        <a:ea typeface="华文细黑" pitchFamily="2" charset="-122"/>
                        <a:sym typeface="Arial" pitchFamily="34" charset="0"/>
                      </a:endParaRPr>
                    </a:p>
                  </a:txBody>
                  <a:tcPr marL="46800" marR="46800" marT="46800" marB="46800" anchor="ctr" horzOverflow="overflow">
                    <a:lnL w="3175" cap="flat" cmpd="sng" algn="ctr">
                      <a:solidFill>
                        <a:schemeClr val="bg2"/>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gradFill rotWithShape="0">
                      <a:gsLst>
                        <a:gs pos="0">
                          <a:schemeClr val="accent2"/>
                        </a:gs>
                        <a:gs pos="100000">
                          <a:schemeClr val="accent2">
                            <a:gamma/>
                            <a:shade val="46275"/>
                            <a:invGamma/>
                          </a:schemeClr>
                        </a:gs>
                      </a:gsLst>
                      <a:lin ang="5400000" scaled="1"/>
                    </a:gradFill>
                  </a:tcPr>
                </a:tc>
                <a:tc>
                  <a:txBody>
                    <a:bodyPr/>
                    <a:lstStyle>
                      <a:lvl1pPr algn="l" defTabSz="0">
                        <a:spcBef>
                          <a:spcPct val="20000"/>
                        </a:spcBef>
                        <a:buClr>
                          <a:schemeClr val="accent1"/>
                        </a:buClr>
                        <a:buFont typeface="Wingdings" pitchFamily="2" charset="2"/>
                        <a:defRPr>
                          <a:solidFill>
                            <a:schemeClr val="tx1"/>
                          </a:solidFill>
                          <a:latin typeface="Arial" pitchFamily="34" charset="0"/>
                          <a:ea typeface="华文细黑" pitchFamily="2" charset="-122"/>
                          <a:sym typeface="Arial" pitchFamily="34" charset="0"/>
                        </a:defRPr>
                      </a:lvl1pPr>
                      <a:lvl2pPr marL="571500" algn="l" defTabSz="0">
                        <a:spcBef>
                          <a:spcPct val="20000"/>
                        </a:spcBef>
                        <a:buClr>
                          <a:schemeClr val="accent1"/>
                        </a:buClr>
                        <a:buFont typeface="Wingdings" pitchFamily="2" charset="2"/>
                        <a:defRPr sz="2400">
                          <a:solidFill>
                            <a:schemeClr val="tx1"/>
                          </a:solidFill>
                          <a:latin typeface="Arial" pitchFamily="34" charset="0"/>
                          <a:ea typeface="华文细黑" pitchFamily="2" charset="-122"/>
                          <a:sym typeface="Arial" pitchFamily="34" charset="0"/>
                        </a:defRPr>
                      </a:lvl2pPr>
                      <a:lvl3pPr marL="1054100" algn="l" defTabSz="0">
                        <a:spcBef>
                          <a:spcPct val="20000"/>
                        </a:spcBef>
                        <a:buClr>
                          <a:schemeClr val="accent2"/>
                        </a:buClr>
                        <a:buFont typeface="Wingdings" pitchFamily="2" charset="2"/>
                        <a:defRPr sz="1400">
                          <a:solidFill>
                            <a:schemeClr val="tx1"/>
                          </a:solidFill>
                          <a:latin typeface="Arial" pitchFamily="34" charset="0"/>
                          <a:ea typeface="华文细黑" pitchFamily="2" charset="-122"/>
                          <a:sym typeface="Arial" pitchFamily="34" charset="0"/>
                        </a:defRPr>
                      </a:lvl3pPr>
                      <a:lvl4pPr marL="1524000" algn="l" defTabSz="0">
                        <a:spcBef>
                          <a:spcPct val="20000"/>
                        </a:spcBef>
                        <a:buClr>
                          <a:schemeClr val="hlink"/>
                        </a:buClr>
                        <a:buFont typeface="Wingdings" pitchFamily="2" charset="2"/>
                        <a:defRPr sz="1200">
                          <a:solidFill>
                            <a:schemeClr val="tx1"/>
                          </a:solidFill>
                          <a:latin typeface="Arial" pitchFamily="34" charset="0"/>
                          <a:ea typeface="华文细黑" pitchFamily="2" charset="-122"/>
                          <a:sym typeface="Arial" pitchFamily="34" charset="0"/>
                        </a:defRPr>
                      </a:lvl4pPr>
                      <a:lvl5pPr marL="2095500" algn="l" defTabSz="0">
                        <a:spcBef>
                          <a:spcPct val="20000"/>
                        </a:spcBef>
                        <a:buClr>
                          <a:schemeClr val="hlink"/>
                        </a:buClr>
                        <a:buFont typeface="Wingdings" pitchFamily="2" charset="2"/>
                        <a:defRPr>
                          <a:solidFill>
                            <a:schemeClr val="tx1"/>
                          </a:solidFill>
                          <a:latin typeface="Arial" pitchFamily="34" charset="0"/>
                          <a:ea typeface="华文细黑" pitchFamily="2" charset="-122"/>
                          <a:sym typeface="Arial" pitchFamily="34" charset="0"/>
                        </a:defRPr>
                      </a:lvl5pPr>
                      <a:lvl6pPr marL="25527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6pPr>
                      <a:lvl7pPr marL="30099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7pPr>
                      <a:lvl8pPr marL="34671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8pPr>
                      <a:lvl9pPr marL="39243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9pPr>
                    </a:lstStyle>
                    <a:p>
                      <a:pPr marL="0" marR="0" lvl="0" indent="0" algn="l" defTabSz="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AU" altLang="en-US" sz="1800" b="1" i="0" u="none" strike="noStrike" cap="none" normalizeH="0" baseline="0" smtClean="0">
                          <a:ln>
                            <a:noFill/>
                          </a:ln>
                          <a:solidFill>
                            <a:schemeClr val="bg1"/>
                          </a:solidFill>
                          <a:effectLst/>
                          <a:latin typeface="Arial" pitchFamily="34" charset="0"/>
                          <a:ea typeface="华文细黑" pitchFamily="2" charset="-122"/>
                          <a:sym typeface="Arial" pitchFamily="34" charset="0"/>
                        </a:rPr>
                        <a:t>2005</a:t>
                      </a:r>
                    </a:p>
                  </a:txBody>
                  <a:tcPr marL="46800" marR="46800" marT="46800" marB="46800" anchor="ctr" horzOverflow="overflow">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gradFill rotWithShape="0">
                      <a:gsLst>
                        <a:gs pos="0">
                          <a:schemeClr val="accent2"/>
                        </a:gs>
                        <a:gs pos="100000">
                          <a:schemeClr val="accent2">
                            <a:gamma/>
                            <a:shade val="46275"/>
                            <a:invGamma/>
                          </a:schemeClr>
                        </a:gs>
                      </a:gsLst>
                      <a:lin ang="5400000" scaled="1"/>
                    </a:gradFill>
                  </a:tcPr>
                </a:tc>
                <a:tc>
                  <a:txBody>
                    <a:bodyPr/>
                    <a:lstStyle>
                      <a:lvl1pPr algn="l" defTabSz="0">
                        <a:spcBef>
                          <a:spcPct val="20000"/>
                        </a:spcBef>
                        <a:buClr>
                          <a:schemeClr val="accent1"/>
                        </a:buClr>
                        <a:buFont typeface="Wingdings" pitchFamily="2" charset="2"/>
                        <a:defRPr>
                          <a:solidFill>
                            <a:schemeClr val="tx1"/>
                          </a:solidFill>
                          <a:latin typeface="Arial" pitchFamily="34" charset="0"/>
                          <a:ea typeface="华文细黑" pitchFamily="2" charset="-122"/>
                          <a:sym typeface="Arial" pitchFamily="34" charset="0"/>
                        </a:defRPr>
                      </a:lvl1pPr>
                      <a:lvl2pPr marL="571500" algn="l" defTabSz="0">
                        <a:spcBef>
                          <a:spcPct val="20000"/>
                        </a:spcBef>
                        <a:buClr>
                          <a:schemeClr val="accent1"/>
                        </a:buClr>
                        <a:buFont typeface="Wingdings" pitchFamily="2" charset="2"/>
                        <a:defRPr sz="2400">
                          <a:solidFill>
                            <a:schemeClr val="tx1"/>
                          </a:solidFill>
                          <a:latin typeface="Arial" pitchFamily="34" charset="0"/>
                          <a:ea typeface="华文细黑" pitchFamily="2" charset="-122"/>
                          <a:sym typeface="Arial" pitchFamily="34" charset="0"/>
                        </a:defRPr>
                      </a:lvl2pPr>
                      <a:lvl3pPr marL="1054100" algn="l" defTabSz="0">
                        <a:spcBef>
                          <a:spcPct val="20000"/>
                        </a:spcBef>
                        <a:buClr>
                          <a:schemeClr val="accent2"/>
                        </a:buClr>
                        <a:buFont typeface="Wingdings" pitchFamily="2" charset="2"/>
                        <a:defRPr sz="1400">
                          <a:solidFill>
                            <a:schemeClr val="tx1"/>
                          </a:solidFill>
                          <a:latin typeface="Arial" pitchFamily="34" charset="0"/>
                          <a:ea typeface="华文细黑" pitchFamily="2" charset="-122"/>
                          <a:sym typeface="Arial" pitchFamily="34" charset="0"/>
                        </a:defRPr>
                      </a:lvl3pPr>
                      <a:lvl4pPr marL="1524000" algn="l" defTabSz="0">
                        <a:spcBef>
                          <a:spcPct val="20000"/>
                        </a:spcBef>
                        <a:buClr>
                          <a:schemeClr val="hlink"/>
                        </a:buClr>
                        <a:buFont typeface="Wingdings" pitchFamily="2" charset="2"/>
                        <a:defRPr sz="1200">
                          <a:solidFill>
                            <a:schemeClr val="tx1"/>
                          </a:solidFill>
                          <a:latin typeface="Arial" pitchFamily="34" charset="0"/>
                          <a:ea typeface="华文细黑" pitchFamily="2" charset="-122"/>
                          <a:sym typeface="Arial" pitchFamily="34" charset="0"/>
                        </a:defRPr>
                      </a:lvl4pPr>
                      <a:lvl5pPr marL="2095500" algn="l" defTabSz="0">
                        <a:spcBef>
                          <a:spcPct val="20000"/>
                        </a:spcBef>
                        <a:buClr>
                          <a:schemeClr val="hlink"/>
                        </a:buClr>
                        <a:buFont typeface="Wingdings" pitchFamily="2" charset="2"/>
                        <a:defRPr>
                          <a:solidFill>
                            <a:schemeClr val="tx1"/>
                          </a:solidFill>
                          <a:latin typeface="Arial" pitchFamily="34" charset="0"/>
                          <a:ea typeface="华文细黑" pitchFamily="2" charset="-122"/>
                          <a:sym typeface="Arial" pitchFamily="34" charset="0"/>
                        </a:defRPr>
                      </a:lvl5pPr>
                      <a:lvl6pPr marL="25527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6pPr>
                      <a:lvl7pPr marL="30099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7pPr>
                      <a:lvl8pPr marL="34671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8pPr>
                      <a:lvl9pPr marL="39243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9pPr>
                    </a:lstStyle>
                    <a:p>
                      <a:pPr marL="0" marR="0" lvl="0" indent="0" algn="l" defTabSz="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AU" altLang="en-US" sz="1800" b="1" i="0" u="none" strike="noStrike" cap="none" normalizeH="0" baseline="0" smtClean="0">
                          <a:ln>
                            <a:noFill/>
                          </a:ln>
                          <a:solidFill>
                            <a:schemeClr val="bg1"/>
                          </a:solidFill>
                          <a:effectLst/>
                          <a:latin typeface="Arial" pitchFamily="34" charset="0"/>
                          <a:ea typeface="华文细黑" pitchFamily="2" charset="-122"/>
                          <a:sym typeface="Arial" pitchFamily="34" charset="0"/>
                        </a:rPr>
                        <a:t>2006</a:t>
                      </a:r>
                    </a:p>
                  </a:txBody>
                  <a:tcPr marL="46800" marR="46800" marT="46800" marB="46800" anchor="ctr" horzOverflow="overflow">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gradFill rotWithShape="0">
                      <a:gsLst>
                        <a:gs pos="0">
                          <a:schemeClr val="accent2"/>
                        </a:gs>
                        <a:gs pos="100000">
                          <a:schemeClr val="accent2">
                            <a:gamma/>
                            <a:shade val="46275"/>
                            <a:invGamma/>
                          </a:schemeClr>
                        </a:gs>
                      </a:gsLst>
                      <a:lin ang="5400000" scaled="1"/>
                    </a:gradFill>
                  </a:tcPr>
                </a:tc>
                <a:tc>
                  <a:txBody>
                    <a:bodyPr/>
                    <a:lstStyle>
                      <a:lvl1pPr algn="l" defTabSz="0">
                        <a:spcBef>
                          <a:spcPct val="20000"/>
                        </a:spcBef>
                        <a:buClr>
                          <a:schemeClr val="accent1"/>
                        </a:buClr>
                        <a:buFont typeface="Wingdings" pitchFamily="2" charset="2"/>
                        <a:defRPr>
                          <a:solidFill>
                            <a:schemeClr val="tx1"/>
                          </a:solidFill>
                          <a:latin typeface="Arial" pitchFamily="34" charset="0"/>
                          <a:ea typeface="华文细黑" pitchFamily="2" charset="-122"/>
                          <a:sym typeface="Arial" pitchFamily="34" charset="0"/>
                        </a:defRPr>
                      </a:lvl1pPr>
                      <a:lvl2pPr marL="571500" algn="l" defTabSz="0">
                        <a:spcBef>
                          <a:spcPct val="20000"/>
                        </a:spcBef>
                        <a:buClr>
                          <a:schemeClr val="accent1"/>
                        </a:buClr>
                        <a:buFont typeface="Wingdings" pitchFamily="2" charset="2"/>
                        <a:defRPr sz="2400">
                          <a:solidFill>
                            <a:schemeClr val="tx1"/>
                          </a:solidFill>
                          <a:latin typeface="Arial" pitchFamily="34" charset="0"/>
                          <a:ea typeface="华文细黑" pitchFamily="2" charset="-122"/>
                          <a:sym typeface="Arial" pitchFamily="34" charset="0"/>
                        </a:defRPr>
                      </a:lvl2pPr>
                      <a:lvl3pPr marL="1054100" algn="l" defTabSz="0">
                        <a:spcBef>
                          <a:spcPct val="20000"/>
                        </a:spcBef>
                        <a:buClr>
                          <a:schemeClr val="accent2"/>
                        </a:buClr>
                        <a:buFont typeface="Wingdings" pitchFamily="2" charset="2"/>
                        <a:defRPr sz="1400">
                          <a:solidFill>
                            <a:schemeClr val="tx1"/>
                          </a:solidFill>
                          <a:latin typeface="Arial" pitchFamily="34" charset="0"/>
                          <a:ea typeface="华文细黑" pitchFamily="2" charset="-122"/>
                          <a:sym typeface="Arial" pitchFamily="34" charset="0"/>
                        </a:defRPr>
                      </a:lvl3pPr>
                      <a:lvl4pPr marL="1524000" algn="l" defTabSz="0">
                        <a:spcBef>
                          <a:spcPct val="20000"/>
                        </a:spcBef>
                        <a:buClr>
                          <a:schemeClr val="hlink"/>
                        </a:buClr>
                        <a:buFont typeface="Wingdings" pitchFamily="2" charset="2"/>
                        <a:defRPr sz="1200">
                          <a:solidFill>
                            <a:schemeClr val="tx1"/>
                          </a:solidFill>
                          <a:latin typeface="Arial" pitchFamily="34" charset="0"/>
                          <a:ea typeface="华文细黑" pitchFamily="2" charset="-122"/>
                          <a:sym typeface="Arial" pitchFamily="34" charset="0"/>
                        </a:defRPr>
                      </a:lvl4pPr>
                      <a:lvl5pPr marL="2095500" algn="l" defTabSz="0">
                        <a:spcBef>
                          <a:spcPct val="20000"/>
                        </a:spcBef>
                        <a:buClr>
                          <a:schemeClr val="hlink"/>
                        </a:buClr>
                        <a:buFont typeface="Wingdings" pitchFamily="2" charset="2"/>
                        <a:defRPr>
                          <a:solidFill>
                            <a:schemeClr val="tx1"/>
                          </a:solidFill>
                          <a:latin typeface="Arial" pitchFamily="34" charset="0"/>
                          <a:ea typeface="华文细黑" pitchFamily="2" charset="-122"/>
                          <a:sym typeface="Arial" pitchFamily="34" charset="0"/>
                        </a:defRPr>
                      </a:lvl5pPr>
                      <a:lvl6pPr marL="25527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6pPr>
                      <a:lvl7pPr marL="30099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7pPr>
                      <a:lvl8pPr marL="34671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8pPr>
                      <a:lvl9pPr marL="39243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9pPr>
                    </a:lstStyle>
                    <a:p>
                      <a:pPr marL="0" marR="0" lvl="0" indent="0" algn="l" defTabSz="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AU" altLang="en-US" sz="1800" b="1" i="0" u="none" strike="noStrike" cap="none" normalizeH="0" baseline="0" smtClean="0">
                          <a:ln>
                            <a:noFill/>
                          </a:ln>
                          <a:solidFill>
                            <a:schemeClr val="bg1"/>
                          </a:solidFill>
                          <a:effectLst/>
                          <a:latin typeface="Arial" pitchFamily="34" charset="0"/>
                          <a:ea typeface="华文细黑" pitchFamily="2" charset="-122"/>
                          <a:sym typeface="Arial" pitchFamily="34" charset="0"/>
                        </a:rPr>
                        <a:t>2007</a:t>
                      </a:r>
                    </a:p>
                  </a:txBody>
                  <a:tcPr marL="46800" marR="46800" marT="46800" marB="46800" anchor="ctr" horzOverflow="overflow">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gradFill rotWithShape="0">
                      <a:gsLst>
                        <a:gs pos="0">
                          <a:schemeClr val="accent2"/>
                        </a:gs>
                        <a:gs pos="100000">
                          <a:schemeClr val="accent2">
                            <a:gamma/>
                            <a:shade val="46275"/>
                            <a:invGamma/>
                          </a:schemeClr>
                        </a:gs>
                      </a:gsLst>
                      <a:lin ang="5400000" scaled="1"/>
                    </a:gradFill>
                  </a:tcPr>
                </a:tc>
                <a:tc>
                  <a:txBody>
                    <a:bodyPr/>
                    <a:lstStyle>
                      <a:lvl1pPr algn="l" defTabSz="0">
                        <a:spcBef>
                          <a:spcPct val="20000"/>
                        </a:spcBef>
                        <a:buClr>
                          <a:schemeClr val="accent1"/>
                        </a:buClr>
                        <a:buFont typeface="Wingdings" pitchFamily="2" charset="2"/>
                        <a:defRPr>
                          <a:solidFill>
                            <a:schemeClr val="tx1"/>
                          </a:solidFill>
                          <a:latin typeface="Arial" pitchFamily="34" charset="0"/>
                          <a:ea typeface="华文细黑" pitchFamily="2" charset="-122"/>
                          <a:sym typeface="Arial" pitchFamily="34" charset="0"/>
                        </a:defRPr>
                      </a:lvl1pPr>
                      <a:lvl2pPr marL="571500" algn="l" defTabSz="0">
                        <a:spcBef>
                          <a:spcPct val="20000"/>
                        </a:spcBef>
                        <a:buClr>
                          <a:schemeClr val="accent1"/>
                        </a:buClr>
                        <a:buFont typeface="Wingdings" pitchFamily="2" charset="2"/>
                        <a:defRPr sz="2400">
                          <a:solidFill>
                            <a:schemeClr val="tx1"/>
                          </a:solidFill>
                          <a:latin typeface="Arial" pitchFamily="34" charset="0"/>
                          <a:ea typeface="华文细黑" pitchFamily="2" charset="-122"/>
                          <a:sym typeface="Arial" pitchFamily="34" charset="0"/>
                        </a:defRPr>
                      </a:lvl2pPr>
                      <a:lvl3pPr marL="1054100" algn="l" defTabSz="0">
                        <a:spcBef>
                          <a:spcPct val="20000"/>
                        </a:spcBef>
                        <a:buClr>
                          <a:schemeClr val="accent2"/>
                        </a:buClr>
                        <a:buFont typeface="Wingdings" pitchFamily="2" charset="2"/>
                        <a:defRPr sz="1400">
                          <a:solidFill>
                            <a:schemeClr val="tx1"/>
                          </a:solidFill>
                          <a:latin typeface="Arial" pitchFamily="34" charset="0"/>
                          <a:ea typeface="华文细黑" pitchFamily="2" charset="-122"/>
                          <a:sym typeface="Arial" pitchFamily="34" charset="0"/>
                        </a:defRPr>
                      </a:lvl3pPr>
                      <a:lvl4pPr marL="1524000" algn="l" defTabSz="0">
                        <a:spcBef>
                          <a:spcPct val="20000"/>
                        </a:spcBef>
                        <a:buClr>
                          <a:schemeClr val="hlink"/>
                        </a:buClr>
                        <a:buFont typeface="Wingdings" pitchFamily="2" charset="2"/>
                        <a:defRPr sz="1200">
                          <a:solidFill>
                            <a:schemeClr val="tx1"/>
                          </a:solidFill>
                          <a:latin typeface="Arial" pitchFamily="34" charset="0"/>
                          <a:ea typeface="华文细黑" pitchFamily="2" charset="-122"/>
                          <a:sym typeface="Arial" pitchFamily="34" charset="0"/>
                        </a:defRPr>
                      </a:lvl4pPr>
                      <a:lvl5pPr marL="2095500" algn="l" defTabSz="0">
                        <a:spcBef>
                          <a:spcPct val="20000"/>
                        </a:spcBef>
                        <a:buClr>
                          <a:schemeClr val="hlink"/>
                        </a:buClr>
                        <a:buFont typeface="Wingdings" pitchFamily="2" charset="2"/>
                        <a:defRPr>
                          <a:solidFill>
                            <a:schemeClr val="tx1"/>
                          </a:solidFill>
                          <a:latin typeface="Arial" pitchFamily="34" charset="0"/>
                          <a:ea typeface="华文细黑" pitchFamily="2" charset="-122"/>
                          <a:sym typeface="Arial" pitchFamily="34" charset="0"/>
                        </a:defRPr>
                      </a:lvl5pPr>
                      <a:lvl6pPr marL="25527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6pPr>
                      <a:lvl7pPr marL="30099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7pPr>
                      <a:lvl8pPr marL="34671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8pPr>
                      <a:lvl9pPr marL="39243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9pPr>
                    </a:lstStyle>
                    <a:p>
                      <a:pPr marL="0" marR="0" lvl="0" indent="0" algn="l" defTabSz="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altLang="zh-CN" sz="1800" b="1" i="0" u="none" strike="noStrike" cap="none" normalizeH="0" baseline="0" smtClean="0">
                          <a:ln>
                            <a:noFill/>
                          </a:ln>
                          <a:solidFill>
                            <a:schemeClr val="bg1"/>
                          </a:solidFill>
                          <a:effectLst/>
                          <a:latin typeface="Arial" pitchFamily="34" charset="0"/>
                          <a:ea typeface="华文细黑" pitchFamily="2" charset="-122"/>
                          <a:sym typeface="Arial" pitchFamily="34" charset="0"/>
                        </a:rPr>
                        <a:t>2008</a:t>
                      </a:r>
                    </a:p>
                  </a:txBody>
                  <a:tcPr marL="46800" marR="46800" marT="46800" marB="46800" anchor="ctr" horzOverflow="overflow">
                    <a:lnL w="3175" cap="flat" cmpd="sng" algn="ctr">
                      <a:solidFill>
                        <a:schemeClr val="bg1"/>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gradFill rotWithShape="0">
                      <a:gsLst>
                        <a:gs pos="0">
                          <a:schemeClr val="accent2"/>
                        </a:gs>
                        <a:gs pos="100000">
                          <a:schemeClr val="accent2">
                            <a:gamma/>
                            <a:shade val="46275"/>
                            <a:invGamma/>
                          </a:schemeClr>
                        </a:gs>
                      </a:gsLst>
                      <a:lin ang="5400000" scaled="1"/>
                    </a:gradFill>
                  </a:tcPr>
                </a:tc>
              </a:tr>
              <a:tr h="454025">
                <a:tc>
                  <a:txBody>
                    <a:bodyPr/>
                    <a:lstStyle>
                      <a:lvl1pPr algn="l" defTabSz="0">
                        <a:spcBef>
                          <a:spcPct val="20000"/>
                        </a:spcBef>
                        <a:buClr>
                          <a:schemeClr val="accent1"/>
                        </a:buClr>
                        <a:buFont typeface="Wingdings" pitchFamily="2" charset="2"/>
                        <a:defRPr>
                          <a:solidFill>
                            <a:schemeClr val="tx1"/>
                          </a:solidFill>
                          <a:latin typeface="Arial" pitchFamily="34" charset="0"/>
                          <a:ea typeface="华文细黑" pitchFamily="2" charset="-122"/>
                          <a:sym typeface="Arial" pitchFamily="34" charset="0"/>
                        </a:defRPr>
                      </a:lvl1pPr>
                      <a:lvl2pPr marL="571500" algn="l" defTabSz="0">
                        <a:spcBef>
                          <a:spcPct val="20000"/>
                        </a:spcBef>
                        <a:buClr>
                          <a:schemeClr val="accent1"/>
                        </a:buClr>
                        <a:buFont typeface="Wingdings" pitchFamily="2" charset="2"/>
                        <a:defRPr sz="2400">
                          <a:solidFill>
                            <a:schemeClr val="tx1"/>
                          </a:solidFill>
                          <a:latin typeface="Arial" pitchFamily="34" charset="0"/>
                          <a:ea typeface="华文细黑" pitchFamily="2" charset="-122"/>
                          <a:sym typeface="Arial" pitchFamily="34" charset="0"/>
                        </a:defRPr>
                      </a:lvl2pPr>
                      <a:lvl3pPr marL="1054100" algn="l" defTabSz="0">
                        <a:spcBef>
                          <a:spcPct val="20000"/>
                        </a:spcBef>
                        <a:buClr>
                          <a:schemeClr val="accent2"/>
                        </a:buClr>
                        <a:buFont typeface="Wingdings" pitchFamily="2" charset="2"/>
                        <a:defRPr sz="1400">
                          <a:solidFill>
                            <a:schemeClr val="tx1"/>
                          </a:solidFill>
                          <a:latin typeface="Arial" pitchFamily="34" charset="0"/>
                          <a:ea typeface="华文细黑" pitchFamily="2" charset="-122"/>
                          <a:sym typeface="Arial" pitchFamily="34" charset="0"/>
                        </a:defRPr>
                      </a:lvl3pPr>
                      <a:lvl4pPr marL="1524000" algn="l" defTabSz="0">
                        <a:spcBef>
                          <a:spcPct val="20000"/>
                        </a:spcBef>
                        <a:buClr>
                          <a:schemeClr val="hlink"/>
                        </a:buClr>
                        <a:buFont typeface="Wingdings" pitchFamily="2" charset="2"/>
                        <a:defRPr sz="1200">
                          <a:solidFill>
                            <a:schemeClr val="tx1"/>
                          </a:solidFill>
                          <a:latin typeface="Arial" pitchFamily="34" charset="0"/>
                          <a:ea typeface="华文细黑" pitchFamily="2" charset="-122"/>
                          <a:sym typeface="Arial" pitchFamily="34" charset="0"/>
                        </a:defRPr>
                      </a:lvl4pPr>
                      <a:lvl5pPr marL="2095500" algn="l" defTabSz="0">
                        <a:spcBef>
                          <a:spcPct val="20000"/>
                        </a:spcBef>
                        <a:buClr>
                          <a:schemeClr val="hlink"/>
                        </a:buClr>
                        <a:buFont typeface="Wingdings" pitchFamily="2" charset="2"/>
                        <a:defRPr>
                          <a:solidFill>
                            <a:schemeClr val="tx1"/>
                          </a:solidFill>
                          <a:latin typeface="Arial" pitchFamily="34" charset="0"/>
                          <a:ea typeface="华文细黑" pitchFamily="2" charset="-122"/>
                          <a:sym typeface="Arial" pitchFamily="34" charset="0"/>
                        </a:defRPr>
                      </a:lvl5pPr>
                      <a:lvl6pPr marL="25527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6pPr>
                      <a:lvl7pPr marL="30099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7pPr>
                      <a:lvl8pPr marL="34671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8pPr>
                      <a:lvl9pPr marL="39243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9pPr>
                    </a:lstStyle>
                    <a:p>
                      <a:pPr marL="0" marR="0" lvl="0" indent="0" algn="l" defTabSz="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zh-CN" altLang="zh-CN" sz="1400" b="1" i="0" u="none" strike="noStrike" cap="none" normalizeH="0" baseline="0" smtClean="0">
                          <a:ln>
                            <a:noFill/>
                          </a:ln>
                          <a:solidFill>
                            <a:schemeClr val="tx1"/>
                          </a:solidFill>
                          <a:effectLst/>
                          <a:latin typeface="Arial" pitchFamily="34" charset="0"/>
                          <a:ea typeface="华文细黑" pitchFamily="2" charset="-122"/>
                          <a:sym typeface="Arial" pitchFamily="34" charset="0"/>
                        </a:rPr>
                        <a:t>项目一</a:t>
                      </a:r>
                    </a:p>
                  </a:txBody>
                  <a:tcPr marL="46800" marR="46800" marT="46800" marB="46800" anchor="ctr" horzOverflow="overflow">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rgbClr val="EAEAEA"/>
                    </a:solidFill>
                  </a:tcPr>
                </a:tc>
                <a:tc>
                  <a:txBody>
                    <a:bodyPr/>
                    <a:lstStyle>
                      <a:lvl1pPr algn="l" defTabSz="0">
                        <a:spcBef>
                          <a:spcPct val="20000"/>
                        </a:spcBef>
                        <a:buClr>
                          <a:schemeClr val="accent1"/>
                        </a:buClr>
                        <a:buFont typeface="Wingdings" pitchFamily="2" charset="2"/>
                        <a:defRPr>
                          <a:solidFill>
                            <a:schemeClr val="tx1"/>
                          </a:solidFill>
                          <a:latin typeface="Arial" pitchFamily="34" charset="0"/>
                          <a:ea typeface="华文细黑" pitchFamily="2" charset="-122"/>
                          <a:sym typeface="Arial" pitchFamily="34" charset="0"/>
                        </a:defRPr>
                      </a:lvl1pPr>
                      <a:lvl2pPr marL="571500" algn="l" defTabSz="0">
                        <a:spcBef>
                          <a:spcPct val="20000"/>
                        </a:spcBef>
                        <a:buClr>
                          <a:schemeClr val="accent1"/>
                        </a:buClr>
                        <a:buFont typeface="Wingdings" pitchFamily="2" charset="2"/>
                        <a:defRPr sz="2400">
                          <a:solidFill>
                            <a:schemeClr val="tx1"/>
                          </a:solidFill>
                          <a:latin typeface="Arial" pitchFamily="34" charset="0"/>
                          <a:ea typeface="华文细黑" pitchFamily="2" charset="-122"/>
                          <a:sym typeface="Arial" pitchFamily="34" charset="0"/>
                        </a:defRPr>
                      </a:lvl2pPr>
                      <a:lvl3pPr marL="1054100" algn="l" defTabSz="0">
                        <a:spcBef>
                          <a:spcPct val="20000"/>
                        </a:spcBef>
                        <a:buClr>
                          <a:schemeClr val="accent2"/>
                        </a:buClr>
                        <a:buFont typeface="Wingdings" pitchFamily="2" charset="2"/>
                        <a:defRPr sz="1400">
                          <a:solidFill>
                            <a:schemeClr val="tx1"/>
                          </a:solidFill>
                          <a:latin typeface="Arial" pitchFamily="34" charset="0"/>
                          <a:ea typeface="华文细黑" pitchFamily="2" charset="-122"/>
                          <a:sym typeface="Arial" pitchFamily="34" charset="0"/>
                        </a:defRPr>
                      </a:lvl3pPr>
                      <a:lvl4pPr marL="1524000" algn="l" defTabSz="0">
                        <a:spcBef>
                          <a:spcPct val="20000"/>
                        </a:spcBef>
                        <a:buClr>
                          <a:schemeClr val="hlink"/>
                        </a:buClr>
                        <a:buFont typeface="Wingdings" pitchFamily="2" charset="2"/>
                        <a:defRPr sz="1200">
                          <a:solidFill>
                            <a:schemeClr val="tx1"/>
                          </a:solidFill>
                          <a:latin typeface="Arial" pitchFamily="34" charset="0"/>
                          <a:ea typeface="华文细黑" pitchFamily="2" charset="-122"/>
                          <a:sym typeface="Arial" pitchFamily="34" charset="0"/>
                        </a:defRPr>
                      </a:lvl4pPr>
                      <a:lvl5pPr marL="2095500" algn="l" defTabSz="0">
                        <a:spcBef>
                          <a:spcPct val="20000"/>
                        </a:spcBef>
                        <a:buClr>
                          <a:schemeClr val="hlink"/>
                        </a:buClr>
                        <a:buFont typeface="Wingdings" pitchFamily="2" charset="2"/>
                        <a:defRPr>
                          <a:solidFill>
                            <a:schemeClr val="tx1"/>
                          </a:solidFill>
                          <a:latin typeface="Arial" pitchFamily="34" charset="0"/>
                          <a:ea typeface="华文细黑" pitchFamily="2" charset="-122"/>
                          <a:sym typeface="Arial" pitchFamily="34" charset="0"/>
                        </a:defRPr>
                      </a:lvl5pPr>
                      <a:lvl6pPr marL="25527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6pPr>
                      <a:lvl7pPr marL="30099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7pPr>
                      <a:lvl8pPr marL="34671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8pPr>
                      <a:lvl9pPr marL="39243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9pPr>
                    </a:lstStyle>
                    <a:p>
                      <a:pPr marL="0" marR="0" lvl="0" indent="0" algn="l" defTabSz="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zh-CN" altLang="zh-CN" sz="1400" b="1" i="0" u="none" strike="noStrike" cap="none" normalizeH="0" baseline="0" smtClean="0">
                        <a:ln>
                          <a:noFill/>
                        </a:ln>
                        <a:solidFill>
                          <a:schemeClr val="tx1"/>
                        </a:solidFill>
                        <a:effectLst/>
                        <a:latin typeface="Arial" pitchFamily="34" charset="0"/>
                        <a:ea typeface="华文细黑" pitchFamily="2" charset="-122"/>
                        <a:sym typeface="Arial" pitchFamily="34" charset="0"/>
                      </a:endParaRPr>
                    </a:p>
                  </a:txBody>
                  <a:tcPr marL="46800" marR="46800" marT="46800" marB="46800" horzOverflow="overflow">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rgbClr val="EAEAEA"/>
                    </a:solidFill>
                  </a:tcPr>
                </a:tc>
                <a:tc>
                  <a:txBody>
                    <a:bodyPr/>
                    <a:lstStyle>
                      <a:lvl1pPr algn="l" defTabSz="0">
                        <a:spcBef>
                          <a:spcPct val="20000"/>
                        </a:spcBef>
                        <a:buClr>
                          <a:schemeClr val="accent1"/>
                        </a:buClr>
                        <a:buFont typeface="Wingdings" pitchFamily="2" charset="2"/>
                        <a:defRPr>
                          <a:solidFill>
                            <a:schemeClr val="tx1"/>
                          </a:solidFill>
                          <a:latin typeface="Arial" pitchFamily="34" charset="0"/>
                          <a:ea typeface="华文细黑" pitchFamily="2" charset="-122"/>
                          <a:sym typeface="Arial" pitchFamily="34" charset="0"/>
                        </a:defRPr>
                      </a:lvl1pPr>
                      <a:lvl2pPr marL="571500" algn="l" defTabSz="0">
                        <a:spcBef>
                          <a:spcPct val="20000"/>
                        </a:spcBef>
                        <a:buClr>
                          <a:schemeClr val="accent1"/>
                        </a:buClr>
                        <a:buFont typeface="Wingdings" pitchFamily="2" charset="2"/>
                        <a:defRPr sz="2400">
                          <a:solidFill>
                            <a:schemeClr val="tx1"/>
                          </a:solidFill>
                          <a:latin typeface="Arial" pitchFamily="34" charset="0"/>
                          <a:ea typeface="华文细黑" pitchFamily="2" charset="-122"/>
                          <a:sym typeface="Arial" pitchFamily="34" charset="0"/>
                        </a:defRPr>
                      </a:lvl2pPr>
                      <a:lvl3pPr marL="1054100" algn="l" defTabSz="0">
                        <a:spcBef>
                          <a:spcPct val="20000"/>
                        </a:spcBef>
                        <a:buClr>
                          <a:schemeClr val="accent2"/>
                        </a:buClr>
                        <a:buFont typeface="Wingdings" pitchFamily="2" charset="2"/>
                        <a:defRPr sz="1400">
                          <a:solidFill>
                            <a:schemeClr val="tx1"/>
                          </a:solidFill>
                          <a:latin typeface="Arial" pitchFamily="34" charset="0"/>
                          <a:ea typeface="华文细黑" pitchFamily="2" charset="-122"/>
                          <a:sym typeface="Arial" pitchFamily="34" charset="0"/>
                        </a:defRPr>
                      </a:lvl3pPr>
                      <a:lvl4pPr marL="1524000" algn="l" defTabSz="0">
                        <a:spcBef>
                          <a:spcPct val="20000"/>
                        </a:spcBef>
                        <a:buClr>
                          <a:schemeClr val="hlink"/>
                        </a:buClr>
                        <a:buFont typeface="Wingdings" pitchFamily="2" charset="2"/>
                        <a:defRPr sz="1200">
                          <a:solidFill>
                            <a:schemeClr val="tx1"/>
                          </a:solidFill>
                          <a:latin typeface="Arial" pitchFamily="34" charset="0"/>
                          <a:ea typeface="华文细黑" pitchFamily="2" charset="-122"/>
                          <a:sym typeface="Arial" pitchFamily="34" charset="0"/>
                        </a:defRPr>
                      </a:lvl4pPr>
                      <a:lvl5pPr marL="2095500" algn="l" defTabSz="0">
                        <a:spcBef>
                          <a:spcPct val="20000"/>
                        </a:spcBef>
                        <a:buClr>
                          <a:schemeClr val="hlink"/>
                        </a:buClr>
                        <a:buFont typeface="Wingdings" pitchFamily="2" charset="2"/>
                        <a:defRPr>
                          <a:solidFill>
                            <a:schemeClr val="tx1"/>
                          </a:solidFill>
                          <a:latin typeface="Arial" pitchFamily="34" charset="0"/>
                          <a:ea typeface="华文细黑" pitchFamily="2" charset="-122"/>
                          <a:sym typeface="Arial" pitchFamily="34" charset="0"/>
                        </a:defRPr>
                      </a:lvl5pPr>
                      <a:lvl6pPr marL="25527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6pPr>
                      <a:lvl7pPr marL="30099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7pPr>
                      <a:lvl8pPr marL="34671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8pPr>
                      <a:lvl9pPr marL="39243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9pPr>
                    </a:lstStyle>
                    <a:p>
                      <a:pPr marL="0" marR="0" lvl="0" indent="0" algn="l" defTabSz="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zh-CN" altLang="zh-CN" sz="1400" b="1" i="0" u="none" strike="noStrike" cap="none" normalizeH="0" baseline="0" smtClean="0">
                        <a:ln>
                          <a:noFill/>
                        </a:ln>
                        <a:solidFill>
                          <a:schemeClr val="tx1"/>
                        </a:solidFill>
                        <a:effectLst/>
                        <a:latin typeface="Arial" pitchFamily="34" charset="0"/>
                        <a:ea typeface="华文细黑" pitchFamily="2" charset="-122"/>
                        <a:sym typeface="Arial" pitchFamily="34" charset="0"/>
                      </a:endParaRPr>
                    </a:p>
                  </a:txBody>
                  <a:tcPr marL="46800" marR="46800" marT="46800" marB="46800" horzOverflow="overflow">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rgbClr val="EAEAEA"/>
                    </a:solidFill>
                  </a:tcPr>
                </a:tc>
                <a:tc>
                  <a:txBody>
                    <a:bodyPr/>
                    <a:lstStyle>
                      <a:lvl1pPr algn="l" defTabSz="0">
                        <a:spcBef>
                          <a:spcPct val="20000"/>
                        </a:spcBef>
                        <a:buClr>
                          <a:schemeClr val="accent1"/>
                        </a:buClr>
                        <a:buFont typeface="Wingdings" pitchFamily="2" charset="2"/>
                        <a:defRPr>
                          <a:solidFill>
                            <a:schemeClr val="tx1"/>
                          </a:solidFill>
                          <a:latin typeface="Arial" pitchFamily="34" charset="0"/>
                          <a:ea typeface="华文细黑" pitchFamily="2" charset="-122"/>
                          <a:sym typeface="Arial" pitchFamily="34" charset="0"/>
                        </a:defRPr>
                      </a:lvl1pPr>
                      <a:lvl2pPr marL="571500" algn="l" defTabSz="0">
                        <a:spcBef>
                          <a:spcPct val="20000"/>
                        </a:spcBef>
                        <a:buClr>
                          <a:schemeClr val="accent1"/>
                        </a:buClr>
                        <a:buFont typeface="Wingdings" pitchFamily="2" charset="2"/>
                        <a:defRPr sz="2400">
                          <a:solidFill>
                            <a:schemeClr val="tx1"/>
                          </a:solidFill>
                          <a:latin typeface="Arial" pitchFamily="34" charset="0"/>
                          <a:ea typeface="华文细黑" pitchFamily="2" charset="-122"/>
                          <a:sym typeface="Arial" pitchFamily="34" charset="0"/>
                        </a:defRPr>
                      </a:lvl2pPr>
                      <a:lvl3pPr marL="1054100" algn="l" defTabSz="0">
                        <a:spcBef>
                          <a:spcPct val="20000"/>
                        </a:spcBef>
                        <a:buClr>
                          <a:schemeClr val="accent2"/>
                        </a:buClr>
                        <a:buFont typeface="Wingdings" pitchFamily="2" charset="2"/>
                        <a:defRPr sz="1400">
                          <a:solidFill>
                            <a:schemeClr val="tx1"/>
                          </a:solidFill>
                          <a:latin typeface="Arial" pitchFamily="34" charset="0"/>
                          <a:ea typeface="华文细黑" pitchFamily="2" charset="-122"/>
                          <a:sym typeface="Arial" pitchFamily="34" charset="0"/>
                        </a:defRPr>
                      </a:lvl3pPr>
                      <a:lvl4pPr marL="1524000" algn="l" defTabSz="0">
                        <a:spcBef>
                          <a:spcPct val="20000"/>
                        </a:spcBef>
                        <a:buClr>
                          <a:schemeClr val="hlink"/>
                        </a:buClr>
                        <a:buFont typeface="Wingdings" pitchFamily="2" charset="2"/>
                        <a:defRPr sz="1200">
                          <a:solidFill>
                            <a:schemeClr val="tx1"/>
                          </a:solidFill>
                          <a:latin typeface="Arial" pitchFamily="34" charset="0"/>
                          <a:ea typeface="华文细黑" pitchFamily="2" charset="-122"/>
                          <a:sym typeface="Arial" pitchFamily="34" charset="0"/>
                        </a:defRPr>
                      </a:lvl4pPr>
                      <a:lvl5pPr marL="2095500" algn="l" defTabSz="0">
                        <a:spcBef>
                          <a:spcPct val="20000"/>
                        </a:spcBef>
                        <a:buClr>
                          <a:schemeClr val="hlink"/>
                        </a:buClr>
                        <a:buFont typeface="Wingdings" pitchFamily="2" charset="2"/>
                        <a:defRPr>
                          <a:solidFill>
                            <a:schemeClr val="tx1"/>
                          </a:solidFill>
                          <a:latin typeface="Arial" pitchFamily="34" charset="0"/>
                          <a:ea typeface="华文细黑" pitchFamily="2" charset="-122"/>
                          <a:sym typeface="Arial" pitchFamily="34" charset="0"/>
                        </a:defRPr>
                      </a:lvl5pPr>
                      <a:lvl6pPr marL="25527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6pPr>
                      <a:lvl7pPr marL="30099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7pPr>
                      <a:lvl8pPr marL="34671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8pPr>
                      <a:lvl9pPr marL="39243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9pPr>
                    </a:lstStyle>
                    <a:p>
                      <a:pPr marL="0" marR="0" lvl="0" indent="0" algn="l" defTabSz="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zh-TW" altLang="en-US" sz="1400" b="1" i="0" u="none" strike="noStrike" cap="none" normalizeH="0" baseline="0" smtClean="0">
                        <a:ln>
                          <a:noFill/>
                        </a:ln>
                        <a:solidFill>
                          <a:schemeClr val="tx1"/>
                        </a:solidFill>
                        <a:effectLst/>
                        <a:latin typeface="Arial" pitchFamily="34" charset="0"/>
                        <a:ea typeface="华文细黑" pitchFamily="2" charset="-122"/>
                        <a:sym typeface="Arial" pitchFamily="34" charset="0"/>
                      </a:endParaRPr>
                    </a:p>
                  </a:txBody>
                  <a:tcPr marL="46800" marR="46800" marT="46800" marB="46800" horzOverflow="overflow">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rgbClr val="EAEAEA"/>
                    </a:solidFill>
                  </a:tcPr>
                </a:tc>
                <a:tc>
                  <a:txBody>
                    <a:bodyPr/>
                    <a:lstStyle>
                      <a:lvl1pPr algn="l" defTabSz="0">
                        <a:spcBef>
                          <a:spcPct val="20000"/>
                        </a:spcBef>
                        <a:buClr>
                          <a:schemeClr val="accent1"/>
                        </a:buClr>
                        <a:buFont typeface="Wingdings" pitchFamily="2" charset="2"/>
                        <a:defRPr>
                          <a:solidFill>
                            <a:schemeClr val="tx1"/>
                          </a:solidFill>
                          <a:latin typeface="Arial" pitchFamily="34" charset="0"/>
                          <a:ea typeface="华文细黑" pitchFamily="2" charset="-122"/>
                          <a:sym typeface="Arial" pitchFamily="34" charset="0"/>
                        </a:defRPr>
                      </a:lvl1pPr>
                      <a:lvl2pPr marL="571500" algn="l" defTabSz="0">
                        <a:spcBef>
                          <a:spcPct val="20000"/>
                        </a:spcBef>
                        <a:buClr>
                          <a:schemeClr val="accent1"/>
                        </a:buClr>
                        <a:buFont typeface="Wingdings" pitchFamily="2" charset="2"/>
                        <a:defRPr sz="2400">
                          <a:solidFill>
                            <a:schemeClr val="tx1"/>
                          </a:solidFill>
                          <a:latin typeface="Arial" pitchFamily="34" charset="0"/>
                          <a:ea typeface="华文细黑" pitchFamily="2" charset="-122"/>
                          <a:sym typeface="Arial" pitchFamily="34" charset="0"/>
                        </a:defRPr>
                      </a:lvl2pPr>
                      <a:lvl3pPr marL="1054100" algn="l" defTabSz="0">
                        <a:spcBef>
                          <a:spcPct val="20000"/>
                        </a:spcBef>
                        <a:buClr>
                          <a:schemeClr val="accent2"/>
                        </a:buClr>
                        <a:buFont typeface="Wingdings" pitchFamily="2" charset="2"/>
                        <a:defRPr sz="1400">
                          <a:solidFill>
                            <a:schemeClr val="tx1"/>
                          </a:solidFill>
                          <a:latin typeface="Arial" pitchFamily="34" charset="0"/>
                          <a:ea typeface="华文细黑" pitchFamily="2" charset="-122"/>
                          <a:sym typeface="Arial" pitchFamily="34" charset="0"/>
                        </a:defRPr>
                      </a:lvl3pPr>
                      <a:lvl4pPr marL="1524000" algn="l" defTabSz="0">
                        <a:spcBef>
                          <a:spcPct val="20000"/>
                        </a:spcBef>
                        <a:buClr>
                          <a:schemeClr val="hlink"/>
                        </a:buClr>
                        <a:buFont typeface="Wingdings" pitchFamily="2" charset="2"/>
                        <a:defRPr sz="1200">
                          <a:solidFill>
                            <a:schemeClr val="tx1"/>
                          </a:solidFill>
                          <a:latin typeface="Arial" pitchFamily="34" charset="0"/>
                          <a:ea typeface="华文细黑" pitchFamily="2" charset="-122"/>
                          <a:sym typeface="Arial" pitchFamily="34" charset="0"/>
                        </a:defRPr>
                      </a:lvl4pPr>
                      <a:lvl5pPr marL="2095500" algn="l" defTabSz="0">
                        <a:spcBef>
                          <a:spcPct val="20000"/>
                        </a:spcBef>
                        <a:buClr>
                          <a:schemeClr val="hlink"/>
                        </a:buClr>
                        <a:buFont typeface="Wingdings" pitchFamily="2" charset="2"/>
                        <a:defRPr>
                          <a:solidFill>
                            <a:schemeClr val="tx1"/>
                          </a:solidFill>
                          <a:latin typeface="Arial" pitchFamily="34" charset="0"/>
                          <a:ea typeface="华文细黑" pitchFamily="2" charset="-122"/>
                          <a:sym typeface="Arial" pitchFamily="34" charset="0"/>
                        </a:defRPr>
                      </a:lvl5pPr>
                      <a:lvl6pPr marL="25527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6pPr>
                      <a:lvl7pPr marL="30099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7pPr>
                      <a:lvl8pPr marL="34671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8pPr>
                      <a:lvl9pPr marL="39243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9pPr>
                    </a:lstStyle>
                    <a:p>
                      <a:pPr marL="0" marR="0" lvl="0" indent="0" algn="l" defTabSz="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zh-TW" altLang="en-US" sz="1400" b="1" i="0" u="none" strike="noStrike" cap="none" normalizeH="0" baseline="0" smtClean="0">
                        <a:ln>
                          <a:noFill/>
                        </a:ln>
                        <a:solidFill>
                          <a:schemeClr val="tx1"/>
                        </a:solidFill>
                        <a:effectLst/>
                        <a:latin typeface="Arial" pitchFamily="34" charset="0"/>
                        <a:ea typeface="华文细黑" pitchFamily="2" charset="-122"/>
                        <a:sym typeface="Arial" pitchFamily="34" charset="0"/>
                      </a:endParaRPr>
                    </a:p>
                  </a:txBody>
                  <a:tcPr marL="46800" marR="46800" marT="46800" marB="46800" horzOverflow="overflow">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rgbClr val="EAEAEA"/>
                    </a:solidFill>
                  </a:tcPr>
                </a:tc>
              </a:tr>
              <a:tr h="454025">
                <a:tc>
                  <a:txBody>
                    <a:bodyPr/>
                    <a:lstStyle>
                      <a:lvl1pPr algn="l" defTabSz="0">
                        <a:spcBef>
                          <a:spcPct val="20000"/>
                        </a:spcBef>
                        <a:buClr>
                          <a:schemeClr val="accent1"/>
                        </a:buClr>
                        <a:buFont typeface="Wingdings" pitchFamily="2" charset="2"/>
                        <a:defRPr>
                          <a:solidFill>
                            <a:schemeClr val="tx1"/>
                          </a:solidFill>
                          <a:latin typeface="Arial" pitchFamily="34" charset="0"/>
                          <a:ea typeface="华文细黑" pitchFamily="2" charset="-122"/>
                          <a:sym typeface="Arial" pitchFamily="34" charset="0"/>
                        </a:defRPr>
                      </a:lvl1pPr>
                      <a:lvl2pPr marL="571500" algn="l" defTabSz="0">
                        <a:spcBef>
                          <a:spcPct val="20000"/>
                        </a:spcBef>
                        <a:buClr>
                          <a:schemeClr val="accent1"/>
                        </a:buClr>
                        <a:buFont typeface="Wingdings" pitchFamily="2" charset="2"/>
                        <a:defRPr sz="2400">
                          <a:solidFill>
                            <a:schemeClr val="tx1"/>
                          </a:solidFill>
                          <a:latin typeface="Arial" pitchFamily="34" charset="0"/>
                          <a:ea typeface="华文细黑" pitchFamily="2" charset="-122"/>
                          <a:sym typeface="Arial" pitchFamily="34" charset="0"/>
                        </a:defRPr>
                      </a:lvl2pPr>
                      <a:lvl3pPr marL="1054100" algn="l" defTabSz="0">
                        <a:spcBef>
                          <a:spcPct val="20000"/>
                        </a:spcBef>
                        <a:buClr>
                          <a:schemeClr val="accent2"/>
                        </a:buClr>
                        <a:buFont typeface="Wingdings" pitchFamily="2" charset="2"/>
                        <a:defRPr sz="1400">
                          <a:solidFill>
                            <a:schemeClr val="tx1"/>
                          </a:solidFill>
                          <a:latin typeface="Arial" pitchFamily="34" charset="0"/>
                          <a:ea typeface="华文细黑" pitchFamily="2" charset="-122"/>
                          <a:sym typeface="Arial" pitchFamily="34" charset="0"/>
                        </a:defRPr>
                      </a:lvl3pPr>
                      <a:lvl4pPr marL="1524000" algn="l" defTabSz="0">
                        <a:spcBef>
                          <a:spcPct val="20000"/>
                        </a:spcBef>
                        <a:buClr>
                          <a:schemeClr val="hlink"/>
                        </a:buClr>
                        <a:buFont typeface="Wingdings" pitchFamily="2" charset="2"/>
                        <a:defRPr sz="1200">
                          <a:solidFill>
                            <a:schemeClr val="tx1"/>
                          </a:solidFill>
                          <a:latin typeface="Arial" pitchFamily="34" charset="0"/>
                          <a:ea typeface="华文细黑" pitchFamily="2" charset="-122"/>
                          <a:sym typeface="Arial" pitchFamily="34" charset="0"/>
                        </a:defRPr>
                      </a:lvl4pPr>
                      <a:lvl5pPr marL="2095500" algn="l" defTabSz="0">
                        <a:spcBef>
                          <a:spcPct val="20000"/>
                        </a:spcBef>
                        <a:buClr>
                          <a:schemeClr val="hlink"/>
                        </a:buClr>
                        <a:buFont typeface="Wingdings" pitchFamily="2" charset="2"/>
                        <a:defRPr>
                          <a:solidFill>
                            <a:schemeClr val="tx1"/>
                          </a:solidFill>
                          <a:latin typeface="Arial" pitchFamily="34" charset="0"/>
                          <a:ea typeface="华文细黑" pitchFamily="2" charset="-122"/>
                          <a:sym typeface="Arial" pitchFamily="34" charset="0"/>
                        </a:defRPr>
                      </a:lvl5pPr>
                      <a:lvl6pPr marL="25527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6pPr>
                      <a:lvl7pPr marL="30099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7pPr>
                      <a:lvl8pPr marL="34671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8pPr>
                      <a:lvl9pPr marL="39243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9pPr>
                    </a:lstStyle>
                    <a:p>
                      <a:pPr marL="0" marR="0" lvl="0" indent="0" algn="l" defTabSz="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zh-CN" altLang="zh-CN" sz="1400" b="1" i="0" u="none" strike="noStrike" cap="none" normalizeH="0" baseline="0" smtClean="0">
                          <a:ln>
                            <a:noFill/>
                          </a:ln>
                          <a:solidFill>
                            <a:schemeClr val="tx1"/>
                          </a:solidFill>
                          <a:effectLst/>
                          <a:latin typeface="Arial" pitchFamily="34" charset="0"/>
                          <a:ea typeface="华文细黑" pitchFamily="2" charset="-122"/>
                          <a:sym typeface="Arial" pitchFamily="34" charset="0"/>
                        </a:rPr>
                        <a:t>项目二</a:t>
                      </a:r>
                    </a:p>
                  </a:txBody>
                  <a:tcPr marL="46800" marR="46800" marT="46800" marB="46800" anchor="ctr" horzOverflow="overflow">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lvl1pPr algn="l" defTabSz="0">
                        <a:spcBef>
                          <a:spcPct val="20000"/>
                        </a:spcBef>
                        <a:buClr>
                          <a:schemeClr val="accent1"/>
                        </a:buClr>
                        <a:buFont typeface="Wingdings" pitchFamily="2" charset="2"/>
                        <a:defRPr>
                          <a:solidFill>
                            <a:schemeClr val="tx1"/>
                          </a:solidFill>
                          <a:latin typeface="Arial" pitchFamily="34" charset="0"/>
                          <a:ea typeface="华文细黑" pitchFamily="2" charset="-122"/>
                          <a:sym typeface="Arial" pitchFamily="34" charset="0"/>
                        </a:defRPr>
                      </a:lvl1pPr>
                      <a:lvl2pPr marL="571500" algn="l" defTabSz="0">
                        <a:spcBef>
                          <a:spcPct val="20000"/>
                        </a:spcBef>
                        <a:buClr>
                          <a:schemeClr val="accent1"/>
                        </a:buClr>
                        <a:buFont typeface="Wingdings" pitchFamily="2" charset="2"/>
                        <a:defRPr sz="2400">
                          <a:solidFill>
                            <a:schemeClr val="tx1"/>
                          </a:solidFill>
                          <a:latin typeface="Arial" pitchFamily="34" charset="0"/>
                          <a:ea typeface="华文细黑" pitchFamily="2" charset="-122"/>
                          <a:sym typeface="Arial" pitchFamily="34" charset="0"/>
                        </a:defRPr>
                      </a:lvl2pPr>
                      <a:lvl3pPr marL="1054100" algn="l" defTabSz="0">
                        <a:spcBef>
                          <a:spcPct val="20000"/>
                        </a:spcBef>
                        <a:buClr>
                          <a:schemeClr val="accent2"/>
                        </a:buClr>
                        <a:buFont typeface="Wingdings" pitchFamily="2" charset="2"/>
                        <a:defRPr sz="1400">
                          <a:solidFill>
                            <a:schemeClr val="tx1"/>
                          </a:solidFill>
                          <a:latin typeface="Arial" pitchFamily="34" charset="0"/>
                          <a:ea typeface="华文细黑" pitchFamily="2" charset="-122"/>
                          <a:sym typeface="Arial" pitchFamily="34" charset="0"/>
                        </a:defRPr>
                      </a:lvl3pPr>
                      <a:lvl4pPr marL="1524000" algn="l" defTabSz="0">
                        <a:spcBef>
                          <a:spcPct val="20000"/>
                        </a:spcBef>
                        <a:buClr>
                          <a:schemeClr val="hlink"/>
                        </a:buClr>
                        <a:buFont typeface="Wingdings" pitchFamily="2" charset="2"/>
                        <a:defRPr sz="1200">
                          <a:solidFill>
                            <a:schemeClr val="tx1"/>
                          </a:solidFill>
                          <a:latin typeface="Arial" pitchFamily="34" charset="0"/>
                          <a:ea typeface="华文细黑" pitchFamily="2" charset="-122"/>
                          <a:sym typeface="Arial" pitchFamily="34" charset="0"/>
                        </a:defRPr>
                      </a:lvl4pPr>
                      <a:lvl5pPr marL="2095500" algn="l" defTabSz="0">
                        <a:spcBef>
                          <a:spcPct val="20000"/>
                        </a:spcBef>
                        <a:buClr>
                          <a:schemeClr val="hlink"/>
                        </a:buClr>
                        <a:buFont typeface="Wingdings" pitchFamily="2" charset="2"/>
                        <a:defRPr>
                          <a:solidFill>
                            <a:schemeClr val="tx1"/>
                          </a:solidFill>
                          <a:latin typeface="Arial" pitchFamily="34" charset="0"/>
                          <a:ea typeface="华文细黑" pitchFamily="2" charset="-122"/>
                          <a:sym typeface="Arial" pitchFamily="34" charset="0"/>
                        </a:defRPr>
                      </a:lvl5pPr>
                      <a:lvl6pPr marL="25527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6pPr>
                      <a:lvl7pPr marL="30099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7pPr>
                      <a:lvl8pPr marL="34671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8pPr>
                      <a:lvl9pPr marL="39243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9pPr>
                    </a:lstStyle>
                    <a:p>
                      <a:pPr marL="0" marR="0" lvl="0" indent="0" algn="l" defTabSz="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zh-CN" altLang="zh-CN" sz="1400" b="1" i="0" u="none" strike="noStrike" cap="none" normalizeH="0" baseline="0" smtClean="0">
                        <a:ln>
                          <a:noFill/>
                        </a:ln>
                        <a:solidFill>
                          <a:schemeClr val="tx1"/>
                        </a:solidFill>
                        <a:effectLst/>
                        <a:latin typeface="Arial" pitchFamily="34" charset="0"/>
                        <a:ea typeface="华文细黑" pitchFamily="2" charset="-122"/>
                        <a:sym typeface="Arial" pitchFamily="34" charset="0"/>
                      </a:endParaRPr>
                    </a:p>
                  </a:txBody>
                  <a:tcPr marL="46800" marR="46800" marT="46800" marB="46800" horzOverflow="overflow">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lvl1pPr algn="l" defTabSz="0">
                        <a:spcBef>
                          <a:spcPct val="20000"/>
                        </a:spcBef>
                        <a:buClr>
                          <a:schemeClr val="accent1"/>
                        </a:buClr>
                        <a:buFont typeface="Wingdings" pitchFamily="2" charset="2"/>
                        <a:defRPr>
                          <a:solidFill>
                            <a:schemeClr val="tx1"/>
                          </a:solidFill>
                          <a:latin typeface="Arial" pitchFamily="34" charset="0"/>
                          <a:ea typeface="华文细黑" pitchFamily="2" charset="-122"/>
                          <a:sym typeface="Arial" pitchFamily="34" charset="0"/>
                        </a:defRPr>
                      </a:lvl1pPr>
                      <a:lvl2pPr marL="571500" algn="l" defTabSz="0">
                        <a:spcBef>
                          <a:spcPct val="20000"/>
                        </a:spcBef>
                        <a:buClr>
                          <a:schemeClr val="accent1"/>
                        </a:buClr>
                        <a:buFont typeface="Wingdings" pitchFamily="2" charset="2"/>
                        <a:defRPr sz="2400">
                          <a:solidFill>
                            <a:schemeClr val="tx1"/>
                          </a:solidFill>
                          <a:latin typeface="Arial" pitchFamily="34" charset="0"/>
                          <a:ea typeface="华文细黑" pitchFamily="2" charset="-122"/>
                          <a:sym typeface="Arial" pitchFamily="34" charset="0"/>
                        </a:defRPr>
                      </a:lvl2pPr>
                      <a:lvl3pPr marL="1054100" algn="l" defTabSz="0">
                        <a:spcBef>
                          <a:spcPct val="20000"/>
                        </a:spcBef>
                        <a:buClr>
                          <a:schemeClr val="accent2"/>
                        </a:buClr>
                        <a:buFont typeface="Wingdings" pitchFamily="2" charset="2"/>
                        <a:defRPr sz="1400">
                          <a:solidFill>
                            <a:schemeClr val="tx1"/>
                          </a:solidFill>
                          <a:latin typeface="Arial" pitchFamily="34" charset="0"/>
                          <a:ea typeface="华文细黑" pitchFamily="2" charset="-122"/>
                          <a:sym typeface="Arial" pitchFamily="34" charset="0"/>
                        </a:defRPr>
                      </a:lvl3pPr>
                      <a:lvl4pPr marL="1524000" algn="l" defTabSz="0">
                        <a:spcBef>
                          <a:spcPct val="20000"/>
                        </a:spcBef>
                        <a:buClr>
                          <a:schemeClr val="hlink"/>
                        </a:buClr>
                        <a:buFont typeface="Wingdings" pitchFamily="2" charset="2"/>
                        <a:defRPr sz="1200">
                          <a:solidFill>
                            <a:schemeClr val="tx1"/>
                          </a:solidFill>
                          <a:latin typeface="Arial" pitchFamily="34" charset="0"/>
                          <a:ea typeface="华文细黑" pitchFamily="2" charset="-122"/>
                          <a:sym typeface="Arial" pitchFamily="34" charset="0"/>
                        </a:defRPr>
                      </a:lvl4pPr>
                      <a:lvl5pPr marL="2095500" algn="l" defTabSz="0">
                        <a:spcBef>
                          <a:spcPct val="20000"/>
                        </a:spcBef>
                        <a:buClr>
                          <a:schemeClr val="hlink"/>
                        </a:buClr>
                        <a:buFont typeface="Wingdings" pitchFamily="2" charset="2"/>
                        <a:defRPr>
                          <a:solidFill>
                            <a:schemeClr val="tx1"/>
                          </a:solidFill>
                          <a:latin typeface="Arial" pitchFamily="34" charset="0"/>
                          <a:ea typeface="华文细黑" pitchFamily="2" charset="-122"/>
                          <a:sym typeface="Arial" pitchFamily="34" charset="0"/>
                        </a:defRPr>
                      </a:lvl5pPr>
                      <a:lvl6pPr marL="25527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6pPr>
                      <a:lvl7pPr marL="30099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7pPr>
                      <a:lvl8pPr marL="34671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8pPr>
                      <a:lvl9pPr marL="39243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9pPr>
                    </a:lstStyle>
                    <a:p>
                      <a:pPr marL="0" marR="0" lvl="0" indent="0" algn="l" defTabSz="0" rtl="0" eaLnBrk="0" fontAlgn="base" latinLnBrk="0" hangingPunct="0">
                        <a:lnSpc>
                          <a:spcPct val="100000"/>
                        </a:lnSpc>
                        <a:spcBef>
                          <a:spcPct val="20000"/>
                        </a:spcBef>
                        <a:spcAft>
                          <a:spcPct val="50000"/>
                        </a:spcAft>
                        <a:buClr>
                          <a:schemeClr val="accent2"/>
                        </a:buClr>
                        <a:buSzTx/>
                        <a:buFont typeface="Wingdings" pitchFamily="2" charset="2"/>
                        <a:buNone/>
                        <a:tabLst/>
                      </a:pPr>
                      <a:endParaRPr kumimoji="0" lang="zh-TW" altLang="en-US" sz="1400" b="1" i="0" u="none" strike="noStrike" cap="none" normalizeH="0" baseline="0" smtClean="0">
                        <a:ln>
                          <a:noFill/>
                        </a:ln>
                        <a:solidFill>
                          <a:schemeClr val="tx1"/>
                        </a:solidFill>
                        <a:effectLst/>
                        <a:latin typeface="Arial" pitchFamily="34" charset="0"/>
                        <a:ea typeface="华文细黑" pitchFamily="2" charset="-122"/>
                        <a:sym typeface="Arial" pitchFamily="34" charset="0"/>
                      </a:endParaRPr>
                    </a:p>
                  </a:txBody>
                  <a:tcPr marL="46800" marR="46800" marT="46800" marB="46800" horzOverflow="overflow">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lvl1pPr algn="l" defTabSz="0">
                        <a:spcBef>
                          <a:spcPct val="20000"/>
                        </a:spcBef>
                        <a:buClr>
                          <a:schemeClr val="accent1"/>
                        </a:buClr>
                        <a:buFont typeface="Wingdings" pitchFamily="2" charset="2"/>
                        <a:defRPr>
                          <a:solidFill>
                            <a:schemeClr val="tx1"/>
                          </a:solidFill>
                          <a:latin typeface="Arial" pitchFamily="34" charset="0"/>
                          <a:ea typeface="华文细黑" pitchFamily="2" charset="-122"/>
                          <a:sym typeface="Arial" pitchFamily="34" charset="0"/>
                        </a:defRPr>
                      </a:lvl1pPr>
                      <a:lvl2pPr marL="571500" algn="l" defTabSz="0">
                        <a:spcBef>
                          <a:spcPct val="20000"/>
                        </a:spcBef>
                        <a:buClr>
                          <a:schemeClr val="accent1"/>
                        </a:buClr>
                        <a:buFont typeface="Wingdings" pitchFamily="2" charset="2"/>
                        <a:defRPr sz="2400">
                          <a:solidFill>
                            <a:schemeClr val="tx1"/>
                          </a:solidFill>
                          <a:latin typeface="Arial" pitchFamily="34" charset="0"/>
                          <a:ea typeface="华文细黑" pitchFamily="2" charset="-122"/>
                          <a:sym typeface="Arial" pitchFamily="34" charset="0"/>
                        </a:defRPr>
                      </a:lvl2pPr>
                      <a:lvl3pPr marL="1054100" algn="l" defTabSz="0">
                        <a:spcBef>
                          <a:spcPct val="20000"/>
                        </a:spcBef>
                        <a:buClr>
                          <a:schemeClr val="accent2"/>
                        </a:buClr>
                        <a:buFont typeface="Wingdings" pitchFamily="2" charset="2"/>
                        <a:defRPr sz="1400">
                          <a:solidFill>
                            <a:schemeClr val="tx1"/>
                          </a:solidFill>
                          <a:latin typeface="Arial" pitchFamily="34" charset="0"/>
                          <a:ea typeface="华文细黑" pitchFamily="2" charset="-122"/>
                          <a:sym typeface="Arial" pitchFamily="34" charset="0"/>
                        </a:defRPr>
                      </a:lvl3pPr>
                      <a:lvl4pPr marL="1524000" algn="l" defTabSz="0">
                        <a:spcBef>
                          <a:spcPct val="20000"/>
                        </a:spcBef>
                        <a:buClr>
                          <a:schemeClr val="hlink"/>
                        </a:buClr>
                        <a:buFont typeface="Wingdings" pitchFamily="2" charset="2"/>
                        <a:defRPr sz="1200">
                          <a:solidFill>
                            <a:schemeClr val="tx1"/>
                          </a:solidFill>
                          <a:latin typeface="Arial" pitchFamily="34" charset="0"/>
                          <a:ea typeface="华文细黑" pitchFamily="2" charset="-122"/>
                          <a:sym typeface="Arial" pitchFamily="34" charset="0"/>
                        </a:defRPr>
                      </a:lvl4pPr>
                      <a:lvl5pPr marL="2095500" algn="l" defTabSz="0">
                        <a:spcBef>
                          <a:spcPct val="20000"/>
                        </a:spcBef>
                        <a:buClr>
                          <a:schemeClr val="hlink"/>
                        </a:buClr>
                        <a:buFont typeface="Wingdings" pitchFamily="2" charset="2"/>
                        <a:defRPr>
                          <a:solidFill>
                            <a:schemeClr val="tx1"/>
                          </a:solidFill>
                          <a:latin typeface="Arial" pitchFamily="34" charset="0"/>
                          <a:ea typeface="华文细黑" pitchFamily="2" charset="-122"/>
                          <a:sym typeface="Arial" pitchFamily="34" charset="0"/>
                        </a:defRPr>
                      </a:lvl5pPr>
                      <a:lvl6pPr marL="25527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6pPr>
                      <a:lvl7pPr marL="30099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7pPr>
                      <a:lvl8pPr marL="34671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8pPr>
                      <a:lvl9pPr marL="39243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9pPr>
                    </a:lstStyle>
                    <a:p>
                      <a:pPr marL="0" marR="0" lvl="0" indent="0" algn="l" defTabSz="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zh-TW" altLang="en-US" sz="1400" b="1" i="0" u="none" strike="noStrike" cap="none" normalizeH="0" baseline="0" smtClean="0">
                        <a:ln>
                          <a:noFill/>
                        </a:ln>
                        <a:solidFill>
                          <a:schemeClr val="tx1"/>
                        </a:solidFill>
                        <a:effectLst/>
                        <a:latin typeface="Arial" pitchFamily="34" charset="0"/>
                        <a:ea typeface="华文细黑" pitchFamily="2" charset="-122"/>
                        <a:sym typeface="Arial" pitchFamily="34" charset="0"/>
                      </a:endParaRPr>
                    </a:p>
                  </a:txBody>
                  <a:tcPr marL="46800" marR="46800" marT="46800" marB="46800" horzOverflow="overflow">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lvl1pPr algn="l" defTabSz="0">
                        <a:spcBef>
                          <a:spcPct val="20000"/>
                        </a:spcBef>
                        <a:buClr>
                          <a:schemeClr val="accent1"/>
                        </a:buClr>
                        <a:buFont typeface="Wingdings" pitchFamily="2" charset="2"/>
                        <a:defRPr>
                          <a:solidFill>
                            <a:schemeClr val="tx1"/>
                          </a:solidFill>
                          <a:latin typeface="Arial" pitchFamily="34" charset="0"/>
                          <a:ea typeface="华文细黑" pitchFamily="2" charset="-122"/>
                          <a:sym typeface="Arial" pitchFamily="34" charset="0"/>
                        </a:defRPr>
                      </a:lvl1pPr>
                      <a:lvl2pPr marL="571500" algn="l" defTabSz="0">
                        <a:spcBef>
                          <a:spcPct val="20000"/>
                        </a:spcBef>
                        <a:buClr>
                          <a:schemeClr val="accent1"/>
                        </a:buClr>
                        <a:buFont typeface="Wingdings" pitchFamily="2" charset="2"/>
                        <a:defRPr sz="2400">
                          <a:solidFill>
                            <a:schemeClr val="tx1"/>
                          </a:solidFill>
                          <a:latin typeface="Arial" pitchFamily="34" charset="0"/>
                          <a:ea typeface="华文细黑" pitchFamily="2" charset="-122"/>
                          <a:sym typeface="Arial" pitchFamily="34" charset="0"/>
                        </a:defRPr>
                      </a:lvl2pPr>
                      <a:lvl3pPr marL="1054100" algn="l" defTabSz="0">
                        <a:spcBef>
                          <a:spcPct val="20000"/>
                        </a:spcBef>
                        <a:buClr>
                          <a:schemeClr val="accent2"/>
                        </a:buClr>
                        <a:buFont typeface="Wingdings" pitchFamily="2" charset="2"/>
                        <a:defRPr sz="1400">
                          <a:solidFill>
                            <a:schemeClr val="tx1"/>
                          </a:solidFill>
                          <a:latin typeface="Arial" pitchFamily="34" charset="0"/>
                          <a:ea typeface="华文细黑" pitchFamily="2" charset="-122"/>
                          <a:sym typeface="Arial" pitchFamily="34" charset="0"/>
                        </a:defRPr>
                      </a:lvl3pPr>
                      <a:lvl4pPr marL="1524000" algn="l" defTabSz="0">
                        <a:spcBef>
                          <a:spcPct val="20000"/>
                        </a:spcBef>
                        <a:buClr>
                          <a:schemeClr val="hlink"/>
                        </a:buClr>
                        <a:buFont typeface="Wingdings" pitchFamily="2" charset="2"/>
                        <a:defRPr sz="1200">
                          <a:solidFill>
                            <a:schemeClr val="tx1"/>
                          </a:solidFill>
                          <a:latin typeface="Arial" pitchFamily="34" charset="0"/>
                          <a:ea typeface="华文细黑" pitchFamily="2" charset="-122"/>
                          <a:sym typeface="Arial" pitchFamily="34" charset="0"/>
                        </a:defRPr>
                      </a:lvl4pPr>
                      <a:lvl5pPr marL="2095500" algn="l" defTabSz="0">
                        <a:spcBef>
                          <a:spcPct val="20000"/>
                        </a:spcBef>
                        <a:buClr>
                          <a:schemeClr val="hlink"/>
                        </a:buClr>
                        <a:buFont typeface="Wingdings" pitchFamily="2" charset="2"/>
                        <a:defRPr>
                          <a:solidFill>
                            <a:schemeClr val="tx1"/>
                          </a:solidFill>
                          <a:latin typeface="Arial" pitchFamily="34" charset="0"/>
                          <a:ea typeface="华文细黑" pitchFamily="2" charset="-122"/>
                          <a:sym typeface="Arial" pitchFamily="34" charset="0"/>
                        </a:defRPr>
                      </a:lvl5pPr>
                      <a:lvl6pPr marL="25527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6pPr>
                      <a:lvl7pPr marL="30099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7pPr>
                      <a:lvl8pPr marL="34671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8pPr>
                      <a:lvl9pPr marL="39243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9pPr>
                    </a:lstStyle>
                    <a:p>
                      <a:pPr marL="0" marR="0" lvl="0" indent="0" algn="l" defTabSz="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zh-TW" altLang="en-US" sz="1400" b="1" i="0" u="none" strike="noStrike" cap="none" normalizeH="0" baseline="0" smtClean="0">
                        <a:ln>
                          <a:noFill/>
                        </a:ln>
                        <a:solidFill>
                          <a:schemeClr val="tx1"/>
                        </a:solidFill>
                        <a:effectLst/>
                        <a:latin typeface="Arial" pitchFamily="34" charset="0"/>
                        <a:ea typeface="华文细黑" pitchFamily="2" charset="-122"/>
                        <a:sym typeface="Arial" pitchFamily="34" charset="0"/>
                      </a:endParaRPr>
                    </a:p>
                  </a:txBody>
                  <a:tcPr marL="46800" marR="46800" marT="46800" marB="46800" horzOverflow="overflow">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chemeClr val="bg1"/>
                    </a:solidFill>
                  </a:tcPr>
                </a:tc>
              </a:tr>
              <a:tr h="457200">
                <a:tc>
                  <a:txBody>
                    <a:bodyPr/>
                    <a:lstStyle>
                      <a:lvl1pPr algn="l" defTabSz="0">
                        <a:spcBef>
                          <a:spcPct val="20000"/>
                        </a:spcBef>
                        <a:buClr>
                          <a:schemeClr val="accent1"/>
                        </a:buClr>
                        <a:buFont typeface="Wingdings" pitchFamily="2" charset="2"/>
                        <a:defRPr>
                          <a:solidFill>
                            <a:schemeClr val="tx1"/>
                          </a:solidFill>
                          <a:latin typeface="Arial" pitchFamily="34" charset="0"/>
                          <a:ea typeface="华文细黑" pitchFamily="2" charset="-122"/>
                          <a:sym typeface="Arial" pitchFamily="34" charset="0"/>
                        </a:defRPr>
                      </a:lvl1pPr>
                      <a:lvl2pPr marL="571500" algn="l" defTabSz="0">
                        <a:spcBef>
                          <a:spcPct val="20000"/>
                        </a:spcBef>
                        <a:buClr>
                          <a:schemeClr val="accent1"/>
                        </a:buClr>
                        <a:buFont typeface="Wingdings" pitchFamily="2" charset="2"/>
                        <a:defRPr sz="2400">
                          <a:solidFill>
                            <a:schemeClr val="tx1"/>
                          </a:solidFill>
                          <a:latin typeface="Arial" pitchFamily="34" charset="0"/>
                          <a:ea typeface="华文细黑" pitchFamily="2" charset="-122"/>
                          <a:sym typeface="Arial" pitchFamily="34" charset="0"/>
                        </a:defRPr>
                      </a:lvl2pPr>
                      <a:lvl3pPr marL="1054100" algn="l" defTabSz="0">
                        <a:spcBef>
                          <a:spcPct val="20000"/>
                        </a:spcBef>
                        <a:buClr>
                          <a:schemeClr val="accent2"/>
                        </a:buClr>
                        <a:buFont typeface="Wingdings" pitchFamily="2" charset="2"/>
                        <a:defRPr sz="1400">
                          <a:solidFill>
                            <a:schemeClr val="tx1"/>
                          </a:solidFill>
                          <a:latin typeface="Arial" pitchFamily="34" charset="0"/>
                          <a:ea typeface="华文细黑" pitchFamily="2" charset="-122"/>
                          <a:sym typeface="Arial" pitchFamily="34" charset="0"/>
                        </a:defRPr>
                      </a:lvl3pPr>
                      <a:lvl4pPr marL="1524000" algn="l" defTabSz="0">
                        <a:spcBef>
                          <a:spcPct val="20000"/>
                        </a:spcBef>
                        <a:buClr>
                          <a:schemeClr val="hlink"/>
                        </a:buClr>
                        <a:buFont typeface="Wingdings" pitchFamily="2" charset="2"/>
                        <a:defRPr sz="1200">
                          <a:solidFill>
                            <a:schemeClr val="tx1"/>
                          </a:solidFill>
                          <a:latin typeface="Arial" pitchFamily="34" charset="0"/>
                          <a:ea typeface="华文细黑" pitchFamily="2" charset="-122"/>
                          <a:sym typeface="Arial" pitchFamily="34" charset="0"/>
                        </a:defRPr>
                      </a:lvl4pPr>
                      <a:lvl5pPr marL="2095500" algn="l" defTabSz="0">
                        <a:spcBef>
                          <a:spcPct val="20000"/>
                        </a:spcBef>
                        <a:buClr>
                          <a:schemeClr val="hlink"/>
                        </a:buClr>
                        <a:buFont typeface="Wingdings" pitchFamily="2" charset="2"/>
                        <a:defRPr>
                          <a:solidFill>
                            <a:schemeClr val="tx1"/>
                          </a:solidFill>
                          <a:latin typeface="Arial" pitchFamily="34" charset="0"/>
                          <a:ea typeface="华文细黑" pitchFamily="2" charset="-122"/>
                          <a:sym typeface="Arial" pitchFamily="34" charset="0"/>
                        </a:defRPr>
                      </a:lvl5pPr>
                      <a:lvl6pPr marL="25527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6pPr>
                      <a:lvl7pPr marL="30099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7pPr>
                      <a:lvl8pPr marL="34671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8pPr>
                      <a:lvl9pPr marL="39243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9pPr>
                    </a:lstStyle>
                    <a:p>
                      <a:pPr marL="0" marR="0" lvl="0" indent="0" algn="l" defTabSz="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zh-CN" altLang="zh-CN" sz="1400" b="1" i="0" u="none" strike="noStrike" cap="none" normalizeH="0" baseline="0" smtClean="0">
                          <a:ln>
                            <a:noFill/>
                          </a:ln>
                          <a:solidFill>
                            <a:schemeClr val="tx1"/>
                          </a:solidFill>
                          <a:effectLst/>
                          <a:latin typeface="Arial" pitchFamily="34" charset="0"/>
                          <a:ea typeface="华文细黑" pitchFamily="2" charset="-122"/>
                          <a:sym typeface="Arial" pitchFamily="34" charset="0"/>
                        </a:rPr>
                        <a:t>项目三</a:t>
                      </a:r>
                    </a:p>
                  </a:txBody>
                  <a:tcPr marL="46800" marR="46800" marT="46800" marB="46800" anchor="ctr" horzOverflow="overflow">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rgbClr val="EAEAEA"/>
                    </a:solidFill>
                  </a:tcPr>
                </a:tc>
                <a:tc>
                  <a:txBody>
                    <a:bodyPr/>
                    <a:lstStyle>
                      <a:lvl1pPr algn="l" defTabSz="0">
                        <a:spcBef>
                          <a:spcPct val="20000"/>
                        </a:spcBef>
                        <a:buClr>
                          <a:schemeClr val="accent1"/>
                        </a:buClr>
                        <a:buFont typeface="Wingdings" pitchFamily="2" charset="2"/>
                        <a:defRPr>
                          <a:solidFill>
                            <a:schemeClr val="tx1"/>
                          </a:solidFill>
                          <a:latin typeface="Arial" pitchFamily="34" charset="0"/>
                          <a:ea typeface="华文细黑" pitchFamily="2" charset="-122"/>
                          <a:sym typeface="Arial" pitchFamily="34" charset="0"/>
                        </a:defRPr>
                      </a:lvl1pPr>
                      <a:lvl2pPr marL="571500" algn="l" defTabSz="0">
                        <a:spcBef>
                          <a:spcPct val="20000"/>
                        </a:spcBef>
                        <a:buClr>
                          <a:schemeClr val="accent1"/>
                        </a:buClr>
                        <a:buFont typeface="Wingdings" pitchFamily="2" charset="2"/>
                        <a:defRPr sz="2400">
                          <a:solidFill>
                            <a:schemeClr val="tx1"/>
                          </a:solidFill>
                          <a:latin typeface="Arial" pitchFamily="34" charset="0"/>
                          <a:ea typeface="华文细黑" pitchFamily="2" charset="-122"/>
                          <a:sym typeface="Arial" pitchFamily="34" charset="0"/>
                        </a:defRPr>
                      </a:lvl2pPr>
                      <a:lvl3pPr marL="1054100" algn="l" defTabSz="0">
                        <a:spcBef>
                          <a:spcPct val="20000"/>
                        </a:spcBef>
                        <a:buClr>
                          <a:schemeClr val="accent2"/>
                        </a:buClr>
                        <a:buFont typeface="Wingdings" pitchFamily="2" charset="2"/>
                        <a:defRPr sz="1400">
                          <a:solidFill>
                            <a:schemeClr val="tx1"/>
                          </a:solidFill>
                          <a:latin typeface="Arial" pitchFamily="34" charset="0"/>
                          <a:ea typeface="华文细黑" pitchFamily="2" charset="-122"/>
                          <a:sym typeface="Arial" pitchFamily="34" charset="0"/>
                        </a:defRPr>
                      </a:lvl3pPr>
                      <a:lvl4pPr marL="1524000" algn="l" defTabSz="0">
                        <a:spcBef>
                          <a:spcPct val="20000"/>
                        </a:spcBef>
                        <a:buClr>
                          <a:schemeClr val="hlink"/>
                        </a:buClr>
                        <a:buFont typeface="Wingdings" pitchFamily="2" charset="2"/>
                        <a:defRPr sz="1200">
                          <a:solidFill>
                            <a:schemeClr val="tx1"/>
                          </a:solidFill>
                          <a:latin typeface="Arial" pitchFamily="34" charset="0"/>
                          <a:ea typeface="华文细黑" pitchFamily="2" charset="-122"/>
                          <a:sym typeface="Arial" pitchFamily="34" charset="0"/>
                        </a:defRPr>
                      </a:lvl4pPr>
                      <a:lvl5pPr marL="2095500" algn="l" defTabSz="0">
                        <a:spcBef>
                          <a:spcPct val="20000"/>
                        </a:spcBef>
                        <a:buClr>
                          <a:schemeClr val="hlink"/>
                        </a:buClr>
                        <a:buFont typeface="Wingdings" pitchFamily="2" charset="2"/>
                        <a:defRPr>
                          <a:solidFill>
                            <a:schemeClr val="tx1"/>
                          </a:solidFill>
                          <a:latin typeface="Arial" pitchFamily="34" charset="0"/>
                          <a:ea typeface="华文细黑" pitchFamily="2" charset="-122"/>
                          <a:sym typeface="Arial" pitchFamily="34" charset="0"/>
                        </a:defRPr>
                      </a:lvl5pPr>
                      <a:lvl6pPr marL="25527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6pPr>
                      <a:lvl7pPr marL="30099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7pPr>
                      <a:lvl8pPr marL="34671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8pPr>
                      <a:lvl9pPr marL="39243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9pPr>
                    </a:lstStyle>
                    <a:p>
                      <a:pPr marL="0" marR="0" lvl="0" indent="0" algn="l" defTabSz="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AU" altLang="en-US" sz="1400" b="1" i="0" u="none" strike="noStrike" cap="none" normalizeH="0" baseline="0" smtClean="0">
                        <a:ln>
                          <a:noFill/>
                        </a:ln>
                        <a:solidFill>
                          <a:schemeClr val="tx1"/>
                        </a:solidFill>
                        <a:effectLst/>
                        <a:latin typeface="Arial" pitchFamily="34" charset="0"/>
                        <a:ea typeface="华文细黑" pitchFamily="2" charset="-122"/>
                        <a:sym typeface="Arial" pitchFamily="34" charset="0"/>
                      </a:endParaRPr>
                    </a:p>
                  </a:txBody>
                  <a:tcPr marL="46800" marR="46800" marT="46800" marB="46800" horzOverflow="overflow">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rgbClr val="EAEAEA"/>
                    </a:solidFill>
                  </a:tcPr>
                </a:tc>
                <a:tc>
                  <a:txBody>
                    <a:bodyPr/>
                    <a:lstStyle>
                      <a:lvl1pPr algn="l" defTabSz="0">
                        <a:spcBef>
                          <a:spcPct val="20000"/>
                        </a:spcBef>
                        <a:buClr>
                          <a:schemeClr val="accent1"/>
                        </a:buClr>
                        <a:buFont typeface="Wingdings" pitchFamily="2" charset="2"/>
                        <a:defRPr>
                          <a:solidFill>
                            <a:schemeClr val="tx1"/>
                          </a:solidFill>
                          <a:latin typeface="Arial" pitchFamily="34" charset="0"/>
                          <a:ea typeface="华文细黑" pitchFamily="2" charset="-122"/>
                          <a:sym typeface="Arial" pitchFamily="34" charset="0"/>
                        </a:defRPr>
                      </a:lvl1pPr>
                      <a:lvl2pPr marL="571500" algn="l" defTabSz="0">
                        <a:spcBef>
                          <a:spcPct val="20000"/>
                        </a:spcBef>
                        <a:buClr>
                          <a:schemeClr val="accent1"/>
                        </a:buClr>
                        <a:buFont typeface="Wingdings" pitchFamily="2" charset="2"/>
                        <a:defRPr sz="2400">
                          <a:solidFill>
                            <a:schemeClr val="tx1"/>
                          </a:solidFill>
                          <a:latin typeface="Arial" pitchFamily="34" charset="0"/>
                          <a:ea typeface="华文细黑" pitchFamily="2" charset="-122"/>
                          <a:sym typeface="Arial" pitchFamily="34" charset="0"/>
                        </a:defRPr>
                      </a:lvl2pPr>
                      <a:lvl3pPr marL="1054100" algn="l" defTabSz="0">
                        <a:spcBef>
                          <a:spcPct val="20000"/>
                        </a:spcBef>
                        <a:buClr>
                          <a:schemeClr val="accent2"/>
                        </a:buClr>
                        <a:buFont typeface="Wingdings" pitchFamily="2" charset="2"/>
                        <a:defRPr sz="1400">
                          <a:solidFill>
                            <a:schemeClr val="tx1"/>
                          </a:solidFill>
                          <a:latin typeface="Arial" pitchFamily="34" charset="0"/>
                          <a:ea typeface="华文细黑" pitchFamily="2" charset="-122"/>
                          <a:sym typeface="Arial" pitchFamily="34" charset="0"/>
                        </a:defRPr>
                      </a:lvl3pPr>
                      <a:lvl4pPr marL="1524000" algn="l" defTabSz="0">
                        <a:spcBef>
                          <a:spcPct val="20000"/>
                        </a:spcBef>
                        <a:buClr>
                          <a:schemeClr val="hlink"/>
                        </a:buClr>
                        <a:buFont typeface="Wingdings" pitchFamily="2" charset="2"/>
                        <a:defRPr sz="1200">
                          <a:solidFill>
                            <a:schemeClr val="tx1"/>
                          </a:solidFill>
                          <a:latin typeface="Arial" pitchFamily="34" charset="0"/>
                          <a:ea typeface="华文细黑" pitchFamily="2" charset="-122"/>
                          <a:sym typeface="Arial" pitchFamily="34" charset="0"/>
                        </a:defRPr>
                      </a:lvl4pPr>
                      <a:lvl5pPr marL="2095500" algn="l" defTabSz="0">
                        <a:spcBef>
                          <a:spcPct val="20000"/>
                        </a:spcBef>
                        <a:buClr>
                          <a:schemeClr val="hlink"/>
                        </a:buClr>
                        <a:buFont typeface="Wingdings" pitchFamily="2" charset="2"/>
                        <a:defRPr>
                          <a:solidFill>
                            <a:schemeClr val="tx1"/>
                          </a:solidFill>
                          <a:latin typeface="Arial" pitchFamily="34" charset="0"/>
                          <a:ea typeface="华文细黑" pitchFamily="2" charset="-122"/>
                          <a:sym typeface="Arial" pitchFamily="34" charset="0"/>
                        </a:defRPr>
                      </a:lvl5pPr>
                      <a:lvl6pPr marL="25527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6pPr>
                      <a:lvl7pPr marL="30099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7pPr>
                      <a:lvl8pPr marL="34671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8pPr>
                      <a:lvl9pPr marL="39243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9pPr>
                    </a:lstStyle>
                    <a:p>
                      <a:pPr marL="0" marR="0" lvl="0" indent="0" algn="l" defTabSz="0" rtl="0" eaLnBrk="0" fontAlgn="base" latinLnBrk="0" hangingPunct="0">
                        <a:lnSpc>
                          <a:spcPct val="100000"/>
                        </a:lnSpc>
                        <a:spcBef>
                          <a:spcPct val="20000"/>
                        </a:spcBef>
                        <a:spcAft>
                          <a:spcPct val="50000"/>
                        </a:spcAft>
                        <a:buClr>
                          <a:schemeClr val="accent2"/>
                        </a:buClr>
                        <a:buSzTx/>
                        <a:buFont typeface="Wingdings" pitchFamily="2" charset="2"/>
                        <a:buNone/>
                        <a:tabLst/>
                      </a:pPr>
                      <a:endParaRPr kumimoji="0" lang="en-AU" altLang="en-US" sz="1400" b="1" i="0" u="none" strike="noStrike" cap="none" normalizeH="0" baseline="0" smtClean="0">
                        <a:ln>
                          <a:noFill/>
                        </a:ln>
                        <a:solidFill>
                          <a:schemeClr val="tx1"/>
                        </a:solidFill>
                        <a:effectLst/>
                        <a:latin typeface="Arial" pitchFamily="34" charset="0"/>
                        <a:ea typeface="华文细黑" pitchFamily="2" charset="-122"/>
                        <a:sym typeface="Arial" pitchFamily="34" charset="0"/>
                      </a:endParaRPr>
                    </a:p>
                  </a:txBody>
                  <a:tcPr marL="46800" marR="46800" marT="46800" marB="46800" horzOverflow="overflow">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rgbClr val="EAEAEA"/>
                    </a:solidFill>
                  </a:tcPr>
                </a:tc>
                <a:tc>
                  <a:txBody>
                    <a:bodyPr/>
                    <a:lstStyle>
                      <a:lvl1pPr algn="l" defTabSz="0">
                        <a:spcBef>
                          <a:spcPct val="20000"/>
                        </a:spcBef>
                        <a:buClr>
                          <a:schemeClr val="accent1"/>
                        </a:buClr>
                        <a:buFont typeface="Wingdings" pitchFamily="2" charset="2"/>
                        <a:defRPr>
                          <a:solidFill>
                            <a:schemeClr val="tx1"/>
                          </a:solidFill>
                          <a:latin typeface="Arial" pitchFamily="34" charset="0"/>
                          <a:ea typeface="华文细黑" pitchFamily="2" charset="-122"/>
                          <a:sym typeface="Arial" pitchFamily="34" charset="0"/>
                        </a:defRPr>
                      </a:lvl1pPr>
                      <a:lvl2pPr marL="571500" algn="l" defTabSz="0">
                        <a:spcBef>
                          <a:spcPct val="20000"/>
                        </a:spcBef>
                        <a:buClr>
                          <a:schemeClr val="accent1"/>
                        </a:buClr>
                        <a:buFont typeface="Wingdings" pitchFamily="2" charset="2"/>
                        <a:defRPr sz="2400">
                          <a:solidFill>
                            <a:schemeClr val="tx1"/>
                          </a:solidFill>
                          <a:latin typeface="Arial" pitchFamily="34" charset="0"/>
                          <a:ea typeface="华文细黑" pitchFamily="2" charset="-122"/>
                          <a:sym typeface="Arial" pitchFamily="34" charset="0"/>
                        </a:defRPr>
                      </a:lvl2pPr>
                      <a:lvl3pPr marL="1054100" algn="l" defTabSz="0">
                        <a:spcBef>
                          <a:spcPct val="20000"/>
                        </a:spcBef>
                        <a:buClr>
                          <a:schemeClr val="accent2"/>
                        </a:buClr>
                        <a:buFont typeface="Wingdings" pitchFamily="2" charset="2"/>
                        <a:defRPr sz="1400">
                          <a:solidFill>
                            <a:schemeClr val="tx1"/>
                          </a:solidFill>
                          <a:latin typeface="Arial" pitchFamily="34" charset="0"/>
                          <a:ea typeface="华文细黑" pitchFamily="2" charset="-122"/>
                          <a:sym typeface="Arial" pitchFamily="34" charset="0"/>
                        </a:defRPr>
                      </a:lvl3pPr>
                      <a:lvl4pPr marL="1524000" algn="l" defTabSz="0">
                        <a:spcBef>
                          <a:spcPct val="20000"/>
                        </a:spcBef>
                        <a:buClr>
                          <a:schemeClr val="hlink"/>
                        </a:buClr>
                        <a:buFont typeface="Wingdings" pitchFamily="2" charset="2"/>
                        <a:defRPr sz="1200">
                          <a:solidFill>
                            <a:schemeClr val="tx1"/>
                          </a:solidFill>
                          <a:latin typeface="Arial" pitchFamily="34" charset="0"/>
                          <a:ea typeface="华文细黑" pitchFamily="2" charset="-122"/>
                          <a:sym typeface="Arial" pitchFamily="34" charset="0"/>
                        </a:defRPr>
                      </a:lvl4pPr>
                      <a:lvl5pPr marL="2095500" algn="l" defTabSz="0">
                        <a:spcBef>
                          <a:spcPct val="20000"/>
                        </a:spcBef>
                        <a:buClr>
                          <a:schemeClr val="hlink"/>
                        </a:buClr>
                        <a:buFont typeface="Wingdings" pitchFamily="2" charset="2"/>
                        <a:defRPr>
                          <a:solidFill>
                            <a:schemeClr val="tx1"/>
                          </a:solidFill>
                          <a:latin typeface="Arial" pitchFamily="34" charset="0"/>
                          <a:ea typeface="华文细黑" pitchFamily="2" charset="-122"/>
                          <a:sym typeface="Arial" pitchFamily="34" charset="0"/>
                        </a:defRPr>
                      </a:lvl5pPr>
                      <a:lvl6pPr marL="25527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6pPr>
                      <a:lvl7pPr marL="30099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7pPr>
                      <a:lvl8pPr marL="34671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8pPr>
                      <a:lvl9pPr marL="39243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9pPr>
                    </a:lstStyle>
                    <a:p>
                      <a:pPr marL="0" marR="0" lvl="0" indent="0" algn="l" defTabSz="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AU" altLang="en-US" sz="1400" b="1" i="0" u="none" strike="noStrike" cap="none" normalizeH="0" baseline="0" smtClean="0">
                        <a:ln>
                          <a:noFill/>
                        </a:ln>
                        <a:solidFill>
                          <a:schemeClr val="tx1"/>
                        </a:solidFill>
                        <a:effectLst/>
                        <a:latin typeface="Arial" pitchFamily="34" charset="0"/>
                        <a:ea typeface="华文细黑" pitchFamily="2" charset="-122"/>
                        <a:sym typeface="Arial" pitchFamily="34" charset="0"/>
                      </a:endParaRPr>
                    </a:p>
                  </a:txBody>
                  <a:tcPr marL="46800" marR="46800" marT="46800" marB="46800" horzOverflow="overflow">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rgbClr val="EAEAEA"/>
                    </a:solidFill>
                  </a:tcPr>
                </a:tc>
                <a:tc>
                  <a:txBody>
                    <a:bodyPr/>
                    <a:lstStyle>
                      <a:lvl1pPr algn="l" defTabSz="0">
                        <a:spcBef>
                          <a:spcPct val="20000"/>
                        </a:spcBef>
                        <a:buClr>
                          <a:schemeClr val="accent1"/>
                        </a:buClr>
                        <a:buFont typeface="Wingdings" pitchFamily="2" charset="2"/>
                        <a:defRPr>
                          <a:solidFill>
                            <a:schemeClr val="tx1"/>
                          </a:solidFill>
                          <a:latin typeface="Arial" pitchFamily="34" charset="0"/>
                          <a:ea typeface="华文细黑" pitchFamily="2" charset="-122"/>
                          <a:sym typeface="Arial" pitchFamily="34" charset="0"/>
                        </a:defRPr>
                      </a:lvl1pPr>
                      <a:lvl2pPr marL="571500" algn="l" defTabSz="0">
                        <a:spcBef>
                          <a:spcPct val="20000"/>
                        </a:spcBef>
                        <a:buClr>
                          <a:schemeClr val="accent1"/>
                        </a:buClr>
                        <a:buFont typeface="Wingdings" pitchFamily="2" charset="2"/>
                        <a:defRPr sz="2400">
                          <a:solidFill>
                            <a:schemeClr val="tx1"/>
                          </a:solidFill>
                          <a:latin typeface="Arial" pitchFamily="34" charset="0"/>
                          <a:ea typeface="华文细黑" pitchFamily="2" charset="-122"/>
                          <a:sym typeface="Arial" pitchFamily="34" charset="0"/>
                        </a:defRPr>
                      </a:lvl2pPr>
                      <a:lvl3pPr marL="1054100" algn="l" defTabSz="0">
                        <a:spcBef>
                          <a:spcPct val="20000"/>
                        </a:spcBef>
                        <a:buClr>
                          <a:schemeClr val="accent2"/>
                        </a:buClr>
                        <a:buFont typeface="Wingdings" pitchFamily="2" charset="2"/>
                        <a:defRPr sz="1400">
                          <a:solidFill>
                            <a:schemeClr val="tx1"/>
                          </a:solidFill>
                          <a:latin typeface="Arial" pitchFamily="34" charset="0"/>
                          <a:ea typeface="华文细黑" pitchFamily="2" charset="-122"/>
                          <a:sym typeface="Arial" pitchFamily="34" charset="0"/>
                        </a:defRPr>
                      </a:lvl3pPr>
                      <a:lvl4pPr marL="1524000" algn="l" defTabSz="0">
                        <a:spcBef>
                          <a:spcPct val="20000"/>
                        </a:spcBef>
                        <a:buClr>
                          <a:schemeClr val="hlink"/>
                        </a:buClr>
                        <a:buFont typeface="Wingdings" pitchFamily="2" charset="2"/>
                        <a:defRPr sz="1200">
                          <a:solidFill>
                            <a:schemeClr val="tx1"/>
                          </a:solidFill>
                          <a:latin typeface="Arial" pitchFamily="34" charset="0"/>
                          <a:ea typeface="华文细黑" pitchFamily="2" charset="-122"/>
                          <a:sym typeface="Arial" pitchFamily="34" charset="0"/>
                        </a:defRPr>
                      </a:lvl4pPr>
                      <a:lvl5pPr marL="2095500" algn="l" defTabSz="0">
                        <a:spcBef>
                          <a:spcPct val="20000"/>
                        </a:spcBef>
                        <a:buClr>
                          <a:schemeClr val="hlink"/>
                        </a:buClr>
                        <a:buFont typeface="Wingdings" pitchFamily="2" charset="2"/>
                        <a:defRPr>
                          <a:solidFill>
                            <a:schemeClr val="tx1"/>
                          </a:solidFill>
                          <a:latin typeface="Arial" pitchFamily="34" charset="0"/>
                          <a:ea typeface="华文细黑" pitchFamily="2" charset="-122"/>
                          <a:sym typeface="Arial" pitchFamily="34" charset="0"/>
                        </a:defRPr>
                      </a:lvl5pPr>
                      <a:lvl6pPr marL="25527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6pPr>
                      <a:lvl7pPr marL="30099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7pPr>
                      <a:lvl8pPr marL="34671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8pPr>
                      <a:lvl9pPr marL="39243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9pPr>
                    </a:lstStyle>
                    <a:p>
                      <a:pPr marL="0" marR="0" lvl="0" indent="0" algn="l" defTabSz="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AU" altLang="en-US" sz="1400" b="1" i="0" u="none" strike="noStrike" cap="none" normalizeH="0" baseline="0" smtClean="0">
                        <a:ln>
                          <a:noFill/>
                        </a:ln>
                        <a:solidFill>
                          <a:schemeClr val="tx1"/>
                        </a:solidFill>
                        <a:effectLst/>
                        <a:latin typeface="Arial" pitchFamily="34" charset="0"/>
                        <a:ea typeface="华文细黑" pitchFamily="2" charset="-122"/>
                        <a:sym typeface="Arial" pitchFamily="34" charset="0"/>
                      </a:endParaRPr>
                    </a:p>
                  </a:txBody>
                  <a:tcPr marL="46800" marR="46800" marT="46800" marB="46800" horzOverflow="overflow">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rgbClr val="EAEAEA"/>
                    </a:solidFill>
                  </a:tcPr>
                </a:tc>
              </a:tr>
              <a:tr h="454025">
                <a:tc>
                  <a:txBody>
                    <a:bodyPr/>
                    <a:lstStyle>
                      <a:lvl1pPr algn="l" defTabSz="0">
                        <a:spcBef>
                          <a:spcPct val="20000"/>
                        </a:spcBef>
                        <a:buClr>
                          <a:schemeClr val="accent1"/>
                        </a:buClr>
                        <a:buFont typeface="Wingdings" pitchFamily="2" charset="2"/>
                        <a:defRPr>
                          <a:solidFill>
                            <a:schemeClr val="tx1"/>
                          </a:solidFill>
                          <a:latin typeface="Arial" pitchFamily="34" charset="0"/>
                          <a:ea typeface="华文细黑" pitchFamily="2" charset="-122"/>
                          <a:sym typeface="Arial" pitchFamily="34" charset="0"/>
                        </a:defRPr>
                      </a:lvl1pPr>
                      <a:lvl2pPr marL="571500" algn="l" defTabSz="0">
                        <a:spcBef>
                          <a:spcPct val="20000"/>
                        </a:spcBef>
                        <a:buClr>
                          <a:schemeClr val="accent1"/>
                        </a:buClr>
                        <a:buFont typeface="Wingdings" pitchFamily="2" charset="2"/>
                        <a:defRPr sz="2400">
                          <a:solidFill>
                            <a:schemeClr val="tx1"/>
                          </a:solidFill>
                          <a:latin typeface="Arial" pitchFamily="34" charset="0"/>
                          <a:ea typeface="华文细黑" pitchFamily="2" charset="-122"/>
                          <a:sym typeface="Arial" pitchFamily="34" charset="0"/>
                        </a:defRPr>
                      </a:lvl2pPr>
                      <a:lvl3pPr marL="1054100" algn="l" defTabSz="0">
                        <a:spcBef>
                          <a:spcPct val="20000"/>
                        </a:spcBef>
                        <a:buClr>
                          <a:schemeClr val="accent2"/>
                        </a:buClr>
                        <a:buFont typeface="Wingdings" pitchFamily="2" charset="2"/>
                        <a:defRPr sz="1400">
                          <a:solidFill>
                            <a:schemeClr val="tx1"/>
                          </a:solidFill>
                          <a:latin typeface="Arial" pitchFamily="34" charset="0"/>
                          <a:ea typeface="华文细黑" pitchFamily="2" charset="-122"/>
                          <a:sym typeface="Arial" pitchFamily="34" charset="0"/>
                        </a:defRPr>
                      </a:lvl3pPr>
                      <a:lvl4pPr marL="1524000" algn="l" defTabSz="0">
                        <a:spcBef>
                          <a:spcPct val="20000"/>
                        </a:spcBef>
                        <a:buClr>
                          <a:schemeClr val="hlink"/>
                        </a:buClr>
                        <a:buFont typeface="Wingdings" pitchFamily="2" charset="2"/>
                        <a:defRPr sz="1200">
                          <a:solidFill>
                            <a:schemeClr val="tx1"/>
                          </a:solidFill>
                          <a:latin typeface="Arial" pitchFamily="34" charset="0"/>
                          <a:ea typeface="华文细黑" pitchFamily="2" charset="-122"/>
                          <a:sym typeface="Arial" pitchFamily="34" charset="0"/>
                        </a:defRPr>
                      </a:lvl4pPr>
                      <a:lvl5pPr marL="2095500" algn="l" defTabSz="0">
                        <a:spcBef>
                          <a:spcPct val="20000"/>
                        </a:spcBef>
                        <a:buClr>
                          <a:schemeClr val="hlink"/>
                        </a:buClr>
                        <a:buFont typeface="Wingdings" pitchFamily="2" charset="2"/>
                        <a:defRPr>
                          <a:solidFill>
                            <a:schemeClr val="tx1"/>
                          </a:solidFill>
                          <a:latin typeface="Arial" pitchFamily="34" charset="0"/>
                          <a:ea typeface="华文细黑" pitchFamily="2" charset="-122"/>
                          <a:sym typeface="Arial" pitchFamily="34" charset="0"/>
                        </a:defRPr>
                      </a:lvl5pPr>
                      <a:lvl6pPr marL="25527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6pPr>
                      <a:lvl7pPr marL="30099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7pPr>
                      <a:lvl8pPr marL="34671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8pPr>
                      <a:lvl9pPr marL="39243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9pPr>
                    </a:lstStyle>
                    <a:p>
                      <a:pPr marL="0" marR="0" lvl="0" indent="0" algn="l" defTabSz="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zh-CN" altLang="zh-CN" sz="1400" b="1" i="0" u="none" strike="noStrike" cap="none" normalizeH="0" baseline="0" smtClean="0">
                          <a:ln>
                            <a:noFill/>
                          </a:ln>
                          <a:solidFill>
                            <a:schemeClr val="tx1"/>
                          </a:solidFill>
                          <a:effectLst/>
                          <a:latin typeface="Arial" pitchFamily="34" charset="0"/>
                          <a:ea typeface="华文细黑" pitchFamily="2" charset="-122"/>
                          <a:sym typeface="Arial" pitchFamily="34" charset="0"/>
                        </a:rPr>
                        <a:t>项目四</a:t>
                      </a:r>
                    </a:p>
                  </a:txBody>
                  <a:tcPr marL="46800" marR="46800" marT="46800" marB="46800" anchor="ctr" horzOverflow="overflow">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lvl1pPr algn="l" defTabSz="0">
                        <a:spcBef>
                          <a:spcPct val="20000"/>
                        </a:spcBef>
                        <a:buClr>
                          <a:schemeClr val="accent1"/>
                        </a:buClr>
                        <a:buFont typeface="Wingdings" pitchFamily="2" charset="2"/>
                        <a:defRPr>
                          <a:solidFill>
                            <a:schemeClr val="tx1"/>
                          </a:solidFill>
                          <a:latin typeface="Arial" pitchFamily="34" charset="0"/>
                          <a:ea typeface="华文细黑" pitchFamily="2" charset="-122"/>
                          <a:sym typeface="Arial" pitchFamily="34" charset="0"/>
                        </a:defRPr>
                      </a:lvl1pPr>
                      <a:lvl2pPr marL="571500" algn="l" defTabSz="0">
                        <a:spcBef>
                          <a:spcPct val="20000"/>
                        </a:spcBef>
                        <a:buClr>
                          <a:schemeClr val="accent1"/>
                        </a:buClr>
                        <a:buFont typeface="Wingdings" pitchFamily="2" charset="2"/>
                        <a:defRPr sz="2400">
                          <a:solidFill>
                            <a:schemeClr val="tx1"/>
                          </a:solidFill>
                          <a:latin typeface="Arial" pitchFamily="34" charset="0"/>
                          <a:ea typeface="华文细黑" pitchFamily="2" charset="-122"/>
                          <a:sym typeface="Arial" pitchFamily="34" charset="0"/>
                        </a:defRPr>
                      </a:lvl2pPr>
                      <a:lvl3pPr marL="1054100" algn="l" defTabSz="0">
                        <a:spcBef>
                          <a:spcPct val="20000"/>
                        </a:spcBef>
                        <a:buClr>
                          <a:schemeClr val="accent2"/>
                        </a:buClr>
                        <a:buFont typeface="Wingdings" pitchFamily="2" charset="2"/>
                        <a:defRPr sz="1400">
                          <a:solidFill>
                            <a:schemeClr val="tx1"/>
                          </a:solidFill>
                          <a:latin typeface="Arial" pitchFamily="34" charset="0"/>
                          <a:ea typeface="华文细黑" pitchFamily="2" charset="-122"/>
                          <a:sym typeface="Arial" pitchFamily="34" charset="0"/>
                        </a:defRPr>
                      </a:lvl3pPr>
                      <a:lvl4pPr marL="1524000" algn="l" defTabSz="0">
                        <a:spcBef>
                          <a:spcPct val="20000"/>
                        </a:spcBef>
                        <a:buClr>
                          <a:schemeClr val="hlink"/>
                        </a:buClr>
                        <a:buFont typeface="Wingdings" pitchFamily="2" charset="2"/>
                        <a:defRPr sz="1200">
                          <a:solidFill>
                            <a:schemeClr val="tx1"/>
                          </a:solidFill>
                          <a:latin typeface="Arial" pitchFamily="34" charset="0"/>
                          <a:ea typeface="华文细黑" pitchFamily="2" charset="-122"/>
                          <a:sym typeface="Arial" pitchFamily="34" charset="0"/>
                        </a:defRPr>
                      </a:lvl4pPr>
                      <a:lvl5pPr marL="2095500" algn="l" defTabSz="0">
                        <a:spcBef>
                          <a:spcPct val="20000"/>
                        </a:spcBef>
                        <a:buClr>
                          <a:schemeClr val="hlink"/>
                        </a:buClr>
                        <a:buFont typeface="Wingdings" pitchFamily="2" charset="2"/>
                        <a:defRPr>
                          <a:solidFill>
                            <a:schemeClr val="tx1"/>
                          </a:solidFill>
                          <a:latin typeface="Arial" pitchFamily="34" charset="0"/>
                          <a:ea typeface="华文细黑" pitchFamily="2" charset="-122"/>
                          <a:sym typeface="Arial" pitchFamily="34" charset="0"/>
                        </a:defRPr>
                      </a:lvl5pPr>
                      <a:lvl6pPr marL="25527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6pPr>
                      <a:lvl7pPr marL="30099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7pPr>
                      <a:lvl8pPr marL="34671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8pPr>
                      <a:lvl9pPr marL="39243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9pPr>
                    </a:lstStyle>
                    <a:p>
                      <a:pPr marL="0" marR="0" lvl="0" indent="0" algn="l" defTabSz="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AU" altLang="en-US" sz="1400" b="1" i="0" u="none" strike="noStrike" cap="none" normalizeH="0" baseline="0" smtClean="0">
                        <a:ln>
                          <a:noFill/>
                        </a:ln>
                        <a:solidFill>
                          <a:schemeClr val="tx1"/>
                        </a:solidFill>
                        <a:effectLst/>
                        <a:latin typeface="Arial" pitchFamily="34" charset="0"/>
                        <a:ea typeface="华文细黑" pitchFamily="2" charset="-122"/>
                        <a:sym typeface="Arial" pitchFamily="34" charset="0"/>
                      </a:endParaRPr>
                    </a:p>
                  </a:txBody>
                  <a:tcPr marL="46800" marR="46800" marT="46800" marB="46800" horzOverflow="overflow">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lvl1pPr algn="l" defTabSz="0">
                        <a:spcBef>
                          <a:spcPct val="20000"/>
                        </a:spcBef>
                        <a:buClr>
                          <a:schemeClr val="accent1"/>
                        </a:buClr>
                        <a:buFont typeface="Wingdings" pitchFamily="2" charset="2"/>
                        <a:defRPr>
                          <a:solidFill>
                            <a:schemeClr val="tx1"/>
                          </a:solidFill>
                          <a:latin typeface="Arial" pitchFamily="34" charset="0"/>
                          <a:ea typeface="华文细黑" pitchFamily="2" charset="-122"/>
                          <a:sym typeface="Arial" pitchFamily="34" charset="0"/>
                        </a:defRPr>
                      </a:lvl1pPr>
                      <a:lvl2pPr marL="571500" algn="l" defTabSz="0">
                        <a:spcBef>
                          <a:spcPct val="20000"/>
                        </a:spcBef>
                        <a:buClr>
                          <a:schemeClr val="accent1"/>
                        </a:buClr>
                        <a:buFont typeface="Wingdings" pitchFamily="2" charset="2"/>
                        <a:defRPr sz="2400">
                          <a:solidFill>
                            <a:schemeClr val="tx1"/>
                          </a:solidFill>
                          <a:latin typeface="Arial" pitchFamily="34" charset="0"/>
                          <a:ea typeface="华文细黑" pitchFamily="2" charset="-122"/>
                          <a:sym typeface="Arial" pitchFamily="34" charset="0"/>
                        </a:defRPr>
                      </a:lvl2pPr>
                      <a:lvl3pPr marL="1054100" algn="l" defTabSz="0">
                        <a:spcBef>
                          <a:spcPct val="20000"/>
                        </a:spcBef>
                        <a:buClr>
                          <a:schemeClr val="accent2"/>
                        </a:buClr>
                        <a:buFont typeface="Wingdings" pitchFamily="2" charset="2"/>
                        <a:defRPr sz="1400">
                          <a:solidFill>
                            <a:schemeClr val="tx1"/>
                          </a:solidFill>
                          <a:latin typeface="Arial" pitchFamily="34" charset="0"/>
                          <a:ea typeface="华文细黑" pitchFamily="2" charset="-122"/>
                          <a:sym typeface="Arial" pitchFamily="34" charset="0"/>
                        </a:defRPr>
                      </a:lvl3pPr>
                      <a:lvl4pPr marL="1524000" algn="l" defTabSz="0">
                        <a:spcBef>
                          <a:spcPct val="20000"/>
                        </a:spcBef>
                        <a:buClr>
                          <a:schemeClr val="hlink"/>
                        </a:buClr>
                        <a:buFont typeface="Wingdings" pitchFamily="2" charset="2"/>
                        <a:defRPr sz="1200">
                          <a:solidFill>
                            <a:schemeClr val="tx1"/>
                          </a:solidFill>
                          <a:latin typeface="Arial" pitchFamily="34" charset="0"/>
                          <a:ea typeface="华文细黑" pitchFamily="2" charset="-122"/>
                          <a:sym typeface="Arial" pitchFamily="34" charset="0"/>
                        </a:defRPr>
                      </a:lvl4pPr>
                      <a:lvl5pPr marL="2095500" algn="l" defTabSz="0">
                        <a:spcBef>
                          <a:spcPct val="20000"/>
                        </a:spcBef>
                        <a:buClr>
                          <a:schemeClr val="hlink"/>
                        </a:buClr>
                        <a:buFont typeface="Wingdings" pitchFamily="2" charset="2"/>
                        <a:defRPr>
                          <a:solidFill>
                            <a:schemeClr val="tx1"/>
                          </a:solidFill>
                          <a:latin typeface="Arial" pitchFamily="34" charset="0"/>
                          <a:ea typeface="华文细黑" pitchFamily="2" charset="-122"/>
                          <a:sym typeface="Arial" pitchFamily="34" charset="0"/>
                        </a:defRPr>
                      </a:lvl5pPr>
                      <a:lvl6pPr marL="25527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6pPr>
                      <a:lvl7pPr marL="30099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7pPr>
                      <a:lvl8pPr marL="34671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8pPr>
                      <a:lvl9pPr marL="39243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9pPr>
                    </a:lstStyle>
                    <a:p>
                      <a:pPr marL="0" marR="0" lvl="0" indent="0" algn="l" defTabSz="0" rtl="0" eaLnBrk="0" fontAlgn="base" latinLnBrk="0" hangingPunct="0">
                        <a:lnSpc>
                          <a:spcPct val="100000"/>
                        </a:lnSpc>
                        <a:spcBef>
                          <a:spcPct val="20000"/>
                        </a:spcBef>
                        <a:spcAft>
                          <a:spcPct val="50000"/>
                        </a:spcAft>
                        <a:buClr>
                          <a:schemeClr val="accent2"/>
                        </a:buClr>
                        <a:buSzTx/>
                        <a:buFont typeface="Wingdings" pitchFamily="2" charset="2"/>
                        <a:buNone/>
                        <a:tabLst/>
                      </a:pPr>
                      <a:endParaRPr kumimoji="0" lang="en-AU" altLang="en-US" sz="1400" b="1" i="0" u="none" strike="noStrike" cap="none" normalizeH="0" baseline="0" smtClean="0">
                        <a:ln>
                          <a:noFill/>
                        </a:ln>
                        <a:solidFill>
                          <a:schemeClr val="tx1"/>
                        </a:solidFill>
                        <a:effectLst/>
                        <a:latin typeface="Arial" pitchFamily="34" charset="0"/>
                        <a:ea typeface="华文细黑" pitchFamily="2" charset="-122"/>
                        <a:sym typeface="Arial" pitchFamily="34" charset="0"/>
                      </a:endParaRPr>
                    </a:p>
                  </a:txBody>
                  <a:tcPr marL="46800" marR="46800" marT="46800" marB="46800" horzOverflow="overflow">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lvl1pPr algn="l" defTabSz="0">
                        <a:spcBef>
                          <a:spcPct val="20000"/>
                        </a:spcBef>
                        <a:buClr>
                          <a:schemeClr val="accent1"/>
                        </a:buClr>
                        <a:buFont typeface="Wingdings" pitchFamily="2" charset="2"/>
                        <a:defRPr>
                          <a:solidFill>
                            <a:schemeClr val="tx1"/>
                          </a:solidFill>
                          <a:latin typeface="Arial" pitchFamily="34" charset="0"/>
                          <a:ea typeface="华文细黑" pitchFamily="2" charset="-122"/>
                          <a:sym typeface="Arial" pitchFamily="34" charset="0"/>
                        </a:defRPr>
                      </a:lvl1pPr>
                      <a:lvl2pPr marL="571500" algn="l" defTabSz="0">
                        <a:spcBef>
                          <a:spcPct val="20000"/>
                        </a:spcBef>
                        <a:buClr>
                          <a:schemeClr val="accent1"/>
                        </a:buClr>
                        <a:buFont typeface="Wingdings" pitchFamily="2" charset="2"/>
                        <a:defRPr sz="2400">
                          <a:solidFill>
                            <a:schemeClr val="tx1"/>
                          </a:solidFill>
                          <a:latin typeface="Arial" pitchFamily="34" charset="0"/>
                          <a:ea typeface="华文细黑" pitchFamily="2" charset="-122"/>
                          <a:sym typeface="Arial" pitchFamily="34" charset="0"/>
                        </a:defRPr>
                      </a:lvl2pPr>
                      <a:lvl3pPr marL="1054100" algn="l" defTabSz="0">
                        <a:spcBef>
                          <a:spcPct val="20000"/>
                        </a:spcBef>
                        <a:buClr>
                          <a:schemeClr val="accent2"/>
                        </a:buClr>
                        <a:buFont typeface="Wingdings" pitchFamily="2" charset="2"/>
                        <a:defRPr sz="1400">
                          <a:solidFill>
                            <a:schemeClr val="tx1"/>
                          </a:solidFill>
                          <a:latin typeface="Arial" pitchFamily="34" charset="0"/>
                          <a:ea typeface="华文细黑" pitchFamily="2" charset="-122"/>
                          <a:sym typeface="Arial" pitchFamily="34" charset="0"/>
                        </a:defRPr>
                      </a:lvl3pPr>
                      <a:lvl4pPr marL="1524000" algn="l" defTabSz="0">
                        <a:spcBef>
                          <a:spcPct val="20000"/>
                        </a:spcBef>
                        <a:buClr>
                          <a:schemeClr val="hlink"/>
                        </a:buClr>
                        <a:buFont typeface="Wingdings" pitchFamily="2" charset="2"/>
                        <a:defRPr sz="1200">
                          <a:solidFill>
                            <a:schemeClr val="tx1"/>
                          </a:solidFill>
                          <a:latin typeface="Arial" pitchFamily="34" charset="0"/>
                          <a:ea typeface="华文细黑" pitchFamily="2" charset="-122"/>
                          <a:sym typeface="Arial" pitchFamily="34" charset="0"/>
                        </a:defRPr>
                      </a:lvl4pPr>
                      <a:lvl5pPr marL="2095500" algn="l" defTabSz="0">
                        <a:spcBef>
                          <a:spcPct val="20000"/>
                        </a:spcBef>
                        <a:buClr>
                          <a:schemeClr val="hlink"/>
                        </a:buClr>
                        <a:buFont typeface="Wingdings" pitchFamily="2" charset="2"/>
                        <a:defRPr>
                          <a:solidFill>
                            <a:schemeClr val="tx1"/>
                          </a:solidFill>
                          <a:latin typeface="Arial" pitchFamily="34" charset="0"/>
                          <a:ea typeface="华文细黑" pitchFamily="2" charset="-122"/>
                          <a:sym typeface="Arial" pitchFamily="34" charset="0"/>
                        </a:defRPr>
                      </a:lvl5pPr>
                      <a:lvl6pPr marL="25527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6pPr>
                      <a:lvl7pPr marL="30099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7pPr>
                      <a:lvl8pPr marL="34671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8pPr>
                      <a:lvl9pPr marL="39243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9pPr>
                    </a:lstStyle>
                    <a:p>
                      <a:pPr marL="0" marR="0" lvl="0" indent="0" algn="l" defTabSz="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AU" altLang="en-US" sz="1400" b="1" i="0" u="none" strike="noStrike" cap="none" normalizeH="0" baseline="0" smtClean="0">
                        <a:ln>
                          <a:noFill/>
                        </a:ln>
                        <a:solidFill>
                          <a:schemeClr val="tx1"/>
                        </a:solidFill>
                        <a:effectLst/>
                        <a:latin typeface="Arial" pitchFamily="34" charset="0"/>
                        <a:ea typeface="华文细黑" pitchFamily="2" charset="-122"/>
                        <a:sym typeface="Arial" pitchFamily="34" charset="0"/>
                      </a:endParaRPr>
                    </a:p>
                  </a:txBody>
                  <a:tcPr marL="46800" marR="46800" marT="46800" marB="46800" horzOverflow="overflow">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lvl1pPr algn="l" defTabSz="0">
                        <a:spcBef>
                          <a:spcPct val="20000"/>
                        </a:spcBef>
                        <a:buClr>
                          <a:schemeClr val="accent1"/>
                        </a:buClr>
                        <a:buFont typeface="Wingdings" pitchFamily="2" charset="2"/>
                        <a:defRPr>
                          <a:solidFill>
                            <a:schemeClr val="tx1"/>
                          </a:solidFill>
                          <a:latin typeface="Arial" pitchFamily="34" charset="0"/>
                          <a:ea typeface="华文细黑" pitchFamily="2" charset="-122"/>
                          <a:sym typeface="Arial" pitchFamily="34" charset="0"/>
                        </a:defRPr>
                      </a:lvl1pPr>
                      <a:lvl2pPr marL="571500" algn="l" defTabSz="0">
                        <a:spcBef>
                          <a:spcPct val="20000"/>
                        </a:spcBef>
                        <a:buClr>
                          <a:schemeClr val="accent1"/>
                        </a:buClr>
                        <a:buFont typeface="Wingdings" pitchFamily="2" charset="2"/>
                        <a:defRPr sz="2400">
                          <a:solidFill>
                            <a:schemeClr val="tx1"/>
                          </a:solidFill>
                          <a:latin typeface="Arial" pitchFamily="34" charset="0"/>
                          <a:ea typeface="华文细黑" pitchFamily="2" charset="-122"/>
                          <a:sym typeface="Arial" pitchFamily="34" charset="0"/>
                        </a:defRPr>
                      </a:lvl2pPr>
                      <a:lvl3pPr marL="1054100" algn="l" defTabSz="0">
                        <a:spcBef>
                          <a:spcPct val="20000"/>
                        </a:spcBef>
                        <a:buClr>
                          <a:schemeClr val="accent2"/>
                        </a:buClr>
                        <a:buFont typeface="Wingdings" pitchFamily="2" charset="2"/>
                        <a:defRPr sz="1400">
                          <a:solidFill>
                            <a:schemeClr val="tx1"/>
                          </a:solidFill>
                          <a:latin typeface="Arial" pitchFamily="34" charset="0"/>
                          <a:ea typeface="华文细黑" pitchFamily="2" charset="-122"/>
                          <a:sym typeface="Arial" pitchFamily="34" charset="0"/>
                        </a:defRPr>
                      </a:lvl3pPr>
                      <a:lvl4pPr marL="1524000" algn="l" defTabSz="0">
                        <a:spcBef>
                          <a:spcPct val="20000"/>
                        </a:spcBef>
                        <a:buClr>
                          <a:schemeClr val="hlink"/>
                        </a:buClr>
                        <a:buFont typeface="Wingdings" pitchFamily="2" charset="2"/>
                        <a:defRPr sz="1200">
                          <a:solidFill>
                            <a:schemeClr val="tx1"/>
                          </a:solidFill>
                          <a:latin typeface="Arial" pitchFamily="34" charset="0"/>
                          <a:ea typeface="华文细黑" pitchFamily="2" charset="-122"/>
                          <a:sym typeface="Arial" pitchFamily="34" charset="0"/>
                        </a:defRPr>
                      </a:lvl4pPr>
                      <a:lvl5pPr marL="2095500" algn="l" defTabSz="0">
                        <a:spcBef>
                          <a:spcPct val="20000"/>
                        </a:spcBef>
                        <a:buClr>
                          <a:schemeClr val="hlink"/>
                        </a:buClr>
                        <a:buFont typeface="Wingdings" pitchFamily="2" charset="2"/>
                        <a:defRPr>
                          <a:solidFill>
                            <a:schemeClr val="tx1"/>
                          </a:solidFill>
                          <a:latin typeface="Arial" pitchFamily="34" charset="0"/>
                          <a:ea typeface="华文细黑" pitchFamily="2" charset="-122"/>
                          <a:sym typeface="Arial" pitchFamily="34" charset="0"/>
                        </a:defRPr>
                      </a:lvl5pPr>
                      <a:lvl6pPr marL="25527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6pPr>
                      <a:lvl7pPr marL="30099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7pPr>
                      <a:lvl8pPr marL="34671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8pPr>
                      <a:lvl9pPr marL="39243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9pPr>
                    </a:lstStyle>
                    <a:p>
                      <a:pPr marL="0" marR="0" lvl="0" indent="0" algn="l" defTabSz="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AU" altLang="en-US" sz="1400" b="1" i="0" u="none" strike="noStrike" cap="none" normalizeH="0" baseline="0" smtClean="0">
                        <a:ln>
                          <a:noFill/>
                        </a:ln>
                        <a:solidFill>
                          <a:schemeClr val="tx1"/>
                        </a:solidFill>
                        <a:effectLst/>
                        <a:latin typeface="Arial" pitchFamily="34" charset="0"/>
                        <a:ea typeface="华文细黑" pitchFamily="2" charset="-122"/>
                        <a:sym typeface="Arial" pitchFamily="34" charset="0"/>
                      </a:endParaRPr>
                    </a:p>
                  </a:txBody>
                  <a:tcPr marL="46800" marR="46800" marT="46800" marB="46800" horzOverflow="overflow">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chemeClr val="bg1"/>
                    </a:solidFill>
                  </a:tcPr>
                </a:tc>
              </a:tr>
              <a:tr h="457200">
                <a:tc>
                  <a:txBody>
                    <a:bodyPr/>
                    <a:lstStyle>
                      <a:lvl1pPr algn="l" defTabSz="0">
                        <a:spcBef>
                          <a:spcPct val="20000"/>
                        </a:spcBef>
                        <a:buClr>
                          <a:schemeClr val="accent1"/>
                        </a:buClr>
                        <a:buFont typeface="Wingdings" pitchFamily="2" charset="2"/>
                        <a:defRPr>
                          <a:solidFill>
                            <a:schemeClr val="tx1"/>
                          </a:solidFill>
                          <a:latin typeface="Arial" pitchFamily="34" charset="0"/>
                          <a:ea typeface="华文细黑" pitchFamily="2" charset="-122"/>
                          <a:sym typeface="Arial" pitchFamily="34" charset="0"/>
                        </a:defRPr>
                      </a:lvl1pPr>
                      <a:lvl2pPr marL="571500" algn="l" defTabSz="0">
                        <a:spcBef>
                          <a:spcPct val="20000"/>
                        </a:spcBef>
                        <a:buClr>
                          <a:schemeClr val="accent1"/>
                        </a:buClr>
                        <a:buFont typeface="Wingdings" pitchFamily="2" charset="2"/>
                        <a:defRPr sz="2400">
                          <a:solidFill>
                            <a:schemeClr val="tx1"/>
                          </a:solidFill>
                          <a:latin typeface="Arial" pitchFamily="34" charset="0"/>
                          <a:ea typeface="华文细黑" pitchFamily="2" charset="-122"/>
                          <a:sym typeface="Arial" pitchFamily="34" charset="0"/>
                        </a:defRPr>
                      </a:lvl2pPr>
                      <a:lvl3pPr marL="1054100" algn="l" defTabSz="0">
                        <a:spcBef>
                          <a:spcPct val="20000"/>
                        </a:spcBef>
                        <a:buClr>
                          <a:schemeClr val="accent2"/>
                        </a:buClr>
                        <a:buFont typeface="Wingdings" pitchFamily="2" charset="2"/>
                        <a:defRPr sz="1400">
                          <a:solidFill>
                            <a:schemeClr val="tx1"/>
                          </a:solidFill>
                          <a:latin typeface="Arial" pitchFamily="34" charset="0"/>
                          <a:ea typeface="华文细黑" pitchFamily="2" charset="-122"/>
                          <a:sym typeface="Arial" pitchFamily="34" charset="0"/>
                        </a:defRPr>
                      </a:lvl3pPr>
                      <a:lvl4pPr marL="1524000" algn="l" defTabSz="0">
                        <a:spcBef>
                          <a:spcPct val="20000"/>
                        </a:spcBef>
                        <a:buClr>
                          <a:schemeClr val="hlink"/>
                        </a:buClr>
                        <a:buFont typeface="Wingdings" pitchFamily="2" charset="2"/>
                        <a:defRPr sz="1200">
                          <a:solidFill>
                            <a:schemeClr val="tx1"/>
                          </a:solidFill>
                          <a:latin typeface="Arial" pitchFamily="34" charset="0"/>
                          <a:ea typeface="华文细黑" pitchFamily="2" charset="-122"/>
                          <a:sym typeface="Arial" pitchFamily="34" charset="0"/>
                        </a:defRPr>
                      </a:lvl4pPr>
                      <a:lvl5pPr marL="2095500" algn="l" defTabSz="0">
                        <a:spcBef>
                          <a:spcPct val="20000"/>
                        </a:spcBef>
                        <a:buClr>
                          <a:schemeClr val="hlink"/>
                        </a:buClr>
                        <a:buFont typeface="Wingdings" pitchFamily="2" charset="2"/>
                        <a:defRPr>
                          <a:solidFill>
                            <a:schemeClr val="tx1"/>
                          </a:solidFill>
                          <a:latin typeface="Arial" pitchFamily="34" charset="0"/>
                          <a:ea typeface="华文细黑" pitchFamily="2" charset="-122"/>
                          <a:sym typeface="Arial" pitchFamily="34" charset="0"/>
                        </a:defRPr>
                      </a:lvl5pPr>
                      <a:lvl6pPr marL="25527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6pPr>
                      <a:lvl7pPr marL="30099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7pPr>
                      <a:lvl8pPr marL="34671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8pPr>
                      <a:lvl9pPr marL="39243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9pPr>
                    </a:lstStyle>
                    <a:p>
                      <a:pPr marL="0" marR="0" lvl="0" indent="0" algn="l" defTabSz="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zh-CN" altLang="en-US" sz="1400" b="1" i="0" u="none" strike="noStrike" cap="none" normalizeH="0" baseline="0" smtClean="0">
                          <a:ln>
                            <a:noFill/>
                          </a:ln>
                          <a:solidFill>
                            <a:schemeClr val="tx1"/>
                          </a:solidFill>
                          <a:effectLst/>
                          <a:latin typeface="Arial" pitchFamily="34" charset="0"/>
                          <a:ea typeface="华文细黑" pitchFamily="2" charset="-122"/>
                          <a:sym typeface="Arial" pitchFamily="34" charset="0"/>
                        </a:rPr>
                        <a:t>项目五</a:t>
                      </a:r>
                      <a:endParaRPr kumimoji="0" lang="en-AU" altLang="en-US" sz="1400" b="1" i="0" u="none" strike="noStrike" cap="none" normalizeH="0" baseline="0" smtClean="0">
                        <a:ln>
                          <a:noFill/>
                        </a:ln>
                        <a:solidFill>
                          <a:schemeClr val="tx1"/>
                        </a:solidFill>
                        <a:effectLst/>
                        <a:latin typeface="Arial" pitchFamily="34" charset="0"/>
                        <a:ea typeface="华文细黑" pitchFamily="2" charset="-122"/>
                        <a:sym typeface="Arial" pitchFamily="34" charset="0"/>
                      </a:endParaRPr>
                    </a:p>
                  </a:txBody>
                  <a:tcPr marL="46800" marR="46800" marT="46800" marB="46800" anchor="ctr" horzOverflow="overflow">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rgbClr val="EAEAEA"/>
                    </a:solidFill>
                  </a:tcPr>
                </a:tc>
                <a:tc>
                  <a:txBody>
                    <a:bodyPr/>
                    <a:lstStyle>
                      <a:lvl1pPr algn="l" defTabSz="0">
                        <a:spcBef>
                          <a:spcPct val="20000"/>
                        </a:spcBef>
                        <a:buClr>
                          <a:schemeClr val="accent1"/>
                        </a:buClr>
                        <a:buFont typeface="Wingdings" pitchFamily="2" charset="2"/>
                        <a:defRPr>
                          <a:solidFill>
                            <a:schemeClr val="tx1"/>
                          </a:solidFill>
                          <a:latin typeface="Arial" pitchFamily="34" charset="0"/>
                          <a:ea typeface="华文细黑" pitchFamily="2" charset="-122"/>
                          <a:sym typeface="Arial" pitchFamily="34" charset="0"/>
                        </a:defRPr>
                      </a:lvl1pPr>
                      <a:lvl2pPr marL="571500" algn="l" defTabSz="0">
                        <a:spcBef>
                          <a:spcPct val="20000"/>
                        </a:spcBef>
                        <a:buClr>
                          <a:schemeClr val="accent1"/>
                        </a:buClr>
                        <a:buFont typeface="Wingdings" pitchFamily="2" charset="2"/>
                        <a:defRPr sz="2400">
                          <a:solidFill>
                            <a:schemeClr val="tx1"/>
                          </a:solidFill>
                          <a:latin typeface="Arial" pitchFamily="34" charset="0"/>
                          <a:ea typeface="华文细黑" pitchFamily="2" charset="-122"/>
                          <a:sym typeface="Arial" pitchFamily="34" charset="0"/>
                        </a:defRPr>
                      </a:lvl2pPr>
                      <a:lvl3pPr marL="1054100" algn="l" defTabSz="0">
                        <a:spcBef>
                          <a:spcPct val="20000"/>
                        </a:spcBef>
                        <a:buClr>
                          <a:schemeClr val="accent2"/>
                        </a:buClr>
                        <a:buFont typeface="Wingdings" pitchFamily="2" charset="2"/>
                        <a:defRPr sz="1400">
                          <a:solidFill>
                            <a:schemeClr val="tx1"/>
                          </a:solidFill>
                          <a:latin typeface="Arial" pitchFamily="34" charset="0"/>
                          <a:ea typeface="华文细黑" pitchFamily="2" charset="-122"/>
                          <a:sym typeface="Arial" pitchFamily="34" charset="0"/>
                        </a:defRPr>
                      </a:lvl3pPr>
                      <a:lvl4pPr marL="1524000" algn="l" defTabSz="0">
                        <a:spcBef>
                          <a:spcPct val="20000"/>
                        </a:spcBef>
                        <a:buClr>
                          <a:schemeClr val="hlink"/>
                        </a:buClr>
                        <a:buFont typeface="Wingdings" pitchFamily="2" charset="2"/>
                        <a:defRPr sz="1200">
                          <a:solidFill>
                            <a:schemeClr val="tx1"/>
                          </a:solidFill>
                          <a:latin typeface="Arial" pitchFamily="34" charset="0"/>
                          <a:ea typeface="华文细黑" pitchFamily="2" charset="-122"/>
                          <a:sym typeface="Arial" pitchFamily="34" charset="0"/>
                        </a:defRPr>
                      </a:lvl4pPr>
                      <a:lvl5pPr marL="2095500" algn="l" defTabSz="0">
                        <a:spcBef>
                          <a:spcPct val="20000"/>
                        </a:spcBef>
                        <a:buClr>
                          <a:schemeClr val="hlink"/>
                        </a:buClr>
                        <a:buFont typeface="Wingdings" pitchFamily="2" charset="2"/>
                        <a:defRPr>
                          <a:solidFill>
                            <a:schemeClr val="tx1"/>
                          </a:solidFill>
                          <a:latin typeface="Arial" pitchFamily="34" charset="0"/>
                          <a:ea typeface="华文细黑" pitchFamily="2" charset="-122"/>
                          <a:sym typeface="Arial" pitchFamily="34" charset="0"/>
                        </a:defRPr>
                      </a:lvl5pPr>
                      <a:lvl6pPr marL="25527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6pPr>
                      <a:lvl7pPr marL="30099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7pPr>
                      <a:lvl8pPr marL="34671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8pPr>
                      <a:lvl9pPr marL="39243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9pPr>
                    </a:lstStyle>
                    <a:p>
                      <a:pPr marL="0" marR="0" lvl="0" indent="0" algn="l" defTabSz="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AU" altLang="en-US" sz="1400" b="1" i="0" u="none" strike="noStrike" cap="none" normalizeH="0" baseline="0" smtClean="0">
                        <a:ln>
                          <a:noFill/>
                        </a:ln>
                        <a:solidFill>
                          <a:schemeClr val="tx1"/>
                        </a:solidFill>
                        <a:effectLst/>
                        <a:latin typeface="Arial" pitchFamily="34" charset="0"/>
                        <a:ea typeface="华文细黑" pitchFamily="2" charset="-122"/>
                        <a:sym typeface="Arial" pitchFamily="34" charset="0"/>
                      </a:endParaRPr>
                    </a:p>
                  </a:txBody>
                  <a:tcPr marL="46800" marR="46800" marT="46800" marB="46800" horzOverflow="overflow">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rgbClr val="EAEAEA"/>
                    </a:solidFill>
                  </a:tcPr>
                </a:tc>
                <a:tc>
                  <a:txBody>
                    <a:bodyPr/>
                    <a:lstStyle>
                      <a:lvl1pPr algn="l" defTabSz="0">
                        <a:spcBef>
                          <a:spcPct val="20000"/>
                        </a:spcBef>
                        <a:buClr>
                          <a:schemeClr val="accent1"/>
                        </a:buClr>
                        <a:buFont typeface="Wingdings" pitchFamily="2" charset="2"/>
                        <a:defRPr>
                          <a:solidFill>
                            <a:schemeClr val="tx1"/>
                          </a:solidFill>
                          <a:latin typeface="Arial" pitchFamily="34" charset="0"/>
                          <a:ea typeface="华文细黑" pitchFamily="2" charset="-122"/>
                          <a:sym typeface="Arial" pitchFamily="34" charset="0"/>
                        </a:defRPr>
                      </a:lvl1pPr>
                      <a:lvl2pPr marL="571500" algn="l" defTabSz="0">
                        <a:spcBef>
                          <a:spcPct val="20000"/>
                        </a:spcBef>
                        <a:buClr>
                          <a:schemeClr val="accent1"/>
                        </a:buClr>
                        <a:buFont typeface="Wingdings" pitchFamily="2" charset="2"/>
                        <a:defRPr sz="2400">
                          <a:solidFill>
                            <a:schemeClr val="tx1"/>
                          </a:solidFill>
                          <a:latin typeface="Arial" pitchFamily="34" charset="0"/>
                          <a:ea typeface="华文细黑" pitchFamily="2" charset="-122"/>
                          <a:sym typeface="Arial" pitchFamily="34" charset="0"/>
                        </a:defRPr>
                      </a:lvl2pPr>
                      <a:lvl3pPr marL="1054100" algn="l" defTabSz="0">
                        <a:spcBef>
                          <a:spcPct val="20000"/>
                        </a:spcBef>
                        <a:buClr>
                          <a:schemeClr val="accent2"/>
                        </a:buClr>
                        <a:buFont typeface="Wingdings" pitchFamily="2" charset="2"/>
                        <a:defRPr sz="1400">
                          <a:solidFill>
                            <a:schemeClr val="tx1"/>
                          </a:solidFill>
                          <a:latin typeface="Arial" pitchFamily="34" charset="0"/>
                          <a:ea typeface="华文细黑" pitchFamily="2" charset="-122"/>
                          <a:sym typeface="Arial" pitchFamily="34" charset="0"/>
                        </a:defRPr>
                      </a:lvl3pPr>
                      <a:lvl4pPr marL="1524000" algn="l" defTabSz="0">
                        <a:spcBef>
                          <a:spcPct val="20000"/>
                        </a:spcBef>
                        <a:buClr>
                          <a:schemeClr val="hlink"/>
                        </a:buClr>
                        <a:buFont typeface="Wingdings" pitchFamily="2" charset="2"/>
                        <a:defRPr sz="1200">
                          <a:solidFill>
                            <a:schemeClr val="tx1"/>
                          </a:solidFill>
                          <a:latin typeface="Arial" pitchFamily="34" charset="0"/>
                          <a:ea typeface="华文细黑" pitchFamily="2" charset="-122"/>
                          <a:sym typeface="Arial" pitchFamily="34" charset="0"/>
                        </a:defRPr>
                      </a:lvl4pPr>
                      <a:lvl5pPr marL="2095500" algn="l" defTabSz="0">
                        <a:spcBef>
                          <a:spcPct val="20000"/>
                        </a:spcBef>
                        <a:buClr>
                          <a:schemeClr val="hlink"/>
                        </a:buClr>
                        <a:buFont typeface="Wingdings" pitchFamily="2" charset="2"/>
                        <a:defRPr>
                          <a:solidFill>
                            <a:schemeClr val="tx1"/>
                          </a:solidFill>
                          <a:latin typeface="Arial" pitchFamily="34" charset="0"/>
                          <a:ea typeface="华文细黑" pitchFamily="2" charset="-122"/>
                          <a:sym typeface="Arial" pitchFamily="34" charset="0"/>
                        </a:defRPr>
                      </a:lvl5pPr>
                      <a:lvl6pPr marL="25527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6pPr>
                      <a:lvl7pPr marL="30099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7pPr>
                      <a:lvl8pPr marL="34671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8pPr>
                      <a:lvl9pPr marL="39243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9pPr>
                    </a:lstStyle>
                    <a:p>
                      <a:pPr marL="0" marR="0" lvl="0" indent="0" algn="l" defTabSz="0" rtl="0" eaLnBrk="0" fontAlgn="base" latinLnBrk="0" hangingPunct="0">
                        <a:lnSpc>
                          <a:spcPct val="100000"/>
                        </a:lnSpc>
                        <a:spcBef>
                          <a:spcPct val="20000"/>
                        </a:spcBef>
                        <a:spcAft>
                          <a:spcPct val="50000"/>
                        </a:spcAft>
                        <a:buClr>
                          <a:schemeClr val="accent2"/>
                        </a:buClr>
                        <a:buSzTx/>
                        <a:buFont typeface="Wingdings" pitchFamily="2" charset="2"/>
                        <a:buNone/>
                        <a:tabLst/>
                      </a:pPr>
                      <a:endParaRPr kumimoji="0" lang="en-AU" altLang="en-US" sz="1400" b="1" i="0" u="none" strike="noStrike" cap="none" normalizeH="0" baseline="0" smtClean="0">
                        <a:ln>
                          <a:noFill/>
                        </a:ln>
                        <a:solidFill>
                          <a:schemeClr val="tx1"/>
                        </a:solidFill>
                        <a:effectLst/>
                        <a:latin typeface="Arial" pitchFamily="34" charset="0"/>
                        <a:ea typeface="华文细黑" pitchFamily="2" charset="-122"/>
                        <a:sym typeface="Arial" pitchFamily="34" charset="0"/>
                      </a:endParaRPr>
                    </a:p>
                  </a:txBody>
                  <a:tcPr marL="46800" marR="46800" marT="46800" marB="46800" horzOverflow="overflow">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rgbClr val="EAEAEA"/>
                    </a:solidFill>
                  </a:tcPr>
                </a:tc>
                <a:tc>
                  <a:txBody>
                    <a:bodyPr/>
                    <a:lstStyle>
                      <a:lvl1pPr algn="l" defTabSz="0">
                        <a:spcBef>
                          <a:spcPct val="20000"/>
                        </a:spcBef>
                        <a:buClr>
                          <a:schemeClr val="accent1"/>
                        </a:buClr>
                        <a:buFont typeface="Wingdings" pitchFamily="2" charset="2"/>
                        <a:defRPr>
                          <a:solidFill>
                            <a:schemeClr val="tx1"/>
                          </a:solidFill>
                          <a:latin typeface="Arial" pitchFamily="34" charset="0"/>
                          <a:ea typeface="华文细黑" pitchFamily="2" charset="-122"/>
                          <a:sym typeface="Arial" pitchFamily="34" charset="0"/>
                        </a:defRPr>
                      </a:lvl1pPr>
                      <a:lvl2pPr marL="571500" algn="l" defTabSz="0">
                        <a:spcBef>
                          <a:spcPct val="20000"/>
                        </a:spcBef>
                        <a:buClr>
                          <a:schemeClr val="accent1"/>
                        </a:buClr>
                        <a:buFont typeface="Wingdings" pitchFamily="2" charset="2"/>
                        <a:defRPr sz="2400">
                          <a:solidFill>
                            <a:schemeClr val="tx1"/>
                          </a:solidFill>
                          <a:latin typeface="Arial" pitchFamily="34" charset="0"/>
                          <a:ea typeface="华文细黑" pitchFamily="2" charset="-122"/>
                          <a:sym typeface="Arial" pitchFamily="34" charset="0"/>
                        </a:defRPr>
                      </a:lvl2pPr>
                      <a:lvl3pPr marL="1054100" algn="l" defTabSz="0">
                        <a:spcBef>
                          <a:spcPct val="20000"/>
                        </a:spcBef>
                        <a:buClr>
                          <a:schemeClr val="accent2"/>
                        </a:buClr>
                        <a:buFont typeface="Wingdings" pitchFamily="2" charset="2"/>
                        <a:defRPr sz="1400">
                          <a:solidFill>
                            <a:schemeClr val="tx1"/>
                          </a:solidFill>
                          <a:latin typeface="Arial" pitchFamily="34" charset="0"/>
                          <a:ea typeface="华文细黑" pitchFamily="2" charset="-122"/>
                          <a:sym typeface="Arial" pitchFamily="34" charset="0"/>
                        </a:defRPr>
                      </a:lvl3pPr>
                      <a:lvl4pPr marL="1524000" algn="l" defTabSz="0">
                        <a:spcBef>
                          <a:spcPct val="20000"/>
                        </a:spcBef>
                        <a:buClr>
                          <a:schemeClr val="hlink"/>
                        </a:buClr>
                        <a:buFont typeface="Wingdings" pitchFamily="2" charset="2"/>
                        <a:defRPr sz="1200">
                          <a:solidFill>
                            <a:schemeClr val="tx1"/>
                          </a:solidFill>
                          <a:latin typeface="Arial" pitchFamily="34" charset="0"/>
                          <a:ea typeface="华文细黑" pitchFamily="2" charset="-122"/>
                          <a:sym typeface="Arial" pitchFamily="34" charset="0"/>
                        </a:defRPr>
                      </a:lvl4pPr>
                      <a:lvl5pPr marL="2095500" algn="l" defTabSz="0">
                        <a:spcBef>
                          <a:spcPct val="20000"/>
                        </a:spcBef>
                        <a:buClr>
                          <a:schemeClr val="hlink"/>
                        </a:buClr>
                        <a:buFont typeface="Wingdings" pitchFamily="2" charset="2"/>
                        <a:defRPr>
                          <a:solidFill>
                            <a:schemeClr val="tx1"/>
                          </a:solidFill>
                          <a:latin typeface="Arial" pitchFamily="34" charset="0"/>
                          <a:ea typeface="华文细黑" pitchFamily="2" charset="-122"/>
                          <a:sym typeface="Arial" pitchFamily="34" charset="0"/>
                        </a:defRPr>
                      </a:lvl5pPr>
                      <a:lvl6pPr marL="25527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6pPr>
                      <a:lvl7pPr marL="30099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7pPr>
                      <a:lvl8pPr marL="34671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8pPr>
                      <a:lvl9pPr marL="39243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9pPr>
                    </a:lstStyle>
                    <a:p>
                      <a:pPr marL="0" marR="0" lvl="0" indent="0" algn="l" defTabSz="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AU" altLang="en-US" sz="1400" b="1" i="0" u="none" strike="noStrike" cap="none" normalizeH="0" baseline="0" smtClean="0">
                        <a:ln>
                          <a:noFill/>
                        </a:ln>
                        <a:solidFill>
                          <a:schemeClr val="tx1"/>
                        </a:solidFill>
                        <a:effectLst/>
                        <a:latin typeface="Arial" pitchFamily="34" charset="0"/>
                        <a:ea typeface="华文细黑" pitchFamily="2" charset="-122"/>
                        <a:sym typeface="Arial" pitchFamily="34" charset="0"/>
                      </a:endParaRPr>
                    </a:p>
                  </a:txBody>
                  <a:tcPr marL="46800" marR="46800" marT="46800" marB="46800" horzOverflow="overflow">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rgbClr val="EAEAEA"/>
                    </a:solidFill>
                  </a:tcPr>
                </a:tc>
                <a:tc>
                  <a:txBody>
                    <a:bodyPr/>
                    <a:lstStyle>
                      <a:lvl1pPr algn="l" defTabSz="0">
                        <a:spcBef>
                          <a:spcPct val="20000"/>
                        </a:spcBef>
                        <a:buClr>
                          <a:schemeClr val="accent1"/>
                        </a:buClr>
                        <a:buFont typeface="Wingdings" pitchFamily="2" charset="2"/>
                        <a:defRPr>
                          <a:solidFill>
                            <a:schemeClr val="tx1"/>
                          </a:solidFill>
                          <a:latin typeface="Arial" pitchFamily="34" charset="0"/>
                          <a:ea typeface="华文细黑" pitchFamily="2" charset="-122"/>
                          <a:sym typeface="Arial" pitchFamily="34" charset="0"/>
                        </a:defRPr>
                      </a:lvl1pPr>
                      <a:lvl2pPr marL="571500" algn="l" defTabSz="0">
                        <a:spcBef>
                          <a:spcPct val="20000"/>
                        </a:spcBef>
                        <a:buClr>
                          <a:schemeClr val="accent1"/>
                        </a:buClr>
                        <a:buFont typeface="Wingdings" pitchFamily="2" charset="2"/>
                        <a:defRPr sz="2400">
                          <a:solidFill>
                            <a:schemeClr val="tx1"/>
                          </a:solidFill>
                          <a:latin typeface="Arial" pitchFamily="34" charset="0"/>
                          <a:ea typeface="华文细黑" pitchFamily="2" charset="-122"/>
                          <a:sym typeface="Arial" pitchFamily="34" charset="0"/>
                        </a:defRPr>
                      </a:lvl2pPr>
                      <a:lvl3pPr marL="1054100" algn="l" defTabSz="0">
                        <a:spcBef>
                          <a:spcPct val="20000"/>
                        </a:spcBef>
                        <a:buClr>
                          <a:schemeClr val="accent2"/>
                        </a:buClr>
                        <a:buFont typeface="Wingdings" pitchFamily="2" charset="2"/>
                        <a:defRPr sz="1400">
                          <a:solidFill>
                            <a:schemeClr val="tx1"/>
                          </a:solidFill>
                          <a:latin typeface="Arial" pitchFamily="34" charset="0"/>
                          <a:ea typeface="华文细黑" pitchFamily="2" charset="-122"/>
                          <a:sym typeface="Arial" pitchFamily="34" charset="0"/>
                        </a:defRPr>
                      </a:lvl3pPr>
                      <a:lvl4pPr marL="1524000" algn="l" defTabSz="0">
                        <a:spcBef>
                          <a:spcPct val="20000"/>
                        </a:spcBef>
                        <a:buClr>
                          <a:schemeClr val="hlink"/>
                        </a:buClr>
                        <a:buFont typeface="Wingdings" pitchFamily="2" charset="2"/>
                        <a:defRPr sz="1200">
                          <a:solidFill>
                            <a:schemeClr val="tx1"/>
                          </a:solidFill>
                          <a:latin typeface="Arial" pitchFamily="34" charset="0"/>
                          <a:ea typeface="华文细黑" pitchFamily="2" charset="-122"/>
                          <a:sym typeface="Arial" pitchFamily="34" charset="0"/>
                        </a:defRPr>
                      </a:lvl4pPr>
                      <a:lvl5pPr marL="2095500" algn="l" defTabSz="0">
                        <a:spcBef>
                          <a:spcPct val="20000"/>
                        </a:spcBef>
                        <a:buClr>
                          <a:schemeClr val="hlink"/>
                        </a:buClr>
                        <a:buFont typeface="Wingdings" pitchFamily="2" charset="2"/>
                        <a:defRPr>
                          <a:solidFill>
                            <a:schemeClr val="tx1"/>
                          </a:solidFill>
                          <a:latin typeface="Arial" pitchFamily="34" charset="0"/>
                          <a:ea typeface="华文细黑" pitchFamily="2" charset="-122"/>
                          <a:sym typeface="Arial" pitchFamily="34" charset="0"/>
                        </a:defRPr>
                      </a:lvl5pPr>
                      <a:lvl6pPr marL="25527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6pPr>
                      <a:lvl7pPr marL="30099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7pPr>
                      <a:lvl8pPr marL="34671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8pPr>
                      <a:lvl9pPr marL="39243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9pPr>
                    </a:lstStyle>
                    <a:p>
                      <a:pPr marL="0" marR="0" lvl="0" indent="0" algn="l" defTabSz="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AU" altLang="en-US" sz="1400" b="1" i="0" u="none" strike="noStrike" cap="none" normalizeH="0" baseline="0" smtClean="0">
                        <a:ln>
                          <a:noFill/>
                        </a:ln>
                        <a:solidFill>
                          <a:schemeClr val="tx1"/>
                        </a:solidFill>
                        <a:effectLst/>
                        <a:latin typeface="Arial" pitchFamily="34" charset="0"/>
                        <a:ea typeface="华文细黑" pitchFamily="2" charset="-122"/>
                        <a:sym typeface="Arial" pitchFamily="34" charset="0"/>
                      </a:endParaRPr>
                    </a:p>
                  </a:txBody>
                  <a:tcPr marL="46800" marR="46800" marT="46800" marB="46800" horzOverflow="overflow">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rgbClr val="EAEAEA"/>
                    </a:solidFill>
                  </a:tcPr>
                </a:tc>
              </a:tr>
              <a:tr h="457200">
                <a:tc>
                  <a:txBody>
                    <a:bodyPr/>
                    <a:lstStyle>
                      <a:lvl1pPr algn="l" defTabSz="0">
                        <a:spcBef>
                          <a:spcPct val="20000"/>
                        </a:spcBef>
                        <a:buClr>
                          <a:schemeClr val="accent1"/>
                        </a:buClr>
                        <a:buFont typeface="Wingdings" pitchFamily="2" charset="2"/>
                        <a:defRPr>
                          <a:solidFill>
                            <a:schemeClr val="tx1"/>
                          </a:solidFill>
                          <a:latin typeface="Arial" pitchFamily="34" charset="0"/>
                          <a:ea typeface="华文细黑" pitchFamily="2" charset="-122"/>
                          <a:sym typeface="Arial" pitchFamily="34" charset="0"/>
                        </a:defRPr>
                      </a:lvl1pPr>
                      <a:lvl2pPr marL="571500" algn="l" defTabSz="0">
                        <a:spcBef>
                          <a:spcPct val="20000"/>
                        </a:spcBef>
                        <a:buClr>
                          <a:schemeClr val="accent1"/>
                        </a:buClr>
                        <a:buFont typeface="Wingdings" pitchFamily="2" charset="2"/>
                        <a:defRPr sz="2400">
                          <a:solidFill>
                            <a:schemeClr val="tx1"/>
                          </a:solidFill>
                          <a:latin typeface="Arial" pitchFamily="34" charset="0"/>
                          <a:ea typeface="华文细黑" pitchFamily="2" charset="-122"/>
                          <a:sym typeface="Arial" pitchFamily="34" charset="0"/>
                        </a:defRPr>
                      </a:lvl2pPr>
                      <a:lvl3pPr marL="1054100" algn="l" defTabSz="0">
                        <a:spcBef>
                          <a:spcPct val="20000"/>
                        </a:spcBef>
                        <a:buClr>
                          <a:schemeClr val="accent2"/>
                        </a:buClr>
                        <a:buFont typeface="Wingdings" pitchFamily="2" charset="2"/>
                        <a:defRPr sz="1400">
                          <a:solidFill>
                            <a:schemeClr val="tx1"/>
                          </a:solidFill>
                          <a:latin typeface="Arial" pitchFamily="34" charset="0"/>
                          <a:ea typeface="华文细黑" pitchFamily="2" charset="-122"/>
                          <a:sym typeface="Arial" pitchFamily="34" charset="0"/>
                        </a:defRPr>
                      </a:lvl3pPr>
                      <a:lvl4pPr marL="1524000" algn="l" defTabSz="0">
                        <a:spcBef>
                          <a:spcPct val="20000"/>
                        </a:spcBef>
                        <a:buClr>
                          <a:schemeClr val="hlink"/>
                        </a:buClr>
                        <a:buFont typeface="Wingdings" pitchFamily="2" charset="2"/>
                        <a:defRPr sz="1200">
                          <a:solidFill>
                            <a:schemeClr val="tx1"/>
                          </a:solidFill>
                          <a:latin typeface="Arial" pitchFamily="34" charset="0"/>
                          <a:ea typeface="华文细黑" pitchFamily="2" charset="-122"/>
                          <a:sym typeface="Arial" pitchFamily="34" charset="0"/>
                        </a:defRPr>
                      </a:lvl4pPr>
                      <a:lvl5pPr marL="2095500" algn="l" defTabSz="0">
                        <a:spcBef>
                          <a:spcPct val="20000"/>
                        </a:spcBef>
                        <a:buClr>
                          <a:schemeClr val="hlink"/>
                        </a:buClr>
                        <a:buFont typeface="Wingdings" pitchFamily="2" charset="2"/>
                        <a:defRPr>
                          <a:solidFill>
                            <a:schemeClr val="tx1"/>
                          </a:solidFill>
                          <a:latin typeface="Arial" pitchFamily="34" charset="0"/>
                          <a:ea typeface="华文细黑" pitchFamily="2" charset="-122"/>
                          <a:sym typeface="Arial" pitchFamily="34" charset="0"/>
                        </a:defRPr>
                      </a:lvl5pPr>
                      <a:lvl6pPr marL="25527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6pPr>
                      <a:lvl7pPr marL="30099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7pPr>
                      <a:lvl8pPr marL="34671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8pPr>
                      <a:lvl9pPr marL="39243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9pPr>
                    </a:lstStyle>
                    <a:p>
                      <a:pPr marL="0" marR="0" lvl="0" indent="0" algn="l" defTabSz="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zh-CN" altLang="en-US" sz="1400" b="1" i="0" u="none" strike="noStrike" cap="none" normalizeH="0" baseline="0" smtClean="0">
                          <a:ln>
                            <a:noFill/>
                          </a:ln>
                          <a:solidFill>
                            <a:schemeClr val="tx1"/>
                          </a:solidFill>
                          <a:effectLst/>
                          <a:latin typeface="Arial" pitchFamily="34" charset="0"/>
                          <a:ea typeface="华文细黑" pitchFamily="2" charset="-122"/>
                          <a:sym typeface="Arial" pitchFamily="34" charset="0"/>
                        </a:rPr>
                        <a:t>项目六</a:t>
                      </a:r>
                      <a:endParaRPr kumimoji="0" lang="en-AU" altLang="en-US" sz="1400" b="1" i="0" u="none" strike="noStrike" cap="none" normalizeH="0" baseline="0" smtClean="0">
                        <a:ln>
                          <a:noFill/>
                        </a:ln>
                        <a:solidFill>
                          <a:schemeClr val="tx1"/>
                        </a:solidFill>
                        <a:effectLst/>
                        <a:latin typeface="Arial" pitchFamily="34" charset="0"/>
                        <a:ea typeface="华文细黑" pitchFamily="2" charset="-122"/>
                        <a:sym typeface="Arial" pitchFamily="34" charset="0"/>
                      </a:endParaRPr>
                    </a:p>
                  </a:txBody>
                  <a:tcPr marL="46800" marR="46800" marT="46800" marB="46800" anchor="ctr" horzOverflow="overflow">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lvl1pPr algn="l" defTabSz="0">
                        <a:spcBef>
                          <a:spcPct val="20000"/>
                        </a:spcBef>
                        <a:buClr>
                          <a:schemeClr val="accent1"/>
                        </a:buClr>
                        <a:buFont typeface="Wingdings" pitchFamily="2" charset="2"/>
                        <a:defRPr>
                          <a:solidFill>
                            <a:schemeClr val="tx1"/>
                          </a:solidFill>
                          <a:latin typeface="Arial" pitchFamily="34" charset="0"/>
                          <a:ea typeface="华文细黑" pitchFamily="2" charset="-122"/>
                          <a:sym typeface="Arial" pitchFamily="34" charset="0"/>
                        </a:defRPr>
                      </a:lvl1pPr>
                      <a:lvl2pPr marL="571500" algn="l" defTabSz="0">
                        <a:spcBef>
                          <a:spcPct val="20000"/>
                        </a:spcBef>
                        <a:buClr>
                          <a:schemeClr val="accent1"/>
                        </a:buClr>
                        <a:buFont typeface="Wingdings" pitchFamily="2" charset="2"/>
                        <a:defRPr sz="2400">
                          <a:solidFill>
                            <a:schemeClr val="tx1"/>
                          </a:solidFill>
                          <a:latin typeface="Arial" pitchFamily="34" charset="0"/>
                          <a:ea typeface="华文细黑" pitchFamily="2" charset="-122"/>
                          <a:sym typeface="Arial" pitchFamily="34" charset="0"/>
                        </a:defRPr>
                      </a:lvl2pPr>
                      <a:lvl3pPr marL="1054100" algn="l" defTabSz="0">
                        <a:spcBef>
                          <a:spcPct val="20000"/>
                        </a:spcBef>
                        <a:buClr>
                          <a:schemeClr val="accent2"/>
                        </a:buClr>
                        <a:buFont typeface="Wingdings" pitchFamily="2" charset="2"/>
                        <a:defRPr sz="1400">
                          <a:solidFill>
                            <a:schemeClr val="tx1"/>
                          </a:solidFill>
                          <a:latin typeface="Arial" pitchFamily="34" charset="0"/>
                          <a:ea typeface="华文细黑" pitchFamily="2" charset="-122"/>
                          <a:sym typeface="Arial" pitchFamily="34" charset="0"/>
                        </a:defRPr>
                      </a:lvl3pPr>
                      <a:lvl4pPr marL="1524000" algn="l" defTabSz="0">
                        <a:spcBef>
                          <a:spcPct val="20000"/>
                        </a:spcBef>
                        <a:buClr>
                          <a:schemeClr val="hlink"/>
                        </a:buClr>
                        <a:buFont typeface="Wingdings" pitchFamily="2" charset="2"/>
                        <a:defRPr sz="1200">
                          <a:solidFill>
                            <a:schemeClr val="tx1"/>
                          </a:solidFill>
                          <a:latin typeface="Arial" pitchFamily="34" charset="0"/>
                          <a:ea typeface="华文细黑" pitchFamily="2" charset="-122"/>
                          <a:sym typeface="Arial" pitchFamily="34" charset="0"/>
                        </a:defRPr>
                      </a:lvl4pPr>
                      <a:lvl5pPr marL="2095500" algn="l" defTabSz="0">
                        <a:spcBef>
                          <a:spcPct val="20000"/>
                        </a:spcBef>
                        <a:buClr>
                          <a:schemeClr val="hlink"/>
                        </a:buClr>
                        <a:buFont typeface="Wingdings" pitchFamily="2" charset="2"/>
                        <a:defRPr>
                          <a:solidFill>
                            <a:schemeClr val="tx1"/>
                          </a:solidFill>
                          <a:latin typeface="Arial" pitchFamily="34" charset="0"/>
                          <a:ea typeface="华文细黑" pitchFamily="2" charset="-122"/>
                          <a:sym typeface="Arial" pitchFamily="34" charset="0"/>
                        </a:defRPr>
                      </a:lvl5pPr>
                      <a:lvl6pPr marL="25527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6pPr>
                      <a:lvl7pPr marL="30099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7pPr>
                      <a:lvl8pPr marL="34671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8pPr>
                      <a:lvl9pPr marL="39243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9pPr>
                    </a:lstStyle>
                    <a:p>
                      <a:pPr marL="0" marR="0" lvl="0" indent="0" algn="l" defTabSz="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AU" altLang="en-US" sz="1400" b="1" i="0" u="none" strike="noStrike" cap="none" normalizeH="0" baseline="0" smtClean="0">
                        <a:ln>
                          <a:noFill/>
                        </a:ln>
                        <a:solidFill>
                          <a:schemeClr val="tx1"/>
                        </a:solidFill>
                        <a:effectLst/>
                        <a:latin typeface="Arial" pitchFamily="34" charset="0"/>
                        <a:ea typeface="华文细黑" pitchFamily="2" charset="-122"/>
                        <a:sym typeface="Arial" pitchFamily="34" charset="0"/>
                      </a:endParaRPr>
                    </a:p>
                  </a:txBody>
                  <a:tcPr marL="46800" marR="46800" marT="46800" marB="46800" horzOverflow="overflow">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lvl1pPr algn="l" defTabSz="0">
                        <a:spcBef>
                          <a:spcPct val="20000"/>
                        </a:spcBef>
                        <a:buClr>
                          <a:schemeClr val="accent1"/>
                        </a:buClr>
                        <a:buFont typeface="Wingdings" pitchFamily="2" charset="2"/>
                        <a:defRPr>
                          <a:solidFill>
                            <a:schemeClr val="tx1"/>
                          </a:solidFill>
                          <a:latin typeface="Arial" pitchFamily="34" charset="0"/>
                          <a:ea typeface="华文细黑" pitchFamily="2" charset="-122"/>
                          <a:sym typeface="Arial" pitchFamily="34" charset="0"/>
                        </a:defRPr>
                      </a:lvl1pPr>
                      <a:lvl2pPr marL="571500" algn="l" defTabSz="0">
                        <a:spcBef>
                          <a:spcPct val="20000"/>
                        </a:spcBef>
                        <a:buClr>
                          <a:schemeClr val="accent1"/>
                        </a:buClr>
                        <a:buFont typeface="Wingdings" pitchFamily="2" charset="2"/>
                        <a:defRPr sz="2400">
                          <a:solidFill>
                            <a:schemeClr val="tx1"/>
                          </a:solidFill>
                          <a:latin typeface="Arial" pitchFamily="34" charset="0"/>
                          <a:ea typeface="华文细黑" pitchFamily="2" charset="-122"/>
                          <a:sym typeface="Arial" pitchFamily="34" charset="0"/>
                        </a:defRPr>
                      </a:lvl2pPr>
                      <a:lvl3pPr marL="1054100" algn="l" defTabSz="0">
                        <a:spcBef>
                          <a:spcPct val="20000"/>
                        </a:spcBef>
                        <a:buClr>
                          <a:schemeClr val="accent2"/>
                        </a:buClr>
                        <a:buFont typeface="Wingdings" pitchFamily="2" charset="2"/>
                        <a:defRPr sz="1400">
                          <a:solidFill>
                            <a:schemeClr val="tx1"/>
                          </a:solidFill>
                          <a:latin typeface="Arial" pitchFamily="34" charset="0"/>
                          <a:ea typeface="华文细黑" pitchFamily="2" charset="-122"/>
                          <a:sym typeface="Arial" pitchFamily="34" charset="0"/>
                        </a:defRPr>
                      </a:lvl3pPr>
                      <a:lvl4pPr marL="1524000" algn="l" defTabSz="0">
                        <a:spcBef>
                          <a:spcPct val="20000"/>
                        </a:spcBef>
                        <a:buClr>
                          <a:schemeClr val="hlink"/>
                        </a:buClr>
                        <a:buFont typeface="Wingdings" pitchFamily="2" charset="2"/>
                        <a:defRPr sz="1200">
                          <a:solidFill>
                            <a:schemeClr val="tx1"/>
                          </a:solidFill>
                          <a:latin typeface="Arial" pitchFamily="34" charset="0"/>
                          <a:ea typeface="华文细黑" pitchFamily="2" charset="-122"/>
                          <a:sym typeface="Arial" pitchFamily="34" charset="0"/>
                        </a:defRPr>
                      </a:lvl4pPr>
                      <a:lvl5pPr marL="2095500" algn="l" defTabSz="0">
                        <a:spcBef>
                          <a:spcPct val="20000"/>
                        </a:spcBef>
                        <a:buClr>
                          <a:schemeClr val="hlink"/>
                        </a:buClr>
                        <a:buFont typeface="Wingdings" pitchFamily="2" charset="2"/>
                        <a:defRPr>
                          <a:solidFill>
                            <a:schemeClr val="tx1"/>
                          </a:solidFill>
                          <a:latin typeface="Arial" pitchFamily="34" charset="0"/>
                          <a:ea typeface="华文细黑" pitchFamily="2" charset="-122"/>
                          <a:sym typeface="Arial" pitchFamily="34" charset="0"/>
                        </a:defRPr>
                      </a:lvl5pPr>
                      <a:lvl6pPr marL="25527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6pPr>
                      <a:lvl7pPr marL="30099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7pPr>
                      <a:lvl8pPr marL="34671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8pPr>
                      <a:lvl9pPr marL="39243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9pPr>
                    </a:lstStyle>
                    <a:p>
                      <a:pPr marL="0" marR="0" lvl="0" indent="0" algn="l" defTabSz="0" rtl="0" eaLnBrk="0" fontAlgn="base" latinLnBrk="0" hangingPunct="0">
                        <a:lnSpc>
                          <a:spcPct val="100000"/>
                        </a:lnSpc>
                        <a:spcBef>
                          <a:spcPct val="20000"/>
                        </a:spcBef>
                        <a:spcAft>
                          <a:spcPct val="50000"/>
                        </a:spcAft>
                        <a:buClr>
                          <a:schemeClr val="accent2"/>
                        </a:buClr>
                        <a:buSzTx/>
                        <a:buFont typeface="Wingdings" pitchFamily="2" charset="2"/>
                        <a:buNone/>
                        <a:tabLst/>
                      </a:pPr>
                      <a:endParaRPr kumimoji="0" lang="en-AU" altLang="en-US" sz="1400" b="1" i="0" u="none" strike="noStrike" cap="none" normalizeH="0" baseline="0" smtClean="0">
                        <a:ln>
                          <a:noFill/>
                        </a:ln>
                        <a:solidFill>
                          <a:schemeClr val="tx1"/>
                        </a:solidFill>
                        <a:effectLst/>
                        <a:latin typeface="Arial" pitchFamily="34" charset="0"/>
                        <a:ea typeface="华文细黑" pitchFamily="2" charset="-122"/>
                        <a:sym typeface="Arial" pitchFamily="34" charset="0"/>
                      </a:endParaRPr>
                    </a:p>
                  </a:txBody>
                  <a:tcPr marL="46800" marR="46800" marT="46800" marB="46800" horzOverflow="overflow">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lvl1pPr algn="l" defTabSz="0">
                        <a:spcBef>
                          <a:spcPct val="20000"/>
                        </a:spcBef>
                        <a:buClr>
                          <a:schemeClr val="accent1"/>
                        </a:buClr>
                        <a:buFont typeface="Wingdings" pitchFamily="2" charset="2"/>
                        <a:defRPr>
                          <a:solidFill>
                            <a:schemeClr val="tx1"/>
                          </a:solidFill>
                          <a:latin typeface="Arial" pitchFamily="34" charset="0"/>
                          <a:ea typeface="华文细黑" pitchFamily="2" charset="-122"/>
                          <a:sym typeface="Arial" pitchFamily="34" charset="0"/>
                        </a:defRPr>
                      </a:lvl1pPr>
                      <a:lvl2pPr marL="571500" algn="l" defTabSz="0">
                        <a:spcBef>
                          <a:spcPct val="20000"/>
                        </a:spcBef>
                        <a:buClr>
                          <a:schemeClr val="accent1"/>
                        </a:buClr>
                        <a:buFont typeface="Wingdings" pitchFamily="2" charset="2"/>
                        <a:defRPr sz="2400">
                          <a:solidFill>
                            <a:schemeClr val="tx1"/>
                          </a:solidFill>
                          <a:latin typeface="Arial" pitchFamily="34" charset="0"/>
                          <a:ea typeface="华文细黑" pitchFamily="2" charset="-122"/>
                          <a:sym typeface="Arial" pitchFamily="34" charset="0"/>
                        </a:defRPr>
                      </a:lvl2pPr>
                      <a:lvl3pPr marL="1054100" algn="l" defTabSz="0">
                        <a:spcBef>
                          <a:spcPct val="20000"/>
                        </a:spcBef>
                        <a:buClr>
                          <a:schemeClr val="accent2"/>
                        </a:buClr>
                        <a:buFont typeface="Wingdings" pitchFamily="2" charset="2"/>
                        <a:defRPr sz="1400">
                          <a:solidFill>
                            <a:schemeClr val="tx1"/>
                          </a:solidFill>
                          <a:latin typeface="Arial" pitchFamily="34" charset="0"/>
                          <a:ea typeface="华文细黑" pitchFamily="2" charset="-122"/>
                          <a:sym typeface="Arial" pitchFamily="34" charset="0"/>
                        </a:defRPr>
                      </a:lvl3pPr>
                      <a:lvl4pPr marL="1524000" algn="l" defTabSz="0">
                        <a:spcBef>
                          <a:spcPct val="20000"/>
                        </a:spcBef>
                        <a:buClr>
                          <a:schemeClr val="hlink"/>
                        </a:buClr>
                        <a:buFont typeface="Wingdings" pitchFamily="2" charset="2"/>
                        <a:defRPr sz="1200">
                          <a:solidFill>
                            <a:schemeClr val="tx1"/>
                          </a:solidFill>
                          <a:latin typeface="Arial" pitchFamily="34" charset="0"/>
                          <a:ea typeface="华文细黑" pitchFamily="2" charset="-122"/>
                          <a:sym typeface="Arial" pitchFamily="34" charset="0"/>
                        </a:defRPr>
                      </a:lvl4pPr>
                      <a:lvl5pPr marL="2095500" algn="l" defTabSz="0">
                        <a:spcBef>
                          <a:spcPct val="20000"/>
                        </a:spcBef>
                        <a:buClr>
                          <a:schemeClr val="hlink"/>
                        </a:buClr>
                        <a:buFont typeface="Wingdings" pitchFamily="2" charset="2"/>
                        <a:defRPr>
                          <a:solidFill>
                            <a:schemeClr val="tx1"/>
                          </a:solidFill>
                          <a:latin typeface="Arial" pitchFamily="34" charset="0"/>
                          <a:ea typeface="华文细黑" pitchFamily="2" charset="-122"/>
                          <a:sym typeface="Arial" pitchFamily="34" charset="0"/>
                        </a:defRPr>
                      </a:lvl5pPr>
                      <a:lvl6pPr marL="25527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6pPr>
                      <a:lvl7pPr marL="30099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7pPr>
                      <a:lvl8pPr marL="34671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8pPr>
                      <a:lvl9pPr marL="39243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9pPr>
                    </a:lstStyle>
                    <a:p>
                      <a:pPr marL="0" marR="0" lvl="0" indent="0" algn="l" defTabSz="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AU" altLang="en-US" sz="1400" b="1" i="0" u="none" strike="noStrike" cap="none" normalizeH="0" baseline="0" smtClean="0">
                        <a:ln>
                          <a:noFill/>
                        </a:ln>
                        <a:solidFill>
                          <a:schemeClr val="tx1"/>
                        </a:solidFill>
                        <a:effectLst/>
                        <a:latin typeface="Arial" pitchFamily="34" charset="0"/>
                        <a:ea typeface="华文细黑" pitchFamily="2" charset="-122"/>
                        <a:sym typeface="Arial" pitchFamily="34" charset="0"/>
                      </a:endParaRPr>
                    </a:p>
                  </a:txBody>
                  <a:tcPr marL="46800" marR="46800" marT="46800" marB="46800" horzOverflow="overflow">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lvl1pPr algn="l" defTabSz="0">
                        <a:spcBef>
                          <a:spcPct val="20000"/>
                        </a:spcBef>
                        <a:buClr>
                          <a:schemeClr val="accent1"/>
                        </a:buClr>
                        <a:buFont typeface="Wingdings" pitchFamily="2" charset="2"/>
                        <a:defRPr>
                          <a:solidFill>
                            <a:schemeClr val="tx1"/>
                          </a:solidFill>
                          <a:latin typeface="Arial" pitchFamily="34" charset="0"/>
                          <a:ea typeface="华文细黑" pitchFamily="2" charset="-122"/>
                          <a:sym typeface="Arial" pitchFamily="34" charset="0"/>
                        </a:defRPr>
                      </a:lvl1pPr>
                      <a:lvl2pPr marL="571500" algn="l" defTabSz="0">
                        <a:spcBef>
                          <a:spcPct val="20000"/>
                        </a:spcBef>
                        <a:buClr>
                          <a:schemeClr val="accent1"/>
                        </a:buClr>
                        <a:buFont typeface="Wingdings" pitchFamily="2" charset="2"/>
                        <a:defRPr sz="2400">
                          <a:solidFill>
                            <a:schemeClr val="tx1"/>
                          </a:solidFill>
                          <a:latin typeface="Arial" pitchFamily="34" charset="0"/>
                          <a:ea typeface="华文细黑" pitchFamily="2" charset="-122"/>
                          <a:sym typeface="Arial" pitchFamily="34" charset="0"/>
                        </a:defRPr>
                      </a:lvl2pPr>
                      <a:lvl3pPr marL="1054100" algn="l" defTabSz="0">
                        <a:spcBef>
                          <a:spcPct val="20000"/>
                        </a:spcBef>
                        <a:buClr>
                          <a:schemeClr val="accent2"/>
                        </a:buClr>
                        <a:buFont typeface="Wingdings" pitchFamily="2" charset="2"/>
                        <a:defRPr sz="1400">
                          <a:solidFill>
                            <a:schemeClr val="tx1"/>
                          </a:solidFill>
                          <a:latin typeface="Arial" pitchFamily="34" charset="0"/>
                          <a:ea typeface="华文细黑" pitchFamily="2" charset="-122"/>
                          <a:sym typeface="Arial" pitchFamily="34" charset="0"/>
                        </a:defRPr>
                      </a:lvl3pPr>
                      <a:lvl4pPr marL="1524000" algn="l" defTabSz="0">
                        <a:spcBef>
                          <a:spcPct val="20000"/>
                        </a:spcBef>
                        <a:buClr>
                          <a:schemeClr val="hlink"/>
                        </a:buClr>
                        <a:buFont typeface="Wingdings" pitchFamily="2" charset="2"/>
                        <a:defRPr sz="1200">
                          <a:solidFill>
                            <a:schemeClr val="tx1"/>
                          </a:solidFill>
                          <a:latin typeface="Arial" pitchFamily="34" charset="0"/>
                          <a:ea typeface="华文细黑" pitchFamily="2" charset="-122"/>
                          <a:sym typeface="Arial" pitchFamily="34" charset="0"/>
                        </a:defRPr>
                      </a:lvl4pPr>
                      <a:lvl5pPr marL="2095500" algn="l" defTabSz="0">
                        <a:spcBef>
                          <a:spcPct val="20000"/>
                        </a:spcBef>
                        <a:buClr>
                          <a:schemeClr val="hlink"/>
                        </a:buClr>
                        <a:buFont typeface="Wingdings" pitchFamily="2" charset="2"/>
                        <a:defRPr>
                          <a:solidFill>
                            <a:schemeClr val="tx1"/>
                          </a:solidFill>
                          <a:latin typeface="Arial" pitchFamily="34" charset="0"/>
                          <a:ea typeface="华文细黑" pitchFamily="2" charset="-122"/>
                          <a:sym typeface="Arial" pitchFamily="34" charset="0"/>
                        </a:defRPr>
                      </a:lvl5pPr>
                      <a:lvl6pPr marL="25527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6pPr>
                      <a:lvl7pPr marL="30099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7pPr>
                      <a:lvl8pPr marL="34671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8pPr>
                      <a:lvl9pPr marL="39243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9pPr>
                    </a:lstStyle>
                    <a:p>
                      <a:pPr marL="0" marR="0" lvl="0" indent="0" algn="l" defTabSz="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AU" altLang="en-US" sz="1400" b="1" i="0" u="none" strike="noStrike" cap="none" normalizeH="0" baseline="0" smtClean="0">
                        <a:ln>
                          <a:noFill/>
                        </a:ln>
                        <a:solidFill>
                          <a:schemeClr val="tx1"/>
                        </a:solidFill>
                        <a:effectLst/>
                        <a:latin typeface="Arial" pitchFamily="34" charset="0"/>
                        <a:ea typeface="华文细黑" pitchFamily="2" charset="-122"/>
                        <a:sym typeface="Arial" pitchFamily="34" charset="0"/>
                      </a:endParaRPr>
                    </a:p>
                  </a:txBody>
                  <a:tcPr marL="46800" marR="46800" marT="46800" marB="46800" horzOverflow="overflow">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chemeClr val="bg1"/>
                    </a:solidFill>
                  </a:tcPr>
                </a:tc>
              </a:tr>
              <a:tr h="450850">
                <a:tc>
                  <a:txBody>
                    <a:bodyPr/>
                    <a:lstStyle>
                      <a:lvl1pPr algn="l" defTabSz="0">
                        <a:spcBef>
                          <a:spcPct val="20000"/>
                        </a:spcBef>
                        <a:buClr>
                          <a:schemeClr val="accent1"/>
                        </a:buClr>
                        <a:buFont typeface="Wingdings" pitchFamily="2" charset="2"/>
                        <a:defRPr>
                          <a:solidFill>
                            <a:schemeClr val="tx1"/>
                          </a:solidFill>
                          <a:latin typeface="Arial" pitchFamily="34" charset="0"/>
                          <a:ea typeface="华文细黑" pitchFamily="2" charset="-122"/>
                          <a:sym typeface="Arial" pitchFamily="34" charset="0"/>
                        </a:defRPr>
                      </a:lvl1pPr>
                      <a:lvl2pPr marL="571500" algn="l" defTabSz="0">
                        <a:spcBef>
                          <a:spcPct val="20000"/>
                        </a:spcBef>
                        <a:buClr>
                          <a:schemeClr val="accent1"/>
                        </a:buClr>
                        <a:buFont typeface="Wingdings" pitchFamily="2" charset="2"/>
                        <a:defRPr sz="2400">
                          <a:solidFill>
                            <a:schemeClr val="tx1"/>
                          </a:solidFill>
                          <a:latin typeface="Arial" pitchFamily="34" charset="0"/>
                          <a:ea typeface="华文细黑" pitchFamily="2" charset="-122"/>
                          <a:sym typeface="Arial" pitchFamily="34" charset="0"/>
                        </a:defRPr>
                      </a:lvl2pPr>
                      <a:lvl3pPr marL="1054100" algn="l" defTabSz="0">
                        <a:spcBef>
                          <a:spcPct val="20000"/>
                        </a:spcBef>
                        <a:buClr>
                          <a:schemeClr val="accent2"/>
                        </a:buClr>
                        <a:buFont typeface="Wingdings" pitchFamily="2" charset="2"/>
                        <a:defRPr sz="1400">
                          <a:solidFill>
                            <a:schemeClr val="tx1"/>
                          </a:solidFill>
                          <a:latin typeface="Arial" pitchFamily="34" charset="0"/>
                          <a:ea typeface="华文细黑" pitchFamily="2" charset="-122"/>
                          <a:sym typeface="Arial" pitchFamily="34" charset="0"/>
                        </a:defRPr>
                      </a:lvl3pPr>
                      <a:lvl4pPr marL="1524000" algn="l" defTabSz="0">
                        <a:spcBef>
                          <a:spcPct val="20000"/>
                        </a:spcBef>
                        <a:buClr>
                          <a:schemeClr val="hlink"/>
                        </a:buClr>
                        <a:buFont typeface="Wingdings" pitchFamily="2" charset="2"/>
                        <a:defRPr sz="1200">
                          <a:solidFill>
                            <a:schemeClr val="tx1"/>
                          </a:solidFill>
                          <a:latin typeface="Arial" pitchFamily="34" charset="0"/>
                          <a:ea typeface="华文细黑" pitchFamily="2" charset="-122"/>
                          <a:sym typeface="Arial" pitchFamily="34" charset="0"/>
                        </a:defRPr>
                      </a:lvl4pPr>
                      <a:lvl5pPr marL="2095500" algn="l" defTabSz="0">
                        <a:spcBef>
                          <a:spcPct val="20000"/>
                        </a:spcBef>
                        <a:buClr>
                          <a:schemeClr val="hlink"/>
                        </a:buClr>
                        <a:buFont typeface="Wingdings" pitchFamily="2" charset="2"/>
                        <a:defRPr>
                          <a:solidFill>
                            <a:schemeClr val="tx1"/>
                          </a:solidFill>
                          <a:latin typeface="Arial" pitchFamily="34" charset="0"/>
                          <a:ea typeface="华文细黑" pitchFamily="2" charset="-122"/>
                          <a:sym typeface="Arial" pitchFamily="34" charset="0"/>
                        </a:defRPr>
                      </a:lvl5pPr>
                      <a:lvl6pPr marL="25527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6pPr>
                      <a:lvl7pPr marL="30099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7pPr>
                      <a:lvl8pPr marL="34671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8pPr>
                      <a:lvl9pPr marL="39243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9pPr>
                    </a:lstStyle>
                    <a:p>
                      <a:pPr marL="0" marR="0" lvl="0" indent="0" algn="l" defTabSz="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zh-CN" altLang="en-US" sz="1400" b="1" i="0" u="none" strike="noStrike" cap="none" normalizeH="0" baseline="0" smtClean="0">
                          <a:ln>
                            <a:noFill/>
                          </a:ln>
                          <a:solidFill>
                            <a:schemeClr val="tx1"/>
                          </a:solidFill>
                          <a:effectLst/>
                          <a:latin typeface="Arial" pitchFamily="34" charset="0"/>
                          <a:ea typeface="华文细黑" pitchFamily="2" charset="-122"/>
                          <a:sym typeface="Arial" pitchFamily="34" charset="0"/>
                        </a:rPr>
                        <a:t>项目七</a:t>
                      </a:r>
                      <a:endParaRPr kumimoji="0" lang="en-AU" altLang="en-US" sz="1400" b="1" i="0" u="none" strike="noStrike" cap="none" normalizeH="0" baseline="0" smtClean="0">
                        <a:ln>
                          <a:noFill/>
                        </a:ln>
                        <a:solidFill>
                          <a:schemeClr val="tx1"/>
                        </a:solidFill>
                        <a:effectLst/>
                        <a:latin typeface="Arial" pitchFamily="34" charset="0"/>
                        <a:ea typeface="华文细黑" pitchFamily="2" charset="-122"/>
                        <a:sym typeface="Arial" pitchFamily="34" charset="0"/>
                      </a:endParaRPr>
                    </a:p>
                  </a:txBody>
                  <a:tcPr marL="46800" marR="46800" marT="46800" marB="46800" anchor="ctr" horzOverflow="overflow">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rgbClr val="EAEAEA"/>
                    </a:solidFill>
                  </a:tcPr>
                </a:tc>
                <a:tc>
                  <a:txBody>
                    <a:bodyPr/>
                    <a:lstStyle>
                      <a:lvl1pPr algn="l" defTabSz="0">
                        <a:spcBef>
                          <a:spcPct val="20000"/>
                        </a:spcBef>
                        <a:buClr>
                          <a:schemeClr val="accent1"/>
                        </a:buClr>
                        <a:buFont typeface="Wingdings" pitchFamily="2" charset="2"/>
                        <a:defRPr>
                          <a:solidFill>
                            <a:schemeClr val="tx1"/>
                          </a:solidFill>
                          <a:latin typeface="Arial" pitchFamily="34" charset="0"/>
                          <a:ea typeface="华文细黑" pitchFamily="2" charset="-122"/>
                          <a:sym typeface="Arial" pitchFamily="34" charset="0"/>
                        </a:defRPr>
                      </a:lvl1pPr>
                      <a:lvl2pPr marL="571500" algn="l" defTabSz="0">
                        <a:spcBef>
                          <a:spcPct val="20000"/>
                        </a:spcBef>
                        <a:buClr>
                          <a:schemeClr val="accent1"/>
                        </a:buClr>
                        <a:buFont typeface="Wingdings" pitchFamily="2" charset="2"/>
                        <a:defRPr sz="2400">
                          <a:solidFill>
                            <a:schemeClr val="tx1"/>
                          </a:solidFill>
                          <a:latin typeface="Arial" pitchFamily="34" charset="0"/>
                          <a:ea typeface="华文细黑" pitchFamily="2" charset="-122"/>
                          <a:sym typeface="Arial" pitchFamily="34" charset="0"/>
                        </a:defRPr>
                      </a:lvl2pPr>
                      <a:lvl3pPr marL="1054100" algn="l" defTabSz="0">
                        <a:spcBef>
                          <a:spcPct val="20000"/>
                        </a:spcBef>
                        <a:buClr>
                          <a:schemeClr val="accent2"/>
                        </a:buClr>
                        <a:buFont typeface="Wingdings" pitchFamily="2" charset="2"/>
                        <a:defRPr sz="1400">
                          <a:solidFill>
                            <a:schemeClr val="tx1"/>
                          </a:solidFill>
                          <a:latin typeface="Arial" pitchFamily="34" charset="0"/>
                          <a:ea typeface="华文细黑" pitchFamily="2" charset="-122"/>
                          <a:sym typeface="Arial" pitchFamily="34" charset="0"/>
                        </a:defRPr>
                      </a:lvl3pPr>
                      <a:lvl4pPr marL="1524000" algn="l" defTabSz="0">
                        <a:spcBef>
                          <a:spcPct val="20000"/>
                        </a:spcBef>
                        <a:buClr>
                          <a:schemeClr val="hlink"/>
                        </a:buClr>
                        <a:buFont typeface="Wingdings" pitchFamily="2" charset="2"/>
                        <a:defRPr sz="1200">
                          <a:solidFill>
                            <a:schemeClr val="tx1"/>
                          </a:solidFill>
                          <a:latin typeface="Arial" pitchFamily="34" charset="0"/>
                          <a:ea typeface="华文细黑" pitchFamily="2" charset="-122"/>
                          <a:sym typeface="Arial" pitchFamily="34" charset="0"/>
                        </a:defRPr>
                      </a:lvl4pPr>
                      <a:lvl5pPr marL="2095500" algn="l" defTabSz="0">
                        <a:spcBef>
                          <a:spcPct val="20000"/>
                        </a:spcBef>
                        <a:buClr>
                          <a:schemeClr val="hlink"/>
                        </a:buClr>
                        <a:buFont typeface="Wingdings" pitchFamily="2" charset="2"/>
                        <a:defRPr>
                          <a:solidFill>
                            <a:schemeClr val="tx1"/>
                          </a:solidFill>
                          <a:latin typeface="Arial" pitchFamily="34" charset="0"/>
                          <a:ea typeface="华文细黑" pitchFamily="2" charset="-122"/>
                          <a:sym typeface="Arial" pitchFamily="34" charset="0"/>
                        </a:defRPr>
                      </a:lvl5pPr>
                      <a:lvl6pPr marL="25527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6pPr>
                      <a:lvl7pPr marL="30099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7pPr>
                      <a:lvl8pPr marL="34671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8pPr>
                      <a:lvl9pPr marL="39243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9pPr>
                    </a:lstStyle>
                    <a:p>
                      <a:pPr marL="0" marR="0" lvl="0" indent="0" algn="l" defTabSz="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AU" altLang="en-US" sz="1400" b="1" i="0" u="none" strike="noStrike" cap="none" normalizeH="0" baseline="0" smtClean="0">
                        <a:ln>
                          <a:noFill/>
                        </a:ln>
                        <a:solidFill>
                          <a:schemeClr val="tx1"/>
                        </a:solidFill>
                        <a:effectLst/>
                        <a:latin typeface="Arial" pitchFamily="34" charset="0"/>
                        <a:ea typeface="华文细黑" pitchFamily="2" charset="-122"/>
                        <a:sym typeface="Arial" pitchFamily="34" charset="0"/>
                      </a:endParaRPr>
                    </a:p>
                  </a:txBody>
                  <a:tcPr marL="46800" marR="46800" marT="46800" marB="46800" horzOverflow="overflow">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rgbClr val="EAEAEA"/>
                    </a:solidFill>
                  </a:tcPr>
                </a:tc>
                <a:tc>
                  <a:txBody>
                    <a:bodyPr/>
                    <a:lstStyle>
                      <a:lvl1pPr algn="l" defTabSz="0">
                        <a:spcBef>
                          <a:spcPct val="20000"/>
                        </a:spcBef>
                        <a:buClr>
                          <a:schemeClr val="accent1"/>
                        </a:buClr>
                        <a:buFont typeface="Wingdings" pitchFamily="2" charset="2"/>
                        <a:defRPr>
                          <a:solidFill>
                            <a:schemeClr val="tx1"/>
                          </a:solidFill>
                          <a:latin typeface="Arial" pitchFamily="34" charset="0"/>
                          <a:ea typeface="华文细黑" pitchFamily="2" charset="-122"/>
                          <a:sym typeface="Arial" pitchFamily="34" charset="0"/>
                        </a:defRPr>
                      </a:lvl1pPr>
                      <a:lvl2pPr marL="571500" algn="l" defTabSz="0">
                        <a:spcBef>
                          <a:spcPct val="20000"/>
                        </a:spcBef>
                        <a:buClr>
                          <a:schemeClr val="accent1"/>
                        </a:buClr>
                        <a:buFont typeface="Wingdings" pitchFamily="2" charset="2"/>
                        <a:defRPr sz="2400">
                          <a:solidFill>
                            <a:schemeClr val="tx1"/>
                          </a:solidFill>
                          <a:latin typeface="Arial" pitchFamily="34" charset="0"/>
                          <a:ea typeface="华文细黑" pitchFamily="2" charset="-122"/>
                          <a:sym typeface="Arial" pitchFamily="34" charset="0"/>
                        </a:defRPr>
                      </a:lvl2pPr>
                      <a:lvl3pPr marL="1054100" algn="l" defTabSz="0">
                        <a:spcBef>
                          <a:spcPct val="20000"/>
                        </a:spcBef>
                        <a:buClr>
                          <a:schemeClr val="accent2"/>
                        </a:buClr>
                        <a:buFont typeface="Wingdings" pitchFamily="2" charset="2"/>
                        <a:defRPr sz="1400">
                          <a:solidFill>
                            <a:schemeClr val="tx1"/>
                          </a:solidFill>
                          <a:latin typeface="Arial" pitchFamily="34" charset="0"/>
                          <a:ea typeface="华文细黑" pitchFamily="2" charset="-122"/>
                          <a:sym typeface="Arial" pitchFamily="34" charset="0"/>
                        </a:defRPr>
                      </a:lvl3pPr>
                      <a:lvl4pPr marL="1524000" algn="l" defTabSz="0">
                        <a:spcBef>
                          <a:spcPct val="20000"/>
                        </a:spcBef>
                        <a:buClr>
                          <a:schemeClr val="hlink"/>
                        </a:buClr>
                        <a:buFont typeface="Wingdings" pitchFamily="2" charset="2"/>
                        <a:defRPr sz="1200">
                          <a:solidFill>
                            <a:schemeClr val="tx1"/>
                          </a:solidFill>
                          <a:latin typeface="Arial" pitchFamily="34" charset="0"/>
                          <a:ea typeface="华文细黑" pitchFamily="2" charset="-122"/>
                          <a:sym typeface="Arial" pitchFamily="34" charset="0"/>
                        </a:defRPr>
                      </a:lvl4pPr>
                      <a:lvl5pPr marL="2095500" algn="l" defTabSz="0">
                        <a:spcBef>
                          <a:spcPct val="20000"/>
                        </a:spcBef>
                        <a:buClr>
                          <a:schemeClr val="hlink"/>
                        </a:buClr>
                        <a:buFont typeface="Wingdings" pitchFamily="2" charset="2"/>
                        <a:defRPr>
                          <a:solidFill>
                            <a:schemeClr val="tx1"/>
                          </a:solidFill>
                          <a:latin typeface="Arial" pitchFamily="34" charset="0"/>
                          <a:ea typeface="华文细黑" pitchFamily="2" charset="-122"/>
                          <a:sym typeface="Arial" pitchFamily="34" charset="0"/>
                        </a:defRPr>
                      </a:lvl5pPr>
                      <a:lvl6pPr marL="25527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6pPr>
                      <a:lvl7pPr marL="30099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7pPr>
                      <a:lvl8pPr marL="34671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8pPr>
                      <a:lvl9pPr marL="39243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9pPr>
                    </a:lstStyle>
                    <a:p>
                      <a:pPr marL="0" marR="0" lvl="0" indent="0" algn="l" defTabSz="0" rtl="0" eaLnBrk="0" fontAlgn="base" latinLnBrk="0" hangingPunct="0">
                        <a:lnSpc>
                          <a:spcPct val="100000"/>
                        </a:lnSpc>
                        <a:spcBef>
                          <a:spcPct val="20000"/>
                        </a:spcBef>
                        <a:spcAft>
                          <a:spcPct val="50000"/>
                        </a:spcAft>
                        <a:buClr>
                          <a:schemeClr val="accent2"/>
                        </a:buClr>
                        <a:buSzTx/>
                        <a:buFont typeface="Wingdings" pitchFamily="2" charset="2"/>
                        <a:buNone/>
                        <a:tabLst/>
                      </a:pPr>
                      <a:endParaRPr kumimoji="0" lang="en-AU" altLang="en-US" sz="1400" b="1" i="0" u="none" strike="noStrike" cap="none" normalizeH="0" baseline="0" smtClean="0">
                        <a:ln>
                          <a:noFill/>
                        </a:ln>
                        <a:solidFill>
                          <a:schemeClr val="tx1"/>
                        </a:solidFill>
                        <a:effectLst/>
                        <a:latin typeface="Arial" pitchFamily="34" charset="0"/>
                        <a:ea typeface="华文细黑" pitchFamily="2" charset="-122"/>
                        <a:sym typeface="Arial" pitchFamily="34" charset="0"/>
                      </a:endParaRPr>
                    </a:p>
                  </a:txBody>
                  <a:tcPr marL="46800" marR="46800" marT="46800" marB="46800" horzOverflow="overflow">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rgbClr val="EAEAEA"/>
                    </a:solidFill>
                  </a:tcPr>
                </a:tc>
                <a:tc>
                  <a:txBody>
                    <a:bodyPr/>
                    <a:lstStyle>
                      <a:lvl1pPr algn="l" defTabSz="0">
                        <a:spcBef>
                          <a:spcPct val="20000"/>
                        </a:spcBef>
                        <a:buClr>
                          <a:schemeClr val="accent1"/>
                        </a:buClr>
                        <a:buFont typeface="Wingdings" pitchFamily="2" charset="2"/>
                        <a:defRPr>
                          <a:solidFill>
                            <a:schemeClr val="tx1"/>
                          </a:solidFill>
                          <a:latin typeface="Arial" pitchFamily="34" charset="0"/>
                          <a:ea typeface="华文细黑" pitchFamily="2" charset="-122"/>
                          <a:sym typeface="Arial" pitchFamily="34" charset="0"/>
                        </a:defRPr>
                      </a:lvl1pPr>
                      <a:lvl2pPr marL="571500" algn="l" defTabSz="0">
                        <a:spcBef>
                          <a:spcPct val="20000"/>
                        </a:spcBef>
                        <a:buClr>
                          <a:schemeClr val="accent1"/>
                        </a:buClr>
                        <a:buFont typeface="Wingdings" pitchFamily="2" charset="2"/>
                        <a:defRPr sz="2400">
                          <a:solidFill>
                            <a:schemeClr val="tx1"/>
                          </a:solidFill>
                          <a:latin typeface="Arial" pitchFamily="34" charset="0"/>
                          <a:ea typeface="华文细黑" pitchFamily="2" charset="-122"/>
                          <a:sym typeface="Arial" pitchFamily="34" charset="0"/>
                        </a:defRPr>
                      </a:lvl2pPr>
                      <a:lvl3pPr marL="1054100" algn="l" defTabSz="0">
                        <a:spcBef>
                          <a:spcPct val="20000"/>
                        </a:spcBef>
                        <a:buClr>
                          <a:schemeClr val="accent2"/>
                        </a:buClr>
                        <a:buFont typeface="Wingdings" pitchFamily="2" charset="2"/>
                        <a:defRPr sz="1400">
                          <a:solidFill>
                            <a:schemeClr val="tx1"/>
                          </a:solidFill>
                          <a:latin typeface="Arial" pitchFamily="34" charset="0"/>
                          <a:ea typeface="华文细黑" pitchFamily="2" charset="-122"/>
                          <a:sym typeface="Arial" pitchFamily="34" charset="0"/>
                        </a:defRPr>
                      </a:lvl3pPr>
                      <a:lvl4pPr marL="1524000" algn="l" defTabSz="0">
                        <a:spcBef>
                          <a:spcPct val="20000"/>
                        </a:spcBef>
                        <a:buClr>
                          <a:schemeClr val="hlink"/>
                        </a:buClr>
                        <a:buFont typeface="Wingdings" pitchFamily="2" charset="2"/>
                        <a:defRPr sz="1200">
                          <a:solidFill>
                            <a:schemeClr val="tx1"/>
                          </a:solidFill>
                          <a:latin typeface="Arial" pitchFamily="34" charset="0"/>
                          <a:ea typeface="华文细黑" pitchFamily="2" charset="-122"/>
                          <a:sym typeface="Arial" pitchFamily="34" charset="0"/>
                        </a:defRPr>
                      </a:lvl4pPr>
                      <a:lvl5pPr marL="2095500" algn="l" defTabSz="0">
                        <a:spcBef>
                          <a:spcPct val="20000"/>
                        </a:spcBef>
                        <a:buClr>
                          <a:schemeClr val="hlink"/>
                        </a:buClr>
                        <a:buFont typeface="Wingdings" pitchFamily="2" charset="2"/>
                        <a:defRPr>
                          <a:solidFill>
                            <a:schemeClr val="tx1"/>
                          </a:solidFill>
                          <a:latin typeface="Arial" pitchFamily="34" charset="0"/>
                          <a:ea typeface="华文细黑" pitchFamily="2" charset="-122"/>
                          <a:sym typeface="Arial" pitchFamily="34" charset="0"/>
                        </a:defRPr>
                      </a:lvl5pPr>
                      <a:lvl6pPr marL="25527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6pPr>
                      <a:lvl7pPr marL="30099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7pPr>
                      <a:lvl8pPr marL="34671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8pPr>
                      <a:lvl9pPr marL="39243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9pPr>
                    </a:lstStyle>
                    <a:p>
                      <a:pPr marL="0" marR="0" lvl="0" indent="0" algn="l" defTabSz="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AU" altLang="en-US" sz="1400" b="1" i="0" u="none" strike="noStrike" cap="none" normalizeH="0" baseline="0" smtClean="0">
                        <a:ln>
                          <a:noFill/>
                        </a:ln>
                        <a:solidFill>
                          <a:schemeClr val="tx1"/>
                        </a:solidFill>
                        <a:effectLst/>
                        <a:latin typeface="Arial" pitchFamily="34" charset="0"/>
                        <a:ea typeface="华文细黑" pitchFamily="2" charset="-122"/>
                        <a:sym typeface="Arial" pitchFamily="34" charset="0"/>
                      </a:endParaRPr>
                    </a:p>
                  </a:txBody>
                  <a:tcPr marL="46800" marR="46800" marT="46800" marB="46800" horzOverflow="overflow">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rgbClr val="EAEAEA"/>
                    </a:solidFill>
                  </a:tcPr>
                </a:tc>
                <a:tc>
                  <a:txBody>
                    <a:bodyPr/>
                    <a:lstStyle>
                      <a:lvl1pPr algn="l" defTabSz="0">
                        <a:spcBef>
                          <a:spcPct val="20000"/>
                        </a:spcBef>
                        <a:buClr>
                          <a:schemeClr val="accent1"/>
                        </a:buClr>
                        <a:buFont typeface="Wingdings" pitchFamily="2" charset="2"/>
                        <a:defRPr>
                          <a:solidFill>
                            <a:schemeClr val="tx1"/>
                          </a:solidFill>
                          <a:latin typeface="Arial" pitchFamily="34" charset="0"/>
                          <a:ea typeface="华文细黑" pitchFamily="2" charset="-122"/>
                          <a:sym typeface="Arial" pitchFamily="34" charset="0"/>
                        </a:defRPr>
                      </a:lvl1pPr>
                      <a:lvl2pPr marL="571500" algn="l" defTabSz="0">
                        <a:spcBef>
                          <a:spcPct val="20000"/>
                        </a:spcBef>
                        <a:buClr>
                          <a:schemeClr val="accent1"/>
                        </a:buClr>
                        <a:buFont typeface="Wingdings" pitchFamily="2" charset="2"/>
                        <a:defRPr sz="2400">
                          <a:solidFill>
                            <a:schemeClr val="tx1"/>
                          </a:solidFill>
                          <a:latin typeface="Arial" pitchFamily="34" charset="0"/>
                          <a:ea typeface="华文细黑" pitchFamily="2" charset="-122"/>
                          <a:sym typeface="Arial" pitchFamily="34" charset="0"/>
                        </a:defRPr>
                      </a:lvl2pPr>
                      <a:lvl3pPr marL="1054100" algn="l" defTabSz="0">
                        <a:spcBef>
                          <a:spcPct val="20000"/>
                        </a:spcBef>
                        <a:buClr>
                          <a:schemeClr val="accent2"/>
                        </a:buClr>
                        <a:buFont typeface="Wingdings" pitchFamily="2" charset="2"/>
                        <a:defRPr sz="1400">
                          <a:solidFill>
                            <a:schemeClr val="tx1"/>
                          </a:solidFill>
                          <a:latin typeface="Arial" pitchFamily="34" charset="0"/>
                          <a:ea typeface="华文细黑" pitchFamily="2" charset="-122"/>
                          <a:sym typeface="Arial" pitchFamily="34" charset="0"/>
                        </a:defRPr>
                      </a:lvl3pPr>
                      <a:lvl4pPr marL="1524000" algn="l" defTabSz="0">
                        <a:spcBef>
                          <a:spcPct val="20000"/>
                        </a:spcBef>
                        <a:buClr>
                          <a:schemeClr val="hlink"/>
                        </a:buClr>
                        <a:buFont typeface="Wingdings" pitchFamily="2" charset="2"/>
                        <a:defRPr sz="1200">
                          <a:solidFill>
                            <a:schemeClr val="tx1"/>
                          </a:solidFill>
                          <a:latin typeface="Arial" pitchFamily="34" charset="0"/>
                          <a:ea typeface="华文细黑" pitchFamily="2" charset="-122"/>
                          <a:sym typeface="Arial" pitchFamily="34" charset="0"/>
                        </a:defRPr>
                      </a:lvl4pPr>
                      <a:lvl5pPr marL="2095500" algn="l" defTabSz="0">
                        <a:spcBef>
                          <a:spcPct val="20000"/>
                        </a:spcBef>
                        <a:buClr>
                          <a:schemeClr val="hlink"/>
                        </a:buClr>
                        <a:buFont typeface="Wingdings" pitchFamily="2" charset="2"/>
                        <a:defRPr>
                          <a:solidFill>
                            <a:schemeClr val="tx1"/>
                          </a:solidFill>
                          <a:latin typeface="Arial" pitchFamily="34" charset="0"/>
                          <a:ea typeface="华文细黑" pitchFamily="2" charset="-122"/>
                          <a:sym typeface="Arial" pitchFamily="34" charset="0"/>
                        </a:defRPr>
                      </a:lvl5pPr>
                      <a:lvl6pPr marL="25527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6pPr>
                      <a:lvl7pPr marL="30099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7pPr>
                      <a:lvl8pPr marL="34671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8pPr>
                      <a:lvl9pPr marL="39243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9pPr>
                    </a:lstStyle>
                    <a:p>
                      <a:pPr marL="0" marR="0" lvl="0" indent="0" algn="l" defTabSz="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AU" altLang="en-US" sz="1400" b="1" i="0" u="none" strike="noStrike" cap="none" normalizeH="0" baseline="0" smtClean="0">
                        <a:ln>
                          <a:noFill/>
                        </a:ln>
                        <a:solidFill>
                          <a:schemeClr val="tx1"/>
                        </a:solidFill>
                        <a:effectLst/>
                        <a:latin typeface="Arial" pitchFamily="34" charset="0"/>
                        <a:ea typeface="华文细黑" pitchFamily="2" charset="-122"/>
                        <a:sym typeface="Arial" pitchFamily="34" charset="0"/>
                      </a:endParaRPr>
                    </a:p>
                  </a:txBody>
                  <a:tcPr marL="46800" marR="46800" marT="46800" marB="46800" horzOverflow="overflow">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rgbClr val="EAEAEA"/>
                    </a:solidFill>
                  </a:tcPr>
                </a:tc>
              </a:tr>
              <a:tr h="457200">
                <a:tc>
                  <a:txBody>
                    <a:bodyPr/>
                    <a:lstStyle>
                      <a:lvl1pPr algn="l" defTabSz="0">
                        <a:spcBef>
                          <a:spcPct val="20000"/>
                        </a:spcBef>
                        <a:buClr>
                          <a:schemeClr val="accent1"/>
                        </a:buClr>
                        <a:buFont typeface="Wingdings" pitchFamily="2" charset="2"/>
                        <a:defRPr>
                          <a:solidFill>
                            <a:schemeClr val="tx1"/>
                          </a:solidFill>
                          <a:latin typeface="Arial" pitchFamily="34" charset="0"/>
                          <a:ea typeface="华文细黑" pitchFamily="2" charset="-122"/>
                          <a:sym typeface="Arial" pitchFamily="34" charset="0"/>
                        </a:defRPr>
                      </a:lvl1pPr>
                      <a:lvl2pPr marL="571500" algn="l" defTabSz="0">
                        <a:spcBef>
                          <a:spcPct val="20000"/>
                        </a:spcBef>
                        <a:buClr>
                          <a:schemeClr val="accent1"/>
                        </a:buClr>
                        <a:buFont typeface="Wingdings" pitchFamily="2" charset="2"/>
                        <a:defRPr sz="2400">
                          <a:solidFill>
                            <a:schemeClr val="tx1"/>
                          </a:solidFill>
                          <a:latin typeface="Arial" pitchFamily="34" charset="0"/>
                          <a:ea typeface="华文细黑" pitchFamily="2" charset="-122"/>
                          <a:sym typeface="Arial" pitchFamily="34" charset="0"/>
                        </a:defRPr>
                      </a:lvl2pPr>
                      <a:lvl3pPr marL="1054100" algn="l" defTabSz="0">
                        <a:spcBef>
                          <a:spcPct val="20000"/>
                        </a:spcBef>
                        <a:buClr>
                          <a:schemeClr val="accent2"/>
                        </a:buClr>
                        <a:buFont typeface="Wingdings" pitchFamily="2" charset="2"/>
                        <a:defRPr sz="1400">
                          <a:solidFill>
                            <a:schemeClr val="tx1"/>
                          </a:solidFill>
                          <a:latin typeface="Arial" pitchFamily="34" charset="0"/>
                          <a:ea typeface="华文细黑" pitchFamily="2" charset="-122"/>
                          <a:sym typeface="Arial" pitchFamily="34" charset="0"/>
                        </a:defRPr>
                      </a:lvl3pPr>
                      <a:lvl4pPr marL="1524000" algn="l" defTabSz="0">
                        <a:spcBef>
                          <a:spcPct val="20000"/>
                        </a:spcBef>
                        <a:buClr>
                          <a:schemeClr val="hlink"/>
                        </a:buClr>
                        <a:buFont typeface="Wingdings" pitchFamily="2" charset="2"/>
                        <a:defRPr sz="1200">
                          <a:solidFill>
                            <a:schemeClr val="tx1"/>
                          </a:solidFill>
                          <a:latin typeface="Arial" pitchFamily="34" charset="0"/>
                          <a:ea typeface="华文细黑" pitchFamily="2" charset="-122"/>
                          <a:sym typeface="Arial" pitchFamily="34" charset="0"/>
                        </a:defRPr>
                      </a:lvl4pPr>
                      <a:lvl5pPr marL="2095500" algn="l" defTabSz="0">
                        <a:spcBef>
                          <a:spcPct val="20000"/>
                        </a:spcBef>
                        <a:buClr>
                          <a:schemeClr val="hlink"/>
                        </a:buClr>
                        <a:buFont typeface="Wingdings" pitchFamily="2" charset="2"/>
                        <a:defRPr>
                          <a:solidFill>
                            <a:schemeClr val="tx1"/>
                          </a:solidFill>
                          <a:latin typeface="Arial" pitchFamily="34" charset="0"/>
                          <a:ea typeface="华文细黑" pitchFamily="2" charset="-122"/>
                          <a:sym typeface="Arial" pitchFamily="34" charset="0"/>
                        </a:defRPr>
                      </a:lvl5pPr>
                      <a:lvl6pPr marL="25527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6pPr>
                      <a:lvl7pPr marL="30099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7pPr>
                      <a:lvl8pPr marL="34671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8pPr>
                      <a:lvl9pPr marL="39243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9pPr>
                    </a:lstStyle>
                    <a:p>
                      <a:pPr marL="0" marR="0" lvl="0" indent="0" algn="l" defTabSz="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zh-CN" altLang="en-US" sz="1400" b="1" i="0" u="none" strike="noStrike" cap="none" normalizeH="0" baseline="0" smtClean="0">
                          <a:ln>
                            <a:noFill/>
                          </a:ln>
                          <a:solidFill>
                            <a:schemeClr val="bg1"/>
                          </a:solidFill>
                          <a:effectLst/>
                          <a:latin typeface="Arial" pitchFamily="34" charset="0"/>
                          <a:ea typeface="华文细黑" pitchFamily="2" charset="-122"/>
                          <a:sym typeface="Arial" pitchFamily="34" charset="0"/>
                        </a:rPr>
                        <a:t>标示符号</a:t>
                      </a:r>
                      <a:endParaRPr kumimoji="0" lang="en-AU" altLang="en-US" sz="1400" b="1" i="0" u="none" strike="noStrike" cap="none" normalizeH="0" baseline="0" smtClean="0">
                        <a:ln>
                          <a:noFill/>
                        </a:ln>
                        <a:solidFill>
                          <a:schemeClr val="bg1"/>
                        </a:solidFill>
                        <a:effectLst/>
                        <a:latin typeface="Arial" pitchFamily="34" charset="0"/>
                        <a:ea typeface="华文细黑" pitchFamily="2" charset="-122"/>
                        <a:sym typeface="Arial" pitchFamily="34" charset="0"/>
                      </a:endParaRPr>
                    </a:p>
                  </a:txBody>
                  <a:tcPr marL="46800" marR="46800" marT="46800" marB="46800" anchor="ctr" horzOverflow="overflow">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chemeClr val="bg2"/>
                    </a:solidFill>
                  </a:tcPr>
                </a:tc>
                <a:tc>
                  <a:txBody>
                    <a:bodyPr/>
                    <a:lstStyle>
                      <a:lvl1pPr algn="l" defTabSz="0">
                        <a:spcBef>
                          <a:spcPct val="20000"/>
                        </a:spcBef>
                        <a:buClr>
                          <a:schemeClr val="accent1"/>
                        </a:buClr>
                        <a:buFont typeface="Wingdings" pitchFamily="2" charset="2"/>
                        <a:defRPr>
                          <a:solidFill>
                            <a:schemeClr val="tx1"/>
                          </a:solidFill>
                          <a:latin typeface="Arial" pitchFamily="34" charset="0"/>
                          <a:ea typeface="华文细黑" pitchFamily="2" charset="-122"/>
                          <a:sym typeface="Arial" pitchFamily="34" charset="0"/>
                        </a:defRPr>
                      </a:lvl1pPr>
                      <a:lvl2pPr marL="571500" algn="l" defTabSz="0">
                        <a:spcBef>
                          <a:spcPct val="20000"/>
                        </a:spcBef>
                        <a:buClr>
                          <a:schemeClr val="accent1"/>
                        </a:buClr>
                        <a:buFont typeface="Wingdings" pitchFamily="2" charset="2"/>
                        <a:defRPr sz="2400">
                          <a:solidFill>
                            <a:schemeClr val="tx1"/>
                          </a:solidFill>
                          <a:latin typeface="Arial" pitchFamily="34" charset="0"/>
                          <a:ea typeface="华文细黑" pitchFamily="2" charset="-122"/>
                          <a:sym typeface="Arial" pitchFamily="34" charset="0"/>
                        </a:defRPr>
                      </a:lvl2pPr>
                      <a:lvl3pPr marL="1054100" algn="l" defTabSz="0">
                        <a:spcBef>
                          <a:spcPct val="20000"/>
                        </a:spcBef>
                        <a:buClr>
                          <a:schemeClr val="accent2"/>
                        </a:buClr>
                        <a:buFont typeface="Wingdings" pitchFamily="2" charset="2"/>
                        <a:defRPr sz="1400">
                          <a:solidFill>
                            <a:schemeClr val="tx1"/>
                          </a:solidFill>
                          <a:latin typeface="Arial" pitchFamily="34" charset="0"/>
                          <a:ea typeface="华文细黑" pitchFamily="2" charset="-122"/>
                          <a:sym typeface="Arial" pitchFamily="34" charset="0"/>
                        </a:defRPr>
                      </a:lvl3pPr>
                      <a:lvl4pPr marL="1524000" algn="l" defTabSz="0">
                        <a:spcBef>
                          <a:spcPct val="20000"/>
                        </a:spcBef>
                        <a:buClr>
                          <a:schemeClr val="hlink"/>
                        </a:buClr>
                        <a:buFont typeface="Wingdings" pitchFamily="2" charset="2"/>
                        <a:defRPr sz="1200">
                          <a:solidFill>
                            <a:schemeClr val="tx1"/>
                          </a:solidFill>
                          <a:latin typeface="Arial" pitchFamily="34" charset="0"/>
                          <a:ea typeface="华文细黑" pitchFamily="2" charset="-122"/>
                          <a:sym typeface="Arial" pitchFamily="34" charset="0"/>
                        </a:defRPr>
                      </a:lvl4pPr>
                      <a:lvl5pPr marL="2095500" algn="l" defTabSz="0">
                        <a:spcBef>
                          <a:spcPct val="20000"/>
                        </a:spcBef>
                        <a:buClr>
                          <a:schemeClr val="hlink"/>
                        </a:buClr>
                        <a:buFont typeface="Wingdings" pitchFamily="2" charset="2"/>
                        <a:defRPr>
                          <a:solidFill>
                            <a:schemeClr val="tx1"/>
                          </a:solidFill>
                          <a:latin typeface="Arial" pitchFamily="34" charset="0"/>
                          <a:ea typeface="华文细黑" pitchFamily="2" charset="-122"/>
                          <a:sym typeface="Arial" pitchFamily="34" charset="0"/>
                        </a:defRPr>
                      </a:lvl5pPr>
                      <a:lvl6pPr marL="25527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6pPr>
                      <a:lvl7pPr marL="30099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7pPr>
                      <a:lvl8pPr marL="34671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8pPr>
                      <a:lvl9pPr marL="39243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9pPr>
                    </a:lstStyle>
                    <a:p>
                      <a:pPr marL="0" marR="0" lvl="0" indent="0" algn="l" defTabSz="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AU" altLang="en-US" sz="1400" b="1" i="0" u="none" strike="noStrike" cap="none" normalizeH="0" baseline="0" smtClean="0">
                        <a:ln>
                          <a:noFill/>
                        </a:ln>
                        <a:solidFill>
                          <a:schemeClr val="tx1"/>
                        </a:solidFill>
                        <a:effectLst/>
                        <a:latin typeface="Arial" pitchFamily="34" charset="0"/>
                        <a:ea typeface="华文细黑" pitchFamily="2" charset="-122"/>
                        <a:sym typeface="Arial" pitchFamily="34" charset="0"/>
                      </a:endParaRPr>
                    </a:p>
                  </a:txBody>
                  <a:tcPr marL="46800" marR="46800" marT="46800" marB="46800" horzOverflow="overflow">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chemeClr val="bg2"/>
                    </a:solidFill>
                  </a:tcPr>
                </a:tc>
                <a:tc>
                  <a:txBody>
                    <a:bodyPr/>
                    <a:lstStyle>
                      <a:lvl1pPr algn="l" defTabSz="0">
                        <a:spcBef>
                          <a:spcPct val="20000"/>
                        </a:spcBef>
                        <a:buClr>
                          <a:schemeClr val="accent1"/>
                        </a:buClr>
                        <a:buFont typeface="Wingdings" pitchFamily="2" charset="2"/>
                        <a:defRPr>
                          <a:solidFill>
                            <a:schemeClr val="tx1"/>
                          </a:solidFill>
                          <a:latin typeface="Arial" pitchFamily="34" charset="0"/>
                          <a:ea typeface="华文细黑" pitchFamily="2" charset="-122"/>
                          <a:sym typeface="Arial" pitchFamily="34" charset="0"/>
                        </a:defRPr>
                      </a:lvl1pPr>
                      <a:lvl2pPr marL="571500" algn="l" defTabSz="0">
                        <a:spcBef>
                          <a:spcPct val="20000"/>
                        </a:spcBef>
                        <a:buClr>
                          <a:schemeClr val="accent1"/>
                        </a:buClr>
                        <a:buFont typeface="Wingdings" pitchFamily="2" charset="2"/>
                        <a:defRPr sz="2400">
                          <a:solidFill>
                            <a:schemeClr val="tx1"/>
                          </a:solidFill>
                          <a:latin typeface="Arial" pitchFamily="34" charset="0"/>
                          <a:ea typeface="华文细黑" pitchFamily="2" charset="-122"/>
                          <a:sym typeface="Arial" pitchFamily="34" charset="0"/>
                        </a:defRPr>
                      </a:lvl2pPr>
                      <a:lvl3pPr marL="1054100" algn="l" defTabSz="0">
                        <a:spcBef>
                          <a:spcPct val="20000"/>
                        </a:spcBef>
                        <a:buClr>
                          <a:schemeClr val="accent2"/>
                        </a:buClr>
                        <a:buFont typeface="Wingdings" pitchFamily="2" charset="2"/>
                        <a:defRPr sz="1400">
                          <a:solidFill>
                            <a:schemeClr val="tx1"/>
                          </a:solidFill>
                          <a:latin typeface="Arial" pitchFamily="34" charset="0"/>
                          <a:ea typeface="华文细黑" pitchFamily="2" charset="-122"/>
                          <a:sym typeface="Arial" pitchFamily="34" charset="0"/>
                        </a:defRPr>
                      </a:lvl3pPr>
                      <a:lvl4pPr marL="1524000" algn="l" defTabSz="0">
                        <a:spcBef>
                          <a:spcPct val="20000"/>
                        </a:spcBef>
                        <a:buClr>
                          <a:schemeClr val="hlink"/>
                        </a:buClr>
                        <a:buFont typeface="Wingdings" pitchFamily="2" charset="2"/>
                        <a:defRPr sz="1200">
                          <a:solidFill>
                            <a:schemeClr val="tx1"/>
                          </a:solidFill>
                          <a:latin typeface="Arial" pitchFamily="34" charset="0"/>
                          <a:ea typeface="华文细黑" pitchFamily="2" charset="-122"/>
                          <a:sym typeface="Arial" pitchFamily="34" charset="0"/>
                        </a:defRPr>
                      </a:lvl4pPr>
                      <a:lvl5pPr marL="2095500" algn="l" defTabSz="0">
                        <a:spcBef>
                          <a:spcPct val="20000"/>
                        </a:spcBef>
                        <a:buClr>
                          <a:schemeClr val="hlink"/>
                        </a:buClr>
                        <a:buFont typeface="Wingdings" pitchFamily="2" charset="2"/>
                        <a:defRPr>
                          <a:solidFill>
                            <a:schemeClr val="tx1"/>
                          </a:solidFill>
                          <a:latin typeface="Arial" pitchFamily="34" charset="0"/>
                          <a:ea typeface="华文细黑" pitchFamily="2" charset="-122"/>
                          <a:sym typeface="Arial" pitchFamily="34" charset="0"/>
                        </a:defRPr>
                      </a:lvl5pPr>
                      <a:lvl6pPr marL="25527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6pPr>
                      <a:lvl7pPr marL="30099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7pPr>
                      <a:lvl8pPr marL="34671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8pPr>
                      <a:lvl9pPr marL="39243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9pPr>
                    </a:lstStyle>
                    <a:p>
                      <a:pPr marL="0" marR="0" lvl="0" indent="0" algn="l" defTabSz="0" rtl="0" eaLnBrk="0" fontAlgn="base" latinLnBrk="0" hangingPunct="0">
                        <a:lnSpc>
                          <a:spcPct val="100000"/>
                        </a:lnSpc>
                        <a:spcBef>
                          <a:spcPct val="20000"/>
                        </a:spcBef>
                        <a:spcAft>
                          <a:spcPct val="50000"/>
                        </a:spcAft>
                        <a:buClr>
                          <a:schemeClr val="accent2"/>
                        </a:buClr>
                        <a:buSzTx/>
                        <a:buFont typeface="Wingdings" pitchFamily="2" charset="2"/>
                        <a:buNone/>
                        <a:tabLst/>
                      </a:pPr>
                      <a:endParaRPr kumimoji="0" lang="en-AU" altLang="en-US" sz="1400" b="1" i="0" u="none" strike="noStrike" cap="none" normalizeH="0" baseline="0" smtClean="0">
                        <a:ln>
                          <a:noFill/>
                        </a:ln>
                        <a:solidFill>
                          <a:schemeClr val="tx1"/>
                        </a:solidFill>
                        <a:effectLst/>
                        <a:latin typeface="Arial" pitchFamily="34" charset="0"/>
                        <a:ea typeface="华文细黑" pitchFamily="2" charset="-122"/>
                        <a:sym typeface="Arial" pitchFamily="34" charset="0"/>
                      </a:endParaRPr>
                    </a:p>
                  </a:txBody>
                  <a:tcPr marL="46800" marR="46800" marT="46800" marB="46800" horzOverflow="overflow">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chemeClr val="bg2"/>
                    </a:solidFill>
                  </a:tcPr>
                </a:tc>
                <a:tc>
                  <a:txBody>
                    <a:bodyPr/>
                    <a:lstStyle>
                      <a:lvl1pPr algn="l" defTabSz="0">
                        <a:spcBef>
                          <a:spcPct val="20000"/>
                        </a:spcBef>
                        <a:buClr>
                          <a:schemeClr val="accent1"/>
                        </a:buClr>
                        <a:buFont typeface="Wingdings" pitchFamily="2" charset="2"/>
                        <a:defRPr>
                          <a:solidFill>
                            <a:schemeClr val="tx1"/>
                          </a:solidFill>
                          <a:latin typeface="Arial" pitchFamily="34" charset="0"/>
                          <a:ea typeface="华文细黑" pitchFamily="2" charset="-122"/>
                          <a:sym typeface="Arial" pitchFamily="34" charset="0"/>
                        </a:defRPr>
                      </a:lvl1pPr>
                      <a:lvl2pPr marL="571500" algn="l" defTabSz="0">
                        <a:spcBef>
                          <a:spcPct val="20000"/>
                        </a:spcBef>
                        <a:buClr>
                          <a:schemeClr val="accent1"/>
                        </a:buClr>
                        <a:buFont typeface="Wingdings" pitchFamily="2" charset="2"/>
                        <a:defRPr sz="2400">
                          <a:solidFill>
                            <a:schemeClr val="tx1"/>
                          </a:solidFill>
                          <a:latin typeface="Arial" pitchFamily="34" charset="0"/>
                          <a:ea typeface="华文细黑" pitchFamily="2" charset="-122"/>
                          <a:sym typeface="Arial" pitchFamily="34" charset="0"/>
                        </a:defRPr>
                      </a:lvl2pPr>
                      <a:lvl3pPr marL="1054100" algn="l" defTabSz="0">
                        <a:spcBef>
                          <a:spcPct val="20000"/>
                        </a:spcBef>
                        <a:buClr>
                          <a:schemeClr val="accent2"/>
                        </a:buClr>
                        <a:buFont typeface="Wingdings" pitchFamily="2" charset="2"/>
                        <a:defRPr sz="1400">
                          <a:solidFill>
                            <a:schemeClr val="tx1"/>
                          </a:solidFill>
                          <a:latin typeface="Arial" pitchFamily="34" charset="0"/>
                          <a:ea typeface="华文细黑" pitchFamily="2" charset="-122"/>
                          <a:sym typeface="Arial" pitchFamily="34" charset="0"/>
                        </a:defRPr>
                      </a:lvl3pPr>
                      <a:lvl4pPr marL="1524000" algn="l" defTabSz="0">
                        <a:spcBef>
                          <a:spcPct val="20000"/>
                        </a:spcBef>
                        <a:buClr>
                          <a:schemeClr val="hlink"/>
                        </a:buClr>
                        <a:buFont typeface="Wingdings" pitchFamily="2" charset="2"/>
                        <a:defRPr sz="1200">
                          <a:solidFill>
                            <a:schemeClr val="tx1"/>
                          </a:solidFill>
                          <a:latin typeface="Arial" pitchFamily="34" charset="0"/>
                          <a:ea typeface="华文细黑" pitchFamily="2" charset="-122"/>
                          <a:sym typeface="Arial" pitchFamily="34" charset="0"/>
                        </a:defRPr>
                      </a:lvl4pPr>
                      <a:lvl5pPr marL="2095500" algn="l" defTabSz="0">
                        <a:spcBef>
                          <a:spcPct val="20000"/>
                        </a:spcBef>
                        <a:buClr>
                          <a:schemeClr val="hlink"/>
                        </a:buClr>
                        <a:buFont typeface="Wingdings" pitchFamily="2" charset="2"/>
                        <a:defRPr>
                          <a:solidFill>
                            <a:schemeClr val="tx1"/>
                          </a:solidFill>
                          <a:latin typeface="Arial" pitchFamily="34" charset="0"/>
                          <a:ea typeface="华文细黑" pitchFamily="2" charset="-122"/>
                          <a:sym typeface="Arial" pitchFamily="34" charset="0"/>
                        </a:defRPr>
                      </a:lvl5pPr>
                      <a:lvl6pPr marL="25527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6pPr>
                      <a:lvl7pPr marL="30099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7pPr>
                      <a:lvl8pPr marL="34671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8pPr>
                      <a:lvl9pPr marL="39243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9pPr>
                    </a:lstStyle>
                    <a:p>
                      <a:pPr marL="0" marR="0" lvl="0" indent="0" algn="l" defTabSz="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AU" altLang="en-US" sz="1400" b="1" i="0" u="none" strike="noStrike" cap="none" normalizeH="0" baseline="0" smtClean="0">
                        <a:ln>
                          <a:noFill/>
                        </a:ln>
                        <a:solidFill>
                          <a:schemeClr val="tx1"/>
                        </a:solidFill>
                        <a:effectLst/>
                        <a:latin typeface="Arial" pitchFamily="34" charset="0"/>
                        <a:ea typeface="华文细黑" pitchFamily="2" charset="-122"/>
                        <a:sym typeface="Arial" pitchFamily="34" charset="0"/>
                      </a:endParaRPr>
                    </a:p>
                  </a:txBody>
                  <a:tcPr marL="46800" marR="46800" marT="46800" marB="46800" horzOverflow="overflow">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chemeClr val="bg2"/>
                    </a:solidFill>
                  </a:tcPr>
                </a:tc>
                <a:tc>
                  <a:txBody>
                    <a:bodyPr/>
                    <a:lstStyle>
                      <a:lvl1pPr algn="l" defTabSz="0">
                        <a:spcBef>
                          <a:spcPct val="20000"/>
                        </a:spcBef>
                        <a:buClr>
                          <a:schemeClr val="accent1"/>
                        </a:buClr>
                        <a:buFont typeface="Wingdings" pitchFamily="2" charset="2"/>
                        <a:defRPr>
                          <a:solidFill>
                            <a:schemeClr val="tx1"/>
                          </a:solidFill>
                          <a:latin typeface="Arial" pitchFamily="34" charset="0"/>
                          <a:ea typeface="华文细黑" pitchFamily="2" charset="-122"/>
                          <a:sym typeface="Arial" pitchFamily="34" charset="0"/>
                        </a:defRPr>
                      </a:lvl1pPr>
                      <a:lvl2pPr marL="571500" algn="l" defTabSz="0">
                        <a:spcBef>
                          <a:spcPct val="20000"/>
                        </a:spcBef>
                        <a:buClr>
                          <a:schemeClr val="accent1"/>
                        </a:buClr>
                        <a:buFont typeface="Wingdings" pitchFamily="2" charset="2"/>
                        <a:defRPr sz="2400">
                          <a:solidFill>
                            <a:schemeClr val="tx1"/>
                          </a:solidFill>
                          <a:latin typeface="Arial" pitchFamily="34" charset="0"/>
                          <a:ea typeface="华文细黑" pitchFamily="2" charset="-122"/>
                          <a:sym typeface="Arial" pitchFamily="34" charset="0"/>
                        </a:defRPr>
                      </a:lvl2pPr>
                      <a:lvl3pPr marL="1054100" algn="l" defTabSz="0">
                        <a:spcBef>
                          <a:spcPct val="20000"/>
                        </a:spcBef>
                        <a:buClr>
                          <a:schemeClr val="accent2"/>
                        </a:buClr>
                        <a:buFont typeface="Wingdings" pitchFamily="2" charset="2"/>
                        <a:defRPr sz="1400">
                          <a:solidFill>
                            <a:schemeClr val="tx1"/>
                          </a:solidFill>
                          <a:latin typeface="Arial" pitchFamily="34" charset="0"/>
                          <a:ea typeface="华文细黑" pitchFamily="2" charset="-122"/>
                          <a:sym typeface="Arial" pitchFamily="34" charset="0"/>
                        </a:defRPr>
                      </a:lvl3pPr>
                      <a:lvl4pPr marL="1524000" algn="l" defTabSz="0">
                        <a:spcBef>
                          <a:spcPct val="20000"/>
                        </a:spcBef>
                        <a:buClr>
                          <a:schemeClr val="hlink"/>
                        </a:buClr>
                        <a:buFont typeface="Wingdings" pitchFamily="2" charset="2"/>
                        <a:defRPr sz="1200">
                          <a:solidFill>
                            <a:schemeClr val="tx1"/>
                          </a:solidFill>
                          <a:latin typeface="Arial" pitchFamily="34" charset="0"/>
                          <a:ea typeface="华文细黑" pitchFamily="2" charset="-122"/>
                          <a:sym typeface="Arial" pitchFamily="34" charset="0"/>
                        </a:defRPr>
                      </a:lvl4pPr>
                      <a:lvl5pPr marL="2095500" algn="l" defTabSz="0">
                        <a:spcBef>
                          <a:spcPct val="20000"/>
                        </a:spcBef>
                        <a:buClr>
                          <a:schemeClr val="hlink"/>
                        </a:buClr>
                        <a:buFont typeface="Wingdings" pitchFamily="2" charset="2"/>
                        <a:defRPr>
                          <a:solidFill>
                            <a:schemeClr val="tx1"/>
                          </a:solidFill>
                          <a:latin typeface="Arial" pitchFamily="34" charset="0"/>
                          <a:ea typeface="华文细黑" pitchFamily="2" charset="-122"/>
                          <a:sym typeface="Arial" pitchFamily="34" charset="0"/>
                        </a:defRPr>
                      </a:lvl5pPr>
                      <a:lvl6pPr marL="25527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6pPr>
                      <a:lvl7pPr marL="30099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7pPr>
                      <a:lvl8pPr marL="34671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8pPr>
                      <a:lvl9pPr marL="3924300"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9pPr>
                    </a:lstStyle>
                    <a:p>
                      <a:pPr marL="0" marR="0" lvl="0" indent="0" algn="l" defTabSz="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AU" altLang="en-US" sz="1400" b="1" i="0" u="none" strike="noStrike" cap="none" normalizeH="0" baseline="0" smtClean="0">
                        <a:ln>
                          <a:noFill/>
                        </a:ln>
                        <a:solidFill>
                          <a:schemeClr val="tx1"/>
                        </a:solidFill>
                        <a:effectLst/>
                        <a:latin typeface="Arial" pitchFamily="34" charset="0"/>
                        <a:ea typeface="华文细黑" pitchFamily="2" charset="-122"/>
                        <a:sym typeface="Arial" pitchFamily="34" charset="0"/>
                      </a:endParaRPr>
                    </a:p>
                  </a:txBody>
                  <a:tcPr marL="46800" marR="46800" marT="46800" marB="46800" horzOverflow="overflow">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chemeClr val="bg2"/>
                    </a:solidFill>
                  </a:tcPr>
                </a:tc>
              </a:tr>
            </a:tbl>
          </a:graphicData>
        </a:graphic>
      </p:graphicFrame>
      <p:pic>
        <p:nvPicPr>
          <p:cNvPr id="19524" name="Picture 68" descr="Icon_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875" y="5002213"/>
            <a:ext cx="361950"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9525" name="Picture 69" descr="png-08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7488" y="4532313"/>
            <a:ext cx="4064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9526" name="Picture 70" descr="png-080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9050" y="4999038"/>
            <a:ext cx="4064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9527" name="Picture 71" descr="png-08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4688" y="4999038"/>
            <a:ext cx="4064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9528" name="Picture 72" descr="png-080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9350" y="2695575"/>
            <a:ext cx="4064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9529" name="Picture 73" descr="png-080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1550" y="1824038"/>
            <a:ext cx="4064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9530" name="Picture 74" descr="png-080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1550" y="2682875"/>
            <a:ext cx="4064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9531" name="Picture 75" descr="png-080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1550" y="3629025"/>
            <a:ext cx="4064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9532" name="Picture 76" descr="png-080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6350" y="3603625"/>
            <a:ext cx="4064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9533" name="Picture 77" descr="png-080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7450" y="4530725"/>
            <a:ext cx="4064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9534" name="Picture 78" descr="png-207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97300" y="5016500"/>
            <a:ext cx="379413" cy="379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9535" name="AutoShape 79"/>
          <p:cNvSpPr>
            <a:spLocks noChangeArrowheads="1"/>
          </p:cNvSpPr>
          <p:nvPr/>
        </p:nvSpPr>
        <p:spPr bwMode="auto">
          <a:xfrm>
            <a:off x="468313" y="5445125"/>
            <a:ext cx="8207375" cy="611188"/>
          </a:xfrm>
          <a:prstGeom prst="roundRect">
            <a:avLst>
              <a:gd name="adj" fmla="val 0"/>
            </a:avLst>
          </a:prstGeom>
          <a:gradFill rotWithShape="1">
            <a:gsLst>
              <a:gs pos="0">
                <a:srgbClr val="777777">
                  <a:alpha val="28999"/>
                </a:srgbClr>
              </a:gs>
              <a:gs pos="100000">
                <a:schemeClr val="bg1">
                  <a:alpha val="0"/>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advClick="0" advTm="1000">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19458"/>
                                        </p:tgtEl>
                                        <p:attrNameLst>
                                          <p:attrName>style.visibility</p:attrName>
                                        </p:attrNameLst>
                                      </p:cBhvr>
                                      <p:to>
                                        <p:strVal val="visible"/>
                                      </p:to>
                                    </p:set>
                                    <p:anim calcmode="lin" valueType="num">
                                      <p:cBhvr>
                                        <p:cTn id="7" dur="500" fill="hold"/>
                                        <p:tgtEl>
                                          <p:spTgt spid="19458"/>
                                        </p:tgtEl>
                                        <p:attrNameLst>
                                          <p:attrName>ppt_w</p:attrName>
                                        </p:attrNameLst>
                                      </p:cBhvr>
                                      <p:tavLst>
                                        <p:tav tm="0">
                                          <p:val>
                                            <p:fltVal val="0"/>
                                          </p:val>
                                        </p:tav>
                                        <p:tav tm="100000">
                                          <p:val>
                                            <p:strVal val="#ppt_w"/>
                                          </p:val>
                                        </p:tav>
                                      </p:tavLst>
                                    </p:anim>
                                    <p:anim calcmode="lin" valueType="num">
                                      <p:cBhvr>
                                        <p:cTn id="8" dur="500" fill="hold"/>
                                        <p:tgtEl>
                                          <p:spTgt spid="19458"/>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0"/>
                                  </p:stCondLst>
                                  <p:childTnLst>
                                    <p:set>
                                      <p:cBhvr>
                                        <p:cTn id="10" dur="1" fill="hold">
                                          <p:stCondLst>
                                            <p:cond delay="0"/>
                                          </p:stCondLst>
                                        </p:cTn>
                                        <p:tgtEl>
                                          <p:spTgt spid="19535"/>
                                        </p:tgtEl>
                                        <p:attrNameLst>
                                          <p:attrName>style.visibility</p:attrName>
                                        </p:attrNameLst>
                                      </p:cBhvr>
                                      <p:to>
                                        <p:strVal val="visible"/>
                                      </p:to>
                                    </p:set>
                                    <p:anim calcmode="lin" valueType="num">
                                      <p:cBhvr>
                                        <p:cTn id="11" dur="500" fill="hold"/>
                                        <p:tgtEl>
                                          <p:spTgt spid="19535"/>
                                        </p:tgtEl>
                                        <p:attrNameLst>
                                          <p:attrName>ppt_w</p:attrName>
                                        </p:attrNameLst>
                                      </p:cBhvr>
                                      <p:tavLst>
                                        <p:tav tm="0">
                                          <p:val>
                                            <p:fltVal val="0"/>
                                          </p:val>
                                        </p:tav>
                                        <p:tav tm="100000">
                                          <p:val>
                                            <p:strVal val="#ppt_w"/>
                                          </p:val>
                                        </p:tav>
                                      </p:tavLst>
                                    </p:anim>
                                    <p:anim calcmode="lin" valueType="num">
                                      <p:cBhvr>
                                        <p:cTn id="12" dur="500" fill="hold"/>
                                        <p:tgtEl>
                                          <p:spTgt spid="19535"/>
                                        </p:tgtEl>
                                        <p:attrNameLst>
                                          <p:attrName>ppt_h</p:attrName>
                                        </p:attrNameLst>
                                      </p:cBhvr>
                                      <p:tavLst>
                                        <p:tav tm="0">
                                          <p:val>
                                            <p:strVal val="#ppt_h"/>
                                          </p:val>
                                        </p:tav>
                                        <p:tav tm="100000">
                                          <p:val>
                                            <p:strVal val="#ppt_h"/>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nodeType="clickEffect">
                                  <p:stCondLst>
                                    <p:cond delay="0"/>
                                  </p:stCondLst>
                                  <p:childTnLst>
                                    <p:set>
                                      <p:cBhvr>
                                        <p:cTn id="16" dur="1" fill="hold">
                                          <p:stCondLst>
                                            <p:cond delay="0"/>
                                          </p:stCondLst>
                                        </p:cTn>
                                        <p:tgtEl>
                                          <p:spTgt spid="19524"/>
                                        </p:tgtEl>
                                        <p:attrNameLst>
                                          <p:attrName>style.visibility</p:attrName>
                                        </p:attrNameLst>
                                      </p:cBhvr>
                                      <p:to>
                                        <p:strVal val="visible"/>
                                      </p:to>
                                    </p:set>
                                    <p:animEffect transition="in" filter="slide(fromLeft)">
                                      <p:cBhvr>
                                        <p:cTn id="17" dur="1000"/>
                                        <p:tgtEl>
                                          <p:spTgt spid="19524"/>
                                        </p:tgtEl>
                                      </p:cBhvr>
                                    </p:animEffect>
                                  </p:childTnLst>
                                </p:cTn>
                              </p:par>
                              <p:par>
                                <p:cTn id="18" presetID="12" presetClass="entr" presetSubtype="8" fill="hold" nodeType="withEffect">
                                  <p:stCondLst>
                                    <p:cond delay="0"/>
                                  </p:stCondLst>
                                  <p:childTnLst>
                                    <p:set>
                                      <p:cBhvr>
                                        <p:cTn id="19" dur="1" fill="hold">
                                          <p:stCondLst>
                                            <p:cond delay="0"/>
                                          </p:stCondLst>
                                        </p:cTn>
                                        <p:tgtEl>
                                          <p:spTgt spid="19526"/>
                                        </p:tgtEl>
                                        <p:attrNameLst>
                                          <p:attrName>style.visibility</p:attrName>
                                        </p:attrNameLst>
                                      </p:cBhvr>
                                      <p:to>
                                        <p:strVal val="visible"/>
                                      </p:to>
                                    </p:set>
                                    <p:animEffect transition="in" filter="slide(fromLeft)">
                                      <p:cBhvr>
                                        <p:cTn id="20" dur="1000"/>
                                        <p:tgtEl>
                                          <p:spTgt spid="19526"/>
                                        </p:tgtEl>
                                      </p:cBhvr>
                                    </p:animEffect>
                                  </p:childTnLst>
                                </p:cTn>
                              </p:par>
                              <p:par>
                                <p:cTn id="21" presetID="12" presetClass="entr" presetSubtype="8" fill="hold" nodeType="withEffect">
                                  <p:stCondLst>
                                    <p:cond delay="0"/>
                                  </p:stCondLst>
                                  <p:childTnLst>
                                    <p:set>
                                      <p:cBhvr>
                                        <p:cTn id="22" dur="1" fill="hold">
                                          <p:stCondLst>
                                            <p:cond delay="0"/>
                                          </p:stCondLst>
                                        </p:cTn>
                                        <p:tgtEl>
                                          <p:spTgt spid="19527"/>
                                        </p:tgtEl>
                                        <p:attrNameLst>
                                          <p:attrName>style.visibility</p:attrName>
                                        </p:attrNameLst>
                                      </p:cBhvr>
                                      <p:to>
                                        <p:strVal val="visible"/>
                                      </p:to>
                                    </p:set>
                                    <p:animEffect transition="in" filter="slide(fromLeft)">
                                      <p:cBhvr>
                                        <p:cTn id="23" dur="1000"/>
                                        <p:tgtEl>
                                          <p:spTgt spid="19527"/>
                                        </p:tgtEl>
                                      </p:cBhvr>
                                    </p:animEffect>
                                  </p:childTnLst>
                                </p:cTn>
                              </p:par>
                              <p:par>
                                <p:cTn id="24" presetID="12" presetClass="entr" presetSubtype="8" fill="hold" nodeType="withEffect">
                                  <p:stCondLst>
                                    <p:cond delay="0"/>
                                  </p:stCondLst>
                                  <p:childTnLst>
                                    <p:set>
                                      <p:cBhvr>
                                        <p:cTn id="25" dur="1" fill="hold">
                                          <p:stCondLst>
                                            <p:cond delay="0"/>
                                          </p:stCondLst>
                                        </p:cTn>
                                        <p:tgtEl>
                                          <p:spTgt spid="19534"/>
                                        </p:tgtEl>
                                        <p:attrNameLst>
                                          <p:attrName>style.visibility</p:attrName>
                                        </p:attrNameLst>
                                      </p:cBhvr>
                                      <p:to>
                                        <p:strVal val="visible"/>
                                      </p:to>
                                    </p:set>
                                    <p:animEffect transition="in" filter="slide(fromLeft)">
                                      <p:cBhvr>
                                        <p:cTn id="26" dur="1000"/>
                                        <p:tgtEl>
                                          <p:spTgt spid="1953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2" presetClass="entr" presetSubtype="1" fill="hold" nodeType="clickEffect">
                                  <p:stCondLst>
                                    <p:cond delay="0"/>
                                  </p:stCondLst>
                                  <p:childTnLst>
                                    <p:set>
                                      <p:cBhvr>
                                        <p:cTn id="30" dur="1" fill="hold">
                                          <p:stCondLst>
                                            <p:cond delay="0"/>
                                          </p:stCondLst>
                                        </p:cTn>
                                        <p:tgtEl>
                                          <p:spTgt spid="19529"/>
                                        </p:tgtEl>
                                        <p:attrNameLst>
                                          <p:attrName>style.visibility</p:attrName>
                                        </p:attrNameLst>
                                      </p:cBhvr>
                                      <p:to>
                                        <p:strVal val="visible"/>
                                      </p:to>
                                    </p:set>
                                    <p:animEffect transition="in" filter="slide(fromTop)">
                                      <p:cBhvr>
                                        <p:cTn id="31" dur="1000"/>
                                        <p:tgtEl>
                                          <p:spTgt spid="19529"/>
                                        </p:tgtEl>
                                      </p:cBhvr>
                                    </p:animEffect>
                                  </p:childTnLst>
                                </p:cTn>
                              </p:par>
                              <p:par>
                                <p:cTn id="32" presetID="12" presetClass="entr" presetSubtype="1" fill="hold" nodeType="withEffect">
                                  <p:stCondLst>
                                    <p:cond delay="0"/>
                                  </p:stCondLst>
                                  <p:childTnLst>
                                    <p:set>
                                      <p:cBhvr>
                                        <p:cTn id="33" dur="1" fill="hold">
                                          <p:stCondLst>
                                            <p:cond delay="0"/>
                                          </p:stCondLst>
                                        </p:cTn>
                                        <p:tgtEl>
                                          <p:spTgt spid="19530"/>
                                        </p:tgtEl>
                                        <p:attrNameLst>
                                          <p:attrName>style.visibility</p:attrName>
                                        </p:attrNameLst>
                                      </p:cBhvr>
                                      <p:to>
                                        <p:strVal val="visible"/>
                                      </p:to>
                                    </p:set>
                                    <p:animEffect transition="in" filter="slide(fromTop)">
                                      <p:cBhvr>
                                        <p:cTn id="34" dur="1000"/>
                                        <p:tgtEl>
                                          <p:spTgt spid="19530"/>
                                        </p:tgtEl>
                                      </p:cBhvr>
                                    </p:animEffect>
                                  </p:childTnLst>
                                </p:cTn>
                              </p:par>
                              <p:par>
                                <p:cTn id="35" presetID="12" presetClass="entr" presetSubtype="1" fill="hold" nodeType="withEffect">
                                  <p:stCondLst>
                                    <p:cond delay="0"/>
                                  </p:stCondLst>
                                  <p:childTnLst>
                                    <p:set>
                                      <p:cBhvr>
                                        <p:cTn id="36" dur="1" fill="hold">
                                          <p:stCondLst>
                                            <p:cond delay="0"/>
                                          </p:stCondLst>
                                        </p:cTn>
                                        <p:tgtEl>
                                          <p:spTgt spid="19531"/>
                                        </p:tgtEl>
                                        <p:attrNameLst>
                                          <p:attrName>style.visibility</p:attrName>
                                        </p:attrNameLst>
                                      </p:cBhvr>
                                      <p:to>
                                        <p:strVal val="visible"/>
                                      </p:to>
                                    </p:set>
                                    <p:animEffect transition="in" filter="slide(fromTop)">
                                      <p:cBhvr>
                                        <p:cTn id="37" dur="1000"/>
                                        <p:tgtEl>
                                          <p:spTgt spid="1953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7" presetClass="entr" presetSubtype="10" fill="hold" nodeType="clickEffect">
                                  <p:stCondLst>
                                    <p:cond delay="0"/>
                                  </p:stCondLst>
                                  <p:childTnLst>
                                    <p:set>
                                      <p:cBhvr>
                                        <p:cTn id="41" dur="1" fill="hold">
                                          <p:stCondLst>
                                            <p:cond delay="0"/>
                                          </p:stCondLst>
                                        </p:cTn>
                                        <p:tgtEl>
                                          <p:spTgt spid="19528"/>
                                        </p:tgtEl>
                                        <p:attrNameLst>
                                          <p:attrName>style.visibility</p:attrName>
                                        </p:attrNameLst>
                                      </p:cBhvr>
                                      <p:to>
                                        <p:strVal val="visible"/>
                                      </p:to>
                                    </p:set>
                                    <p:anim calcmode="lin" valueType="num">
                                      <p:cBhvr>
                                        <p:cTn id="42" dur="500" fill="hold"/>
                                        <p:tgtEl>
                                          <p:spTgt spid="19528"/>
                                        </p:tgtEl>
                                        <p:attrNameLst>
                                          <p:attrName>ppt_w</p:attrName>
                                        </p:attrNameLst>
                                      </p:cBhvr>
                                      <p:tavLst>
                                        <p:tav tm="0">
                                          <p:val>
                                            <p:fltVal val="0"/>
                                          </p:val>
                                        </p:tav>
                                        <p:tav tm="100000">
                                          <p:val>
                                            <p:strVal val="#ppt_w"/>
                                          </p:val>
                                        </p:tav>
                                      </p:tavLst>
                                    </p:anim>
                                    <p:anim calcmode="lin" valueType="num">
                                      <p:cBhvr>
                                        <p:cTn id="43" dur="500" fill="hold"/>
                                        <p:tgtEl>
                                          <p:spTgt spid="19528"/>
                                        </p:tgtEl>
                                        <p:attrNameLst>
                                          <p:attrName>ppt_h</p:attrName>
                                        </p:attrNameLst>
                                      </p:cBhvr>
                                      <p:tavLst>
                                        <p:tav tm="0">
                                          <p:val>
                                            <p:strVal val="#ppt_h"/>
                                          </p:val>
                                        </p:tav>
                                        <p:tav tm="100000">
                                          <p:val>
                                            <p:strVal val="#ppt_h"/>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17" presetClass="entr" presetSubtype="10" fill="hold" nodeType="clickEffect">
                                  <p:stCondLst>
                                    <p:cond delay="0"/>
                                  </p:stCondLst>
                                  <p:childTnLst>
                                    <p:set>
                                      <p:cBhvr>
                                        <p:cTn id="47" dur="1" fill="hold">
                                          <p:stCondLst>
                                            <p:cond delay="0"/>
                                          </p:stCondLst>
                                        </p:cTn>
                                        <p:tgtEl>
                                          <p:spTgt spid="19533"/>
                                        </p:tgtEl>
                                        <p:attrNameLst>
                                          <p:attrName>style.visibility</p:attrName>
                                        </p:attrNameLst>
                                      </p:cBhvr>
                                      <p:to>
                                        <p:strVal val="visible"/>
                                      </p:to>
                                    </p:set>
                                    <p:anim calcmode="lin" valueType="num">
                                      <p:cBhvr>
                                        <p:cTn id="48" dur="500" fill="hold"/>
                                        <p:tgtEl>
                                          <p:spTgt spid="19533"/>
                                        </p:tgtEl>
                                        <p:attrNameLst>
                                          <p:attrName>ppt_w</p:attrName>
                                        </p:attrNameLst>
                                      </p:cBhvr>
                                      <p:tavLst>
                                        <p:tav tm="0">
                                          <p:val>
                                            <p:fltVal val="0"/>
                                          </p:val>
                                        </p:tav>
                                        <p:tav tm="100000">
                                          <p:val>
                                            <p:strVal val="#ppt_w"/>
                                          </p:val>
                                        </p:tav>
                                      </p:tavLst>
                                    </p:anim>
                                    <p:anim calcmode="lin" valueType="num">
                                      <p:cBhvr>
                                        <p:cTn id="49" dur="500" fill="hold"/>
                                        <p:tgtEl>
                                          <p:spTgt spid="19533"/>
                                        </p:tgtEl>
                                        <p:attrNameLst>
                                          <p:attrName>ppt_h</p:attrName>
                                        </p:attrNameLst>
                                      </p:cBhvr>
                                      <p:tavLst>
                                        <p:tav tm="0">
                                          <p:val>
                                            <p:strVal val="#ppt_h"/>
                                          </p:val>
                                        </p:tav>
                                        <p:tav tm="100000">
                                          <p:val>
                                            <p:strVal val="#ppt_h"/>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17" presetClass="entr" presetSubtype="10" fill="hold" nodeType="clickEffect">
                                  <p:stCondLst>
                                    <p:cond delay="0"/>
                                  </p:stCondLst>
                                  <p:childTnLst>
                                    <p:set>
                                      <p:cBhvr>
                                        <p:cTn id="53" dur="1" fill="hold">
                                          <p:stCondLst>
                                            <p:cond delay="0"/>
                                          </p:stCondLst>
                                        </p:cTn>
                                        <p:tgtEl>
                                          <p:spTgt spid="19532"/>
                                        </p:tgtEl>
                                        <p:attrNameLst>
                                          <p:attrName>style.visibility</p:attrName>
                                        </p:attrNameLst>
                                      </p:cBhvr>
                                      <p:to>
                                        <p:strVal val="visible"/>
                                      </p:to>
                                    </p:set>
                                    <p:anim calcmode="lin" valueType="num">
                                      <p:cBhvr>
                                        <p:cTn id="54" dur="500" fill="hold"/>
                                        <p:tgtEl>
                                          <p:spTgt spid="19532"/>
                                        </p:tgtEl>
                                        <p:attrNameLst>
                                          <p:attrName>ppt_w</p:attrName>
                                        </p:attrNameLst>
                                      </p:cBhvr>
                                      <p:tavLst>
                                        <p:tav tm="0">
                                          <p:val>
                                            <p:fltVal val="0"/>
                                          </p:val>
                                        </p:tav>
                                        <p:tav tm="100000">
                                          <p:val>
                                            <p:strVal val="#ppt_w"/>
                                          </p:val>
                                        </p:tav>
                                      </p:tavLst>
                                    </p:anim>
                                    <p:anim calcmode="lin" valueType="num">
                                      <p:cBhvr>
                                        <p:cTn id="55" dur="500" fill="hold"/>
                                        <p:tgtEl>
                                          <p:spTgt spid="19532"/>
                                        </p:tgtEl>
                                        <p:attrNameLst>
                                          <p:attrName>ppt_h</p:attrName>
                                        </p:attrNameLst>
                                      </p:cBhvr>
                                      <p:tavLst>
                                        <p:tav tm="0">
                                          <p:val>
                                            <p:strVal val="#ppt_h"/>
                                          </p:val>
                                        </p:tav>
                                        <p:tav tm="100000">
                                          <p:val>
                                            <p:strVal val="#ppt_h"/>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17" presetClass="entr" presetSubtype="10" fill="hold" nodeType="clickEffect">
                                  <p:stCondLst>
                                    <p:cond delay="0"/>
                                  </p:stCondLst>
                                  <p:childTnLst>
                                    <p:set>
                                      <p:cBhvr>
                                        <p:cTn id="59" dur="1" fill="hold">
                                          <p:stCondLst>
                                            <p:cond delay="0"/>
                                          </p:stCondLst>
                                        </p:cTn>
                                        <p:tgtEl>
                                          <p:spTgt spid="19525"/>
                                        </p:tgtEl>
                                        <p:attrNameLst>
                                          <p:attrName>style.visibility</p:attrName>
                                        </p:attrNameLst>
                                      </p:cBhvr>
                                      <p:to>
                                        <p:strVal val="visible"/>
                                      </p:to>
                                    </p:set>
                                    <p:anim calcmode="lin" valueType="num">
                                      <p:cBhvr>
                                        <p:cTn id="60" dur="500" fill="hold"/>
                                        <p:tgtEl>
                                          <p:spTgt spid="19525"/>
                                        </p:tgtEl>
                                        <p:attrNameLst>
                                          <p:attrName>ppt_w</p:attrName>
                                        </p:attrNameLst>
                                      </p:cBhvr>
                                      <p:tavLst>
                                        <p:tav tm="0">
                                          <p:val>
                                            <p:fltVal val="0"/>
                                          </p:val>
                                        </p:tav>
                                        <p:tav tm="100000">
                                          <p:val>
                                            <p:strVal val="#ppt_w"/>
                                          </p:val>
                                        </p:tav>
                                      </p:tavLst>
                                    </p:anim>
                                    <p:anim calcmode="lin" valueType="num">
                                      <p:cBhvr>
                                        <p:cTn id="61" dur="500" fill="hold"/>
                                        <p:tgtEl>
                                          <p:spTgt spid="1952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35"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1905000" y="1436688"/>
            <a:ext cx="594360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4460875" algn="l"/>
              </a:tabLst>
              <a:defRPr i="1">
                <a:solidFill>
                  <a:schemeClr val="tx1"/>
                </a:solidFill>
                <a:latin typeface="Arial" pitchFamily="34" charset="0"/>
                <a:ea typeface="华文细黑" pitchFamily="2" charset="-122"/>
              </a:defRPr>
            </a:lvl1pPr>
            <a:lvl2pPr marL="742950" indent="-285750">
              <a:tabLst>
                <a:tab pos="4460875" algn="l"/>
              </a:tabLst>
              <a:defRPr i="1">
                <a:solidFill>
                  <a:schemeClr val="tx1"/>
                </a:solidFill>
                <a:latin typeface="Arial" pitchFamily="34" charset="0"/>
                <a:ea typeface="华文细黑" pitchFamily="2" charset="-122"/>
              </a:defRPr>
            </a:lvl2pPr>
            <a:lvl3pPr marL="1143000" indent="-228600">
              <a:tabLst>
                <a:tab pos="4460875" algn="l"/>
              </a:tabLst>
              <a:defRPr i="1">
                <a:solidFill>
                  <a:schemeClr val="tx1"/>
                </a:solidFill>
                <a:latin typeface="Arial" pitchFamily="34" charset="0"/>
                <a:ea typeface="华文细黑" pitchFamily="2" charset="-122"/>
              </a:defRPr>
            </a:lvl3pPr>
            <a:lvl4pPr marL="1600200" indent="-228600">
              <a:tabLst>
                <a:tab pos="4460875" algn="l"/>
              </a:tabLst>
              <a:defRPr i="1">
                <a:solidFill>
                  <a:schemeClr val="tx1"/>
                </a:solidFill>
                <a:latin typeface="Arial" pitchFamily="34" charset="0"/>
                <a:ea typeface="华文细黑" pitchFamily="2" charset="-122"/>
              </a:defRPr>
            </a:lvl4pPr>
            <a:lvl5pPr marL="2057400" indent="-228600">
              <a:tabLst>
                <a:tab pos="4460875" algn="l"/>
              </a:tabLst>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tabLst>
                <a:tab pos="4460875" algn="l"/>
              </a:tabLs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tabLst>
                <a:tab pos="4460875" algn="l"/>
              </a:tabLs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tabLst>
                <a:tab pos="4460875" algn="l"/>
              </a:tabLs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tabLst>
                <a:tab pos="4460875" algn="l"/>
              </a:tabLst>
              <a:defRPr i="1">
                <a:solidFill>
                  <a:schemeClr val="tx1"/>
                </a:solidFill>
                <a:latin typeface="Arial" pitchFamily="34" charset="0"/>
                <a:ea typeface="华文细黑" pitchFamily="2" charset="-122"/>
              </a:defRPr>
            </a:lvl9pPr>
          </a:lstStyle>
          <a:p>
            <a:pPr>
              <a:buClr>
                <a:srgbClr val="D7181F"/>
              </a:buClr>
              <a:buFont typeface="Wingdings" pitchFamily="2" charset="2"/>
              <a:buNone/>
            </a:pPr>
            <a:r>
              <a:rPr lang="zh-CN" altLang="en-US" b="0">
                <a:ea typeface="宋体" pitchFamily="2" charset="-122"/>
              </a:rPr>
              <a:t>在此添加文字介绍在此添加文字介绍 </a:t>
            </a:r>
          </a:p>
        </p:txBody>
      </p:sp>
      <p:sp>
        <p:nvSpPr>
          <p:cNvPr id="20483" name="AutoShape 3"/>
          <p:cNvSpPr>
            <a:spLocks noChangeArrowheads="1"/>
          </p:cNvSpPr>
          <p:nvPr/>
        </p:nvSpPr>
        <p:spPr bwMode="auto">
          <a:xfrm>
            <a:off x="930275" y="2427288"/>
            <a:ext cx="3098800" cy="3430587"/>
          </a:xfrm>
          <a:prstGeom prst="roundRect">
            <a:avLst>
              <a:gd name="adj" fmla="val 9481"/>
            </a:avLst>
          </a:prstGeom>
          <a:gradFill rotWithShape="1">
            <a:gsLst>
              <a:gs pos="0">
                <a:srgbClr val="DFDFDF"/>
              </a:gs>
              <a:gs pos="50000">
                <a:srgbClr val="F7F7F7"/>
              </a:gs>
              <a:gs pos="100000">
                <a:srgbClr val="DFDFDF"/>
              </a:gs>
            </a:gsLst>
            <a:lin ang="5400000" scaled="1"/>
          </a:gradFill>
          <a:ln w="19050" cap="flat" cmpd="sng">
            <a:solidFill>
              <a:srgbClr val="C0C0C0"/>
            </a:solidFill>
            <a:round/>
            <a:headEnd/>
            <a:tailEnd/>
          </a:ln>
          <a:effectLst>
            <a:outerShdw dist="53882" dir="2700000" algn="ctr" rotWithShape="0">
              <a:srgbClr val="292929">
                <a:alpha val="50000"/>
              </a:srgbClr>
            </a:outerShdw>
          </a:effec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20484" name="AutoShape 4"/>
          <p:cNvSpPr>
            <a:spLocks noChangeArrowheads="1"/>
          </p:cNvSpPr>
          <p:nvPr/>
        </p:nvSpPr>
        <p:spPr bwMode="auto">
          <a:xfrm rot="16200000">
            <a:off x="45244" y="3739356"/>
            <a:ext cx="2687638" cy="498475"/>
          </a:xfrm>
          <a:prstGeom prst="roundRect">
            <a:avLst>
              <a:gd name="adj" fmla="val 50000"/>
            </a:avLst>
          </a:prstGeom>
          <a:gradFill rotWithShape="1">
            <a:gsLst>
              <a:gs pos="0">
                <a:srgbClr val="2C2C2C"/>
              </a:gs>
              <a:gs pos="100000">
                <a:srgbClr val="5F5F5F"/>
              </a:gs>
            </a:gsLst>
            <a:lin ang="5400000" scaled="1"/>
          </a:gradFill>
          <a:ln w="28575" cap="flat" cmpd="sng">
            <a:solidFill>
              <a:srgbClr val="EAEAEA"/>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20485" name="AutoShape 5"/>
          <p:cNvSpPr>
            <a:spLocks noChangeArrowheads="1"/>
          </p:cNvSpPr>
          <p:nvPr/>
        </p:nvSpPr>
        <p:spPr bwMode="auto">
          <a:xfrm rot="16200000">
            <a:off x="812007" y="3739356"/>
            <a:ext cx="2687638" cy="498475"/>
          </a:xfrm>
          <a:prstGeom prst="roundRect">
            <a:avLst>
              <a:gd name="adj" fmla="val 50000"/>
            </a:avLst>
          </a:prstGeom>
          <a:gradFill rotWithShape="1">
            <a:gsLst>
              <a:gs pos="0">
                <a:srgbClr val="2C2C2C"/>
              </a:gs>
              <a:gs pos="100000">
                <a:srgbClr val="5F5F5F"/>
              </a:gs>
            </a:gsLst>
            <a:lin ang="5400000" scaled="1"/>
          </a:gradFill>
          <a:ln w="28575" cap="flat" cmpd="sng">
            <a:solidFill>
              <a:srgbClr val="EAEAEA"/>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20486" name="AutoShape 6"/>
          <p:cNvSpPr>
            <a:spLocks noChangeArrowheads="1"/>
          </p:cNvSpPr>
          <p:nvPr/>
        </p:nvSpPr>
        <p:spPr bwMode="auto">
          <a:xfrm rot="16200000">
            <a:off x="1558132" y="3739356"/>
            <a:ext cx="2687638" cy="498475"/>
          </a:xfrm>
          <a:prstGeom prst="roundRect">
            <a:avLst>
              <a:gd name="adj" fmla="val 50000"/>
            </a:avLst>
          </a:prstGeom>
          <a:gradFill rotWithShape="1">
            <a:gsLst>
              <a:gs pos="0">
                <a:srgbClr val="2C2C2C"/>
              </a:gs>
              <a:gs pos="100000">
                <a:srgbClr val="5F5F5F"/>
              </a:gs>
            </a:gsLst>
            <a:lin ang="5400000" scaled="1"/>
          </a:gradFill>
          <a:ln w="28575" cap="flat" cmpd="sng">
            <a:solidFill>
              <a:srgbClr val="EAEAEA"/>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20487" name="AutoShape 7"/>
          <p:cNvSpPr>
            <a:spLocks noChangeArrowheads="1"/>
          </p:cNvSpPr>
          <p:nvPr/>
        </p:nvSpPr>
        <p:spPr bwMode="auto">
          <a:xfrm rot="16200000">
            <a:off x="2267744" y="3739356"/>
            <a:ext cx="2687638" cy="498475"/>
          </a:xfrm>
          <a:prstGeom prst="roundRect">
            <a:avLst>
              <a:gd name="adj" fmla="val 50000"/>
            </a:avLst>
          </a:prstGeom>
          <a:gradFill rotWithShape="1">
            <a:gsLst>
              <a:gs pos="0">
                <a:srgbClr val="2C2C2C"/>
              </a:gs>
              <a:gs pos="100000">
                <a:srgbClr val="5F5F5F"/>
              </a:gs>
            </a:gsLst>
            <a:lin ang="5400000" scaled="1"/>
          </a:gradFill>
          <a:ln w="28575" cap="flat" cmpd="sng">
            <a:solidFill>
              <a:srgbClr val="EAEAEA"/>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grpSp>
        <p:nvGrpSpPr>
          <p:cNvPr id="20488" name="Group 8"/>
          <p:cNvGrpSpPr>
            <a:grpSpLocks/>
          </p:cNvGrpSpPr>
          <p:nvPr/>
        </p:nvGrpSpPr>
        <p:grpSpPr bwMode="auto">
          <a:xfrm>
            <a:off x="1176338" y="3378200"/>
            <a:ext cx="423862" cy="1925638"/>
            <a:chOff x="0" y="0"/>
            <a:chExt cx="267" cy="1213"/>
          </a:xfrm>
        </p:grpSpPr>
        <p:sp>
          <p:nvSpPr>
            <p:cNvPr id="20489" name="AutoShape 9"/>
            <p:cNvSpPr>
              <a:spLocks noChangeArrowheads="1"/>
            </p:cNvSpPr>
            <p:nvPr/>
          </p:nvSpPr>
          <p:spPr bwMode="auto">
            <a:xfrm rot="16200000">
              <a:off x="-473" y="473"/>
              <a:ext cx="1213" cy="267"/>
            </a:xfrm>
            <a:prstGeom prst="roundRect">
              <a:avLst>
                <a:gd name="adj" fmla="val 50000"/>
              </a:avLst>
            </a:prstGeom>
            <a:solidFill>
              <a:srgbClr val="3A0004"/>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20490" name="AutoShape 10"/>
            <p:cNvSpPr>
              <a:spLocks noChangeArrowheads="1"/>
            </p:cNvSpPr>
            <p:nvPr/>
          </p:nvSpPr>
          <p:spPr bwMode="auto">
            <a:xfrm rot="16200000">
              <a:off x="-423" y="504"/>
              <a:ext cx="1165" cy="189"/>
            </a:xfrm>
            <a:prstGeom prst="roundRect">
              <a:avLst>
                <a:gd name="adj" fmla="val 50000"/>
              </a:avLst>
            </a:prstGeom>
            <a:gradFill rotWithShape="1">
              <a:gsLst>
                <a:gs pos="0">
                  <a:srgbClr val="3A0004"/>
                </a:gs>
                <a:gs pos="100000">
                  <a:srgbClr val="FFFFFF"/>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grpSp>
      <p:grpSp>
        <p:nvGrpSpPr>
          <p:cNvPr id="20491" name="Group 11"/>
          <p:cNvGrpSpPr>
            <a:grpSpLocks/>
          </p:cNvGrpSpPr>
          <p:nvPr/>
        </p:nvGrpSpPr>
        <p:grpSpPr bwMode="auto">
          <a:xfrm>
            <a:off x="1944688" y="2968625"/>
            <a:ext cx="423862" cy="2328863"/>
            <a:chOff x="0" y="0"/>
            <a:chExt cx="267" cy="1213"/>
          </a:xfrm>
        </p:grpSpPr>
        <p:sp>
          <p:nvSpPr>
            <p:cNvPr id="20492" name="AutoShape 12"/>
            <p:cNvSpPr>
              <a:spLocks noChangeArrowheads="1"/>
            </p:cNvSpPr>
            <p:nvPr/>
          </p:nvSpPr>
          <p:spPr bwMode="auto">
            <a:xfrm rot="16200000">
              <a:off x="-473" y="473"/>
              <a:ext cx="1213" cy="267"/>
            </a:xfrm>
            <a:prstGeom prst="roundRect">
              <a:avLst>
                <a:gd name="adj" fmla="val 50000"/>
              </a:avLst>
            </a:prstGeom>
            <a:solidFill>
              <a:srgbClr val="FF3B3B"/>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20493" name="AutoShape 13"/>
            <p:cNvSpPr>
              <a:spLocks noChangeArrowheads="1"/>
            </p:cNvSpPr>
            <p:nvPr/>
          </p:nvSpPr>
          <p:spPr bwMode="auto">
            <a:xfrm rot="16200000">
              <a:off x="-423" y="504"/>
              <a:ext cx="1165" cy="189"/>
            </a:xfrm>
            <a:prstGeom prst="roundRect">
              <a:avLst>
                <a:gd name="adj" fmla="val 50000"/>
              </a:avLst>
            </a:prstGeom>
            <a:gradFill rotWithShape="1">
              <a:gsLst>
                <a:gs pos="0">
                  <a:srgbClr val="FF3B3B"/>
                </a:gs>
                <a:gs pos="100000">
                  <a:srgbClr val="FFFFFF"/>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grpSp>
      <p:grpSp>
        <p:nvGrpSpPr>
          <p:cNvPr id="20494" name="Group 14"/>
          <p:cNvGrpSpPr>
            <a:grpSpLocks/>
          </p:cNvGrpSpPr>
          <p:nvPr/>
        </p:nvGrpSpPr>
        <p:grpSpPr bwMode="auto">
          <a:xfrm>
            <a:off x="2692400" y="4513263"/>
            <a:ext cx="423863" cy="787400"/>
            <a:chOff x="0" y="0"/>
            <a:chExt cx="267" cy="1213"/>
          </a:xfrm>
        </p:grpSpPr>
        <p:sp>
          <p:nvSpPr>
            <p:cNvPr id="20495" name="AutoShape 15"/>
            <p:cNvSpPr>
              <a:spLocks noChangeArrowheads="1"/>
            </p:cNvSpPr>
            <p:nvPr/>
          </p:nvSpPr>
          <p:spPr bwMode="auto">
            <a:xfrm rot="16200000">
              <a:off x="-473" y="473"/>
              <a:ext cx="1213" cy="267"/>
            </a:xfrm>
            <a:prstGeom prst="roundRect">
              <a:avLst>
                <a:gd name="adj" fmla="val 50000"/>
              </a:avLst>
            </a:prstGeom>
            <a:solidFill>
              <a:srgbClr val="BC000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20496" name="AutoShape 16"/>
            <p:cNvSpPr>
              <a:spLocks noChangeArrowheads="1"/>
            </p:cNvSpPr>
            <p:nvPr/>
          </p:nvSpPr>
          <p:spPr bwMode="auto">
            <a:xfrm rot="16200000">
              <a:off x="-424" y="504"/>
              <a:ext cx="1167" cy="189"/>
            </a:xfrm>
            <a:prstGeom prst="roundRect">
              <a:avLst>
                <a:gd name="adj" fmla="val 50000"/>
              </a:avLst>
            </a:prstGeom>
            <a:gradFill rotWithShape="1">
              <a:gsLst>
                <a:gs pos="0">
                  <a:srgbClr val="BC000D"/>
                </a:gs>
                <a:gs pos="100000">
                  <a:srgbClr val="FFFFFF"/>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grpSp>
      <p:grpSp>
        <p:nvGrpSpPr>
          <p:cNvPr id="20497" name="Group 17"/>
          <p:cNvGrpSpPr>
            <a:grpSpLocks/>
          </p:cNvGrpSpPr>
          <p:nvPr/>
        </p:nvGrpSpPr>
        <p:grpSpPr bwMode="auto">
          <a:xfrm>
            <a:off x="3398838" y="3825875"/>
            <a:ext cx="423862" cy="1468438"/>
            <a:chOff x="0" y="0"/>
            <a:chExt cx="267" cy="1213"/>
          </a:xfrm>
        </p:grpSpPr>
        <p:sp>
          <p:nvSpPr>
            <p:cNvPr id="20498" name="AutoShape 18"/>
            <p:cNvSpPr>
              <a:spLocks noChangeArrowheads="1"/>
            </p:cNvSpPr>
            <p:nvPr/>
          </p:nvSpPr>
          <p:spPr bwMode="auto">
            <a:xfrm rot="16200000">
              <a:off x="-473" y="473"/>
              <a:ext cx="1213" cy="267"/>
            </a:xfrm>
            <a:prstGeom prst="roundRect">
              <a:avLst>
                <a:gd name="adj" fmla="val 50000"/>
              </a:avLst>
            </a:prstGeom>
            <a:solidFill>
              <a:srgbClr val="FF051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20499" name="AutoShape 19"/>
            <p:cNvSpPr>
              <a:spLocks noChangeArrowheads="1"/>
            </p:cNvSpPr>
            <p:nvPr/>
          </p:nvSpPr>
          <p:spPr bwMode="auto">
            <a:xfrm rot="16200000">
              <a:off x="-416" y="504"/>
              <a:ext cx="1164" cy="189"/>
            </a:xfrm>
            <a:prstGeom prst="roundRect">
              <a:avLst>
                <a:gd name="adj" fmla="val 50000"/>
              </a:avLst>
            </a:prstGeom>
            <a:gradFill rotWithShape="1">
              <a:gsLst>
                <a:gs pos="0">
                  <a:srgbClr val="FF0517"/>
                </a:gs>
                <a:gs pos="100000">
                  <a:srgbClr val="FFFFFF"/>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grpSp>
      <p:sp>
        <p:nvSpPr>
          <p:cNvPr id="20500" name="Text Box 20"/>
          <p:cNvSpPr txBox="1">
            <a:spLocks noChangeArrowheads="1"/>
          </p:cNvSpPr>
          <p:nvPr/>
        </p:nvSpPr>
        <p:spPr bwMode="auto">
          <a:xfrm>
            <a:off x="1212850" y="5353050"/>
            <a:ext cx="2813050" cy="427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a:spcBef>
                <a:spcPct val="50000"/>
              </a:spcBef>
            </a:pPr>
            <a:r>
              <a:rPr lang="en-US" altLang="zh-CN" sz="2200">
                <a:solidFill>
                  <a:srgbClr val="FF0517"/>
                </a:solidFill>
                <a:effectLst>
                  <a:outerShdw blurRad="38100" dist="38100" dir="2700000" algn="tl">
                    <a:srgbClr val="C0C0C0"/>
                  </a:outerShdw>
                </a:effectLst>
                <a:ea typeface="宋体" pitchFamily="2" charset="-122"/>
              </a:rPr>
              <a:t>A       B       C       D</a:t>
            </a:r>
          </a:p>
        </p:txBody>
      </p:sp>
      <p:sp>
        <p:nvSpPr>
          <p:cNvPr id="20501" name="Rectangle 21"/>
          <p:cNvSpPr>
            <a:spLocks noChangeArrowheads="1"/>
          </p:cNvSpPr>
          <p:nvPr/>
        </p:nvSpPr>
        <p:spPr bwMode="auto">
          <a:xfrm>
            <a:off x="1114425" y="2990850"/>
            <a:ext cx="53975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r>
              <a:rPr lang="en-US" altLang="zh-CN" sz="1400">
                <a:solidFill>
                  <a:srgbClr val="FFFFFF"/>
                </a:solidFill>
                <a:ea typeface="宋体" pitchFamily="2" charset="-122"/>
              </a:rPr>
              <a:t>80%</a:t>
            </a:r>
          </a:p>
        </p:txBody>
      </p:sp>
      <p:sp>
        <p:nvSpPr>
          <p:cNvPr id="20502" name="Rectangle 22"/>
          <p:cNvSpPr>
            <a:spLocks noChangeArrowheads="1"/>
          </p:cNvSpPr>
          <p:nvPr/>
        </p:nvSpPr>
        <p:spPr bwMode="auto">
          <a:xfrm>
            <a:off x="1884363" y="2717800"/>
            <a:ext cx="53975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r>
              <a:rPr lang="en-US" altLang="zh-CN" sz="1400">
                <a:solidFill>
                  <a:srgbClr val="FFFFFF"/>
                </a:solidFill>
                <a:ea typeface="宋体" pitchFamily="2" charset="-122"/>
              </a:rPr>
              <a:t>90%</a:t>
            </a:r>
          </a:p>
        </p:txBody>
      </p:sp>
      <p:sp>
        <p:nvSpPr>
          <p:cNvPr id="20503" name="Rectangle 23"/>
          <p:cNvSpPr>
            <a:spLocks noChangeArrowheads="1"/>
          </p:cNvSpPr>
          <p:nvPr/>
        </p:nvSpPr>
        <p:spPr bwMode="auto">
          <a:xfrm>
            <a:off x="2643188" y="4167188"/>
            <a:ext cx="53975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r>
              <a:rPr lang="en-US" altLang="zh-CN" sz="1400">
                <a:solidFill>
                  <a:srgbClr val="FFFFFF"/>
                </a:solidFill>
                <a:ea typeface="宋体" pitchFamily="2" charset="-122"/>
              </a:rPr>
              <a:t>30%</a:t>
            </a:r>
          </a:p>
        </p:txBody>
      </p:sp>
      <p:sp>
        <p:nvSpPr>
          <p:cNvPr id="20504" name="Rectangle 24"/>
          <p:cNvSpPr>
            <a:spLocks noChangeArrowheads="1"/>
          </p:cNvSpPr>
          <p:nvPr/>
        </p:nvSpPr>
        <p:spPr bwMode="auto">
          <a:xfrm>
            <a:off x="3359150" y="3490913"/>
            <a:ext cx="53975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r>
              <a:rPr lang="en-US" altLang="zh-CN" sz="1400">
                <a:solidFill>
                  <a:srgbClr val="FFFFFF"/>
                </a:solidFill>
                <a:ea typeface="宋体" pitchFamily="2" charset="-122"/>
              </a:rPr>
              <a:t>55%</a:t>
            </a:r>
          </a:p>
        </p:txBody>
      </p:sp>
      <p:sp>
        <p:nvSpPr>
          <p:cNvPr id="20505" name="AutoShape 25"/>
          <p:cNvSpPr>
            <a:spLocks noChangeArrowheads="1"/>
          </p:cNvSpPr>
          <p:nvPr/>
        </p:nvSpPr>
        <p:spPr bwMode="auto">
          <a:xfrm>
            <a:off x="4310063" y="2655888"/>
            <a:ext cx="4038600" cy="592137"/>
          </a:xfrm>
          <a:prstGeom prst="roundRect">
            <a:avLst>
              <a:gd name="adj" fmla="val 50000"/>
            </a:avLst>
          </a:prstGeom>
          <a:gradFill rotWithShape="1">
            <a:gsLst>
              <a:gs pos="0">
                <a:srgbClr val="000000"/>
              </a:gs>
              <a:gs pos="100000">
                <a:srgbClr val="FFFFFF"/>
              </a:gs>
            </a:gsLst>
            <a:lin ang="0" scaled="1"/>
          </a:gradFill>
          <a:ln w="28575" cap="flat" cmpd="sng">
            <a:solidFill>
              <a:srgbClr val="EAEAEA"/>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grpSp>
        <p:nvGrpSpPr>
          <p:cNvPr id="20506" name="Group 26"/>
          <p:cNvGrpSpPr>
            <a:grpSpLocks/>
          </p:cNvGrpSpPr>
          <p:nvPr/>
        </p:nvGrpSpPr>
        <p:grpSpPr bwMode="auto">
          <a:xfrm>
            <a:off x="4267200" y="2674938"/>
            <a:ext cx="552450" cy="584200"/>
            <a:chOff x="0" y="0"/>
            <a:chExt cx="454" cy="480"/>
          </a:xfrm>
        </p:grpSpPr>
        <p:grpSp>
          <p:nvGrpSpPr>
            <p:cNvPr id="20507" name="Group 27"/>
            <p:cNvGrpSpPr>
              <a:grpSpLocks/>
            </p:cNvGrpSpPr>
            <p:nvPr/>
          </p:nvGrpSpPr>
          <p:grpSpPr bwMode="auto">
            <a:xfrm>
              <a:off x="0" y="3"/>
              <a:ext cx="454" cy="482"/>
              <a:chOff x="0" y="0"/>
              <a:chExt cx="1042" cy="1102"/>
            </a:xfrm>
          </p:grpSpPr>
          <p:pic>
            <p:nvPicPr>
              <p:cNvPr id="20508" name="Picture 28" descr="light_shadow"/>
              <p:cNvPicPr>
                <a:picLocks noChangeAspect="1" noChangeArrowheads="1"/>
              </p:cNvPicPr>
              <p:nvPr/>
            </p:nvPicPr>
            <p:blipFill>
              <a:blip r:embed="rId2">
                <a:lum bright="-78000" contrast="-78000"/>
                <a:extLst>
                  <a:ext uri="{28A0092B-C50C-407E-A947-70E740481C1C}">
                    <a14:useLocalDpi xmlns:a14="http://schemas.microsoft.com/office/drawing/2010/main" val="0"/>
                  </a:ext>
                </a:extLst>
              </a:blip>
              <a:srcRect/>
              <a:stretch>
                <a:fillRect/>
              </a:stretch>
            </p:blipFill>
            <p:spPr bwMode="auto">
              <a:xfrm>
                <a:off x="99" y="864"/>
                <a:ext cx="858" cy="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509" name="Picture 29" descr="circuler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42" cy="10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10" name="Oval 30"/>
              <p:cNvSpPr>
                <a:spLocks noChangeArrowheads="1"/>
              </p:cNvSpPr>
              <p:nvPr/>
            </p:nvSpPr>
            <p:spPr bwMode="auto">
              <a:xfrm>
                <a:off x="0" y="0"/>
                <a:ext cx="1036" cy="1018"/>
              </a:xfrm>
              <a:prstGeom prst="ellipse">
                <a:avLst/>
              </a:prstGeom>
              <a:gradFill rotWithShape="1">
                <a:gsLst>
                  <a:gs pos="0">
                    <a:srgbClr val="150001">
                      <a:alpha val="89999"/>
                    </a:srgbClr>
                  </a:gs>
                  <a:gs pos="50000">
                    <a:srgbClr val="3A0004">
                      <a:alpha val="54999"/>
                    </a:srgbClr>
                  </a:gs>
                  <a:gs pos="100000">
                    <a:srgbClr val="150001">
                      <a:alpha val="89999"/>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grpSp>
        <p:pic>
          <p:nvPicPr>
            <p:cNvPr id="20511" name="Picture 31"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 y="4"/>
              <a:ext cx="359" cy="1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20512" name="Rectangle 32"/>
          <p:cNvSpPr>
            <a:spLocks noChangeArrowheads="1"/>
          </p:cNvSpPr>
          <p:nvPr/>
        </p:nvSpPr>
        <p:spPr bwMode="auto">
          <a:xfrm>
            <a:off x="4922838" y="2757488"/>
            <a:ext cx="32194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r>
              <a:rPr lang="en-US" altLang="zh-CN">
                <a:solidFill>
                  <a:srgbClr val="000000"/>
                </a:solidFill>
                <a:ea typeface="宋体" pitchFamily="2" charset="-122"/>
              </a:rPr>
              <a:t>A.</a:t>
            </a:r>
            <a:r>
              <a:rPr lang="en-US" altLang="zh-CN" b="0">
                <a:solidFill>
                  <a:srgbClr val="000000"/>
                </a:solidFill>
                <a:ea typeface="宋体" pitchFamily="2" charset="-122"/>
              </a:rPr>
              <a:t> </a:t>
            </a:r>
            <a:r>
              <a:rPr lang="zh-CN" altLang="en-US" b="0">
                <a:solidFill>
                  <a:srgbClr val="000000"/>
                </a:solidFill>
                <a:ea typeface="宋体" pitchFamily="2" charset="-122"/>
              </a:rPr>
              <a:t>添加文字信息添加文字信息</a:t>
            </a:r>
          </a:p>
        </p:txBody>
      </p:sp>
      <p:sp>
        <p:nvSpPr>
          <p:cNvPr id="20513" name="AutoShape 33"/>
          <p:cNvSpPr>
            <a:spLocks noChangeArrowheads="1"/>
          </p:cNvSpPr>
          <p:nvPr/>
        </p:nvSpPr>
        <p:spPr bwMode="auto">
          <a:xfrm>
            <a:off x="4310063" y="3424238"/>
            <a:ext cx="4038600" cy="592137"/>
          </a:xfrm>
          <a:prstGeom prst="roundRect">
            <a:avLst>
              <a:gd name="adj" fmla="val 50000"/>
            </a:avLst>
          </a:prstGeom>
          <a:gradFill rotWithShape="1">
            <a:gsLst>
              <a:gs pos="0">
                <a:srgbClr val="000000"/>
              </a:gs>
              <a:gs pos="100000">
                <a:srgbClr val="FFFFFF"/>
              </a:gs>
            </a:gsLst>
            <a:lin ang="0" scaled="1"/>
          </a:gradFill>
          <a:ln w="28575" cap="flat" cmpd="sng">
            <a:solidFill>
              <a:srgbClr val="EAEAEA"/>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grpSp>
        <p:nvGrpSpPr>
          <p:cNvPr id="20514" name="Group 34"/>
          <p:cNvGrpSpPr>
            <a:grpSpLocks/>
          </p:cNvGrpSpPr>
          <p:nvPr/>
        </p:nvGrpSpPr>
        <p:grpSpPr bwMode="auto">
          <a:xfrm>
            <a:off x="4267200" y="3443288"/>
            <a:ext cx="552450" cy="584200"/>
            <a:chOff x="0" y="0"/>
            <a:chExt cx="454" cy="480"/>
          </a:xfrm>
        </p:grpSpPr>
        <p:grpSp>
          <p:nvGrpSpPr>
            <p:cNvPr id="20515" name="Group 35"/>
            <p:cNvGrpSpPr>
              <a:grpSpLocks/>
            </p:cNvGrpSpPr>
            <p:nvPr/>
          </p:nvGrpSpPr>
          <p:grpSpPr bwMode="auto">
            <a:xfrm>
              <a:off x="0" y="3"/>
              <a:ext cx="454" cy="482"/>
              <a:chOff x="0" y="0"/>
              <a:chExt cx="1042" cy="1102"/>
            </a:xfrm>
          </p:grpSpPr>
          <p:pic>
            <p:nvPicPr>
              <p:cNvPr id="20516" name="Picture 36" descr="light_shadow"/>
              <p:cNvPicPr>
                <a:picLocks noChangeAspect="1" noChangeArrowheads="1"/>
              </p:cNvPicPr>
              <p:nvPr/>
            </p:nvPicPr>
            <p:blipFill>
              <a:blip r:embed="rId2">
                <a:lum bright="-78000" contrast="-78000"/>
                <a:extLst>
                  <a:ext uri="{28A0092B-C50C-407E-A947-70E740481C1C}">
                    <a14:useLocalDpi xmlns:a14="http://schemas.microsoft.com/office/drawing/2010/main" val="0"/>
                  </a:ext>
                </a:extLst>
              </a:blip>
              <a:srcRect/>
              <a:stretch>
                <a:fillRect/>
              </a:stretch>
            </p:blipFill>
            <p:spPr bwMode="auto">
              <a:xfrm>
                <a:off x="99" y="864"/>
                <a:ext cx="858" cy="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517" name="Picture 37" descr="circuler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42" cy="10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18" name="Oval 38"/>
              <p:cNvSpPr>
                <a:spLocks noChangeArrowheads="1"/>
              </p:cNvSpPr>
              <p:nvPr/>
            </p:nvSpPr>
            <p:spPr bwMode="auto">
              <a:xfrm>
                <a:off x="0" y="0"/>
                <a:ext cx="1036" cy="1018"/>
              </a:xfrm>
              <a:prstGeom prst="ellipse">
                <a:avLst/>
              </a:prstGeom>
              <a:gradFill rotWithShape="1">
                <a:gsLst>
                  <a:gs pos="0">
                    <a:srgbClr val="5C1515">
                      <a:alpha val="89999"/>
                    </a:srgbClr>
                  </a:gs>
                  <a:gs pos="50000">
                    <a:srgbClr val="FF3B3B">
                      <a:alpha val="54999"/>
                    </a:srgbClr>
                  </a:gs>
                  <a:gs pos="100000">
                    <a:srgbClr val="5C1515">
                      <a:alpha val="89999"/>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grpSp>
        <p:pic>
          <p:nvPicPr>
            <p:cNvPr id="20519" name="Picture 39"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 y="4"/>
              <a:ext cx="359" cy="1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20520" name="Rectangle 40"/>
          <p:cNvSpPr>
            <a:spLocks noChangeArrowheads="1"/>
          </p:cNvSpPr>
          <p:nvPr/>
        </p:nvSpPr>
        <p:spPr bwMode="auto">
          <a:xfrm>
            <a:off x="4922838" y="3525838"/>
            <a:ext cx="32194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r>
              <a:rPr lang="en-US" altLang="zh-CN">
                <a:solidFill>
                  <a:srgbClr val="000000"/>
                </a:solidFill>
                <a:ea typeface="宋体" pitchFamily="2" charset="-122"/>
              </a:rPr>
              <a:t>B.</a:t>
            </a:r>
            <a:r>
              <a:rPr lang="en-US" altLang="zh-CN" b="0">
                <a:solidFill>
                  <a:srgbClr val="000000"/>
                </a:solidFill>
                <a:ea typeface="宋体" pitchFamily="2" charset="-122"/>
              </a:rPr>
              <a:t> </a:t>
            </a:r>
            <a:r>
              <a:rPr lang="zh-CN" altLang="en-US" b="0">
                <a:solidFill>
                  <a:srgbClr val="000000"/>
                </a:solidFill>
                <a:ea typeface="宋体" pitchFamily="2" charset="-122"/>
              </a:rPr>
              <a:t>添加文字信息添加文字信息</a:t>
            </a:r>
          </a:p>
        </p:txBody>
      </p:sp>
      <p:sp>
        <p:nvSpPr>
          <p:cNvPr id="20521" name="AutoShape 41"/>
          <p:cNvSpPr>
            <a:spLocks noChangeArrowheads="1"/>
          </p:cNvSpPr>
          <p:nvPr/>
        </p:nvSpPr>
        <p:spPr bwMode="auto">
          <a:xfrm>
            <a:off x="4310063" y="4200525"/>
            <a:ext cx="4038600" cy="592138"/>
          </a:xfrm>
          <a:prstGeom prst="roundRect">
            <a:avLst>
              <a:gd name="adj" fmla="val 50000"/>
            </a:avLst>
          </a:prstGeom>
          <a:gradFill rotWithShape="1">
            <a:gsLst>
              <a:gs pos="0">
                <a:srgbClr val="000000"/>
              </a:gs>
              <a:gs pos="100000">
                <a:srgbClr val="FFFFFF"/>
              </a:gs>
            </a:gsLst>
            <a:lin ang="0" scaled="1"/>
          </a:gradFill>
          <a:ln w="28575" cap="flat" cmpd="sng">
            <a:solidFill>
              <a:srgbClr val="EAEAEA"/>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grpSp>
        <p:nvGrpSpPr>
          <p:cNvPr id="20522" name="Group 42"/>
          <p:cNvGrpSpPr>
            <a:grpSpLocks/>
          </p:cNvGrpSpPr>
          <p:nvPr/>
        </p:nvGrpSpPr>
        <p:grpSpPr bwMode="auto">
          <a:xfrm>
            <a:off x="4267200" y="4219575"/>
            <a:ext cx="552450" cy="584200"/>
            <a:chOff x="0" y="0"/>
            <a:chExt cx="454" cy="480"/>
          </a:xfrm>
        </p:grpSpPr>
        <p:grpSp>
          <p:nvGrpSpPr>
            <p:cNvPr id="20523" name="Group 43"/>
            <p:cNvGrpSpPr>
              <a:grpSpLocks/>
            </p:cNvGrpSpPr>
            <p:nvPr/>
          </p:nvGrpSpPr>
          <p:grpSpPr bwMode="auto">
            <a:xfrm>
              <a:off x="0" y="3"/>
              <a:ext cx="454" cy="482"/>
              <a:chOff x="0" y="0"/>
              <a:chExt cx="1042" cy="1102"/>
            </a:xfrm>
          </p:grpSpPr>
          <p:pic>
            <p:nvPicPr>
              <p:cNvPr id="20524" name="Picture 44" descr="light_shadow"/>
              <p:cNvPicPr>
                <a:picLocks noChangeAspect="1" noChangeArrowheads="1"/>
              </p:cNvPicPr>
              <p:nvPr/>
            </p:nvPicPr>
            <p:blipFill>
              <a:blip r:embed="rId2">
                <a:lum bright="-78000" contrast="-78000"/>
                <a:extLst>
                  <a:ext uri="{28A0092B-C50C-407E-A947-70E740481C1C}">
                    <a14:useLocalDpi xmlns:a14="http://schemas.microsoft.com/office/drawing/2010/main" val="0"/>
                  </a:ext>
                </a:extLst>
              </a:blip>
              <a:srcRect/>
              <a:stretch>
                <a:fillRect/>
              </a:stretch>
            </p:blipFill>
            <p:spPr bwMode="auto">
              <a:xfrm>
                <a:off x="99" y="864"/>
                <a:ext cx="858" cy="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525" name="Picture 45" descr="circuler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42" cy="10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26" name="Oval 46"/>
              <p:cNvSpPr>
                <a:spLocks noChangeArrowheads="1"/>
              </p:cNvSpPr>
              <p:nvPr/>
            </p:nvSpPr>
            <p:spPr bwMode="auto">
              <a:xfrm>
                <a:off x="0" y="0"/>
                <a:ext cx="1036" cy="1018"/>
              </a:xfrm>
              <a:prstGeom prst="ellipse">
                <a:avLst/>
              </a:prstGeom>
              <a:gradFill rotWithShape="1">
                <a:gsLst>
                  <a:gs pos="0">
                    <a:srgbClr val="440005">
                      <a:alpha val="89999"/>
                    </a:srgbClr>
                  </a:gs>
                  <a:gs pos="50000">
                    <a:srgbClr val="BC000D">
                      <a:alpha val="54999"/>
                    </a:srgbClr>
                  </a:gs>
                  <a:gs pos="100000">
                    <a:srgbClr val="440005">
                      <a:alpha val="89999"/>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grpSp>
        <p:pic>
          <p:nvPicPr>
            <p:cNvPr id="20527" name="Picture 47"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 y="4"/>
              <a:ext cx="359" cy="1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20528" name="Rectangle 48"/>
          <p:cNvSpPr>
            <a:spLocks noChangeArrowheads="1"/>
          </p:cNvSpPr>
          <p:nvPr/>
        </p:nvSpPr>
        <p:spPr bwMode="auto">
          <a:xfrm>
            <a:off x="4922838" y="4302125"/>
            <a:ext cx="32194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r>
              <a:rPr lang="en-US" altLang="zh-CN">
                <a:solidFill>
                  <a:srgbClr val="000000"/>
                </a:solidFill>
                <a:ea typeface="宋体" pitchFamily="2" charset="-122"/>
              </a:rPr>
              <a:t>C.</a:t>
            </a:r>
            <a:r>
              <a:rPr lang="en-US" altLang="zh-CN" b="0">
                <a:solidFill>
                  <a:srgbClr val="000000"/>
                </a:solidFill>
                <a:ea typeface="宋体" pitchFamily="2" charset="-122"/>
              </a:rPr>
              <a:t> </a:t>
            </a:r>
            <a:r>
              <a:rPr lang="zh-CN" altLang="en-US" b="0">
                <a:solidFill>
                  <a:srgbClr val="000000"/>
                </a:solidFill>
                <a:ea typeface="宋体" pitchFamily="2" charset="-122"/>
              </a:rPr>
              <a:t>添加文字信息添加文字信息</a:t>
            </a:r>
          </a:p>
        </p:txBody>
      </p:sp>
      <p:sp>
        <p:nvSpPr>
          <p:cNvPr id="20529" name="AutoShape 49"/>
          <p:cNvSpPr>
            <a:spLocks noChangeArrowheads="1"/>
          </p:cNvSpPr>
          <p:nvPr/>
        </p:nvSpPr>
        <p:spPr bwMode="auto">
          <a:xfrm>
            <a:off x="4310063" y="4937125"/>
            <a:ext cx="4038600" cy="592138"/>
          </a:xfrm>
          <a:prstGeom prst="roundRect">
            <a:avLst>
              <a:gd name="adj" fmla="val 50000"/>
            </a:avLst>
          </a:prstGeom>
          <a:gradFill rotWithShape="1">
            <a:gsLst>
              <a:gs pos="0">
                <a:srgbClr val="000000"/>
              </a:gs>
              <a:gs pos="100000">
                <a:srgbClr val="FFFFFF"/>
              </a:gs>
            </a:gsLst>
            <a:lin ang="0" scaled="1"/>
          </a:gradFill>
          <a:ln w="28575" cap="flat" cmpd="sng">
            <a:solidFill>
              <a:srgbClr val="EAEAEA"/>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grpSp>
        <p:nvGrpSpPr>
          <p:cNvPr id="20530" name="Group 50"/>
          <p:cNvGrpSpPr>
            <a:grpSpLocks/>
          </p:cNvGrpSpPr>
          <p:nvPr/>
        </p:nvGrpSpPr>
        <p:grpSpPr bwMode="auto">
          <a:xfrm>
            <a:off x="4267200" y="4956175"/>
            <a:ext cx="552450" cy="584200"/>
            <a:chOff x="0" y="0"/>
            <a:chExt cx="454" cy="480"/>
          </a:xfrm>
        </p:grpSpPr>
        <p:grpSp>
          <p:nvGrpSpPr>
            <p:cNvPr id="20531" name="Group 51"/>
            <p:cNvGrpSpPr>
              <a:grpSpLocks/>
            </p:cNvGrpSpPr>
            <p:nvPr/>
          </p:nvGrpSpPr>
          <p:grpSpPr bwMode="auto">
            <a:xfrm>
              <a:off x="0" y="3"/>
              <a:ext cx="454" cy="482"/>
              <a:chOff x="0" y="0"/>
              <a:chExt cx="1042" cy="1102"/>
            </a:xfrm>
          </p:grpSpPr>
          <p:pic>
            <p:nvPicPr>
              <p:cNvPr id="20532" name="Picture 52" descr="light_shadow"/>
              <p:cNvPicPr>
                <a:picLocks noChangeAspect="1" noChangeArrowheads="1"/>
              </p:cNvPicPr>
              <p:nvPr/>
            </p:nvPicPr>
            <p:blipFill>
              <a:blip r:embed="rId2">
                <a:lum bright="-78000" contrast="-78000"/>
                <a:extLst>
                  <a:ext uri="{28A0092B-C50C-407E-A947-70E740481C1C}">
                    <a14:useLocalDpi xmlns:a14="http://schemas.microsoft.com/office/drawing/2010/main" val="0"/>
                  </a:ext>
                </a:extLst>
              </a:blip>
              <a:srcRect/>
              <a:stretch>
                <a:fillRect/>
              </a:stretch>
            </p:blipFill>
            <p:spPr bwMode="auto">
              <a:xfrm>
                <a:off x="99" y="864"/>
                <a:ext cx="858" cy="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533" name="Picture 53" descr="circuler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42" cy="10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34" name="Oval 54"/>
              <p:cNvSpPr>
                <a:spLocks noChangeArrowheads="1"/>
              </p:cNvSpPr>
              <p:nvPr/>
            </p:nvSpPr>
            <p:spPr bwMode="auto">
              <a:xfrm>
                <a:off x="0" y="0"/>
                <a:ext cx="1036" cy="1018"/>
              </a:xfrm>
              <a:prstGeom prst="ellipse">
                <a:avLst/>
              </a:prstGeom>
              <a:gradFill rotWithShape="1">
                <a:gsLst>
                  <a:gs pos="0">
                    <a:srgbClr val="5C0208">
                      <a:alpha val="89999"/>
                    </a:srgbClr>
                  </a:gs>
                  <a:gs pos="50000">
                    <a:srgbClr val="FF0517">
                      <a:alpha val="54999"/>
                    </a:srgbClr>
                  </a:gs>
                  <a:gs pos="100000">
                    <a:srgbClr val="5C0208">
                      <a:alpha val="89999"/>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grpSp>
        <p:pic>
          <p:nvPicPr>
            <p:cNvPr id="20535" name="Picture 55"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 y="4"/>
              <a:ext cx="359" cy="1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20536" name="Rectangle 56"/>
          <p:cNvSpPr>
            <a:spLocks noChangeArrowheads="1"/>
          </p:cNvSpPr>
          <p:nvPr/>
        </p:nvSpPr>
        <p:spPr bwMode="auto">
          <a:xfrm>
            <a:off x="4922838" y="5038725"/>
            <a:ext cx="32194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r>
              <a:rPr lang="en-US" altLang="zh-CN">
                <a:solidFill>
                  <a:srgbClr val="000000"/>
                </a:solidFill>
                <a:ea typeface="宋体" pitchFamily="2" charset="-122"/>
              </a:rPr>
              <a:t>D.</a:t>
            </a:r>
            <a:r>
              <a:rPr lang="en-US" altLang="zh-CN" b="0">
                <a:solidFill>
                  <a:srgbClr val="000000"/>
                </a:solidFill>
                <a:ea typeface="宋体" pitchFamily="2" charset="-122"/>
              </a:rPr>
              <a:t> </a:t>
            </a:r>
            <a:r>
              <a:rPr lang="zh-CN" altLang="en-US" b="0">
                <a:solidFill>
                  <a:srgbClr val="000000"/>
                </a:solidFill>
                <a:ea typeface="宋体" pitchFamily="2" charset="-122"/>
              </a:rPr>
              <a:t>添加文字信息添加文字信息</a:t>
            </a:r>
          </a:p>
        </p:txBody>
      </p:sp>
    </p:spTree>
  </p:cSld>
  <p:clrMapOvr>
    <a:masterClrMapping/>
  </p:clrMapOvr>
  <p:transition advClick="0" advTm="1000">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0483"/>
                                        </p:tgtEl>
                                        <p:attrNameLst>
                                          <p:attrName>style.visibility</p:attrName>
                                        </p:attrNameLst>
                                      </p:cBhvr>
                                      <p:to>
                                        <p:strVal val="visible"/>
                                      </p:to>
                                    </p:set>
                                    <p:animEffect transition="in" filter="slide(fromBottom)">
                                      <p:cBhvr>
                                        <p:cTn id="7" dur="1000"/>
                                        <p:tgtEl>
                                          <p:spTgt spid="20483"/>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20484"/>
                                        </p:tgtEl>
                                        <p:attrNameLst>
                                          <p:attrName>style.visibility</p:attrName>
                                        </p:attrNameLst>
                                      </p:cBhvr>
                                      <p:to>
                                        <p:strVal val="visible"/>
                                      </p:to>
                                    </p:set>
                                    <p:animEffect transition="in" filter="slide(fromBottom)">
                                      <p:cBhvr>
                                        <p:cTn id="10" dur="1000"/>
                                        <p:tgtEl>
                                          <p:spTgt spid="20484"/>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20485"/>
                                        </p:tgtEl>
                                        <p:attrNameLst>
                                          <p:attrName>style.visibility</p:attrName>
                                        </p:attrNameLst>
                                      </p:cBhvr>
                                      <p:to>
                                        <p:strVal val="visible"/>
                                      </p:to>
                                    </p:set>
                                    <p:animEffect transition="in" filter="slide(fromBottom)">
                                      <p:cBhvr>
                                        <p:cTn id="13" dur="1000"/>
                                        <p:tgtEl>
                                          <p:spTgt spid="20485"/>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20486"/>
                                        </p:tgtEl>
                                        <p:attrNameLst>
                                          <p:attrName>style.visibility</p:attrName>
                                        </p:attrNameLst>
                                      </p:cBhvr>
                                      <p:to>
                                        <p:strVal val="visible"/>
                                      </p:to>
                                    </p:set>
                                    <p:animEffect transition="in" filter="slide(fromBottom)">
                                      <p:cBhvr>
                                        <p:cTn id="16" dur="1000"/>
                                        <p:tgtEl>
                                          <p:spTgt spid="20486"/>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20487"/>
                                        </p:tgtEl>
                                        <p:attrNameLst>
                                          <p:attrName>style.visibility</p:attrName>
                                        </p:attrNameLst>
                                      </p:cBhvr>
                                      <p:to>
                                        <p:strVal val="visible"/>
                                      </p:to>
                                    </p:set>
                                    <p:animEffect transition="in" filter="slide(fromBottom)">
                                      <p:cBhvr>
                                        <p:cTn id="19" dur="1000"/>
                                        <p:tgtEl>
                                          <p:spTgt spid="20487"/>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0500"/>
                                        </p:tgtEl>
                                        <p:attrNameLst>
                                          <p:attrName>style.visibility</p:attrName>
                                        </p:attrNameLst>
                                      </p:cBhvr>
                                      <p:to>
                                        <p:strVal val="visible"/>
                                      </p:to>
                                    </p:set>
                                    <p:animEffect transition="in" filter="slide(fromBottom)">
                                      <p:cBhvr>
                                        <p:cTn id="22" dur="1000"/>
                                        <p:tgtEl>
                                          <p:spTgt spid="2050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20501"/>
                                        </p:tgtEl>
                                        <p:attrNameLst>
                                          <p:attrName>style.visibility</p:attrName>
                                        </p:attrNameLst>
                                      </p:cBhvr>
                                      <p:to>
                                        <p:strVal val="visible"/>
                                      </p:to>
                                    </p:set>
                                    <p:animEffect transition="in" filter="slide(fromBottom)">
                                      <p:cBhvr>
                                        <p:cTn id="27" dur="1000"/>
                                        <p:tgtEl>
                                          <p:spTgt spid="20501"/>
                                        </p:tgtEl>
                                      </p:cBhvr>
                                    </p:animEffect>
                                  </p:childTnLst>
                                </p:cTn>
                              </p:par>
                              <p:par>
                                <p:cTn id="28" presetID="12" presetClass="entr" presetSubtype="4" fill="hold" nodeType="withEffect">
                                  <p:stCondLst>
                                    <p:cond delay="0"/>
                                  </p:stCondLst>
                                  <p:childTnLst>
                                    <p:set>
                                      <p:cBhvr>
                                        <p:cTn id="29" dur="1" fill="hold">
                                          <p:stCondLst>
                                            <p:cond delay="0"/>
                                          </p:stCondLst>
                                        </p:cTn>
                                        <p:tgtEl>
                                          <p:spTgt spid="20488"/>
                                        </p:tgtEl>
                                        <p:attrNameLst>
                                          <p:attrName>style.visibility</p:attrName>
                                        </p:attrNameLst>
                                      </p:cBhvr>
                                      <p:to>
                                        <p:strVal val="visible"/>
                                      </p:to>
                                    </p:set>
                                    <p:animEffect transition="in" filter="slide(fromBottom)">
                                      <p:cBhvr>
                                        <p:cTn id="30" dur="1000"/>
                                        <p:tgtEl>
                                          <p:spTgt spid="2048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2" presetClass="entr" presetSubtype="4" fill="hold" nodeType="clickEffect">
                                  <p:stCondLst>
                                    <p:cond delay="0"/>
                                  </p:stCondLst>
                                  <p:childTnLst>
                                    <p:set>
                                      <p:cBhvr>
                                        <p:cTn id="34" dur="1" fill="hold">
                                          <p:stCondLst>
                                            <p:cond delay="0"/>
                                          </p:stCondLst>
                                        </p:cTn>
                                        <p:tgtEl>
                                          <p:spTgt spid="20491"/>
                                        </p:tgtEl>
                                        <p:attrNameLst>
                                          <p:attrName>style.visibility</p:attrName>
                                        </p:attrNameLst>
                                      </p:cBhvr>
                                      <p:to>
                                        <p:strVal val="visible"/>
                                      </p:to>
                                    </p:set>
                                    <p:animEffect transition="in" filter="slide(fromBottom)">
                                      <p:cBhvr>
                                        <p:cTn id="35" dur="500"/>
                                        <p:tgtEl>
                                          <p:spTgt spid="20491"/>
                                        </p:tgtEl>
                                      </p:cBhvr>
                                    </p:animEffect>
                                  </p:childTnLst>
                                </p:cTn>
                              </p:par>
                              <p:par>
                                <p:cTn id="36" presetID="12" presetClass="entr" presetSubtype="4" fill="hold" grpId="0" nodeType="withEffect">
                                  <p:stCondLst>
                                    <p:cond delay="0"/>
                                  </p:stCondLst>
                                  <p:childTnLst>
                                    <p:set>
                                      <p:cBhvr>
                                        <p:cTn id="37" dur="1" fill="hold">
                                          <p:stCondLst>
                                            <p:cond delay="0"/>
                                          </p:stCondLst>
                                        </p:cTn>
                                        <p:tgtEl>
                                          <p:spTgt spid="20502"/>
                                        </p:tgtEl>
                                        <p:attrNameLst>
                                          <p:attrName>style.visibility</p:attrName>
                                        </p:attrNameLst>
                                      </p:cBhvr>
                                      <p:to>
                                        <p:strVal val="visible"/>
                                      </p:to>
                                    </p:set>
                                    <p:animEffect transition="in" filter="slide(fromBottom)">
                                      <p:cBhvr>
                                        <p:cTn id="38" dur="500"/>
                                        <p:tgtEl>
                                          <p:spTgt spid="2050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2" presetClass="entr" presetSubtype="4" fill="hold" nodeType="clickEffect">
                                  <p:stCondLst>
                                    <p:cond delay="0"/>
                                  </p:stCondLst>
                                  <p:childTnLst>
                                    <p:set>
                                      <p:cBhvr>
                                        <p:cTn id="42" dur="1" fill="hold">
                                          <p:stCondLst>
                                            <p:cond delay="0"/>
                                          </p:stCondLst>
                                        </p:cTn>
                                        <p:tgtEl>
                                          <p:spTgt spid="20494"/>
                                        </p:tgtEl>
                                        <p:attrNameLst>
                                          <p:attrName>style.visibility</p:attrName>
                                        </p:attrNameLst>
                                      </p:cBhvr>
                                      <p:to>
                                        <p:strVal val="visible"/>
                                      </p:to>
                                    </p:set>
                                    <p:animEffect transition="in" filter="slide(fromBottom)">
                                      <p:cBhvr>
                                        <p:cTn id="43" dur="500"/>
                                        <p:tgtEl>
                                          <p:spTgt spid="20494"/>
                                        </p:tgtEl>
                                      </p:cBhvr>
                                    </p:animEffect>
                                  </p:childTnLst>
                                </p:cTn>
                              </p:par>
                              <p:par>
                                <p:cTn id="44" presetID="12" presetClass="entr" presetSubtype="4" fill="hold" grpId="0" nodeType="withEffect">
                                  <p:stCondLst>
                                    <p:cond delay="0"/>
                                  </p:stCondLst>
                                  <p:childTnLst>
                                    <p:set>
                                      <p:cBhvr>
                                        <p:cTn id="45" dur="1" fill="hold">
                                          <p:stCondLst>
                                            <p:cond delay="0"/>
                                          </p:stCondLst>
                                        </p:cTn>
                                        <p:tgtEl>
                                          <p:spTgt spid="20503"/>
                                        </p:tgtEl>
                                        <p:attrNameLst>
                                          <p:attrName>style.visibility</p:attrName>
                                        </p:attrNameLst>
                                      </p:cBhvr>
                                      <p:to>
                                        <p:strVal val="visible"/>
                                      </p:to>
                                    </p:set>
                                    <p:animEffect transition="in" filter="slide(fromBottom)">
                                      <p:cBhvr>
                                        <p:cTn id="46" dur="500"/>
                                        <p:tgtEl>
                                          <p:spTgt spid="20503"/>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2" presetClass="entr" presetSubtype="4" fill="hold" nodeType="clickEffect">
                                  <p:stCondLst>
                                    <p:cond delay="0"/>
                                  </p:stCondLst>
                                  <p:childTnLst>
                                    <p:set>
                                      <p:cBhvr>
                                        <p:cTn id="50" dur="1" fill="hold">
                                          <p:stCondLst>
                                            <p:cond delay="0"/>
                                          </p:stCondLst>
                                        </p:cTn>
                                        <p:tgtEl>
                                          <p:spTgt spid="20497"/>
                                        </p:tgtEl>
                                        <p:attrNameLst>
                                          <p:attrName>style.visibility</p:attrName>
                                        </p:attrNameLst>
                                      </p:cBhvr>
                                      <p:to>
                                        <p:strVal val="visible"/>
                                      </p:to>
                                    </p:set>
                                    <p:animEffect transition="in" filter="slide(fromBottom)">
                                      <p:cBhvr>
                                        <p:cTn id="51" dur="500"/>
                                        <p:tgtEl>
                                          <p:spTgt spid="20497"/>
                                        </p:tgtEl>
                                      </p:cBhvr>
                                    </p:animEffect>
                                  </p:childTnLst>
                                </p:cTn>
                              </p:par>
                              <p:par>
                                <p:cTn id="52" presetID="12" presetClass="entr" presetSubtype="4" fill="hold" grpId="0" nodeType="withEffect">
                                  <p:stCondLst>
                                    <p:cond delay="0"/>
                                  </p:stCondLst>
                                  <p:childTnLst>
                                    <p:set>
                                      <p:cBhvr>
                                        <p:cTn id="53" dur="1" fill="hold">
                                          <p:stCondLst>
                                            <p:cond delay="0"/>
                                          </p:stCondLst>
                                        </p:cTn>
                                        <p:tgtEl>
                                          <p:spTgt spid="20504"/>
                                        </p:tgtEl>
                                        <p:attrNameLst>
                                          <p:attrName>style.visibility</p:attrName>
                                        </p:attrNameLst>
                                      </p:cBhvr>
                                      <p:to>
                                        <p:strVal val="visible"/>
                                      </p:to>
                                    </p:set>
                                    <p:animEffect transition="in" filter="slide(fromBottom)">
                                      <p:cBhvr>
                                        <p:cTn id="54" dur="500"/>
                                        <p:tgtEl>
                                          <p:spTgt spid="20504"/>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2" presetClass="entr" presetSubtype="8" fill="hold" grpId="0" nodeType="clickEffect">
                                  <p:stCondLst>
                                    <p:cond delay="0"/>
                                  </p:stCondLst>
                                  <p:childTnLst>
                                    <p:set>
                                      <p:cBhvr>
                                        <p:cTn id="58" dur="1" fill="hold">
                                          <p:stCondLst>
                                            <p:cond delay="0"/>
                                          </p:stCondLst>
                                        </p:cTn>
                                        <p:tgtEl>
                                          <p:spTgt spid="20505"/>
                                        </p:tgtEl>
                                        <p:attrNameLst>
                                          <p:attrName>style.visibility</p:attrName>
                                        </p:attrNameLst>
                                      </p:cBhvr>
                                      <p:to>
                                        <p:strVal val="visible"/>
                                      </p:to>
                                    </p:set>
                                    <p:animEffect transition="in" filter="slide(fromLeft)">
                                      <p:cBhvr>
                                        <p:cTn id="59" dur="1000"/>
                                        <p:tgtEl>
                                          <p:spTgt spid="20505"/>
                                        </p:tgtEl>
                                      </p:cBhvr>
                                    </p:animEffect>
                                  </p:childTnLst>
                                </p:cTn>
                              </p:par>
                              <p:par>
                                <p:cTn id="60" presetID="12" presetClass="entr" presetSubtype="8" fill="hold" nodeType="withEffect">
                                  <p:stCondLst>
                                    <p:cond delay="0"/>
                                  </p:stCondLst>
                                  <p:childTnLst>
                                    <p:set>
                                      <p:cBhvr>
                                        <p:cTn id="61" dur="1" fill="hold">
                                          <p:stCondLst>
                                            <p:cond delay="0"/>
                                          </p:stCondLst>
                                        </p:cTn>
                                        <p:tgtEl>
                                          <p:spTgt spid="20506"/>
                                        </p:tgtEl>
                                        <p:attrNameLst>
                                          <p:attrName>style.visibility</p:attrName>
                                        </p:attrNameLst>
                                      </p:cBhvr>
                                      <p:to>
                                        <p:strVal val="visible"/>
                                      </p:to>
                                    </p:set>
                                    <p:animEffect transition="in" filter="slide(fromLeft)">
                                      <p:cBhvr>
                                        <p:cTn id="62" dur="1000"/>
                                        <p:tgtEl>
                                          <p:spTgt spid="20506"/>
                                        </p:tgtEl>
                                      </p:cBhvr>
                                    </p:animEffect>
                                  </p:childTnLst>
                                </p:cTn>
                              </p:par>
                              <p:par>
                                <p:cTn id="63" presetID="12" presetClass="entr" presetSubtype="8" fill="hold" grpId="0" nodeType="withEffect">
                                  <p:stCondLst>
                                    <p:cond delay="0"/>
                                  </p:stCondLst>
                                  <p:childTnLst>
                                    <p:set>
                                      <p:cBhvr>
                                        <p:cTn id="64" dur="1" fill="hold">
                                          <p:stCondLst>
                                            <p:cond delay="0"/>
                                          </p:stCondLst>
                                        </p:cTn>
                                        <p:tgtEl>
                                          <p:spTgt spid="20512"/>
                                        </p:tgtEl>
                                        <p:attrNameLst>
                                          <p:attrName>style.visibility</p:attrName>
                                        </p:attrNameLst>
                                      </p:cBhvr>
                                      <p:to>
                                        <p:strVal val="visible"/>
                                      </p:to>
                                    </p:set>
                                    <p:animEffect transition="in" filter="slide(fromLeft)">
                                      <p:cBhvr>
                                        <p:cTn id="65" dur="1000"/>
                                        <p:tgtEl>
                                          <p:spTgt spid="20512"/>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12" presetClass="entr" presetSubtype="8" fill="hold" grpId="0" nodeType="clickEffect">
                                  <p:stCondLst>
                                    <p:cond delay="0"/>
                                  </p:stCondLst>
                                  <p:childTnLst>
                                    <p:set>
                                      <p:cBhvr>
                                        <p:cTn id="69" dur="1" fill="hold">
                                          <p:stCondLst>
                                            <p:cond delay="0"/>
                                          </p:stCondLst>
                                        </p:cTn>
                                        <p:tgtEl>
                                          <p:spTgt spid="20513"/>
                                        </p:tgtEl>
                                        <p:attrNameLst>
                                          <p:attrName>style.visibility</p:attrName>
                                        </p:attrNameLst>
                                      </p:cBhvr>
                                      <p:to>
                                        <p:strVal val="visible"/>
                                      </p:to>
                                    </p:set>
                                    <p:animEffect transition="in" filter="slide(fromLeft)">
                                      <p:cBhvr>
                                        <p:cTn id="70" dur="1000"/>
                                        <p:tgtEl>
                                          <p:spTgt spid="20513"/>
                                        </p:tgtEl>
                                      </p:cBhvr>
                                    </p:animEffect>
                                  </p:childTnLst>
                                </p:cTn>
                              </p:par>
                              <p:par>
                                <p:cTn id="71" presetID="12" presetClass="entr" presetSubtype="8" fill="hold" nodeType="withEffect">
                                  <p:stCondLst>
                                    <p:cond delay="0"/>
                                  </p:stCondLst>
                                  <p:childTnLst>
                                    <p:set>
                                      <p:cBhvr>
                                        <p:cTn id="72" dur="1" fill="hold">
                                          <p:stCondLst>
                                            <p:cond delay="0"/>
                                          </p:stCondLst>
                                        </p:cTn>
                                        <p:tgtEl>
                                          <p:spTgt spid="20514"/>
                                        </p:tgtEl>
                                        <p:attrNameLst>
                                          <p:attrName>style.visibility</p:attrName>
                                        </p:attrNameLst>
                                      </p:cBhvr>
                                      <p:to>
                                        <p:strVal val="visible"/>
                                      </p:to>
                                    </p:set>
                                    <p:animEffect transition="in" filter="slide(fromLeft)">
                                      <p:cBhvr>
                                        <p:cTn id="73" dur="1000"/>
                                        <p:tgtEl>
                                          <p:spTgt spid="20514"/>
                                        </p:tgtEl>
                                      </p:cBhvr>
                                    </p:animEffect>
                                  </p:childTnLst>
                                </p:cTn>
                              </p:par>
                              <p:par>
                                <p:cTn id="74" presetID="12" presetClass="entr" presetSubtype="8" fill="hold" grpId="0" nodeType="withEffect">
                                  <p:stCondLst>
                                    <p:cond delay="0"/>
                                  </p:stCondLst>
                                  <p:childTnLst>
                                    <p:set>
                                      <p:cBhvr>
                                        <p:cTn id="75" dur="1" fill="hold">
                                          <p:stCondLst>
                                            <p:cond delay="0"/>
                                          </p:stCondLst>
                                        </p:cTn>
                                        <p:tgtEl>
                                          <p:spTgt spid="20520"/>
                                        </p:tgtEl>
                                        <p:attrNameLst>
                                          <p:attrName>style.visibility</p:attrName>
                                        </p:attrNameLst>
                                      </p:cBhvr>
                                      <p:to>
                                        <p:strVal val="visible"/>
                                      </p:to>
                                    </p:set>
                                    <p:animEffect transition="in" filter="slide(fromLeft)">
                                      <p:cBhvr>
                                        <p:cTn id="76" dur="1000"/>
                                        <p:tgtEl>
                                          <p:spTgt spid="20520"/>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12" presetClass="entr" presetSubtype="8" fill="hold" grpId="0" nodeType="clickEffect">
                                  <p:stCondLst>
                                    <p:cond delay="0"/>
                                  </p:stCondLst>
                                  <p:childTnLst>
                                    <p:set>
                                      <p:cBhvr>
                                        <p:cTn id="80" dur="1" fill="hold">
                                          <p:stCondLst>
                                            <p:cond delay="0"/>
                                          </p:stCondLst>
                                        </p:cTn>
                                        <p:tgtEl>
                                          <p:spTgt spid="20521"/>
                                        </p:tgtEl>
                                        <p:attrNameLst>
                                          <p:attrName>style.visibility</p:attrName>
                                        </p:attrNameLst>
                                      </p:cBhvr>
                                      <p:to>
                                        <p:strVal val="visible"/>
                                      </p:to>
                                    </p:set>
                                    <p:animEffect transition="in" filter="slide(fromLeft)">
                                      <p:cBhvr>
                                        <p:cTn id="81" dur="1000"/>
                                        <p:tgtEl>
                                          <p:spTgt spid="20521"/>
                                        </p:tgtEl>
                                      </p:cBhvr>
                                    </p:animEffect>
                                  </p:childTnLst>
                                </p:cTn>
                              </p:par>
                              <p:par>
                                <p:cTn id="82" presetID="12" presetClass="entr" presetSubtype="8" fill="hold" nodeType="withEffect">
                                  <p:stCondLst>
                                    <p:cond delay="0"/>
                                  </p:stCondLst>
                                  <p:childTnLst>
                                    <p:set>
                                      <p:cBhvr>
                                        <p:cTn id="83" dur="1" fill="hold">
                                          <p:stCondLst>
                                            <p:cond delay="0"/>
                                          </p:stCondLst>
                                        </p:cTn>
                                        <p:tgtEl>
                                          <p:spTgt spid="20522"/>
                                        </p:tgtEl>
                                        <p:attrNameLst>
                                          <p:attrName>style.visibility</p:attrName>
                                        </p:attrNameLst>
                                      </p:cBhvr>
                                      <p:to>
                                        <p:strVal val="visible"/>
                                      </p:to>
                                    </p:set>
                                    <p:animEffect transition="in" filter="slide(fromLeft)">
                                      <p:cBhvr>
                                        <p:cTn id="84" dur="1000"/>
                                        <p:tgtEl>
                                          <p:spTgt spid="20522"/>
                                        </p:tgtEl>
                                      </p:cBhvr>
                                    </p:animEffect>
                                  </p:childTnLst>
                                </p:cTn>
                              </p:par>
                              <p:par>
                                <p:cTn id="85" presetID="12" presetClass="entr" presetSubtype="8" fill="hold" grpId="0" nodeType="withEffect">
                                  <p:stCondLst>
                                    <p:cond delay="0"/>
                                  </p:stCondLst>
                                  <p:childTnLst>
                                    <p:set>
                                      <p:cBhvr>
                                        <p:cTn id="86" dur="1" fill="hold">
                                          <p:stCondLst>
                                            <p:cond delay="0"/>
                                          </p:stCondLst>
                                        </p:cTn>
                                        <p:tgtEl>
                                          <p:spTgt spid="20528"/>
                                        </p:tgtEl>
                                        <p:attrNameLst>
                                          <p:attrName>style.visibility</p:attrName>
                                        </p:attrNameLst>
                                      </p:cBhvr>
                                      <p:to>
                                        <p:strVal val="visible"/>
                                      </p:to>
                                    </p:set>
                                    <p:animEffect transition="in" filter="slide(fromLeft)">
                                      <p:cBhvr>
                                        <p:cTn id="87" dur="1000"/>
                                        <p:tgtEl>
                                          <p:spTgt spid="20528"/>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12" presetClass="entr" presetSubtype="8" fill="hold" grpId="0" nodeType="clickEffect">
                                  <p:stCondLst>
                                    <p:cond delay="0"/>
                                  </p:stCondLst>
                                  <p:childTnLst>
                                    <p:set>
                                      <p:cBhvr>
                                        <p:cTn id="91" dur="1" fill="hold">
                                          <p:stCondLst>
                                            <p:cond delay="0"/>
                                          </p:stCondLst>
                                        </p:cTn>
                                        <p:tgtEl>
                                          <p:spTgt spid="20529"/>
                                        </p:tgtEl>
                                        <p:attrNameLst>
                                          <p:attrName>style.visibility</p:attrName>
                                        </p:attrNameLst>
                                      </p:cBhvr>
                                      <p:to>
                                        <p:strVal val="visible"/>
                                      </p:to>
                                    </p:set>
                                    <p:animEffect transition="in" filter="slide(fromLeft)">
                                      <p:cBhvr>
                                        <p:cTn id="92" dur="1000"/>
                                        <p:tgtEl>
                                          <p:spTgt spid="20529"/>
                                        </p:tgtEl>
                                      </p:cBhvr>
                                    </p:animEffect>
                                  </p:childTnLst>
                                </p:cTn>
                              </p:par>
                              <p:par>
                                <p:cTn id="93" presetID="12" presetClass="entr" presetSubtype="8" fill="hold" nodeType="withEffect">
                                  <p:stCondLst>
                                    <p:cond delay="0"/>
                                  </p:stCondLst>
                                  <p:childTnLst>
                                    <p:set>
                                      <p:cBhvr>
                                        <p:cTn id="94" dur="1" fill="hold">
                                          <p:stCondLst>
                                            <p:cond delay="0"/>
                                          </p:stCondLst>
                                        </p:cTn>
                                        <p:tgtEl>
                                          <p:spTgt spid="20530"/>
                                        </p:tgtEl>
                                        <p:attrNameLst>
                                          <p:attrName>style.visibility</p:attrName>
                                        </p:attrNameLst>
                                      </p:cBhvr>
                                      <p:to>
                                        <p:strVal val="visible"/>
                                      </p:to>
                                    </p:set>
                                    <p:animEffect transition="in" filter="slide(fromLeft)">
                                      <p:cBhvr>
                                        <p:cTn id="95" dur="1000"/>
                                        <p:tgtEl>
                                          <p:spTgt spid="20530"/>
                                        </p:tgtEl>
                                      </p:cBhvr>
                                    </p:animEffect>
                                  </p:childTnLst>
                                </p:cTn>
                              </p:par>
                              <p:par>
                                <p:cTn id="96" presetID="12" presetClass="entr" presetSubtype="8" fill="hold" grpId="0" nodeType="withEffect">
                                  <p:stCondLst>
                                    <p:cond delay="0"/>
                                  </p:stCondLst>
                                  <p:childTnLst>
                                    <p:set>
                                      <p:cBhvr>
                                        <p:cTn id="97" dur="1" fill="hold">
                                          <p:stCondLst>
                                            <p:cond delay="0"/>
                                          </p:stCondLst>
                                        </p:cTn>
                                        <p:tgtEl>
                                          <p:spTgt spid="20536"/>
                                        </p:tgtEl>
                                        <p:attrNameLst>
                                          <p:attrName>style.visibility</p:attrName>
                                        </p:attrNameLst>
                                      </p:cBhvr>
                                      <p:to>
                                        <p:strVal val="visible"/>
                                      </p:to>
                                    </p:set>
                                    <p:animEffect transition="in" filter="slide(fromLeft)">
                                      <p:cBhvr>
                                        <p:cTn id="98" dur="1000"/>
                                        <p:tgtEl>
                                          <p:spTgt spid="20536"/>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7" presetClass="entr" presetSubtype="10" fill="hold" grpId="0" nodeType="clickEffect">
                                  <p:stCondLst>
                                    <p:cond delay="0"/>
                                  </p:stCondLst>
                                  <p:childTnLst>
                                    <p:set>
                                      <p:cBhvr>
                                        <p:cTn id="102" dur="1" fill="hold">
                                          <p:stCondLst>
                                            <p:cond delay="0"/>
                                          </p:stCondLst>
                                        </p:cTn>
                                        <p:tgtEl>
                                          <p:spTgt spid="20482"/>
                                        </p:tgtEl>
                                        <p:attrNameLst>
                                          <p:attrName>style.visibility</p:attrName>
                                        </p:attrNameLst>
                                      </p:cBhvr>
                                      <p:to>
                                        <p:strVal val="visible"/>
                                      </p:to>
                                    </p:set>
                                    <p:anim calcmode="lin" valueType="num">
                                      <p:cBhvr>
                                        <p:cTn id="103" dur="500" fill="hold"/>
                                        <p:tgtEl>
                                          <p:spTgt spid="20482"/>
                                        </p:tgtEl>
                                        <p:attrNameLst>
                                          <p:attrName>ppt_w</p:attrName>
                                        </p:attrNameLst>
                                      </p:cBhvr>
                                      <p:tavLst>
                                        <p:tav tm="0">
                                          <p:val>
                                            <p:fltVal val="0"/>
                                          </p:val>
                                        </p:tav>
                                        <p:tav tm="100000">
                                          <p:val>
                                            <p:strVal val="#ppt_w"/>
                                          </p:val>
                                        </p:tav>
                                      </p:tavLst>
                                    </p:anim>
                                    <p:anim calcmode="lin" valueType="num">
                                      <p:cBhvr>
                                        <p:cTn id="104" dur="500" fill="hold"/>
                                        <p:tgtEl>
                                          <p:spTgt spid="2048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ldLvl="0" autoUpdateAnimBg="0"/>
      <p:bldP spid="20483" grpId="0" bldLvl="0" animBg="1" autoUpdateAnimBg="0"/>
      <p:bldP spid="20484" grpId="0" bldLvl="0" animBg="1" autoUpdateAnimBg="0"/>
      <p:bldP spid="20485" grpId="0" bldLvl="0" animBg="1" autoUpdateAnimBg="0"/>
      <p:bldP spid="20486" grpId="0" bldLvl="0" animBg="1" autoUpdateAnimBg="0"/>
      <p:bldP spid="20487" grpId="0" bldLvl="0" animBg="1" autoUpdateAnimBg="0"/>
      <p:bldP spid="20500" grpId="0" bldLvl="0" autoUpdateAnimBg="0"/>
      <p:bldP spid="20501" grpId="0" bldLvl="0" autoUpdateAnimBg="0"/>
      <p:bldP spid="20502" grpId="0" bldLvl="0" autoUpdateAnimBg="0"/>
      <p:bldP spid="20503" grpId="0" bldLvl="0" autoUpdateAnimBg="0"/>
      <p:bldP spid="20504" grpId="0" bldLvl="0" autoUpdateAnimBg="0"/>
      <p:bldP spid="20505" grpId="0" bldLvl="0" animBg="1" autoUpdateAnimBg="0"/>
      <p:bldP spid="20512" grpId="0" bldLvl="0" autoUpdateAnimBg="0"/>
      <p:bldP spid="20513" grpId="0" bldLvl="0" animBg="1" autoUpdateAnimBg="0"/>
      <p:bldP spid="20520" grpId="0" bldLvl="0" autoUpdateAnimBg="0"/>
      <p:bldP spid="20521" grpId="0" bldLvl="0" animBg="1" autoUpdateAnimBg="0"/>
      <p:bldP spid="20528" grpId="0" bldLvl="0" autoUpdateAnimBg="0"/>
      <p:bldP spid="20529" grpId="0" bldLvl="0" animBg="1" autoUpdateAnimBg="0"/>
      <p:bldP spid="20536" grpId="0" bldLvl="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1506" name="Object 2"/>
          <p:cNvGraphicFramePr>
            <a:graphicFrameLocks noChangeAspect="1"/>
          </p:cNvGraphicFramePr>
          <p:nvPr/>
        </p:nvGraphicFramePr>
        <p:xfrm>
          <a:off x="3702050" y="1628775"/>
          <a:ext cx="5551488" cy="4075113"/>
        </p:xfrm>
        <a:graphic>
          <a:graphicData uri="http://schemas.openxmlformats.org/presentationml/2006/ole">
            <mc:AlternateContent xmlns:mc="http://schemas.openxmlformats.org/markup-compatibility/2006">
              <mc:Choice xmlns:v="urn:schemas-microsoft-com:vml" Requires="v">
                <p:oleObj spid="_x0000_s21515" r:id="rId3" imgW="6096197" imgH="4381877" progId="MSGraph.Chart.8">
                  <p:embed/>
                </p:oleObj>
              </mc:Choice>
              <mc:Fallback>
                <p:oleObj r:id="rId3" imgW="6096197" imgH="4381877" progId="MSGraph.Char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2050" y="1628775"/>
                        <a:ext cx="5551488" cy="4075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1507" name="Picture 3" descr="Us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05788" y="2495550"/>
            <a:ext cx="576262"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1508" name="Picture 4" descr="Chin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08963" y="2003425"/>
            <a:ext cx="576262"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21509" name="Group 5"/>
          <p:cNvGrpSpPr>
            <a:grpSpLocks/>
          </p:cNvGrpSpPr>
          <p:nvPr/>
        </p:nvGrpSpPr>
        <p:grpSpPr bwMode="auto">
          <a:xfrm>
            <a:off x="577850" y="1825625"/>
            <a:ext cx="2995613" cy="361950"/>
            <a:chOff x="0" y="0"/>
            <a:chExt cx="1887" cy="228"/>
          </a:xfrm>
        </p:grpSpPr>
        <p:sp>
          <p:nvSpPr>
            <p:cNvPr id="21510" name="AutoShape 6"/>
            <p:cNvSpPr>
              <a:spLocks noChangeArrowheads="1"/>
            </p:cNvSpPr>
            <p:nvPr/>
          </p:nvSpPr>
          <p:spPr bwMode="auto">
            <a:xfrm>
              <a:off x="0" y="0"/>
              <a:ext cx="1882" cy="228"/>
            </a:xfrm>
            <a:prstGeom prst="roundRect">
              <a:avLst>
                <a:gd name="adj" fmla="val 13125"/>
              </a:avLst>
            </a:prstGeom>
            <a:solidFill>
              <a:schemeClr val="accent2"/>
            </a:solidFill>
            <a:ln w="3175" cap="flat" cmpd="sng">
              <a:solidFill>
                <a:srgbClr val="C0C0C0">
                  <a:alpha val="50000"/>
                </a:srgb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1" name="AutoShape 7"/>
            <p:cNvSpPr>
              <a:spLocks noChangeArrowheads="1"/>
            </p:cNvSpPr>
            <p:nvPr/>
          </p:nvSpPr>
          <p:spPr bwMode="auto">
            <a:xfrm rot="10800000">
              <a:off x="11" y="9"/>
              <a:ext cx="1859" cy="127"/>
            </a:xfrm>
            <a:prstGeom prst="roundRect">
              <a:avLst>
                <a:gd name="adj" fmla="val 10236"/>
              </a:avLst>
            </a:prstGeom>
            <a:gradFill rotWithShape="1">
              <a:gsLst>
                <a:gs pos="0">
                  <a:schemeClr val="bg1">
                    <a:alpha val="0"/>
                  </a:schemeClr>
                </a:gs>
                <a:gs pos="100000">
                  <a:schemeClr val="bg1">
                    <a:alpha val="39000"/>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2" name="Text Box 8"/>
            <p:cNvSpPr txBox="1">
              <a:spLocks noChangeArrowheads="1"/>
            </p:cNvSpPr>
            <p:nvPr/>
          </p:nvSpPr>
          <p:spPr bwMode="auto">
            <a:xfrm>
              <a:off x="0" y="0"/>
              <a:ext cx="1887" cy="212"/>
            </a:xfrm>
            <a:prstGeom prst="rect">
              <a:avLst/>
            </a:prstGeom>
            <a:noFill/>
            <a:ln>
              <a:noFill/>
            </a:ln>
            <a:effectLst/>
            <a:extLst>
              <a:ext uri="{909E8E84-426E-40DD-AFC4-6F175D3DCCD1}">
                <a14:hiddenFill xmlns:a14="http://schemas.microsoft.com/office/drawing/2010/main">
                  <a:solidFill>
                    <a:srgbClr val="FFC8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1600" i="0">
                  <a:solidFill>
                    <a:schemeClr val="bg1"/>
                  </a:solidFill>
                  <a:ea typeface="华文细黑" pitchFamily="2" charset="-122"/>
                </a:rPr>
                <a:t>单击添加标题文字</a:t>
              </a:r>
              <a:endParaRPr lang="en-US" altLang="zh-CN" sz="1600" i="0">
                <a:solidFill>
                  <a:schemeClr val="bg1"/>
                </a:solidFill>
                <a:ea typeface="华文细黑" pitchFamily="2" charset="-122"/>
              </a:endParaRPr>
            </a:p>
          </p:txBody>
        </p:sp>
      </p:grpSp>
      <p:sp>
        <p:nvSpPr>
          <p:cNvPr id="21513" name="AutoShape 9"/>
          <p:cNvSpPr>
            <a:spLocks noChangeArrowheads="1"/>
          </p:cNvSpPr>
          <p:nvPr/>
        </p:nvSpPr>
        <p:spPr bwMode="auto">
          <a:xfrm>
            <a:off x="577850" y="2257425"/>
            <a:ext cx="3003550" cy="3125788"/>
          </a:xfrm>
          <a:prstGeom prst="roundRect">
            <a:avLst>
              <a:gd name="adj" fmla="val 2644"/>
            </a:avLst>
          </a:prstGeom>
          <a:gradFill rotWithShape="1">
            <a:gsLst>
              <a:gs pos="0">
                <a:srgbClr val="DDDDDD">
                  <a:gamma/>
                  <a:tint val="39216"/>
                  <a:invGamma/>
                </a:srgbClr>
              </a:gs>
              <a:gs pos="100000">
                <a:srgbClr val="DDDDDD"/>
              </a:gs>
            </a:gsLst>
            <a:lin ang="5400000" scaled="1"/>
          </a:gradFill>
          <a:ln w="3175" cap="flat" cmpd="sng">
            <a:solidFill>
              <a:srgbClr val="969696">
                <a:alpha val="59000"/>
              </a:srgb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i="1">
                <a:solidFill>
                  <a:schemeClr val="tx1"/>
                </a:solidFill>
                <a:latin typeface="Arial" pitchFamily="34" charset="0"/>
                <a:ea typeface="华文细黑" pitchFamily="2" charset="-122"/>
              </a:defRPr>
            </a:lvl1pPr>
            <a:lvl2pPr marL="1436688">
              <a:defRPr i="1">
                <a:solidFill>
                  <a:schemeClr val="tx1"/>
                </a:solidFill>
                <a:latin typeface="Arial" pitchFamily="34" charset="0"/>
                <a:ea typeface="华文细黑" pitchFamily="2" charset="-122"/>
              </a:defRPr>
            </a:lvl2pPr>
            <a:lvl3pPr marL="1616075">
              <a:defRPr i="1">
                <a:solidFill>
                  <a:schemeClr val="tx1"/>
                </a:solidFill>
                <a:latin typeface="Arial" pitchFamily="34" charset="0"/>
                <a:ea typeface="华文细黑" pitchFamily="2" charset="-122"/>
              </a:defRPr>
            </a:lvl3pPr>
            <a:lvl4pPr marL="1795463">
              <a:defRPr i="1">
                <a:solidFill>
                  <a:schemeClr val="tx1"/>
                </a:solidFill>
                <a:latin typeface="Arial" pitchFamily="34" charset="0"/>
                <a:ea typeface="华文细黑" pitchFamily="2" charset="-122"/>
              </a:defRPr>
            </a:lvl4pPr>
            <a:lvl5pPr marL="1974850">
              <a:defRPr i="1">
                <a:solidFill>
                  <a:schemeClr val="tx1"/>
                </a:solidFill>
                <a:latin typeface="Arial" pitchFamily="34" charset="0"/>
                <a:ea typeface="华文细黑" pitchFamily="2" charset="-122"/>
              </a:defRPr>
            </a:lvl5pPr>
            <a:lvl6pPr marL="2432050" algn="ctr" eaLnBrk="0" fontAlgn="base" hangingPunct="0">
              <a:spcBef>
                <a:spcPct val="0"/>
              </a:spcBef>
              <a:spcAft>
                <a:spcPct val="0"/>
              </a:spcAft>
              <a:defRPr i="1">
                <a:solidFill>
                  <a:schemeClr val="tx1"/>
                </a:solidFill>
                <a:latin typeface="Arial" pitchFamily="34" charset="0"/>
                <a:ea typeface="华文细黑" pitchFamily="2" charset="-122"/>
              </a:defRPr>
            </a:lvl6pPr>
            <a:lvl7pPr marL="2889250" algn="ctr" eaLnBrk="0" fontAlgn="base" hangingPunct="0">
              <a:spcBef>
                <a:spcPct val="0"/>
              </a:spcBef>
              <a:spcAft>
                <a:spcPct val="0"/>
              </a:spcAft>
              <a:defRPr i="1">
                <a:solidFill>
                  <a:schemeClr val="tx1"/>
                </a:solidFill>
                <a:latin typeface="Arial" pitchFamily="34" charset="0"/>
                <a:ea typeface="华文细黑" pitchFamily="2" charset="-122"/>
              </a:defRPr>
            </a:lvl7pPr>
            <a:lvl8pPr marL="334645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0365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eaLnBrk="1" hangingPunct="1">
              <a:lnSpc>
                <a:spcPct val="120000"/>
              </a:lnSpc>
            </a:pPr>
            <a:endParaRPr lang="zh-CN" altLang="en-US" sz="1200" b="0" i="0">
              <a:solidFill>
                <a:schemeClr val="tx2"/>
              </a:solidFill>
            </a:endParaRPr>
          </a:p>
          <a:p>
            <a:pPr eaLnBrk="1" hangingPunct="1">
              <a:lnSpc>
                <a:spcPct val="120000"/>
              </a:lnSpc>
              <a:buClr>
                <a:schemeClr val="accent2"/>
              </a:buClr>
              <a:buFont typeface="Wingdings" pitchFamily="2" charset="2"/>
              <a:buChar char="n"/>
            </a:pPr>
            <a:r>
              <a:rPr lang="zh-CN" altLang="en-US" sz="1200" b="0" i="0">
                <a:solidFill>
                  <a:schemeClr val="tx2"/>
                </a:solidFill>
              </a:rPr>
              <a:t>单击添加段落文字单击添加段落文字单击添加段落文字单击添加段落文字。</a:t>
            </a:r>
          </a:p>
          <a:p>
            <a:pPr eaLnBrk="1" hangingPunct="1">
              <a:lnSpc>
                <a:spcPct val="120000"/>
              </a:lnSpc>
              <a:buClr>
                <a:schemeClr val="tx1"/>
              </a:buClr>
              <a:buFont typeface="Wingdings" pitchFamily="2" charset="2"/>
              <a:buChar char="n"/>
            </a:pPr>
            <a:endParaRPr lang="zh-CN" altLang="en-US" sz="1200" b="0" i="0">
              <a:solidFill>
                <a:schemeClr val="tx2"/>
              </a:solidFill>
            </a:endParaRPr>
          </a:p>
          <a:p>
            <a:pPr eaLnBrk="1" hangingPunct="1">
              <a:lnSpc>
                <a:spcPct val="120000"/>
              </a:lnSpc>
              <a:buClr>
                <a:schemeClr val="accent2"/>
              </a:buClr>
              <a:buFont typeface="Wingdings" pitchFamily="2" charset="2"/>
              <a:buChar char="n"/>
            </a:pPr>
            <a:r>
              <a:rPr lang="zh-CN" altLang="en-US" sz="1200" b="0" i="0">
                <a:solidFill>
                  <a:schemeClr val="tx2"/>
                </a:solidFill>
              </a:rPr>
              <a:t>单击添加段落文字单击添加段落文字单击添加段落文字单击添加段落文字。</a:t>
            </a:r>
          </a:p>
        </p:txBody>
      </p:sp>
    </p:spTree>
  </p:cSld>
  <p:clrMapOvr>
    <a:masterClrMapping/>
  </p:clrMapOvr>
  <p:transition advClick="0" advTm="1000">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21509"/>
                                        </p:tgtEl>
                                        <p:attrNameLst>
                                          <p:attrName>style.visibility</p:attrName>
                                        </p:attrNameLst>
                                      </p:cBhvr>
                                      <p:to>
                                        <p:strVal val="visible"/>
                                      </p:to>
                                    </p:set>
                                    <p:animEffect transition="in" filter="fade">
                                      <p:cBhvr>
                                        <p:cTn id="7" dur="1000"/>
                                        <p:tgtEl>
                                          <p:spTgt spid="21509"/>
                                        </p:tgtEl>
                                      </p:cBhvr>
                                    </p:animEffect>
                                    <p:anim calcmode="lin" valueType="num">
                                      <p:cBhvr>
                                        <p:cTn id="8" dur="1000" fill="hold"/>
                                        <p:tgtEl>
                                          <p:spTgt spid="21509"/>
                                        </p:tgtEl>
                                        <p:attrNameLst>
                                          <p:attrName>ppt_x</p:attrName>
                                        </p:attrNameLst>
                                      </p:cBhvr>
                                      <p:tavLst>
                                        <p:tav tm="0">
                                          <p:val>
                                            <p:strVal val="#ppt_x"/>
                                          </p:val>
                                        </p:tav>
                                        <p:tav tm="100000">
                                          <p:val>
                                            <p:strVal val="#ppt_x"/>
                                          </p:val>
                                        </p:tav>
                                      </p:tavLst>
                                    </p:anim>
                                    <p:anim calcmode="lin" valueType="num">
                                      <p:cBhvr>
                                        <p:cTn id="9" dur="1000" fill="hold"/>
                                        <p:tgtEl>
                                          <p:spTgt spid="2150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1513"/>
                                        </p:tgtEl>
                                        <p:attrNameLst>
                                          <p:attrName>style.visibility</p:attrName>
                                        </p:attrNameLst>
                                      </p:cBhvr>
                                      <p:to>
                                        <p:strVal val="visible"/>
                                      </p:to>
                                    </p:set>
                                    <p:animEffect transition="in" filter="fade">
                                      <p:cBhvr>
                                        <p:cTn id="12" dur="1000"/>
                                        <p:tgtEl>
                                          <p:spTgt spid="21513"/>
                                        </p:tgtEl>
                                      </p:cBhvr>
                                    </p:animEffect>
                                    <p:anim calcmode="lin" valueType="num">
                                      <p:cBhvr>
                                        <p:cTn id="13" dur="1000" fill="hold"/>
                                        <p:tgtEl>
                                          <p:spTgt spid="21513"/>
                                        </p:tgtEl>
                                        <p:attrNameLst>
                                          <p:attrName>ppt_x</p:attrName>
                                        </p:attrNameLst>
                                      </p:cBhvr>
                                      <p:tavLst>
                                        <p:tav tm="0">
                                          <p:val>
                                            <p:strVal val="#ppt_x"/>
                                          </p:val>
                                        </p:tav>
                                        <p:tav tm="100000">
                                          <p:val>
                                            <p:strVal val="#ppt_x"/>
                                          </p:val>
                                        </p:tav>
                                      </p:tavLst>
                                    </p:anim>
                                    <p:anim calcmode="lin" valueType="num">
                                      <p:cBhvr>
                                        <p:cTn id="14" dur="1000" fill="hold"/>
                                        <p:tgtEl>
                                          <p:spTgt spid="21513"/>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9" presetClass="entr" presetSubtype="0" fill="hold" nodeType="clickEffect">
                                  <p:stCondLst>
                                    <p:cond delay="0"/>
                                  </p:stCondLst>
                                  <p:childTnLst>
                                    <p:set>
                                      <p:cBhvr>
                                        <p:cTn id="18" dur="1" fill="hold">
                                          <p:stCondLst>
                                            <p:cond delay="0"/>
                                          </p:stCondLst>
                                        </p:cTn>
                                        <p:tgtEl>
                                          <p:spTgt spid="21506"/>
                                        </p:tgtEl>
                                        <p:attrNameLst>
                                          <p:attrName>style.visibility</p:attrName>
                                        </p:attrNameLst>
                                      </p:cBhvr>
                                      <p:to>
                                        <p:strVal val="visible"/>
                                      </p:to>
                                    </p:set>
                                    <p:anim calcmode="lin" valueType="num">
                                      <p:cBhvr>
                                        <p:cTn id="19" dur="1000" fill="hold"/>
                                        <p:tgtEl>
                                          <p:spTgt spid="21506"/>
                                        </p:tgtEl>
                                        <p:attrNameLst>
                                          <p:attrName>ppt_x</p:attrName>
                                        </p:attrNameLst>
                                      </p:cBhvr>
                                      <p:tavLst>
                                        <p:tav tm="0">
                                          <p:val>
                                            <p:strVal val="#ppt_x-.2"/>
                                          </p:val>
                                        </p:tav>
                                        <p:tav tm="100000">
                                          <p:val>
                                            <p:strVal val="#ppt_x"/>
                                          </p:val>
                                        </p:tav>
                                      </p:tavLst>
                                    </p:anim>
                                    <p:anim calcmode="lin" valueType="num">
                                      <p:cBhvr>
                                        <p:cTn id="20" dur="1000" fill="hold"/>
                                        <p:tgtEl>
                                          <p:spTgt spid="21506"/>
                                        </p:tgtEl>
                                        <p:attrNameLst>
                                          <p:attrName>ppt_y</p:attrName>
                                        </p:attrNameLst>
                                      </p:cBhvr>
                                      <p:tavLst>
                                        <p:tav tm="0">
                                          <p:val>
                                            <p:strVal val="#ppt_y"/>
                                          </p:val>
                                        </p:tav>
                                        <p:tav tm="100000">
                                          <p:val>
                                            <p:strVal val="#ppt_y"/>
                                          </p:val>
                                        </p:tav>
                                      </p:tavLst>
                                    </p:anim>
                                    <p:animEffect transition="in" filter="wipe(right)" prLst="gradientSize: 0.1">
                                      <p:cBhvr>
                                        <p:cTn id="21" dur="1000"/>
                                        <p:tgtEl>
                                          <p:spTgt spid="2150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2" presetClass="entr" presetSubtype="0" fill="hold" nodeType="clickEffect">
                                  <p:stCondLst>
                                    <p:cond delay="0"/>
                                  </p:stCondLst>
                                  <p:childTnLst>
                                    <p:set>
                                      <p:cBhvr>
                                        <p:cTn id="25" dur="1" fill="hold">
                                          <p:stCondLst>
                                            <p:cond delay="0"/>
                                          </p:stCondLst>
                                        </p:cTn>
                                        <p:tgtEl>
                                          <p:spTgt spid="21508"/>
                                        </p:tgtEl>
                                        <p:attrNameLst>
                                          <p:attrName>style.visibility</p:attrName>
                                        </p:attrNameLst>
                                      </p:cBhvr>
                                      <p:to>
                                        <p:strVal val="visible"/>
                                      </p:to>
                                    </p:set>
                                    <p:animEffect transition="in" filter="fade">
                                      <p:cBhvr>
                                        <p:cTn id="26" dur="1000"/>
                                        <p:tgtEl>
                                          <p:spTgt spid="21508"/>
                                        </p:tgtEl>
                                      </p:cBhvr>
                                    </p:animEffect>
                                    <p:anim calcmode="lin" valueType="num">
                                      <p:cBhvr>
                                        <p:cTn id="27" dur="1000" fill="hold"/>
                                        <p:tgtEl>
                                          <p:spTgt spid="21508"/>
                                        </p:tgtEl>
                                        <p:attrNameLst>
                                          <p:attrName>ppt_x</p:attrName>
                                        </p:attrNameLst>
                                      </p:cBhvr>
                                      <p:tavLst>
                                        <p:tav tm="0">
                                          <p:val>
                                            <p:strVal val="#ppt_x"/>
                                          </p:val>
                                        </p:tav>
                                        <p:tav tm="100000">
                                          <p:val>
                                            <p:strVal val="#ppt_x"/>
                                          </p:val>
                                        </p:tav>
                                      </p:tavLst>
                                    </p:anim>
                                    <p:anim calcmode="lin" valueType="num">
                                      <p:cBhvr>
                                        <p:cTn id="28" dur="1000" fill="hold"/>
                                        <p:tgtEl>
                                          <p:spTgt spid="21508"/>
                                        </p:tgtEl>
                                        <p:attrNameLst>
                                          <p:attrName>ppt_y</p:attrName>
                                        </p:attrNameLst>
                                      </p:cBhvr>
                                      <p:tavLst>
                                        <p:tav tm="0">
                                          <p:val>
                                            <p:strVal val="#ppt_y+.1"/>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42" presetClass="entr" presetSubtype="0" fill="hold" nodeType="clickEffect">
                                  <p:stCondLst>
                                    <p:cond delay="0"/>
                                  </p:stCondLst>
                                  <p:childTnLst>
                                    <p:set>
                                      <p:cBhvr>
                                        <p:cTn id="32" dur="1" fill="hold">
                                          <p:stCondLst>
                                            <p:cond delay="0"/>
                                          </p:stCondLst>
                                        </p:cTn>
                                        <p:tgtEl>
                                          <p:spTgt spid="21507"/>
                                        </p:tgtEl>
                                        <p:attrNameLst>
                                          <p:attrName>style.visibility</p:attrName>
                                        </p:attrNameLst>
                                      </p:cBhvr>
                                      <p:to>
                                        <p:strVal val="visible"/>
                                      </p:to>
                                    </p:set>
                                    <p:animEffect transition="in" filter="fade">
                                      <p:cBhvr>
                                        <p:cTn id="33" dur="1000"/>
                                        <p:tgtEl>
                                          <p:spTgt spid="21507"/>
                                        </p:tgtEl>
                                      </p:cBhvr>
                                    </p:animEffect>
                                    <p:anim calcmode="lin" valueType="num">
                                      <p:cBhvr>
                                        <p:cTn id="34" dur="1000" fill="hold"/>
                                        <p:tgtEl>
                                          <p:spTgt spid="21507"/>
                                        </p:tgtEl>
                                        <p:attrNameLst>
                                          <p:attrName>ppt_x</p:attrName>
                                        </p:attrNameLst>
                                      </p:cBhvr>
                                      <p:tavLst>
                                        <p:tav tm="0">
                                          <p:val>
                                            <p:strVal val="#ppt_x"/>
                                          </p:val>
                                        </p:tav>
                                        <p:tav tm="100000">
                                          <p:val>
                                            <p:strVal val="#ppt_x"/>
                                          </p:val>
                                        </p:tav>
                                      </p:tavLst>
                                    </p:anim>
                                    <p:anim calcmode="lin" valueType="num">
                                      <p:cBhvr>
                                        <p:cTn id="35" dur="1000" fill="hold"/>
                                        <p:tgtEl>
                                          <p:spTgt spid="2150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3" grpId="0" bldLvl="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2530" name="Object 2"/>
          <p:cNvGraphicFramePr>
            <a:graphicFrameLocks noChangeAspect="1"/>
          </p:cNvGraphicFramePr>
          <p:nvPr/>
        </p:nvGraphicFramePr>
        <p:xfrm>
          <a:off x="682625" y="979488"/>
          <a:ext cx="4965700" cy="4398962"/>
        </p:xfrm>
        <a:graphic>
          <a:graphicData uri="http://schemas.openxmlformats.org/presentationml/2006/ole">
            <mc:AlternateContent xmlns:mc="http://schemas.openxmlformats.org/markup-compatibility/2006">
              <mc:Choice xmlns:v="urn:schemas-microsoft-com:vml" Requires="v">
                <p:oleObj spid="_x0000_s22550" r:id="rId3" imgW="6898320" imgH="6348960" progId="MSGraph.Chart.8">
                  <p:embed/>
                </p:oleObj>
              </mc:Choice>
              <mc:Fallback>
                <p:oleObj r:id="rId3" imgW="6898320" imgH="6348960" progId="MSGraph.Char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625" y="979488"/>
                        <a:ext cx="4965700" cy="4398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1" name="未知"/>
          <p:cNvSpPr>
            <a:spLocks/>
          </p:cNvSpPr>
          <p:nvPr/>
        </p:nvSpPr>
        <p:spPr bwMode="auto">
          <a:xfrm>
            <a:off x="1470025" y="1470025"/>
            <a:ext cx="2587625" cy="1120775"/>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alpha val="39999"/>
                </a:srgbClr>
              </a:gs>
              <a:gs pos="100000">
                <a:srgbClr val="DDDDDD">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22532" name="Group 4"/>
          <p:cNvGrpSpPr>
            <a:grpSpLocks/>
          </p:cNvGrpSpPr>
          <p:nvPr/>
        </p:nvGrpSpPr>
        <p:grpSpPr bwMode="auto">
          <a:xfrm rot="11893732" flipH="1">
            <a:off x="1593850" y="4206875"/>
            <a:ext cx="2603500" cy="619125"/>
            <a:chOff x="0" y="0"/>
            <a:chExt cx="893" cy="246"/>
          </a:xfrm>
        </p:grpSpPr>
        <p:grpSp>
          <p:nvGrpSpPr>
            <p:cNvPr id="22533" name="Group 5"/>
            <p:cNvGrpSpPr>
              <a:grpSpLocks/>
            </p:cNvGrpSpPr>
            <p:nvPr/>
          </p:nvGrpSpPr>
          <p:grpSpPr bwMode="auto">
            <a:xfrm>
              <a:off x="0" y="0"/>
              <a:ext cx="743" cy="185"/>
              <a:chOff x="0" y="0"/>
              <a:chExt cx="1118" cy="279"/>
            </a:xfrm>
          </p:grpSpPr>
          <p:sp>
            <p:nvSpPr>
              <p:cNvPr id="22534" name="AutoShape 6"/>
              <p:cNvSpPr>
                <a:spLocks noChangeArrowheads="1"/>
              </p:cNvSpPr>
              <p:nvPr/>
            </p:nvSpPr>
            <p:spPr bwMode="auto">
              <a:xfrm rot="5263130">
                <a:off x="283" y="-294"/>
                <a:ext cx="227" cy="816"/>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35" name="AutoShape 7"/>
              <p:cNvSpPr>
                <a:spLocks noChangeArrowheads="1"/>
              </p:cNvSpPr>
              <p:nvPr/>
            </p:nvSpPr>
            <p:spPr bwMode="auto">
              <a:xfrm rot="6078281">
                <a:off x="419" y="-294"/>
                <a:ext cx="227" cy="816"/>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36" name="AutoShape 8"/>
              <p:cNvSpPr>
                <a:spLocks noChangeArrowheads="1"/>
              </p:cNvSpPr>
              <p:nvPr/>
            </p:nvSpPr>
            <p:spPr bwMode="auto">
              <a:xfrm rot="6373927">
                <a:off x="495" y="-272"/>
                <a:ext cx="227" cy="816"/>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37" name="AutoShape 9"/>
              <p:cNvSpPr>
                <a:spLocks noChangeArrowheads="1"/>
              </p:cNvSpPr>
              <p:nvPr/>
            </p:nvSpPr>
            <p:spPr bwMode="auto">
              <a:xfrm rot="6906312">
                <a:off x="585" y="-242"/>
                <a:ext cx="227" cy="816"/>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538" name="Group 10"/>
            <p:cNvGrpSpPr>
              <a:grpSpLocks/>
            </p:cNvGrpSpPr>
            <p:nvPr/>
          </p:nvGrpSpPr>
          <p:grpSpPr bwMode="auto">
            <a:xfrm rot="1353540">
              <a:off x="150" y="60"/>
              <a:ext cx="743" cy="186"/>
              <a:chOff x="0" y="0"/>
              <a:chExt cx="1118" cy="279"/>
            </a:xfrm>
          </p:grpSpPr>
          <p:sp>
            <p:nvSpPr>
              <p:cNvPr id="22539" name="AutoShape 11"/>
              <p:cNvSpPr>
                <a:spLocks noChangeArrowheads="1"/>
              </p:cNvSpPr>
              <p:nvPr/>
            </p:nvSpPr>
            <p:spPr bwMode="auto">
              <a:xfrm rot="5263130">
                <a:off x="283" y="-294"/>
                <a:ext cx="227" cy="816"/>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40" name="AutoShape 12"/>
              <p:cNvSpPr>
                <a:spLocks noChangeArrowheads="1"/>
              </p:cNvSpPr>
              <p:nvPr/>
            </p:nvSpPr>
            <p:spPr bwMode="auto">
              <a:xfrm rot="6078281">
                <a:off x="419" y="-294"/>
                <a:ext cx="227" cy="816"/>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41" name="AutoShape 13"/>
              <p:cNvSpPr>
                <a:spLocks noChangeArrowheads="1"/>
              </p:cNvSpPr>
              <p:nvPr/>
            </p:nvSpPr>
            <p:spPr bwMode="auto">
              <a:xfrm rot="6373927">
                <a:off x="495" y="-272"/>
                <a:ext cx="227" cy="816"/>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42" name="AutoShape 14"/>
              <p:cNvSpPr>
                <a:spLocks noChangeArrowheads="1"/>
              </p:cNvSpPr>
              <p:nvPr/>
            </p:nvSpPr>
            <p:spPr bwMode="auto">
              <a:xfrm rot="6906312">
                <a:off x="585" y="-242"/>
                <a:ext cx="227" cy="816"/>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22543" name="Group 15"/>
          <p:cNvGrpSpPr>
            <a:grpSpLocks/>
          </p:cNvGrpSpPr>
          <p:nvPr/>
        </p:nvGrpSpPr>
        <p:grpSpPr bwMode="auto">
          <a:xfrm>
            <a:off x="5295900" y="1492250"/>
            <a:ext cx="2994025" cy="361950"/>
            <a:chOff x="0" y="0"/>
            <a:chExt cx="1887" cy="228"/>
          </a:xfrm>
        </p:grpSpPr>
        <p:sp>
          <p:nvSpPr>
            <p:cNvPr id="22544" name="AutoShape 16"/>
            <p:cNvSpPr>
              <a:spLocks noChangeArrowheads="1"/>
            </p:cNvSpPr>
            <p:nvPr/>
          </p:nvSpPr>
          <p:spPr bwMode="auto">
            <a:xfrm>
              <a:off x="0" y="0"/>
              <a:ext cx="1882" cy="228"/>
            </a:xfrm>
            <a:prstGeom prst="roundRect">
              <a:avLst>
                <a:gd name="adj" fmla="val 13125"/>
              </a:avLst>
            </a:prstGeom>
            <a:solidFill>
              <a:schemeClr val="accent2"/>
            </a:solidFill>
            <a:ln w="3175" cap="flat" cmpd="sng">
              <a:solidFill>
                <a:srgbClr val="C0C0C0">
                  <a:alpha val="50000"/>
                </a:srgb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45" name="AutoShape 17"/>
            <p:cNvSpPr>
              <a:spLocks noChangeArrowheads="1"/>
            </p:cNvSpPr>
            <p:nvPr/>
          </p:nvSpPr>
          <p:spPr bwMode="auto">
            <a:xfrm rot="10800000">
              <a:off x="11" y="9"/>
              <a:ext cx="1859" cy="127"/>
            </a:xfrm>
            <a:prstGeom prst="roundRect">
              <a:avLst>
                <a:gd name="adj" fmla="val 10236"/>
              </a:avLst>
            </a:prstGeom>
            <a:gradFill rotWithShape="1">
              <a:gsLst>
                <a:gs pos="0">
                  <a:schemeClr val="bg1">
                    <a:alpha val="0"/>
                  </a:schemeClr>
                </a:gs>
                <a:gs pos="100000">
                  <a:schemeClr val="bg1">
                    <a:alpha val="39000"/>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46" name="Text Box 18"/>
            <p:cNvSpPr txBox="1">
              <a:spLocks noChangeArrowheads="1"/>
            </p:cNvSpPr>
            <p:nvPr/>
          </p:nvSpPr>
          <p:spPr bwMode="auto">
            <a:xfrm>
              <a:off x="0" y="0"/>
              <a:ext cx="1887" cy="212"/>
            </a:xfrm>
            <a:prstGeom prst="rect">
              <a:avLst/>
            </a:prstGeom>
            <a:noFill/>
            <a:ln>
              <a:noFill/>
            </a:ln>
            <a:effectLst/>
            <a:extLst>
              <a:ext uri="{909E8E84-426E-40DD-AFC4-6F175D3DCCD1}">
                <a14:hiddenFill xmlns:a14="http://schemas.microsoft.com/office/drawing/2010/main">
                  <a:solidFill>
                    <a:srgbClr val="FFC8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1600" i="0">
                  <a:solidFill>
                    <a:schemeClr val="bg1"/>
                  </a:solidFill>
                  <a:ea typeface="华文细黑" pitchFamily="2" charset="-122"/>
                </a:rPr>
                <a:t>单击添加标题文字</a:t>
              </a:r>
              <a:endParaRPr lang="en-US" altLang="zh-CN" sz="1600" i="0">
                <a:solidFill>
                  <a:schemeClr val="bg1"/>
                </a:solidFill>
                <a:ea typeface="华文细黑" pitchFamily="2" charset="-122"/>
              </a:endParaRPr>
            </a:p>
          </p:txBody>
        </p:sp>
      </p:grpSp>
      <p:sp>
        <p:nvSpPr>
          <p:cNvPr id="22547" name="AutoShape 19"/>
          <p:cNvSpPr>
            <a:spLocks noChangeArrowheads="1"/>
          </p:cNvSpPr>
          <p:nvPr/>
        </p:nvSpPr>
        <p:spPr bwMode="auto">
          <a:xfrm>
            <a:off x="5295900" y="1924050"/>
            <a:ext cx="3003550" cy="3125788"/>
          </a:xfrm>
          <a:prstGeom prst="roundRect">
            <a:avLst>
              <a:gd name="adj" fmla="val 2644"/>
            </a:avLst>
          </a:prstGeom>
          <a:gradFill rotWithShape="1">
            <a:gsLst>
              <a:gs pos="0">
                <a:srgbClr val="DDDDDD">
                  <a:gamma/>
                  <a:tint val="39216"/>
                  <a:invGamma/>
                </a:srgbClr>
              </a:gs>
              <a:gs pos="100000">
                <a:srgbClr val="DDDDDD"/>
              </a:gs>
            </a:gsLst>
            <a:lin ang="5400000" scaled="1"/>
          </a:gradFill>
          <a:ln w="3175" cap="flat" cmpd="sng">
            <a:solidFill>
              <a:srgbClr val="969696">
                <a:alpha val="59000"/>
              </a:srgb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i="1">
                <a:solidFill>
                  <a:schemeClr val="tx1"/>
                </a:solidFill>
                <a:latin typeface="Arial" pitchFamily="34" charset="0"/>
                <a:ea typeface="华文细黑" pitchFamily="2" charset="-122"/>
              </a:defRPr>
            </a:lvl1pPr>
            <a:lvl2pPr marL="1436688">
              <a:defRPr i="1">
                <a:solidFill>
                  <a:schemeClr val="tx1"/>
                </a:solidFill>
                <a:latin typeface="Arial" pitchFamily="34" charset="0"/>
                <a:ea typeface="华文细黑" pitchFamily="2" charset="-122"/>
              </a:defRPr>
            </a:lvl2pPr>
            <a:lvl3pPr marL="1616075">
              <a:defRPr i="1">
                <a:solidFill>
                  <a:schemeClr val="tx1"/>
                </a:solidFill>
                <a:latin typeface="Arial" pitchFamily="34" charset="0"/>
                <a:ea typeface="华文细黑" pitchFamily="2" charset="-122"/>
              </a:defRPr>
            </a:lvl3pPr>
            <a:lvl4pPr marL="1795463">
              <a:defRPr i="1">
                <a:solidFill>
                  <a:schemeClr val="tx1"/>
                </a:solidFill>
                <a:latin typeface="Arial" pitchFamily="34" charset="0"/>
                <a:ea typeface="华文细黑" pitchFamily="2" charset="-122"/>
              </a:defRPr>
            </a:lvl4pPr>
            <a:lvl5pPr marL="1974850">
              <a:defRPr i="1">
                <a:solidFill>
                  <a:schemeClr val="tx1"/>
                </a:solidFill>
                <a:latin typeface="Arial" pitchFamily="34" charset="0"/>
                <a:ea typeface="华文细黑" pitchFamily="2" charset="-122"/>
              </a:defRPr>
            </a:lvl5pPr>
            <a:lvl6pPr marL="2432050" algn="ctr" eaLnBrk="0" fontAlgn="base" hangingPunct="0">
              <a:spcBef>
                <a:spcPct val="0"/>
              </a:spcBef>
              <a:spcAft>
                <a:spcPct val="0"/>
              </a:spcAft>
              <a:defRPr i="1">
                <a:solidFill>
                  <a:schemeClr val="tx1"/>
                </a:solidFill>
                <a:latin typeface="Arial" pitchFamily="34" charset="0"/>
                <a:ea typeface="华文细黑" pitchFamily="2" charset="-122"/>
              </a:defRPr>
            </a:lvl6pPr>
            <a:lvl7pPr marL="2889250" algn="ctr" eaLnBrk="0" fontAlgn="base" hangingPunct="0">
              <a:spcBef>
                <a:spcPct val="0"/>
              </a:spcBef>
              <a:spcAft>
                <a:spcPct val="0"/>
              </a:spcAft>
              <a:defRPr i="1">
                <a:solidFill>
                  <a:schemeClr val="tx1"/>
                </a:solidFill>
                <a:latin typeface="Arial" pitchFamily="34" charset="0"/>
                <a:ea typeface="华文细黑" pitchFamily="2" charset="-122"/>
              </a:defRPr>
            </a:lvl7pPr>
            <a:lvl8pPr marL="334645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0365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eaLnBrk="1" hangingPunct="1">
              <a:lnSpc>
                <a:spcPct val="120000"/>
              </a:lnSpc>
            </a:pPr>
            <a:endParaRPr lang="zh-CN" altLang="en-US" sz="1200" b="0" i="0">
              <a:solidFill>
                <a:schemeClr val="tx2"/>
              </a:solidFill>
            </a:endParaRPr>
          </a:p>
          <a:p>
            <a:pPr eaLnBrk="1" hangingPunct="1">
              <a:lnSpc>
                <a:spcPct val="120000"/>
              </a:lnSpc>
              <a:buClr>
                <a:schemeClr val="accent2"/>
              </a:buClr>
              <a:buFont typeface="Wingdings" pitchFamily="2" charset="2"/>
              <a:buChar char="n"/>
            </a:pPr>
            <a:r>
              <a:rPr lang="zh-CN" altLang="en-US" sz="1200" b="0" i="0">
                <a:solidFill>
                  <a:schemeClr val="tx2"/>
                </a:solidFill>
              </a:rPr>
              <a:t>单击添加段落文字单击添加段落文字单击添加段落文字单击添加段落文字。</a:t>
            </a:r>
          </a:p>
          <a:p>
            <a:pPr eaLnBrk="1" hangingPunct="1">
              <a:lnSpc>
                <a:spcPct val="120000"/>
              </a:lnSpc>
              <a:buClr>
                <a:schemeClr val="tx1"/>
              </a:buClr>
              <a:buFont typeface="Wingdings" pitchFamily="2" charset="2"/>
              <a:buChar char="n"/>
            </a:pPr>
            <a:endParaRPr lang="zh-CN" altLang="en-US" sz="1200" b="0" i="0">
              <a:solidFill>
                <a:schemeClr val="tx2"/>
              </a:solidFill>
            </a:endParaRPr>
          </a:p>
          <a:p>
            <a:pPr eaLnBrk="1" hangingPunct="1">
              <a:lnSpc>
                <a:spcPct val="120000"/>
              </a:lnSpc>
              <a:buClr>
                <a:schemeClr val="accent2"/>
              </a:buClr>
              <a:buFont typeface="Wingdings" pitchFamily="2" charset="2"/>
              <a:buChar char="n"/>
            </a:pPr>
            <a:r>
              <a:rPr lang="zh-CN" altLang="en-US" sz="1200" b="0" i="0">
                <a:solidFill>
                  <a:schemeClr val="tx2"/>
                </a:solidFill>
              </a:rPr>
              <a:t>单击添加段落文字单击添加段落文字单击添加段落文字单击添加段落文字。</a:t>
            </a:r>
          </a:p>
        </p:txBody>
      </p:sp>
      <p:pic>
        <p:nvPicPr>
          <p:cNvPr id="22548" name="Picture 20" descr="小人人"/>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0563" y="3127375"/>
            <a:ext cx="3422650" cy="4398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advClick="0" advTm="1000">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22531"/>
                                        </p:tgtEl>
                                        <p:attrNameLst>
                                          <p:attrName>style.visibility</p:attrName>
                                        </p:attrNameLst>
                                      </p:cBhvr>
                                      <p:to>
                                        <p:strVal val="visible"/>
                                      </p:to>
                                    </p:set>
                                    <p:anim calcmode="lin" valueType="num">
                                      <p:cBhvr>
                                        <p:cTn id="7" dur="1000" fill="hold"/>
                                        <p:tgtEl>
                                          <p:spTgt spid="22531"/>
                                        </p:tgtEl>
                                        <p:attrNameLst>
                                          <p:attrName>ppt_x</p:attrName>
                                        </p:attrNameLst>
                                      </p:cBhvr>
                                      <p:tavLst>
                                        <p:tav tm="0">
                                          <p:val>
                                            <p:strVal val="#ppt_x-.2"/>
                                          </p:val>
                                        </p:tav>
                                        <p:tav tm="100000">
                                          <p:val>
                                            <p:strVal val="#ppt_x"/>
                                          </p:val>
                                        </p:tav>
                                      </p:tavLst>
                                    </p:anim>
                                    <p:anim calcmode="lin" valueType="num">
                                      <p:cBhvr>
                                        <p:cTn id="8" dur="1000" fill="hold"/>
                                        <p:tgtEl>
                                          <p:spTgt spid="22531"/>
                                        </p:tgtEl>
                                        <p:attrNameLst>
                                          <p:attrName>ppt_y</p:attrName>
                                        </p:attrNameLst>
                                      </p:cBhvr>
                                      <p:tavLst>
                                        <p:tav tm="0">
                                          <p:val>
                                            <p:strVal val="#ppt_y"/>
                                          </p:val>
                                        </p:tav>
                                        <p:tav tm="100000">
                                          <p:val>
                                            <p:strVal val="#ppt_y"/>
                                          </p:val>
                                        </p:tav>
                                      </p:tavLst>
                                    </p:anim>
                                    <p:animEffect transition="in" filter="wipe(right)" prLst="gradientSize: 0.1">
                                      <p:cBhvr>
                                        <p:cTn id="9" dur="1000"/>
                                        <p:tgtEl>
                                          <p:spTgt spid="22531"/>
                                        </p:tgtEl>
                                      </p:cBhvr>
                                    </p:animEffect>
                                  </p:childTnLst>
                                </p:cTn>
                              </p:par>
                              <p:par>
                                <p:cTn id="10" presetID="29" presetClass="entr" presetSubtype="0" fill="hold" nodeType="withEffect">
                                  <p:stCondLst>
                                    <p:cond delay="0"/>
                                  </p:stCondLst>
                                  <p:childTnLst>
                                    <p:set>
                                      <p:cBhvr>
                                        <p:cTn id="11" dur="1" fill="hold">
                                          <p:stCondLst>
                                            <p:cond delay="0"/>
                                          </p:stCondLst>
                                        </p:cTn>
                                        <p:tgtEl>
                                          <p:spTgt spid="22532"/>
                                        </p:tgtEl>
                                        <p:attrNameLst>
                                          <p:attrName>style.visibility</p:attrName>
                                        </p:attrNameLst>
                                      </p:cBhvr>
                                      <p:to>
                                        <p:strVal val="visible"/>
                                      </p:to>
                                    </p:set>
                                    <p:anim calcmode="lin" valueType="num">
                                      <p:cBhvr>
                                        <p:cTn id="12" dur="1000" fill="hold"/>
                                        <p:tgtEl>
                                          <p:spTgt spid="22532"/>
                                        </p:tgtEl>
                                        <p:attrNameLst>
                                          <p:attrName>ppt_x</p:attrName>
                                        </p:attrNameLst>
                                      </p:cBhvr>
                                      <p:tavLst>
                                        <p:tav tm="0">
                                          <p:val>
                                            <p:strVal val="#ppt_x-.2"/>
                                          </p:val>
                                        </p:tav>
                                        <p:tav tm="100000">
                                          <p:val>
                                            <p:strVal val="#ppt_x"/>
                                          </p:val>
                                        </p:tav>
                                      </p:tavLst>
                                    </p:anim>
                                    <p:anim calcmode="lin" valueType="num">
                                      <p:cBhvr>
                                        <p:cTn id="13" dur="1000" fill="hold"/>
                                        <p:tgtEl>
                                          <p:spTgt spid="22532"/>
                                        </p:tgtEl>
                                        <p:attrNameLst>
                                          <p:attrName>ppt_y</p:attrName>
                                        </p:attrNameLst>
                                      </p:cBhvr>
                                      <p:tavLst>
                                        <p:tav tm="0">
                                          <p:val>
                                            <p:strVal val="#ppt_y"/>
                                          </p:val>
                                        </p:tav>
                                        <p:tav tm="100000">
                                          <p:val>
                                            <p:strVal val="#ppt_y"/>
                                          </p:val>
                                        </p:tav>
                                      </p:tavLst>
                                    </p:anim>
                                    <p:animEffect transition="in" filter="wipe(right)" prLst="gradientSize: 0.1">
                                      <p:cBhvr>
                                        <p:cTn id="14" dur="1000"/>
                                        <p:tgtEl>
                                          <p:spTgt spid="22532"/>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9" presetClass="entr" presetSubtype="0" fill="hold" nodeType="clickEffect">
                                  <p:stCondLst>
                                    <p:cond delay="0"/>
                                  </p:stCondLst>
                                  <p:childTnLst>
                                    <p:set>
                                      <p:cBhvr>
                                        <p:cTn id="18" dur="1" fill="hold">
                                          <p:stCondLst>
                                            <p:cond delay="0"/>
                                          </p:stCondLst>
                                        </p:cTn>
                                        <p:tgtEl>
                                          <p:spTgt spid="22543"/>
                                        </p:tgtEl>
                                        <p:attrNameLst>
                                          <p:attrName>style.visibility</p:attrName>
                                        </p:attrNameLst>
                                      </p:cBhvr>
                                      <p:to>
                                        <p:strVal val="visible"/>
                                      </p:to>
                                    </p:set>
                                    <p:anim calcmode="lin" valueType="num">
                                      <p:cBhvr>
                                        <p:cTn id="19" dur="1000" fill="hold"/>
                                        <p:tgtEl>
                                          <p:spTgt spid="22543"/>
                                        </p:tgtEl>
                                        <p:attrNameLst>
                                          <p:attrName>ppt_x</p:attrName>
                                        </p:attrNameLst>
                                      </p:cBhvr>
                                      <p:tavLst>
                                        <p:tav tm="0">
                                          <p:val>
                                            <p:strVal val="#ppt_x-.2"/>
                                          </p:val>
                                        </p:tav>
                                        <p:tav tm="100000">
                                          <p:val>
                                            <p:strVal val="#ppt_x"/>
                                          </p:val>
                                        </p:tav>
                                      </p:tavLst>
                                    </p:anim>
                                    <p:anim calcmode="lin" valueType="num">
                                      <p:cBhvr>
                                        <p:cTn id="20" dur="1000" fill="hold"/>
                                        <p:tgtEl>
                                          <p:spTgt spid="22543"/>
                                        </p:tgtEl>
                                        <p:attrNameLst>
                                          <p:attrName>ppt_y</p:attrName>
                                        </p:attrNameLst>
                                      </p:cBhvr>
                                      <p:tavLst>
                                        <p:tav tm="0">
                                          <p:val>
                                            <p:strVal val="#ppt_y"/>
                                          </p:val>
                                        </p:tav>
                                        <p:tav tm="100000">
                                          <p:val>
                                            <p:strVal val="#ppt_y"/>
                                          </p:val>
                                        </p:tav>
                                      </p:tavLst>
                                    </p:anim>
                                    <p:animEffect transition="in" filter="wipe(right)" prLst="gradientSize: 0.1">
                                      <p:cBhvr>
                                        <p:cTn id="21" dur="1000"/>
                                        <p:tgtEl>
                                          <p:spTgt spid="22543"/>
                                        </p:tgtEl>
                                      </p:cBhvr>
                                    </p:animEffect>
                                  </p:childTnLst>
                                </p:cTn>
                              </p:par>
                              <p:par>
                                <p:cTn id="22" presetID="29" presetClass="entr" presetSubtype="0" fill="hold" grpId="0" nodeType="withEffect">
                                  <p:stCondLst>
                                    <p:cond delay="0"/>
                                  </p:stCondLst>
                                  <p:childTnLst>
                                    <p:set>
                                      <p:cBhvr>
                                        <p:cTn id="23" dur="1" fill="hold">
                                          <p:stCondLst>
                                            <p:cond delay="0"/>
                                          </p:stCondLst>
                                        </p:cTn>
                                        <p:tgtEl>
                                          <p:spTgt spid="22547"/>
                                        </p:tgtEl>
                                        <p:attrNameLst>
                                          <p:attrName>style.visibility</p:attrName>
                                        </p:attrNameLst>
                                      </p:cBhvr>
                                      <p:to>
                                        <p:strVal val="visible"/>
                                      </p:to>
                                    </p:set>
                                    <p:anim calcmode="lin" valueType="num">
                                      <p:cBhvr>
                                        <p:cTn id="24" dur="1000" fill="hold"/>
                                        <p:tgtEl>
                                          <p:spTgt spid="22547"/>
                                        </p:tgtEl>
                                        <p:attrNameLst>
                                          <p:attrName>ppt_x</p:attrName>
                                        </p:attrNameLst>
                                      </p:cBhvr>
                                      <p:tavLst>
                                        <p:tav tm="0">
                                          <p:val>
                                            <p:strVal val="#ppt_x-.2"/>
                                          </p:val>
                                        </p:tav>
                                        <p:tav tm="100000">
                                          <p:val>
                                            <p:strVal val="#ppt_x"/>
                                          </p:val>
                                        </p:tav>
                                      </p:tavLst>
                                    </p:anim>
                                    <p:anim calcmode="lin" valueType="num">
                                      <p:cBhvr>
                                        <p:cTn id="25" dur="1000" fill="hold"/>
                                        <p:tgtEl>
                                          <p:spTgt spid="22547"/>
                                        </p:tgtEl>
                                        <p:attrNameLst>
                                          <p:attrName>ppt_y</p:attrName>
                                        </p:attrNameLst>
                                      </p:cBhvr>
                                      <p:tavLst>
                                        <p:tav tm="0">
                                          <p:val>
                                            <p:strVal val="#ppt_y"/>
                                          </p:val>
                                        </p:tav>
                                        <p:tav tm="100000">
                                          <p:val>
                                            <p:strVal val="#ppt_y"/>
                                          </p:val>
                                        </p:tav>
                                      </p:tavLst>
                                    </p:anim>
                                    <p:animEffect transition="in" filter="wipe(right)" prLst="gradientSize: 0.1">
                                      <p:cBhvr>
                                        <p:cTn id="26" dur="1000"/>
                                        <p:tgtEl>
                                          <p:spTgt spid="2254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42" presetClass="entr" presetSubtype="0" fill="hold" nodeType="clickEffect">
                                  <p:stCondLst>
                                    <p:cond delay="0"/>
                                  </p:stCondLst>
                                  <p:childTnLst>
                                    <p:set>
                                      <p:cBhvr>
                                        <p:cTn id="30" dur="1" fill="hold">
                                          <p:stCondLst>
                                            <p:cond delay="0"/>
                                          </p:stCondLst>
                                        </p:cTn>
                                        <p:tgtEl>
                                          <p:spTgt spid="22548"/>
                                        </p:tgtEl>
                                        <p:attrNameLst>
                                          <p:attrName>style.visibility</p:attrName>
                                        </p:attrNameLst>
                                      </p:cBhvr>
                                      <p:to>
                                        <p:strVal val="visible"/>
                                      </p:to>
                                    </p:set>
                                    <p:animEffect transition="in" filter="fade">
                                      <p:cBhvr>
                                        <p:cTn id="31" dur="1000"/>
                                        <p:tgtEl>
                                          <p:spTgt spid="22548"/>
                                        </p:tgtEl>
                                      </p:cBhvr>
                                    </p:animEffect>
                                    <p:anim calcmode="lin" valueType="num">
                                      <p:cBhvr>
                                        <p:cTn id="32" dur="1000" fill="hold"/>
                                        <p:tgtEl>
                                          <p:spTgt spid="22548"/>
                                        </p:tgtEl>
                                        <p:attrNameLst>
                                          <p:attrName>ppt_x</p:attrName>
                                        </p:attrNameLst>
                                      </p:cBhvr>
                                      <p:tavLst>
                                        <p:tav tm="0">
                                          <p:val>
                                            <p:strVal val="#ppt_x"/>
                                          </p:val>
                                        </p:tav>
                                        <p:tav tm="100000">
                                          <p:val>
                                            <p:strVal val="#ppt_x"/>
                                          </p:val>
                                        </p:tav>
                                      </p:tavLst>
                                    </p:anim>
                                    <p:anim calcmode="lin" valueType="num">
                                      <p:cBhvr>
                                        <p:cTn id="33" dur="1000" fill="hold"/>
                                        <p:tgtEl>
                                          <p:spTgt spid="225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animBg="1"/>
      <p:bldP spid="22547" grpId="0" bldLvl="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AutoShape 2"/>
          <p:cNvSpPr>
            <a:spLocks noChangeArrowheads="1"/>
          </p:cNvSpPr>
          <p:nvPr/>
        </p:nvSpPr>
        <p:spPr bwMode="auto">
          <a:xfrm>
            <a:off x="4264025" y="2019300"/>
            <a:ext cx="3702050" cy="1066800"/>
          </a:xfrm>
          <a:prstGeom prst="roundRect">
            <a:avLst>
              <a:gd name="adj" fmla="val 11921"/>
            </a:avLst>
          </a:prstGeom>
          <a:gradFill rotWithShape="1">
            <a:gsLst>
              <a:gs pos="0">
                <a:srgbClr val="D20413"/>
              </a:gs>
              <a:gs pos="100000">
                <a:srgbClr val="FF0517"/>
              </a:gs>
            </a:gsLst>
            <a:lin ang="5400000" scaled="1"/>
          </a:gradFill>
          <a:ln w="25400" cap="flat" cmpd="sng">
            <a:solidFill>
              <a:srgbClr val="FEFFFF"/>
            </a:solidFill>
            <a:round/>
            <a:headEnd/>
            <a:tailEnd/>
          </a:ln>
          <a:effectLst>
            <a:outerShdw dist="53882" dir="2700000" algn="ctr" rotWithShape="0">
              <a:srgbClr val="000000">
                <a:alpha val="50000"/>
              </a:srgbClr>
            </a:outerShdw>
          </a:effec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23555" name="AutoShape 3"/>
          <p:cNvSpPr>
            <a:spLocks noChangeArrowheads="1"/>
          </p:cNvSpPr>
          <p:nvPr/>
        </p:nvSpPr>
        <p:spPr bwMode="auto">
          <a:xfrm>
            <a:off x="4267200" y="3346450"/>
            <a:ext cx="3702050" cy="1066800"/>
          </a:xfrm>
          <a:prstGeom prst="roundRect">
            <a:avLst>
              <a:gd name="adj" fmla="val 11921"/>
            </a:avLst>
          </a:prstGeom>
          <a:gradFill rotWithShape="1">
            <a:gsLst>
              <a:gs pos="0">
                <a:srgbClr val="9B000B"/>
              </a:gs>
              <a:gs pos="100000">
                <a:srgbClr val="BC000D"/>
              </a:gs>
            </a:gsLst>
            <a:lin ang="5400000" scaled="1"/>
          </a:gradFill>
          <a:ln w="25400" cap="flat" cmpd="sng">
            <a:solidFill>
              <a:srgbClr val="FEFFFF"/>
            </a:solidFill>
            <a:round/>
            <a:headEnd/>
            <a:tailEnd/>
          </a:ln>
          <a:effectLst>
            <a:outerShdw dist="53882" dir="2700000" algn="ctr" rotWithShape="0">
              <a:srgbClr val="000000">
                <a:alpha val="50000"/>
              </a:srgbClr>
            </a:outerShdw>
          </a:effec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23556" name="AutoShape 4"/>
          <p:cNvSpPr>
            <a:spLocks noChangeArrowheads="1"/>
          </p:cNvSpPr>
          <p:nvPr/>
        </p:nvSpPr>
        <p:spPr bwMode="auto">
          <a:xfrm>
            <a:off x="4270375" y="4676775"/>
            <a:ext cx="3702050" cy="1066800"/>
          </a:xfrm>
          <a:prstGeom prst="roundRect">
            <a:avLst>
              <a:gd name="adj" fmla="val 11921"/>
            </a:avLst>
          </a:prstGeom>
          <a:gradFill rotWithShape="1">
            <a:gsLst>
              <a:gs pos="0">
                <a:srgbClr val="D23131"/>
              </a:gs>
              <a:gs pos="100000">
                <a:srgbClr val="FF3B3B"/>
              </a:gs>
            </a:gsLst>
            <a:lin ang="5400000" scaled="1"/>
          </a:gradFill>
          <a:ln w="25400" cap="flat" cmpd="sng">
            <a:solidFill>
              <a:srgbClr val="FEFFFF"/>
            </a:solidFill>
            <a:round/>
            <a:headEnd/>
            <a:tailEnd/>
          </a:ln>
          <a:effectLst>
            <a:outerShdw dist="53882" dir="2700000" algn="ctr" rotWithShape="0">
              <a:srgbClr val="000000">
                <a:alpha val="50000"/>
              </a:srgbClr>
            </a:outerShdw>
          </a:effec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pic>
        <p:nvPicPr>
          <p:cNvPr id="23557" name="Picture 5" descr="Picture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30700" y="2070100"/>
            <a:ext cx="792163"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3558" name="Picture 6" descr="Picture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27525" y="3400425"/>
            <a:ext cx="793750"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3559" name="Picture 7" descr="Picture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25938" y="4724400"/>
            <a:ext cx="792162"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23560" name="Group 8"/>
          <p:cNvGrpSpPr>
            <a:grpSpLocks/>
          </p:cNvGrpSpPr>
          <p:nvPr/>
        </p:nvGrpSpPr>
        <p:grpSpPr bwMode="auto">
          <a:xfrm>
            <a:off x="1071563" y="1785938"/>
            <a:ext cx="1879600" cy="1825625"/>
            <a:chOff x="0" y="0"/>
            <a:chExt cx="901" cy="888"/>
          </a:xfrm>
        </p:grpSpPr>
        <p:pic>
          <p:nvPicPr>
            <p:cNvPr id="23561" name="Picture 9" descr="circuler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01" cy="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23562" name="Group 10"/>
            <p:cNvGrpSpPr>
              <a:grpSpLocks/>
            </p:cNvGrpSpPr>
            <p:nvPr/>
          </p:nvGrpSpPr>
          <p:grpSpPr bwMode="auto">
            <a:xfrm>
              <a:off x="-2" y="-3"/>
              <a:ext cx="900" cy="893"/>
              <a:chOff x="0" y="0"/>
              <a:chExt cx="1877568" cy="1834896"/>
            </a:xfrm>
          </p:grpSpPr>
          <p:pic>
            <p:nvPicPr>
              <p:cNvPr id="23563" name="Oval 1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877568" cy="18348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3564" name="Text Box 12"/>
              <p:cNvSpPr txBox="1">
                <a:spLocks noChangeArrowheads="1"/>
              </p:cNvSpPr>
              <p:nvPr/>
            </p:nvSpPr>
            <p:spPr bwMode="auto">
              <a:xfrm>
                <a:off x="278191" y="273250"/>
                <a:ext cx="1320227" cy="1290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grpSp>
        <p:sp>
          <p:nvSpPr>
            <p:cNvPr id="23565" name="Freeform 11"/>
            <p:cNvSpPr>
              <a:spLocks/>
            </p:cNvSpPr>
            <p:nvPr/>
          </p:nvSpPr>
          <p:spPr bwMode="auto">
            <a:xfrm>
              <a:off x="93" y="18"/>
              <a:ext cx="703" cy="308"/>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759 w 1321"/>
                <a:gd name="T85" fmla="*/ 6 h 712"/>
                <a:gd name="T86" fmla="*/ 847 w 1321"/>
                <a:gd name="T87" fmla="*/ 23 h 712"/>
                <a:gd name="T88" fmla="*/ 932 w 1321"/>
                <a:gd name="T89" fmla="*/ 53 h 712"/>
                <a:gd name="T90" fmla="*/ 1010 w 1321"/>
                <a:gd name="T91" fmla="*/ 90 h 712"/>
                <a:gd name="T92" fmla="*/ 1082 w 1321"/>
                <a:gd name="T93" fmla="*/ 137 h 712"/>
                <a:gd name="T94" fmla="*/ 1149 w 1321"/>
                <a:gd name="T95" fmla="*/ 194 h 712"/>
                <a:gd name="T96" fmla="*/ 1208 w 1321"/>
                <a:gd name="T97" fmla="*/ 256 h 712"/>
                <a:gd name="T98" fmla="*/ 1258 w 1321"/>
                <a:gd name="T99" fmla="*/ 325 h 712"/>
                <a:gd name="T100" fmla="*/ 1301 w 1321"/>
                <a:gd name="T101" fmla="*/ 401 h 712"/>
                <a:gd name="T102" fmla="*/ 0 w 1321"/>
                <a:gd name="T103" fmla="*/ 0 h 712"/>
                <a:gd name="T104" fmla="*/ 1321 w 1321"/>
                <a:gd name="T105" fmla="*/ 712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T102" t="T103" r="T104" b="T105"/>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DDDDDD"/>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23566" name="Group 14"/>
            <p:cNvGrpSpPr>
              <a:grpSpLocks/>
            </p:cNvGrpSpPr>
            <p:nvPr/>
          </p:nvGrpSpPr>
          <p:grpSpPr bwMode="auto">
            <a:xfrm rot="-1297425" flipH="1" flipV="1">
              <a:off x="64" y="686"/>
              <a:ext cx="783" cy="182"/>
              <a:chOff x="0" y="0"/>
              <a:chExt cx="894" cy="236"/>
            </a:xfrm>
          </p:grpSpPr>
          <p:grpSp>
            <p:nvGrpSpPr>
              <p:cNvPr id="23567" name="Group 15"/>
              <p:cNvGrpSpPr>
                <a:grpSpLocks/>
              </p:cNvGrpSpPr>
              <p:nvPr/>
            </p:nvGrpSpPr>
            <p:grpSpPr bwMode="auto">
              <a:xfrm>
                <a:off x="0" y="0"/>
                <a:ext cx="742" cy="186"/>
                <a:chOff x="0" y="0"/>
                <a:chExt cx="1118" cy="279"/>
              </a:xfrm>
            </p:grpSpPr>
            <p:sp>
              <p:nvSpPr>
                <p:cNvPr id="23568" name="AutoShape 14"/>
                <p:cNvSpPr>
                  <a:spLocks noChangeArrowheads="1"/>
                </p:cNvSpPr>
                <p:nvPr/>
              </p:nvSpPr>
              <p:spPr bwMode="auto">
                <a:xfrm rot="5263130">
                  <a:off x="287" y="-294"/>
                  <a:ext cx="227" cy="816"/>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23569" name="AutoShape 15"/>
                <p:cNvSpPr>
                  <a:spLocks noChangeArrowheads="1"/>
                </p:cNvSpPr>
                <p:nvPr/>
              </p:nvSpPr>
              <p:spPr bwMode="auto">
                <a:xfrm rot="6078281">
                  <a:off x="423" y="-294"/>
                  <a:ext cx="227" cy="816"/>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23570" name="AutoShape 16"/>
                <p:cNvSpPr>
                  <a:spLocks noChangeArrowheads="1"/>
                </p:cNvSpPr>
                <p:nvPr/>
              </p:nvSpPr>
              <p:spPr bwMode="auto">
                <a:xfrm rot="6373927">
                  <a:off x="499" y="-272"/>
                  <a:ext cx="227" cy="816"/>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23571" name="AutoShape 17"/>
                <p:cNvSpPr>
                  <a:spLocks noChangeArrowheads="1"/>
                </p:cNvSpPr>
                <p:nvPr/>
              </p:nvSpPr>
              <p:spPr bwMode="auto">
                <a:xfrm rot="6906312">
                  <a:off x="589" y="-242"/>
                  <a:ext cx="227" cy="816"/>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grpSp>
          <p:grpSp>
            <p:nvGrpSpPr>
              <p:cNvPr id="23572" name="Group 20"/>
              <p:cNvGrpSpPr>
                <a:grpSpLocks/>
              </p:cNvGrpSpPr>
              <p:nvPr/>
            </p:nvGrpSpPr>
            <p:grpSpPr bwMode="auto">
              <a:xfrm rot="1353540">
                <a:off x="152" y="50"/>
                <a:ext cx="742" cy="186"/>
                <a:chOff x="0" y="0"/>
                <a:chExt cx="1118" cy="279"/>
              </a:xfrm>
            </p:grpSpPr>
            <p:sp>
              <p:nvSpPr>
                <p:cNvPr id="23573" name="AutoShape 19"/>
                <p:cNvSpPr>
                  <a:spLocks noChangeArrowheads="1"/>
                </p:cNvSpPr>
                <p:nvPr/>
              </p:nvSpPr>
              <p:spPr bwMode="auto">
                <a:xfrm rot="5263130">
                  <a:off x="287" y="-294"/>
                  <a:ext cx="227" cy="816"/>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23574" name="AutoShape 20"/>
                <p:cNvSpPr>
                  <a:spLocks noChangeArrowheads="1"/>
                </p:cNvSpPr>
                <p:nvPr/>
              </p:nvSpPr>
              <p:spPr bwMode="auto">
                <a:xfrm rot="6078281">
                  <a:off x="423" y="-294"/>
                  <a:ext cx="227" cy="816"/>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23575" name="AutoShape 21"/>
                <p:cNvSpPr>
                  <a:spLocks noChangeArrowheads="1"/>
                </p:cNvSpPr>
                <p:nvPr/>
              </p:nvSpPr>
              <p:spPr bwMode="auto">
                <a:xfrm rot="6373927">
                  <a:off x="499" y="-272"/>
                  <a:ext cx="227" cy="816"/>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23576" name="AutoShape 22"/>
                <p:cNvSpPr>
                  <a:spLocks noChangeArrowheads="1"/>
                </p:cNvSpPr>
                <p:nvPr/>
              </p:nvSpPr>
              <p:spPr bwMode="auto">
                <a:xfrm rot="6906312">
                  <a:off x="589" y="-242"/>
                  <a:ext cx="227" cy="816"/>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grpSp>
        </p:grpSp>
      </p:grpSp>
      <p:grpSp>
        <p:nvGrpSpPr>
          <p:cNvPr id="23577" name="Group 25"/>
          <p:cNvGrpSpPr>
            <a:grpSpLocks/>
          </p:cNvGrpSpPr>
          <p:nvPr/>
        </p:nvGrpSpPr>
        <p:grpSpPr bwMode="auto">
          <a:xfrm>
            <a:off x="1119188" y="4141788"/>
            <a:ext cx="1879600" cy="1825625"/>
            <a:chOff x="0" y="0"/>
            <a:chExt cx="901" cy="888"/>
          </a:xfrm>
        </p:grpSpPr>
        <p:pic>
          <p:nvPicPr>
            <p:cNvPr id="23578" name="Picture 24" descr="circuler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01" cy="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23579" name="Group 27"/>
            <p:cNvGrpSpPr>
              <a:grpSpLocks/>
            </p:cNvGrpSpPr>
            <p:nvPr/>
          </p:nvGrpSpPr>
          <p:grpSpPr bwMode="auto">
            <a:xfrm>
              <a:off x="-2" y="-4"/>
              <a:ext cx="900" cy="895"/>
              <a:chOff x="0" y="0"/>
              <a:chExt cx="1877568" cy="1840992"/>
            </a:xfrm>
          </p:grpSpPr>
          <p:pic>
            <p:nvPicPr>
              <p:cNvPr id="23580" name="Oval 2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877568" cy="18409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3581" name="Text Box 29"/>
              <p:cNvSpPr txBox="1">
                <a:spLocks noChangeArrowheads="1"/>
              </p:cNvSpPr>
              <p:nvPr/>
            </p:nvSpPr>
            <p:spPr bwMode="auto">
              <a:xfrm>
                <a:off x="277048" y="276044"/>
                <a:ext cx="1320227" cy="1290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grpSp>
        <p:sp>
          <p:nvSpPr>
            <p:cNvPr id="23582" name="Freeform 26"/>
            <p:cNvSpPr>
              <a:spLocks/>
            </p:cNvSpPr>
            <p:nvPr/>
          </p:nvSpPr>
          <p:spPr bwMode="auto">
            <a:xfrm>
              <a:off x="93" y="18"/>
              <a:ext cx="703" cy="308"/>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759 w 1321"/>
                <a:gd name="T85" fmla="*/ 6 h 712"/>
                <a:gd name="T86" fmla="*/ 847 w 1321"/>
                <a:gd name="T87" fmla="*/ 23 h 712"/>
                <a:gd name="T88" fmla="*/ 932 w 1321"/>
                <a:gd name="T89" fmla="*/ 53 h 712"/>
                <a:gd name="T90" fmla="*/ 1010 w 1321"/>
                <a:gd name="T91" fmla="*/ 90 h 712"/>
                <a:gd name="T92" fmla="*/ 1082 w 1321"/>
                <a:gd name="T93" fmla="*/ 137 h 712"/>
                <a:gd name="T94" fmla="*/ 1149 w 1321"/>
                <a:gd name="T95" fmla="*/ 194 h 712"/>
                <a:gd name="T96" fmla="*/ 1208 w 1321"/>
                <a:gd name="T97" fmla="*/ 256 h 712"/>
                <a:gd name="T98" fmla="*/ 1258 w 1321"/>
                <a:gd name="T99" fmla="*/ 325 h 712"/>
                <a:gd name="T100" fmla="*/ 1301 w 1321"/>
                <a:gd name="T101" fmla="*/ 401 h 712"/>
                <a:gd name="T102" fmla="*/ 0 w 1321"/>
                <a:gd name="T103" fmla="*/ 0 h 712"/>
                <a:gd name="T104" fmla="*/ 1321 w 1321"/>
                <a:gd name="T105" fmla="*/ 712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T102" t="T103" r="T104" b="T105"/>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DDDDDD"/>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23583" name="Group 31"/>
            <p:cNvGrpSpPr>
              <a:grpSpLocks/>
            </p:cNvGrpSpPr>
            <p:nvPr/>
          </p:nvGrpSpPr>
          <p:grpSpPr bwMode="auto">
            <a:xfrm rot="-1297425" flipH="1" flipV="1">
              <a:off x="64" y="686"/>
              <a:ext cx="783" cy="182"/>
              <a:chOff x="0" y="0"/>
              <a:chExt cx="894" cy="236"/>
            </a:xfrm>
          </p:grpSpPr>
          <p:grpSp>
            <p:nvGrpSpPr>
              <p:cNvPr id="23584" name="Group 32"/>
              <p:cNvGrpSpPr>
                <a:grpSpLocks/>
              </p:cNvGrpSpPr>
              <p:nvPr/>
            </p:nvGrpSpPr>
            <p:grpSpPr bwMode="auto">
              <a:xfrm>
                <a:off x="0" y="0"/>
                <a:ext cx="742" cy="186"/>
                <a:chOff x="0" y="0"/>
                <a:chExt cx="1118" cy="279"/>
              </a:xfrm>
            </p:grpSpPr>
            <p:sp>
              <p:nvSpPr>
                <p:cNvPr id="23585" name="AutoShape 29"/>
                <p:cNvSpPr>
                  <a:spLocks noChangeArrowheads="1"/>
                </p:cNvSpPr>
                <p:nvPr/>
              </p:nvSpPr>
              <p:spPr bwMode="auto">
                <a:xfrm rot="5263130">
                  <a:off x="287" y="-294"/>
                  <a:ext cx="227" cy="816"/>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23586" name="AutoShape 30"/>
                <p:cNvSpPr>
                  <a:spLocks noChangeArrowheads="1"/>
                </p:cNvSpPr>
                <p:nvPr/>
              </p:nvSpPr>
              <p:spPr bwMode="auto">
                <a:xfrm rot="6078281">
                  <a:off x="423" y="-294"/>
                  <a:ext cx="227" cy="816"/>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23587" name="AutoShape 31"/>
                <p:cNvSpPr>
                  <a:spLocks noChangeArrowheads="1"/>
                </p:cNvSpPr>
                <p:nvPr/>
              </p:nvSpPr>
              <p:spPr bwMode="auto">
                <a:xfrm rot="6373927">
                  <a:off x="499" y="-272"/>
                  <a:ext cx="227" cy="816"/>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23588" name="AutoShape 32"/>
                <p:cNvSpPr>
                  <a:spLocks noChangeArrowheads="1"/>
                </p:cNvSpPr>
                <p:nvPr/>
              </p:nvSpPr>
              <p:spPr bwMode="auto">
                <a:xfrm rot="6906312">
                  <a:off x="589" y="-242"/>
                  <a:ext cx="227" cy="816"/>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grpSp>
          <p:grpSp>
            <p:nvGrpSpPr>
              <p:cNvPr id="23589" name="Group 37"/>
              <p:cNvGrpSpPr>
                <a:grpSpLocks/>
              </p:cNvGrpSpPr>
              <p:nvPr/>
            </p:nvGrpSpPr>
            <p:grpSpPr bwMode="auto">
              <a:xfrm rot="1353540">
                <a:off x="152" y="50"/>
                <a:ext cx="742" cy="186"/>
                <a:chOff x="0" y="0"/>
                <a:chExt cx="1118" cy="279"/>
              </a:xfrm>
            </p:grpSpPr>
            <p:sp>
              <p:nvSpPr>
                <p:cNvPr id="23590" name="AutoShape 34"/>
                <p:cNvSpPr>
                  <a:spLocks noChangeArrowheads="1"/>
                </p:cNvSpPr>
                <p:nvPr/>
              </p:nvSpPr>
              <p:spPr bwMode="auto">
                <a:xfrm rot="5263130">
                  <a:off x="287" y="-294"/>
                  <a:ext cx="227" cy="816"/>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23591" name="AutoShape 35"/>
                <p:cNvSpPr>
                  <a:spLocks noChangeArrowheads="1"/>
                </p:cNvSpPr>
                <p:nvPr/>
              </p:nvSpPr>
              <p:spPr bwMode="auto">
                <a:xfrm rot="6078281">
                  <a:off x="423" y="-294"/>
                  <a:ext cx="227" cy="816"/>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23592" name="AutoShape 36"/>
                <p:cNvSpPr>
                  <a:spLocks noChangeArrowheads="1"/>
                </p:cNvSpPr>
                <p:nvPr/>
              </p:nvSpPr>
              <p:spPr bwMode="auto">
                <a:xfrm rot="6373927">
                  <a:off x="499" y="-272"/>
                  <a:ext cx="227" cy="816"/>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23593" name="AutoShape 37"/>
                <p:cNvSpPr>
                  <a:spLocks noChangeArrowheads="1"/>
                </p:cNvSpPr>
                <p:nvPr/>
              </p:nvSpPr>
              <p:spPr bwMode="auto">
                <a:xfrm rot="6906312">
                  <a:off x="589" y="-242"/>
                  <a:ext cx="227" cy="816"/>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grpSp>
        </p:grpSp>
      </p:grpSp>
      <p:sp>
        <p:nvSpPr>
          <p:cNvPr id="23594" name="Rectangle 38"/>
          <p:cNvSpPr>
            <a:spLocks noChangeArrowheads="1"/>
          </p:cNvSpPr>
          <p:nvPr/>
        </p:nvSpPr>
        <p:spPr bwMode="auto">
          <a:xfrm>
            <a:off x="4398963" y="3478213"/>
            <a:ext cx="3425825" cy="752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a:lnSpc>
                <a:spcPct val="120000"/>
              </a:lnSpc>
            </a:pPr>
            <a:r>
              <a:rPr lang="zh-CN" altLang="en-US">
                <a:solidFill>
                  <a:srgbClr val="FEFFFF"/>
                </a:solidFill>
                <a:ea typeface="宋体" pitchFamily="2" charset="-122"/>
              </a:rPr>
              <a:t>点击此处添加文字</a:t>
            </a:r>
          </a:p>
          <a:p>
            <a:pPr>
              <a:lnSpc>
                <a:spcPct val="120000"/>
              </a:lnSpc>
            </a:pPr>
            <a:r>
              <a:rPr lang="zh-CN" altLang="en-US">
                <a:solidFill>
                  <a:srgbClr val="FEFFFF"/>
                </a:solidFill>
                <a:ea typeface="宋体" pitchFamily="2" charset="-122"/>
              </a:rPr>
              <a:t>点击此处添加文字</a:t>
            </a:r>
            <a:endParaRPr lang="en-US" altLang="zh-CN">
              <a:solidFill>
                <a:srgbClr val="FEFFFF"/>
              </a:solidFill>
              <a:ea typeface="宋体" pitchFamily="2" charset="-122"/>
            </a:endParaRPr>
          </a:p>
        </p:txBody>
      </p:sp>
      <p:sp>
        <p:nvSpPr>
          <p:cNvPr id="23595" name="Rectangle 39"/>
          <p:cNvSpPr>
            <a:spLocks noChangeArrowheads="1"/>
          </p:cNvSpPr>
          <p:nvPr/>
        </p:nvSpPr>
        <p:spPr bwMode="auto">
          <a:xfrm>
            <a:off x="4398963" y="2143125"/>
            <a:ext cx="3425825" cy="752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a:lnSpc>
                <a:spcPct val="120000"/>
              </a:lnSpc>
            </a:pPr>
            <a:r>
              <a:rPr lang="zh-CN" altLang="en-US">
                <a:solidFill>
                  <a:srgbClr val="FEFFFF"/>
                </a:solidFill>
                <a:ea typeface="宋体" pitchFamily="2" charset="-122"/>
              </a:rPr>
              <a:t>点击此处添加文字</a:t>
            </a:r>
          </a:p>
          <a:p>
            <a:pPr>
              <a:lnSpc>
                <a:spcPct val="120000"/>
              </a:lnSpc>
            </a:pPr>
            <a:r>
              <a:rPr lang="zh-CN" altLang="en-US">
                <a:solidFill>
                  <a:srgbClr val="FEFFFF"/>
                </a:solidFill>
                <a:ea typeface="宋体" pitchFamily="2" charset="-122"/>
              </a:rPr>
              <a:t>点击此处添加文字</a:t>
            </a:r>
          </a:p>
        </p:txBody>
      </p:sp>
      <p:sp>
        <p:nvSpPr>
          <p:cNvPr id="23596" name="Rectangle 40"/>
          <p:cNvSpPr>
            <a:spLocks noChangeArrowheads="1"/>
          </p:cNvSpPr>
          <p:nvPr/>
        </p:nvSpPr>
        <p:spPr bwMode="auto">
          <a:xfrm>
            <a:off x="4398963" y="4791075"/>
            <a:ext cx="3425825" cy="752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a:lnSpc>
                <a:spcPct val="120000"/>
              </a:lnSpc>
            </a:pPr>
            <a:r>
              <a:rPr lang="zh-CN" altLang="en-US">
                <a:solidFill>
                  <a:srgbClr val="FEFFFF"/>
                </a:solidFill>
                <a:ea typeface="宋体" pitchFamily="2" charset="-122"/>
              </a:rPr>
              <a:t>点击此处添加文字</a:t>
            </a:r>
          </a:p>
          <a:p>
            <a:pPr>
              <a:lnSpc>
                <a:spcPct val="120000"/>
              </a:lnSpc>
            </a:pPr>
            <a:r>
              <a:rPr lang="zh-CN" altLang="en-US">
                <a:solidFill>
                  <a:srgbClr val="FEFFFF"/>
                </a:solidFill>
                <a:ea typeface="宋体" pitchFamily="2" charset="-122"/>
              </a:rPr>
              <a:t>点击此处添加文字</a:t>
            </a:r>
            <a:endParaRPr lang="en-US" altLang="zh-CN">
              <a:solidFill>
                <a:srgbClr val="FEFFFF"/>
              </a:solidFill>
              <a:ea typeface="宋体" pitchFamily="2" charset="-122"/>
            </a:endParaRPr>
          </a:p>
        </p:txBody>
      </p:sp>
      <p:sp>
        <p:nvSpPr>
          <p:cNvPr id="23597" name="Text Box 41"/>
          <p:cNvSpPr txBox="1">
            <a:spLocks noChangeArrowheads="1"/>
          </p:cNvSpPr>
          <p:nvPr/>
        </p:nvSpPr>
        <p:spPr bwMode="auto">
          <a:xfrm>
            <a:off x="1066800" y="2395538"/>
            <a:ext cx="1905000" cy="735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a:lnSpc>
                <a:spcPct val="50000"/>
              </a:lnSpc>
              <a:spcBef>
                <a:spcPct val="50000"/>
              </a:spcBef>
            </a:pPr>
            <a:r>
              <a:rPr lang="zh-CN" altLang="en-US" sz="2800">
                <a:solidFill>
                  <a:srgbClr val="000000"/>
                </a:solidFill>
                <a:effectLst>
                  <a:outerShdw blurRad="38100" dist="38100" dir="2700000" algn="tl">
                    <a:srgbClr val="C0C0C0"/>
                  </a:outerShdw>
                </a:effectLst>
                <a:ea typeface="宋体" pitchFamily="2" charset="-122"/>
              </a:rPr>
              <a:t>添加</a:t>
            </a:r>
          </a:p>
          <a:p>
            <a:pPr>
              <a:lnSpc>
                <a:spcPct val="50000"/>
              </a:lnSpc>
              <a:spcBef>
                <a:spcPct val="50000"/>
              </a:spcBef>
            </a:pPr>
            <a:r>
              <a:rPr lang="zh-CN" altLang="en-US" sz="2800">
                <a:solidFill>
                  <a:srgbClr val="000000"/>
                </a:solidFill>
                <a:effectLst>
                  <a:outerShdw blurRad="38100" dist="38100" dir="2700000" algn="tl">
                    <a:srgbClr val="C0C0C0"/>
                  </a:outerShdw>
                </a:effectLst>
                <a:ea typeface="宋体" pitchFamily="2" charset="-122"/>
              </a:rPr>
              <a:t>文字</a:t>
            </a:r>
          </a:p>
        </p:txBody>
      </p:sp>
      <p:sp>
        <p:nvSpPr>
          <p:cNvPr id="23598" name="Text Box 42"/>
          <p:cNvSpPr txBox="1">
            <a:spLocks noChangeArrowheads="1"/>
          </p:cNvSpPr>
          <p:nvPr/>
        </p:nvSpPr>
        <p:spPr bwMode="auto">
          <a:xfrm>
            <a:off x="1143000" y="4749800"/>
            <a:ext cx="1905000" cy="735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a:lnSpc>
                <a:spcPct val="50000"/>
              </a:lnSpc>
              <a:spcBef>
                <a:spcPct val="50000"/>
              </a:spcBef>
            </a:pPr>
            <a:r>
              <a:rPr lang="zh-CN" altLang="en-US" sz="2800">
                <a:solidFill>
                  <a:srgbClr val="000000"/>
                </a:solidFill>
                <a:effectLst>
                  <a:outerShdw blurRad="38100" dist="38100" dir="2700000" algn="tl">
                    <a:srgbClr val="C0C0C0"/>
                  </a:outerShdw>
                </a:effectLst>
                <a:ea typeface="宋体" pitchFamily="2" charset="-122"/>
              </a:rPr>
              <a:t>添加</a:t>
            </a:r>
          </a:p>
          <a:p>
            <a:pPr>
              <a:lnSpc>
                <a:spcPct val="50000"/>
              </a:lnSpc>
              <a:spcBef>
                <a:spcPct val="50000"/>
              </a:spcBef>
            </a:pPr>
            <a:r>
              <a:rPr lang="zh-CN" altLang="en-US" sz="2800">
                <a:solidFill>
                  <a:srgbClr val="000000"/>
                </a:solidFill>
                <a:effectLst>
                  <a:outerShdw blurRad="38100" dist="38100" dir="2700000" algn="tl">
                    <a:srgbClr val="C0C0C0"/>
                  </a:outerShdw>
                </a:effectLst>
                <a:ea typeface="宋体" pitchFamily="2" charset="-122"/>
              </a:rPr>
              <a:t>文字</a:t>
            </a:r>
          </a:p>
        </p:txBody>
      </p:sp>
      <p:sp>
        <p:nvSpPr>
          <p:cNvPr id="23599" name="Freeform 43"/>
          <p:cNvSpPr>
            <a:spLocks/>
          </p:cNvSpPr>
          <p:nvPr/>
        </p:nvSpPr>
        <p:spPr bwMode="auto">
          <a:xfrm rot="16200000">
            <a:off x="2875756" y="4683919"/>
            <a:ext cx="1624013" cy="968375"/>
          </a:xfrm>
          <a:custGeom>
            <a:avLst/>
            <a:gdLst>
              <a:gd name="T0" fmla="*/ 0 w 735"/>
              <a:gd name="T1" fmla="*/ 0 h 532"/>
              <a:gd name="T2" fmla="*/ 382 w 735"/>
              <a:gd name="T3" fmla="*/ 202 h 532"/>
              <a:gd name="T4" fmla="*/ 577 w 735"/>
              <a:gd name="T5" fmla="*/ 202 h 532"/>
              <a:gd name="T6" fmla="*/ 637 w 735"/>
              <a:gd name="T7" fmla="*/ 249 h 532"/>
              <a:gd name="T8" fmla="*/ 639 w 735"/>
              <a:gd name="T9" fmla="*/ 402 h 532"/>
              <a:gd name="T10" fmla="*/ 598 w 735"/>
              <a:gd name="T11" fmla="*/ 400 h 532"/>
              <a:gd name="T12" fmla="*/ 669 w 735"/>
              <a:gd name="T13" fmla="*/ 532 h 532"/>
              <a:gd name="T14" fmla="*/ 735 w 735"/>
              <a:gd name="T15" fmla="*/ 402 h 532"/>
              <a:gd name="T16" fmla="*/ 696 w 735"/>
              <a:gd name="T17" fmla="*/ 402 h 532"/>
              <a:gd name="T18" fmla="*/ 694 w 735"/>
              <a:gd name="T19" fmla="*/ 226 h 532"/>
              <a:gd name="T20" fmla="*/ 616 w 735"/>
              <a:gd name="T21" fmla="*/ 150 h 532"/>
              <a:gd name="T22" fmla="*/ 335 w 735"/>
              <a:gd name="T23" fmla="*/ 149 h 532"/>
              <a:gd name="T24" fmla="*/ 69 w 735"/>
              <a:gd name="T25" fmla="*/ 0 h 532"/>
              <a:gd name="T26" fmla="*/ 0 w 735"/>
              <a:gd name="T27" fmla="*/ 0 h 532"/>
              <a:gd name="T28" fmla="*/ 0 w 735"/>
              <a:gd name="T29" fmla="*/ 0 h 532"/>
              <a:gd name="T30" fmla="*/ 735 w 735"/>
              <a:gd name="T31" fmla="*/ 532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solidFill>
            <a:srgbClr val="000000">
              <a:alpha val="50000"/>
            </a:srgb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600" name="Freeform 44"/>
          <p:cNvSpPr>
            <a:spLocks/>
          </p:cNvSpPr>
          <p:nvPr/>
        </p:nvSpPr>
        <p:spPr bwMode="auto">
          <a:xfrm rot="16200000">
            <a:off x="3442494" y="3336131"/>
            <a:ext cx="314325" cy="1096963"/>
          </a:xfrm>
          <a:custGeom>
            <a:avLst/>
            <a:gdLst>
              <a:gd name="T0" fmla="*/ 37 w 142"/>
              <a:gd name="T1" fmla="*/ 1 h 604"/>
              <a:gd name="T2" fmla="*/ 45 w 142"/>
              <a:gd name="T3" fmla="*/ 472 h 604"/>
              <a:gd name="T4" fmla="*/ 0 w 142"/>
              <a:gd name="T5" fmla="*/ 474 h 604"/>
              <a:gd name="T6" fmla="*/ 72 w 142"/>
              <a:gd name="T7" fmla="*/ 604 h 604"/>
              <a:gd name="T8" fmla="*/ 142 w 142"/>
              <a:gd name="T9" fmla="*/ 474 h 604"/>
              <a:gd name="T10" fmla="*/ 100 w 142"/>
              <a:gd name="T11" fmla="*/ 474 h 604"/>
              <a:gd name="T12" fmla="*/ 99 w 142"/>
              <a:gd name="T13" fmla="*/ 0 h 604"/>
              <a:gd name="T14" fmla="*/ 37 w 142"/>
              <a:gd name="T15" fmla="*/ 1 h 604"/>
              <a:gd name="T16" fmla="*/ 0 w 142"/>
              <a:gd name="T17" fmla="*/ 0 h 604"/>
              <a:gd name="T18" fmla="*/ 142 w 142"/>
              <a:gd name="T19" fmla="*/ 604 h 604"/>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142" h="604">
                <a:moveTo>
                  <a:pt x="37" y="1"/>
                </a:moveTo>
                <a:lnTo>
                  <a:pt x="45" y="472"/>
                </a:lnTo>
                <a:lnTo>
                  <a:pt x="0" y="474"/>
                </a:lnTo>
                <a:lnTo>
                  <a:pt x="72" y="604"/>
                </a:lnTo>
                <a:lnTo>
                  <a:pt x="142" y="474"/>
                </a:lnTo>
                <a:lnTo>
                  <a:pt x="100" y="474"/>
                </a:lnTo>
                <a:lnTo>
                  <a:pt x="99" y="0"/>
                </a:lnTo>
                <a:lnTo>
                  <a:pt x="37" y="1"/>
                </a:lnTo>
                <a:close/>
              </a:path>
            </a:pathLst>
          </a:custGeom>
          <a:solidFill>
            <a:srgbClr val="000000">
              <a:alpha val="50000"/>
            </a:srgb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601" name="Freeform 45"/>
          <p:cNvSpPr>
            <a:spLocks/>
          </p:cNvSpPr>
          <p:nvPr/>
        </p:nvSpPr>
        <p:spPr bwMode="auto">
          <a:xfrm rot="16200000" flipH="1">
            <a:off x="2836070" y="2120106"/>
            <a:ext cx="1624012" cy="968375"/>
          </a:xfrm>
          <a:custGeom>
            <a:avLst/>
            <a:gdLst>
              <a:gd name="T0" fmla="*/ 0 w 735"/>
              <a:gd name="T1" fmla="*/ 0 h 532"/>
              <a:gd name="T2" fmla="*/ 382 w 735"/>
              <a:gd name="T3" fmla="*/ 202 h 532"/>
              <a:gd name="T4" fmla="*/ 577 w 735"/>
              <a:gd name="T5" fmla="*/ 202 h 532"/>
              <a:gd name="T6" fmla="*/ 637 w 735"/>
              <a:gd name="T7" fmla="*/ 249 h 532"/>
              <a:gd name="T8" fmla="*/ 639 w 735"/>
              <a:gd name="T9" fmla="*/ 402 h 532"/>
              <a:gd name="T10" fmla="*/ 598 w 735"/>
              <a:gd name="T11" fmla="*/ 400 h 532"/>
              <a:gd name="T12" fmla="*/ 669 w 735"/>
              <a:gd name="T13" fmla="*/ 532 h 532"/>
              <a:gd name="T14" fmla="*/ 735 w 735"/>
              <a:gd name="T15" fmla="*/ 402 h 532"/>
              <a:gd name="T16" fmla="*/ 696 w 735"/>
              <a:gd name="T17" fmla="*/ 402 h 532"/>
              <a:gd name="T18" fmla="*/ 694 w 735"/>
              <a:gd name="T19" fmla="*/ 226 h 532"/>
              <a:gd name="T20" fmla="*/ 616 w 735"/>
              <a:gd name="T21" fmla="*/ 150 h 532"/>
              <a:gd name="T22" fmla="*/ 335 w 735"/>
              <a:gd name="T23" fmla="*/ 149 h 532"/>
              <a:gd name="T24" fmla="*/ 69 w 735"/>
              <a:gd name="T25" fmla="*/ 0 h 532"/>
              <a:gd name="T26" fmla="*/ 0 w 735"/>
              <a:gd name="T27" fmla="*/ 0 h 532"/>
              <a:gd name="T28" fmla="*/ 0 w 735"/>
              <a:gd name="T29" fmla="*/ 0 h 532"/>
              <a:gd name="T30" fmla="*/ 735 w 735"/>
              <a:gd name="T31" fmla="*/ 532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solidFill>
            <a:srgbClr val="000000">
              <a:alpha val="50000"/>
            </a:srgb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Tree>
  </p:cSld>
  <p:clrMapOvr>
    <a:masterClrMapping/>
  </p:clrMapOvr>
  <p:transition advClick="0" advTm="1000">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23560"/>
                                        </p:tgtEl>
                                        <p:attrNameLst>
                                          <p:attrName>style.visibility</p:attrName>
                                        </p:attrNameLst>
                                      </p:cBhvr>
                                      <p:to>
                                        <p:strVal val="visible"/>
                                      </p:to>
                                    </p:set>
                                    <p:anim calcmode="lin" valueType="num">
                                      <p:cBhvr>
                                        <p:cTn id="7" dur="1000" fill="hold"/>
                                        <p:tgtEl>
                                          <p:spTgt spid="23560"/>
                                        </p:tgtEl>
                                        <p:attrNameLst>
                                          <p:attrName>ppt_x</p:attrName>
                                        </p:attrNameLst>
                                      </p:cBhvr>
                                      <p:tavLst>
                                        <p:tav tm="0">
                                          <p:val>
                                            <p:strVal val="#ppt_x-.2"/>
                                          </p:val>
                                        </p:tav>
                                        <p:tav tm="100000">
                                          <p:val>
                                            <p:strVal val="#ppt_x"/>
                                          </p:val>
                                        </p:tav>
                                      </p:tavLst>
                                    </p:anim>
                                    <p:anim calcmode="lin" valueType="num">
                                      <p:cBhvr>
                                        <p:cTn id="8" dur="1000" fill="hold"/>
                                        <p:tgtEl>
                                          <p:spTgt spid="23560"/>
                                        </p:tgtEl>
                                        <p:attrNameLst>
                                          <p:attrName>ppt_y</p:attrName>
                                        </p:attrNameLst>
                                      </p:cBhvr>
                                      <p:tavLst>
                                        <p:tav tm="0">
                                          <p:val>
                                            <p:strVal val="#ppt_y"/>
                                          </p:val>
                                        </p:tav>
                                        <p:tav tm="100000">
                                          <p:val>
                                            <p:strVal val="#ppt_y"/>
                                          </p:val>
                                        </p:tav>
                                      </p:tavLst>
                                    </p:anim>
                                    <p:animEffect transition="in" filter="wipe(right)" prLst="gradientSize: 0.1">
                                      <p:cBhvr>
                                        <p:cTn id="9" dur="1000"/>
                                        <p:tgtEl>
                                          <p:spTgt spid="23560"/>
                                        </p:tgtEl>
                                      </p:cBhvr>
                                    </p:animEffect>
                                  </p:childTnLst>
                                </p:cTn>
                              </p:par>
                              <p:par>
                                <p:cTn id="10" presetID="29" presetClass="entr" presetSubtype="0" fill="hold" nodeType="withEffect">
                                  <p:stCondLst>
                                    <p:cond delay="0"/>
                                  </p:stCondLst>
                                  <p:childTnLst>
                                    <p:set>
                                      <p:cBhvr>
                                        <p:cTn id="11" dur="1" fill="hold">
                                          <p:stCondLst>
                                            <p:cond delay="0"/>
                                          </p:stCondLst>
                                        </p:cTn>
                                        <p:tgtEl>
                                          <p:spTgt spid="23577"/>
                                        </p:tgtEl>
                                        <p:attrNameLst>
                                          <p:attrName>style.visibility</p:attrName>
                                        </p:attrNameLst>
                                      </p:cBhvr>
                                      <p:to>
                                        <p:strVal val="visible"/>
                                      </p:to>
                                    </p:set>
                                    <p:anim calcmode="lin" valueType="num">
                                      <p:cBhvr>
                                        <p:cTn id="12" dur="1000" fill="hold"/>
                                        <p:tgtEl>
                                          <p:spTgt spid="23577"/>
                                        </p:tgtEl>
                                        <p:attrNameLst>
                                          <p:attrName>ppt_x</p:attrName>
                                        </p:attrNameLst>
                                      </p:cBhvr>
                                      <p:tavLst>
                                        <p:tav tm="0">
                                          <p:val>
                                            <p:strVal val="#ppt_x-.2"/>
                                          </p:val>
                                        </p:tav>
                                        <p:tav tm="100000">
                                          <p:val>
                                            <p:strVal val="#ppt_x"/>
                                          </p:val>
                                        </p:tav>
                                      </p:tavLst>
                                    </p:anim>
                                    <p:anim calcmode="lin" valueType="num">
                                      <p:cBhvr>
                                        <p:cTn id="13" dur="1000" fill="hold"/>
                                        <p:tgtEl>
                                          <p:spTgt spid="23577"/>
                                        </p:tgtEl>
                                        <p:attrNameLst>
                                          <p:attrName>ppt_y</p:attrName>
                                        </p:attrNameLst>
                                      </p:cBhvr>
                                      <p:tavLst>
                                        <p:tav tm="0">
                                          <p:val>
                                            <p:strVal val="#ppt_y"/>
                                          </p:val>
                                        </p:tav>
                                        <p:tav tm="100000">
                                          <p:val>
                                            <p:strVal val="#ppt_y"/>
                                          </p:val>
                                        </p:tav>
                                      </p:tavLst>
                                    </p:anim>
                                    <p:animEffect transition="in" filter="wipe(right)" prLst="gradientSize: 0.1">
                                      <p:cBhvr>
                                        <p:cTn id="14" dur="1000"/>
                                        <p:tgtEl>
                                          <p:spTgt spid="23577"/>
                                        </p:tgtEl>
                                      </p:cBhvr>
                                    </p:animEffect>
                                  </p:childTnLst>
                                </p:cTn>
                              </p:par>
                              <p:par>
                                <p:cTn id="15" presetID="29" presetClass="entr" presetSubtype="0" fill="hold" grpId="1" nodeType="withEffect">
                                  <p:stCondLst>
                                    <p:cond delay="0"/>
                                  </p:stCondLst>
                                  <p:childTnLst>
                                    <p:set>
                                      <p:cBhvr>
                                        <p:cTn id="16" dur="1" fill="hold">
                                          <p:stCondLst>
                                            <p:cond delay="0"/>
                                          </p:stCondLst>
                                        </p:cTn>
                                        <p:tgtEl>
                                          <p:spTgt spid="23597"/>
                                        </p:tgtEl>
                                        <p:attrNameLst>
                                          <p:attrName>style.visibility</p:attrName>
                                        </p:attrNameLst>
                                      </p:cBhvr>
                                      <p:to>
                                        <p:strVal val="visible"/>
                                      </p:to>
                                    </p:set>
                                    <p:anim calcmode="lin" valueType="num">
                                      <p:cBhvr>
                                        <p:cTn id="17" dur="1000" fill="hold"/>
                                        <p:tgtEl>
                                          <p:spTgt spid="23597"/>
                                        </p:tgtEl>
                                        <p:attrNameLst>
                                          <p:attrName>ppt_x</p:attrName>
                                        </p:attrNameLst>
                                      </p:cBhvr>
                                      <p:tavLst>
                                        <p:tav tm="0">
                                          <p:val>
                                            <p:strVal val="#ppt_x-.2"/>
                                          </p:val>
                                        </p:tav>
                                        <p:tav tm="100000">
                                          <p:val>
                                            <p:strVal val="#ppt_x"/>
                                          </p:val>
                                        </p:tav>
                                      </p:tavLst>
                                    </p:anim>
                                    <p:anim calcmode="lin" valueType="num">
                                      <p:cBhvr>
                                        <p:cTn id="18" dur="1000" fill="hold"/>
                                        <p:tgtEl>
                                          <p:spTgt spid="23597"/>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3597"/>
                                        </p:tgtEl>
                                      </p:cBhvr>
                                    </p:animEffect>
                                  </p:childTnLst>
                                </p:cTn>
                              </p:par>
                              <p:par>
                                <p:cTn id="20" presetID="29" presetClass="entr" presetSubtype="0" fill="hold" grpId="1" nodeType="withEffect">
                                  <p:stCondLst>
                                    <p:cond delay="0"/>
                                  </p:stCondLst>
                                  <p:childTnLst>
                                    <p:set>
                                      <p:cBhvr>
                                        <p:cTn id="21" dur="1" fill="hold">
                                          <p:stCondLst>
                                            <p:cond delay="0"/>
                                          </p:stCondLst>
                                        </p:cTn>
                                        <p:tgtEl>
                                          <p:spTgt spid="23598"/>
                                        </p:tgtEl>
                                        <p:attrNameLst>
                                          <p:attrName>style.visibility</p:attrName>
                                        </p:attrNameLst>
                                      </p:cBhvr>
                                      <p:to>
                                        <p:strVal val="visible"/>
                                      </p:to>
                                    </p:set>
                                    <p:anim calcmode="lin" valueType="num">
                                      <p:cBhvr>
                                        <p:cTn id="22" dur="1000" fill="hold"/>
                                        <p:tgtEl>
                                          <p:spTgt spid="23598"/>
                                        </p:tgtEl>
                                        <p:attrNameLst>
                                          <p:attrName>ppt_x</p:attrName>
                                        </p:attrNameLst>
                                      </p:cBhvr>
                                      <p:tavLst>
                                        <p:tav tm="0">
                                          <p:val>
                                            <p:strVal val="#ppt_x-.2"/>
                                          </p:val>
                                        </p:tav>
                                        <p:tav tm="100000">
                                          <p:val>
                                            <p:strVal val="#ppt_x"/>
                                          </p:val>
                                        </p:tav>
                                      </p:tavLst>
                                    </p:anim>
                                    <p:anim calcmode="lin" valueType="num">
                                      <p:cBhvr>
                                        <p:cTn id="23" dur="1000" fill="hold"/>
                                        <p:tgtEl>
                                          <p:spTgt spid="23598"/>
                                        </p:tgtEl>
                                        <p:attrNameLst>
                                          <p:attrName>ppt_y</p:attrName>
                                        </p:attrNameLst>
                                      </p:cBhvr>
                                      <p:tavLst>
                                        <p:tav tm="0">
                                          <p:val>
                                            <p:strVal val="#ppt_y"/>
                                          </p:val>
                                        </p:tav>
                                        <p:tav tm="100000">
                                          <p:val>
                                            <p:strVal val="#ppt_y"/>
                                          </p:val>
                                        </p:tav>
                                      </p:tavLst>
                                    </p:anim>
                                    <p:animEffect transition="in" filter="wipe(right)" prLst="gradientSize: 0.1">
                                      <p:cBhvr>
                                        <p:cTn id="24" dur="1000"/>
                                        <p:tgtEl>
                                          <p:spTgt spid="23598"/>
                                        </p:tgtEl>
                                      </p:cBhvr>
                                    </p:animEffect>
                                  </p:childTnLst>
                                </p:cTn>
                              </p:par>
                              <p:par>
                                <p:cTn id="25" presetID="29" presetClass="entr" presetSubtype="0" fill="hold" grpId="0" nodeType="withEffect">
                                  <p:stCondLst>
                                    <p:cond delay="0"/>
                                  </p:stCondLst>
                                  <p:childTnLst>
                                    <p:set>
                                      <p:cBhvr>
                                        <p:cTn id="26" dur="1" fill="hold">
                                          <p:stCondLst>
                                            <p:cond delay="0"/>
                                          </p:stCondLst>
                                        </p:cTn>
                                        <p:tgtEl>
                                          <p:spTgt spid="23599"/>
                                        </p:tgtEl>
                                        <p:attrNameLst>
                                          <p:attrName>style.visibility</p:attrName>
                                        </p:attrNameLst>
                                      </p:cBhvr>
                                      <p:to>
                                        <p:strVal val="visible"/>
                                      </p:to>
                                    </p:set>
                                    <p:anim calcmode="lin" valueType="num">
                                      <p:cBhvr>
                                        <p:cTn id="27" dur="1000" fill="hold"/>
                                        <p:tgtEl>
                                          <p:spTgt spid="23599"/>
                                        </p:tgtEl>
                                        <p:attrNameLst>
                                          <p:attrName>ppt_x</p:attrName>
                                        </p:attrNameLst>
                                      </p:cBhvr>
                                      <p:tavLst>
                                        <p:tav tm="0">
                                          <p:val>
                                            <p:strVal val="#ppt_x-.2"/>
                                          </p:val>
                                        </p:tav>
                                        <p:tav tm="100000">
                                          <p:val>
                                            <p:strVal val="#ppt_x"/>
                                          </p:val>
                                        </p:tav>
                                      </p:tavLst>
                                    </p:anim>
                                    <p:anim calcmode="lin" valueType="num">
                                      <p:cBhvr>
                                        <p:cTn id="28" dur="1000" fill="hold"/>
                                        <p:tgtEl>
                                          <p:spTgt spid="23599"/>
                                        </p:tgtEl>
                                        <p:attrNameLst>
                                          <p:attrName>ppt_y</p:attrName>
                                        </p:attrNameLst>
                                      </p:cBhvr>
                                      <p:tavLst>
                                        <p:tav tm="0">
                                          <p:val>
                                            <p:strVal val="#ppt_y"/>
                                          </p:val>
                                        </p:tav>
                                        <p:tav tm="100000">
                                          <p:val>
                                            <p:strVal val="#ppt_y"/>
                                          </p:val>
                                        </p:tav>
                                      </p:tavLst>
                                    </p:anim>
                                    <p:animEffect transition="in" filter="wipe(right)" prLst="gradientSize: 0.1">
                                      <p:cBhvr>
                                        <p:cTn id="29" dur="1000"/>
                                        <p:tgtEl>
                                          <p:spTgt spid="23599"/>
                                        </p:tgtEl>
                                      </p:cBhvr>
                                    </p:animEffect>
                                  </p:childTnLst>
                                </p:cTn>
                              </p:par>
                              <p:par>
                                <p:cTn id="30" presetID="29" presetClass="entr" presetSubtype="0" fill="hold" grpId="0" nodeType="withEffect">
                                  <p:stCondLst>
                                    <p:cond delay="0"/>
                                  </p:stCondLst>
                                  <p:childTnLst>
                                    <p:set>
                                      <p:cBhvr>
                                        <p:cTn id="31" dur="1" fill="hold">
                                          <p:stCondLst>
                                            <p:cond delay="0"/>
                                          </p:stCondLst>
                                        </p:cTn>
                                        <p:tgtEl>
                                          <p:spTgt spid="23600"/>
                                        </p:tgtEl>
                                        <p:attrNameLst>
                                          <p:attrName>style.visibility</p:attrName>
                                        </p:attrNameLst>
                                      </p:cBhvr>
                                      <p:to>
                                        <p:strVal val="visible"/>
                                      </p:to>
                                    </p:set>
                                    <p:anim calcmode="lin" valueType="num">
                                      <p:cBhvr>
                                        <p:cTn id="32" dur="1000" fill="hold"/>
                                        <p:tgtEl>
                                          <p:spTgt spid="23600"/>
                                        </p:tgtEl>
                                        <p:attrNameLst>
                                          <p:attrName>ppt_x</p:attrName>
                                        </p:attrNameLst>
                                      </p:cBhvr>
                                      <p:tavLst>
                                        <p:tav tm="0">
                                          <p:val>
                                            <p:strVal val="#ppt_x-.2"/>
                                          </p:val>
                                        </p:tav>
                                        <p:tav tm="100000">
                                          <p:val>
                                            <p:strVal val="#ppt_x"/>
                                          </p:val>
                                        </p:tav>
                                      </p:tavLst>
                                    </p:anim>
                                    <p:anim calcmode="lin" valueType="num">
                                      <p:cBhvr>
                                        <p:cTn id="33" dur="1000" fill="hold"/>
                                        <p:tgtEl>
                                          <p:spTgt spid="23600"/>
                                        </p:tgtEl>
                                        <p:attrNameLst>
                                          <p:attrName>ppt_y</p:attrName>
                                        </p:attrNameLst>
                                      </p:cBhvr>
                                      <p:tavLst>
                                        <p:tav tm="0">
                                          <p:val>
                                            <p:strVal val="#ppt_y"/>
                                          </p:val>
                                        </p:tav>
                                        <p:tav tm="100000">
                                          <p:val>
                                            <p:strVal val="#ppt_y"/>
                                          </p:val>
                                        </p:tav>
                                      </p:tavLst>
                                    </p:anim>
                                    <p:animEffect transition="in" filter="wipe(right)" prLst="gradientSize: 0.1">
                                      <p:cBhvr>
                                        <p:cTn id="34" dur="1000"/>
                                        <p:tgtEl>
                                          <p:spTgt spid="23600"/>
                                        </p:tgtEl>
                                      </p:cBhvr>
                                    </p:animEffect>
                                  </p:childTnLst>
                                </p:cTn>
                              </p:par>
                              <p:par>
                                <p:cTn id="35" presetID="29" presetClass="entr" presetSubtype="0" fill="hold" grpId="0" nodeType="withEffect">
                                  <p:stCondLst>
                                    <p:cond delay="0"/>
                                  </p:stCondLst>
                                  <p:childTnLst>
                                    <p:set>
                                      <p:cBhvr>
                                        <p:cTn id="36" dur="1" fill="hold">
                                          <p:stCondLst>
                                            <p:cond delay="0"/>
                                          </p:stCondLst>
                                        </p:cTn>
                                        <p:tgtEl>
                                          <p:spTgt spid="23601"/>
                                        </p:tgtEl>
                                        <p:attrNameLst>
                                          <p:attrName>style.visibility</p:attrName>
                                        </p:attrNameLst>
                                      </p:cBhvr>
                                      <p:to>
                                        <p:strVal val="visible"/>
                                      </p:to>
                                    </p:set>
                                    <p:anim calcmode="lin" valueType="num">
                                      <p:cBhvr>
                                        <p:cTn id="37" dur="1000" fill="hold"/>
                                        <p:tgtEl>
                                          <p:spTgt spid="23601"/>
                                        </p:tgtEl>
                                        <p:attrNameLst>
                                          <p:attrName>ppt_x</p:attrName>
                                        </p:attrNameLst>
                                      </p:cBhvr>
                                      <p:tavLst>
                                        <p:tav tm="0">
                                          <p:val>
                                            <p:strVal val="#ppt_x-.2"/>
                                          </p:val>
                                        </p:tav>
                                        <p:tav tm="100000">
                                          <p:val>
                                            <p:strVal val="#ppt_x"/>
                                          </p:val>
                                        </p:tav>
                                      </p:tavLst>
                                    </p:anim>
                                    <p:anim calcmode="lin" valueType="num">
                                      <p:cBhvr>
                                        <p:cTn id="38" dur="1000" fill="hold"/>
                                        <p:tgtEl>
                                          <p:spTgt spid="23601"/>
                                        </p:tgtEl>
                                        <p:attrNameLst>
                                          <p:attrName>ppt_y</p:attrName>
                                        </p:attrNameLst>
                                      </p:cBhvr>
                                      <p:tavLst>
                                        <p:tav tm="0">
                                          <p:val>
                                            <p:strVal val="#ppt_y"/>
                                          </p:val>
                                        </p:tav>
                                        <p:tav tm="100000">
                                          <p:val>
                                            <p:strVal val="#ppt_y"/>
                                          </p:val>
                                        </p:tav>
                                      </p:tavLst>
                                    </p:anim>
                                    <p:animEffect transition="in" filter="wipe(right)" prLst="gradientSize: 0.1">
                                      <p:cBhvr>
                                        <p:cTn id="39" dur="1000"/>
                                        <p:tgtEl>
                                          <p:spTgt spid="23601"/>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2" presetClass="entr" presetSubtype="8" fill="hold" grpId="1" nodeType="clickEffect">
                                  <p:stCondLst>
                                    <p:cond delay="0"/>
                                  </p:stCondLst>
                                  <p:childTnLst>
                                    <p:set>
                                      <p:cBhvr>
                                        <p:cTn id="43" dur="1" fill="hold">
                                          <p:stCondLst>
                                            <p:cond delay="0"/>
                                          </p:stCondLst>
                                        </p:cTn>
                                        <p:tgtEl>
                                          <p:spTgt spid="23554"/>
                                        </p:tgtEl>
                                        <p:attrNameLst>
                                          <p:attrName>style.visibility</p:attrName>
                                        </p:attrNameLst>
                                      </p:cBhvr>
                                      <p:to>
                                        <p:strVal val="visible"/>
                                      </p:to>
                                    </p:set>
                                    <p:animEffect transition="in" filter="slide(fromLeft)">
                                      <p:cBhvr>
                                        <p:cTn id="44" dur="500"/>
                                        <p:tgtEl>
                                          <p:spTgt spid="23554"/>
                                        </p:tgtEl>
                                      </p:cBhvr>
                                    </p:animEffect>
                                  </p:childTnLst>
                                </p:cTn>
                              </p:par>
                              <p:par>
                                <p:cTn id="45" presetID="12" presetClass="entr" presetSubtype="8" fill="hold" nodeType="withEffect">
                                  <p:stCondLst>
                                    <p:cond delay="0"/>
                                  </p:stCondLst>
                                  <p:childTnLst>
                                    <p:set>
                                      <p:cBhvr>
                                        <p:cTn id="46" dur="1" fill="hold">
                                          <p:stCondLst>
                                            <p:cond delay="0"/>
                                          </p:stCondLst>
                                        </p:cTn>
                                        <p:tgtEl>
                                          <p:spTgt spid="23557"/>
                                        </p:tgtEl>
                                        <p:attrNameLst>
                                          <p:attrName>style.visibility</p:attrName>
                                        </p:attrNameLst>
                                      </p:cBhvr>
                                      <p:to>
                                        <p:strVal val="visible"/>
                                      </p:to>
                                    </p:set>
                                    <p:animEffect transition="in" filter="slide(fromLeft)">
                                      <p:cBhvr>
                                        <p:cTn id="47" dur="500"/>
                                        <p:tgtEl>
                                          <p:spTgt spid="23557"/>
                                        </p:tgtEl>
                                      </p:cBhvr>
                                    </p:animEffect>
                                  </p:childTnLst>
                                </p:cTn>
                              </p:par>
                              <p:par>
                                <p:cTn id="48" presetID="12" presetClass="entr" presetSubtype="8" fill="hold" grpId="1" nodeType="withEffect">
                                  <p:stCondLst>
                                    <p:cond delay="0"/>
                                  </p:stCondLst>
                                  <p:childTnLst>
                                    <p:set>
                                      <p:cBhvr>
                                        <p:cTn id="49" dur="1" fill="hold">
                                          <p:stCondLst>
                                            <p:cond delay="0"/>
                                          </p:stCondLst>
                                        </p:cTn>
                                        <p:tgtEl>
                                          <p:spTgt spid="23595"/>
                                        </p:tgtEl>
                                        <p:attrNameLst>
                                          <p:attrName>style.visibility</p:attrName>
                                        </p:attrNameLst>
                                      </p:cBhvr>
                                      <p:to>
                                        <p:strVal val="visible"/>
                                      </p:to>
                                    </p:set>
                                    <p:animEffect transition="in" filter="slide(fromLeft)">
                                      <p:cBhvr>
                                        <p:cTn id="50" dur="500"/>
                                        <p:tgtEl>
                                          <p:spTgt spid="23595"/>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2" presetClass="entr" presetSubtype="8" fill="hold" grpId="0" nodeType="clickEffect">
                                  <p:stCondLst>
                                    <p:cond delay="0"/>
                                  </p:stCondLst>
                                  <p:childTnLst>
                                    <p:set>
                                      <p:cBhvr>
                                        <p:cTn id="54" dur="1" fill="hold">
                                          <p:stCondLst>
                                            <p:cond delay="0"/>
                                          </p:stCondLst>
                                        </p:cTn>
                                        <p:tgtEl>
                                          <p:spTgt spid="23555"/>
                                        </p:tgtEl>
                                        <p:attrNameLst>
                                          <p:attrName>style.visibility</p:attrName>
                                        </p:attrNameLst>
                                      </p:cBhvr>
                                      <p:to>
                                        <p:strVal val="visible"/>
                                      </p:to>
                                    </p:set>
                                    <p:animEffect transition="in" filter="slide(fromLeft)">
                                      <p:cBhvr>
                                        <p:cTn id="55" dur="500"/>
                                        <p:tgtEl>
                                          <p:spTgt spid="23555"/>
                                        </p:tgtEl>
                                      </p:cBhvr>
                                    </p:animEffect>
                                  </p:childTnLst>
                                </p:cTn>
                              </p:par>
                              <p:par>
                                <p:cTn id="56" presetID="12" presetClass="entr" presetSubtype="8" fill="hold" nodeType="withEffect">
                                  <p:stCondLst>
                                    <p:cond delay="0"/>
                                  </p:stCondLst>
                                  <p:childTnLst>
                                    <p:set>
                                      <p:cBhvr>
                                        <p:cTn id="57" dur="1" fill="hold">
                                          <p:stCondLst>
                                            <p:cond delay="0"/>
                                          </p:stCondLst>
                                        </p:cTn>
                                        <p:tgtEl>
                                          <p:spTgt spid="23558"/>
                                        </p:tgtEl>
                                        <p:attrNameLst>
                                          <p:attrName>style.visibility</p:attrName>
                                        </p:attrNameLst>
                                      </p:cBhvr>
                                      <p:to>
                                        <p:strVal val="visible"/>
                                      </p:to>
                                    </p:set>
                                    <p:animEffect transition="in" filter="slide(fromLeft)">
                                      <p:cBhvr>
                                        <p:cTn id="58" dur="500"/>
                                        <p:tgtEl>
                                          <p:spTgt spid="23558"/>
                                        </p:tgtEl>
                                      </p:cBhvr>
                                    </p:animEffect>
                                  </p:childTnLst>
                                </p:cTn>
                              </p:par>
                              <p:par>
                                <p:cTn id="59" presetID="12" presetClass="entr" presetSubtype="8" fill="hold" grpId="0" nodeType="withEffect">
                                  <p:stCondLst>
                                    <p:cond delay="0"/>
                                  </p:stCondLst>
                                  <p:childTnLst>
                                    <p:set>
                                      <p:cBhvr>
                                        <p:cTn id="60" dur="1" fill="hold">
                                          <p:stCondLst>
                                            <p:cond delay="0"/>
                                          </p:stCondLst>
                                        </p:cTn>
                                        <p:tgtEl>
                                          <p:spTgt spid="23594"/>
                                        </p:tgtEl>
                                        <p:attrNameLst>
                                          <p:attrName>style.visibility</p:attrName>
                                        </p:attrNameLst>
                                      </p:cBhvr>
                                      <p:to>
                                        <p:strVal val="visible"/>
                                      </p:to>
                                    </p:set>
                                    <p:animEffect transition="in" filter="slide(fromLeft)">
                                      <p:cBhvr>
                                        <p:cTn id="61" dur="500"/>
                                        <p:tgtEl>
                                          <p:spTgt spid="23594"/>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2" presetClass="entr" presetSubtype="8" fill="hold" grpId="0" nodeType="clickEffect">
                                  <p:stCondLst>
                                    <p:cond delay="0"/>
                                  </p:stCondLst>
                                  <p:childTnLst>
                                    <p:set>
                                      <p:cBhvr>
                                        <p:cTn id="65" dur="1" fill="hold">
                                          <p:stCondLst>
                                            <p:cond delay="0"/>
                                          </p:stCondLst>
                                        </p:cTn>
                                        <p:tgtEl>
                                          <p:spTgt spid="23556"/>
                                        </p:tgtEl>
                                        <p:attrNameLst>
                                          <p:attrName>style.visibility</p:attrName>
                                        </p:attrNameLst>
                                      </p:cBhvr>
                                      <p:to>
                                        <p:strVal val="visible"/>
                                      </p:to>
                                    </p:set>
                                    <p:animEffect transition="in" filter="slide(fromLeft)">
                                      <p:cBhvr>
                                        <p:cTn id="66" dur="500"/>
                                        <p:tgtEl>
                                          <p:spTgt spid="23556"/>
                                        </p:tgtEl>
                                      </p:cBhvr>
                                    </p:animEffect>
                                  </p:childTnLst>
                                </p:cTn>
                              </p:par>
                              <p:par>
                                <p:cTn id="67" presetID="12" presetClass="entr" presetSubtype="8" fill="hold" nodeType="withEffect">
                                  <p:stCondLst>
                                    <p:cond delay="0"/>
                                  </p:stCondLst>
                                  <p:childTnLst>
                                    <p:set>
                                      <p:cBhvr>
                                        <p:cTn id="68" dur="1" fill="hold">
                                          <p:stCondLst>
                                            <p:cond delay="0"/>
                                          </p:stCondLst>
                                        </p:cTn>
                                        <p:tgtEl>
                                          <p:spTgt spid="23559"/>
                                        </p:tgtEl>
                                        <p:attrNameLst>
                                          <p:attrName>style.visibility</p:attrName>
                                        </p:attrNameLst>
                                      </p:cBhvr>
                                      <p:to>
                                        <p:strVal val="visible"/>
                                      </p:to>
                                    </p:set>
                                    <p:animEffect transition="in" filter="slide(fromLeft)">
                                      <p:cBhvr>
                                        <p:cTn id="69" dur="500"/>
                                        <p:tgtEl>
                                          <p:spTgt spid="23559"/>
                                        </p:tgtEl>
                                      </p:cBhvr>
                                    </p:animEffect>
                                  </p:childTnLst>
                                </p:cTn>
                              </p:par>
                              <p:par>
                                <p:cTn id="70" presetID="12" presetClass="entr" presetSubtype="8" fill="hold" grpId="0" nodeType="withEffect">
                                  <p:stCondLst>
                                    <p:cond delay="0"/>
                                  </p:stCondLst>
                                  <p:childTnLst>
                                    <p:set>
                                      <p:cBhvr>
                                        <p:cTn id="71" dur="1" fill="hold">
                                          <p:stCondLst>
                                            <p:cond delay="0"/>
                                          </p:stCondLst>
                                        </p:cTn>
                                        <p:tgtEl>
                                          <p:spTgt spid="23596"/>
                                        </p:tgtEl>
                                        <p:attrNameLst>
                                          <p:attrName>style.visibility</p:attrName>
                                        </p:attrNameLst>
                                      </p:cBhvr>
                                      <p:to>
                                        <p:strVal val="visible"/>
                                      </p:to>
                                    </p:set>
                                    <p:animEffect transition="in" filter="slide(fromLeft)">
                                      <p:cBhvr>
                                        <p:cTn id="72" dur="500"/>
                                        <p:tgtEl>
                                          <p:spTgt spid="235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bldLvl="0" autoUpdateAnimBg="0"/>
      <p:bldP spid="23554" grpId="1" bldLvl="0" animBg="1" autoUpdateAnimBg="0"/>
      <p:bldP spid="23555" grpId="0" bldLvl="0" animBg="1" autoUpdateAnimBg="0"/>
      <p:bldP spid="23556" grpId="0" bldLvl="0" animBg="1" autoUpdateAnimBg="0"/>
      <p:bldP spid="23594" grpId="0" bldLvl="0" autoUpdateAnimBg="0"/>
      <p:bldP spid="23595" grpId="0" bldLvl="0" autoUpdateAnimBg="0"/>
      <p:bldP spid="23595" grpId="1" bldLvl="0" autoUpdateAnimBg="0"/>
      <p:bldP spid="23596" grpId="0" bldLvl="0" autoUpdateAnimBg="0"/>
      <p:bldP spid="23597" grpId="0" bldLvl="0" autoUpdateAnimBg="0"/>
      <p:bldP spid="23597" grpId="1" bldLvl="0" autoUpdateAnimBg="0"/>
      <p:bldP spid="23598" grpId="0" bldLvl="0" autoUpdateAnimBg="0"/>
      <p:bldP spid="23598" grpId="1" bldLvl="0" autoUpdateAnimBg="0"/>
      <p:bldP spid="23599" grpId="0" animBg="1"/>
      <p:bldP spid="23600" grpId="0" animBg="1"/>
      <p:bldP spid="23601"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AutoShape 30"/>
          <p:cNvSpPr>
            <a:spLocks noChangeArrowheads="1"/>
          </p:cNvSpPr>
          <p:nvPr/>
        </p:nvSpPr>
        <p:spPr bwMode="auto">
          <a:xfrm>
            <a:off x="2819400" y="1828800"/>
            <a:ext cx="4991100" cy="1303338"/>
          </a:xfrm>
          <a:prstGeom prst="roundRect">
            <a:avLst>
              <a:gd name="adj" fmla="val 9144"/>
            </a:avLst>
          </a:prstGeom>
          <a:solidFill>
            <a:srgbClr val="F8F8F8"/>
          </a:solidFill>
          <a:ln w="28575" cap="flat" cmpd="sng">
            <a:solidFill>
              <a:srgbClr val="BC000D"/>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6147" name="AutoShape 31"/>
          <p:cNvSpPr>
            <a:spLocks noChangeArrowheads="1"/>
          </p:cNvSpPr>
          <p:nvPr/>
        </p:nvSpPr>
        <p:spPr bwMode="auto">
          <a:xfrm>
            <a:off x="2795588" y="3181350"/>
            <a:ext cx="4991100" cy="1327150"/>
          </a:xfrm>
          <a:prstGeom prst="roundRect">
            <a:avLst>
              <a:gd name="adj" fmla="val 9144"/>
            </a:avLst>
          </a:prstGeom>
          <a:solidFill>
            <a:srgbClr val="F8F8F8"/>
          </a:solidFill>
          <a:ln w="28575" cap="flat" cmpd="sng">
            <a:solidFill>
              <a:srgbClr val="3A0004"/>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6148" name="AutoShape 32"/>
          <p:cNvSpPr>
            <a:spLocks noChangeArrowheads="1"/>
          </p:cNvSpPr>
          <p:nvPr/>
        </p:nvSpPr>
        <p:spPr bwMode="auto">
          <a:xfrm>
            <a:off x="2024063" y="1285875"/>
            <a:ext cx="2438400" cy="1785938"/>
          </a:xfrm>
          <a:prstGeom prst="upArrow">
            <a:avLst>
              <a:gd name="adj1" fmla="val 50000"/>
              <a:gd name="adj2" fmla="val 18667"/>
            </a:avLst>
          </a:prstGeom>
          <a:gradFill rotWithShape="1">
            <a:gsLst>
              <a:gs pos="0">
                <a:srgbClr val="7D0009"/>
              </a:gs>
              <a:gs pos="100000">
                <a:srgbClr val="BC000D"/>
              </a:gs>
            </a:gsLst>
            <a:lin ang="2700000" scaled="1"/>
          </a:gradFill>
          <a:ln w="9525" cap="flat" cmpd="sng">
            <a:miter lim="800000"/>
            <a:headEnd/>
            <a:tailEnd/>
          </a:ln>
          <a:effectLst/>
          <a:scene3d>
            <a:camera prst="legacyPerspectiveBottomRight"/>
            <a:lightRig rig="legacyFlat1" dir="t"/>
          </a:scene3d>
          <a:sp3d extrusionH="430200" prstMaterial="legacyMatte">
            <a:bevelT w="13500" h="13500" prst="angle"/>
            <a:bevelB w="13500" h="13500" prst="angle"/>
            <a:extrusionClr>
              <a:schemeClr val="accent2"/>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6149" name="AutoShape 33"/>
          <p:cNvSpPr>
            <a:spLocks noChangeArrowheads="1"/>
          </p:cNvSpPr>
          <p:nvPr/>
        </p:nvSpPr>
        <p:spPr bwMode="auto">
          <a:xfrm>
            <a:off x="1423988" y="2667000"/>
            <a:ext cx="2438400" cy="1785938"/>
          </a:xfrm>
          <a:prstGeom prst="upArrow">
            <a:avLst>
              <a:gd name="adj1" fmla="val 50000"/>
              <a:gd name="adj2" fmla="val 18667"/>
            </a:avLst>
          </a:prstGeom>
          <a:gradFill rotWithShape="1">
            <a:gsLst>
              <a:gs pos="0">
                <a:srgbClr val="210002"/>
              </a:gs>
              <a:gs pos="100000">
                <a:srgbClr val="3A0004"/>
              </a:gs>
            </a:gsLst>
            <a:lin ang="2700000" scaled="1"/>
          </a:gradFill>
          <a:ln w="9525" cap="flat" cmpd="sng">
            <a:miter lim="800000"/>
            <a:headEnd/>
            <a:tailEnd/>
          </a:ln>
          <a:effectLst/>
          <a:scene3d>
            <a:camera prst="legacyPerspectiveBottomRight"/>
            <a:lightRig rig="legacyFlat1" dir="t"/>
          </a:scene3d>
          <a:sp3d extrusionH="430200" prstMaterial="legacyMatte">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6150" name="AutoShape 34"/>
          <p:cNvSpPr>
            <a:spLocks noChangeArrowheads="1"/>
          </p:cNvSpPr>
          <p:nvPr/>
        </p:nvSpPr>
        <p:spPr bwMode="auto">
          <a:xfrm>
            <a:off x="2114550" y="4576763"/>
            <a:ext cx="5662613" cy="1316037"/>
          </a:xfrm>
          <a:prstGeom prst="roundRect">
            <a:avLst>
              <a:gd name="adj" fmla="val 9144"/>
            </a:avLst>
          </a:prstGeom>
          <a:solidFill>
            <a:srgbClr val="F8F8F8"/>
          </a:solidFill>
          <a:ln w="28575" cap="flat" cmpd="sng">
            <a:solidFill>
              <a:srgbClr val="FF051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6151" name="AutoShape 35"/>
          <p:cNvSpPr>
            <a:spLocks noChangeArrowheads="1"/>
          </p:cNvSpPr>
          <p:nvPr/>
        </p:nvSpPr>
        <p:spPr bwMode="auto">
          <a:xfrm>
            <a:off x="842963" y="4056063"/>
            <a:ext cx="2438400" cy="1785937"/>
          </a:xfrm>
          <a:prstGeom prst="upArrow">
            <a:avLst>
              <a:gd name="adj1" fmla="val 50000"/>
              <a:gd name="adj2" fmla="val 18667"/>
            </a:avLst>
          </a:prstGeom>
          <a:gradFill rotWithShape="1">
            <a:gsLst>
              <a:gs pos="0">
                <a:srgbClr val="92030D"/>
              </a:gs>
              <a:gs pos="100000">
                <a:srgbClr val="FF0517"/>
              </a:gs>
            </a:gsLst>
            <a:lin ang="2700000" scaled="1"/>
          </a:gradFill>
          <a:ln w="9525" cap="flat" cmpd="sng">
            <a:miter lim="800000"/>
            <a:headEnd/>
            <a:tailEnd/>
          </a:ln>
          <a:effectLst/>
          <a:scene3d>
            <a:camera prst="legacyPerspectiveBottomRight"/>
            <a:lightRig rig="legacyFlat1" dir="t"/>
          </a:scene3d>
          <a:sp3d extrusionH="4302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6152" name="WordArt 36"/>
          <p:cNvSpPr>
            <a:spLocks noChangeArrowheads="1" noChangeShapeType="1" noTextEdit="1"/>
          </p:cNvSpPr>
          <p:nvPr/>
        </p:nvSpPr>
        <p:spPr bwMode="auto">
          <a:xfrm rot="5400000">
            <a:off x="1768476" y="3408362"/>
            <a:ext cx="914400" cy="23177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en-US" altLang="zh-CN" sz="3600">
                <a:solidFill>
                  <a:srgbClr val="FFFFFF"/>
                </a:solidFill>
                <a:effectLst>
                  <a:prstShdw prst="shdw17" dist="17961" dir="13500000">
                    <a:srgbClr val="080808"/>
                  </a:prstShdw>
                </a:effectLst>
                <a:latin typeface="Arial Black"/>
              </a:rPr>
              <a:t>Growth</a:t>
            </a:r>
            <a:endParaRPr lang="zh-CN" altLang="en-US" sz="3600">
              <a:solidFill>
                <a:srgbClr val="FFFFFF"/>
              </a:solidFill>
              <a:effectLst>
                <a:prstShdw prst="shdw17" dist="17961" dir="13500000">
                  <a:srgbClr val="080808"/>
                </a:prstShdw>
              </a:effectLst>
              <a:latin typeface="Arial Black"/>
            </a:endParaRPr>
          </a:p>
        </p:txBody>
      </p:sp>
      <p:sp>
        <p:nvSpPr>
          <p:cNvPr id="6153" name="WordArt 37"/>
          <p:cNvSpPr>
            <a:spLocks noChangeArrowheads="1" noChangeShapeType="1" noTextEdit="1"/>
          </p:cNvSpPr>
          <p:nvPr/>
        </p:nvSpPr>
        <p:spPr bwMode="auto">
          <a:xfrm rot="5400000">
            <a:off x="1293019" y="4998244"/>
            <a:ext cx="684213" cy="23177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en-US" altLang="zh-CN" sz="3600">
                <a:solidFill>
                  <a:srgbClr val="FFFFFF"/>
                </a:solidFill>
                <a:effectLst>
                  <a:prstShdw prst="shdw17" dist="17961" dir="13500000">
                    <a:srgbClr val="080808"/>
                  </a:prstShdw>
                </a:effectLst>
                <a:latin typeface="Arial Black"/>
              </a:rPr>
              <a:t>Start</a:t>
            </a:r>
            <a:endParaRPr lang="zh-CN" altLang="en-US" sz="3600">
              <a:solidFill>
                <a:srgbClr val="FFFFFF"/>
              </a:solidFill>
              <a:effectLst>
                <a:prstShdw prst="shdw17" dist="17961" dir="13500000">
                  <a:srgbClr val="080808"/>
                </a:prstShdw>
              </a:effectLst>
              <a:latin typeface="Arial Black"/>
            </a:endParaRPr>
          </a:p>
        </p:txBody>
      </p:sp>
      <p:sp>
        <p:nvSpPr>
          <p:cNvPr id="6154" name="WordArt 38"/>
          <p:cNvSpPr>
            <a:spLocks noChangeArrowheads="1" noChangeShapeType="1" noTextEdit="1"/>
          </p:cNvSpPr>
          <p:nvPr/>
        </p:nvSpPr>
        <p:spPr bwMode="auto">
          <a:xfrm rot="5400000">
            <a:off x="2414588" y="2005012"/>
            <a:ext cx="788988" cy="2841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en-US" altLang="zh-CN" sz="2000">
                <a:solidFill>
                  <a:srgbClr val="FFFFFF"/>
                </a:solidFill>
                <a:effectLst>
                  <a:prstShdw prst="shdw17" dist="17961" dir="13500000">
                    <a:srgbClr val="080808"/>
                  </a:prstShdw>
                </a:effectLst>
                <a:latin typeface="Arial Black"/>
              </a:rPr>
              <a:t>Jump</a:t>
            </a:r>
            <a:endParaRPr lang="zh-CN" altLang="en-US" sz="2000">
              <a:solidFill>
                <a:srgbClr val="FFFFFF"/>
              </a:solidFill>
              <a:effectLst>
                <a:prstShdw prst="shdw17" dist="17961" dir="13500000">
                  <a:srgbClr val="080808"/>
                </a:prstShdw>
              </a:effectLst>
              <a:latin typeface="Arial Black"/>
            </a:endParaRPr>
          </a:p>
        </p:txBody>
      </p:sp>
      <p:sp>
        <p:nvSpPr>
          <p:cNvPr id="6155" name="Text Box 39"/>
          <p:cNvSpPr txBox="1">
            <a:spLocks noChangeArrowheads="1"/>
          </p:cNvSpPr>
          <p:nvPr/>
        </p:nvSpPr>
        <p:spPr bwMode="auto">
          <a:xfrm>
            <a:off x="3090863" y="1847850"/>
            <a:ext cx="762000" cy="1071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algn="r">
              <a:lnSpc>
                <a:spcPct val="120000"/>
              </a:lnSpc>
              <a:spcBef>
                <a:spcPct val="50000"/>
              </a:spcBef>
            </a:pPr>
            <a:r>
              <a:rPr lang="en-US" altLang="zh-CN" sz="1400">
                <a:solidFill>
                  <a:srgbClr val="FFFFFF"/>
                </a:solidFill>
                <a:ea typeface="宋体" pitchFamily="2" charset="-122"/>
              </a:rPr>
              <a:t>2008</a:t>
            </a:r>
          </a:p>
          <a:p>
            <a:pPr algn="r">
              <a:lnSpc>
                <a:spcPct val="120000"/>
              </a:lnSpc>
              <a:spcBef>
                <a:spcPct val="50000"/>
              </a:spcBef>
            </a:pPr>
            <a:r>
              <a:rPr lang="en-US" altLang="zh-CN" sz="1400">
                <a:solidFill>
                  <a:srgbClr val="FFFFFF"/>
                </a:solidFill>
                <a:ea typeface="宋体" pitchFamily="2" charset="-122"/>
              </a:rPr>
              <a:t>2007</a:t>
            </a:r>
          </a:p>
          <a:p>
            <a:pPr algn="r">
              <a:lnSpc>
                <a:spcPct val="120000"/>
              </a:lnSpc>
              <a:spcBef>
                <a:spcPct val="50000"/>
              </a:spcBef>
            </a:pPr>
            <a:r>
              <a:rPr lang="en-US" altLang="zh-CN" sz="1400">
                <a:solidFill>
                  <a:srgbClr val="FFFFFF"/>
                </a:solidFill>
                <a:ea typeface="宋体" pitchFamily="2" charset="-122"/>
              </a:rPr>
              <a:t>2006       </a:t>
            </a:r>
          </a:p>
        </p:txBody>
      </p:sp>
      <p:sp>
        <p:nvSpPr>
          <p:cNvPr id="6156" name="Text Box 40"/>
          <p:cNvSpPr txBox="1">
            <a:spLocks noChangeArrowheads="1"/>
          </p:cNvSpPr>
          <p:nvPr/>
        </p:nvSpPr>
        <p:spPr bwMode="auto">
          <a:xfrm>
            <a:off x="2490788" y="3138488"/>
            <a:ext cx="762000" cy="1071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algn="r">
              <a:lnSpc>
                <a:spcPct val="120000"/>
              </a:lnSpc>
              <a:spcBef>
                <a:spcPct val="50000"/>
              </a:spcBef>
            </a:pPr>
            <a:r>
              <a:rPr lang="en-US" altLang="zh-CN" sz="1400">
                <a:solidFill>
                  <a:srgbClr val="FFFFFF"/>
                </a:solidFill>
                <a:ea typeface="宋体" pitchFamily="2" charset="-122"/>
              </a:rPr>
              <a:t>2005</a:t>
            </a:r>
          </a:p>
          <a:p>
            <a:pPr algn="r">
              <a:lnSpc>
                <a:spcPct val="120000"/>
              </a:lnSpc>
              <a:spcBef>
                <a:spcPct val="50000"/>
              </a:spcBef>
            </a:pPr>
            <a:r>
              <a:rPr lang="en-US" altLang="zh-CN" sz="1400">
                <a:solidFill>
                  <a:srgbClr val="FFFFFF"/>
                </a:solidFill>
                <a:ea typeface="宋体" pitchFamily="2" charset="-122"/>
              </a:rPr>
              <a:t>2004</a:t>
            </a:r>
          </a:p>
          <a:p>
            <a:pPr algn="r">
              <a:lnSpc>
                <a:spcPct val="120000"/>
              </a:lnSpc>
              <a:spcBef>
                <a:spcPct val="50000"/>
              </a:spcBef>
            </a:pPr>
            <a:r>
              <a:rPr lang="en-US" altLang="zh-CN" sz="1400">
                <a:solidFill>
                  <a:srgbClr val="FFFFFF"/>
                </a:solidFill>
                <a:ea typeface="宋体" pitchFamily="2" charset="-122"/>
              </a:rPr>
              <a:t>2003       </a:t>
            </a:r>
          </a:p>
        </p:txBody>
      </p:sp>
      <p:sp>
        <p:nvSpPr>
          <p:cNvPr id="6157" name="Text Box 41"/>
          <p:cNvSpPr txBox="1">
            <a:spLocks noChangeArrowheads="1"/>
          </p:cNvSpPr>
          <p:nvPr/>
        </p:nvSpPr>
        <p:spPr bwMode="auto">
          <a:xfrm>
            <a:off x="1900238" y="4614863"/>
            <a:ext cx="762000" cy="1071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algn="r">
              <a:lnSpc>
                <a:spcPct val="120000"/>
              </a:lnSpc>
              <a:spcBef>
                <a:spcPct val="50000"/>
              </a:spcBef>
            </a:pPr>
            <a:r>
              <a:rPr lang="en-US" altLang="zh-CN" sz="1400">
                <a:solidFill>
                  <a:srgbClr val="FFFFFF"/>
                </a:solidFill>
                <a:ea typeface="宋体" pitchFamily="2" charset="-122"/>
              </a:rPr>
              <a:t>2002</a:t>
            </a:r>
          </a:p>
          <a:p>
            <a:pPr algn="r">
              <a:lnSpc>
                <a:spcPct val="120000"/>
              </a:lnSpc>
              <a:spcBef>
                <a:spcPct val="50000"/>
              </a:spcBef>
            </a:pPr>
            <a:r>
              <a:rPr lang="en-US" altLang="zh-CN" sz="1400">
                <a:solidFill>
                  <a:srgbClr val="FFFFFF"/>
                </a:solidFill>
                <a:ea typeface="宋体" pitchFamily="2" charset="-122"/>
              </a:rPr>
              <a:t>2001</a:t>
            </a:r>
          </a:p>
          <a:p>
            <a:pPr algn="r">
              <a:lnSpc>
                <a:spcPct val="120000"/>
              </a:lnSpc>
              <a:spcBef>
                <a:spcPct val="50000"/>
              </a:spcBef>
            </a:pPr>
            <a:r>
              <a:rPr lang="en-US" altLang="zh-CN" sz="1400">
                <a:solidFill>
                  <a:srgbClr val="FFFFFF"/>
                </a:solidFill>
                <a:ea typeface="宋体" pitchFamily="2" charset="-122"/>
              </a:rPr>
              <a:t>2000       </a:t>
            </a:r>
          </a:p>
        </p:txBody>
      </p:sp>
      <p:sp>
        <p:nvSpPr>
          <p:cNvPr id="6158" name="Text Box 42"/>
          <p:cNvSpPr txBox="1">
            <a:spLocks noChangeArrowheads="1"/>
          </p:cNvSpPr>
          <p:nvPr/>
        </p:nvSpPr>
        <p:spPr bwMode="auto">
          <a:xfrm>
            <a:off x="3148013" y="4714875"/>
            <a:ext cx="3763962" cy="1141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a:lnSpc>
                <a:spcPct val="110000"/>
              </a:lnSpc>
              <a:spcBef>
                <a:spcPct val="50000"/>
              </a:spcBef>
              <a:buFontTx/>
              <a:buChar char="•"/>
            </a:pPr>
            <a:r>
              <a:rPr lang="en-US" altLang="zh-CN" sz="1600">
                <a:solidFill>
                  <a:srgbClr val="000000"/>
                </a:solidFill>
                <a:ea typeface="宋体" pitchFamily="2" charset="-122"/>
              </a:rPr>
              <a:t> </a:t>
            </a:r>
            <a:r>
              <a:rPr lang="zh-CN" altLang="en-US" sz="1600">
                <a:solidFill>
                  <a:srgbClr val="000000"/>
                </a:solidFill>
                <a:ea typeface="宋体" pitchFamily="2" charset="-122"/>
              </a:rPr>
              <a:t>请点击此处添加文字信息</a:t>
            </a:r>
          </a:p>
          <a:p>
            <a:pPr>
              <a:lnSpc>
                <a:spcPct val="110000"/>
              </a:lnSpc>
              <a:spcBef>
                <a:spcPct val="50000"/>
              </a:spcBef>
              <a:buFontTx/>
              <a:buChar char="•"/>
            </a:pPr>
            <a:r>
              <a:rPr lang="zh-CN" altLang="en-US" sz="1600">
                <a:solidFill>
                  <a:srgbClr val="000000"/>
                </a:solidFill>
                <a:ea typeface="宋体" pitchFamily="2" charset="-122"/>
              </a:rPr>
              <a:t>  请点击此处添加文字信息</a:t>
            </a:r>
          </a:p>
          <a:p>
            <a:pPr>
              <a:lnSpc>
                <a:spcPct val="110000"/>
              </a:lnSpc>
              <a:spcBef>
                <a:spcPct val="50000"/>
              </a:spcBef>
              <a:buFontTx/>
              <a:buChar char="•"/>
            </a:pPr>
            <a:r>
              <a:rPr lang="zh-CN" altLang="en-US" sz="1600">
                <a:solidFill>
                  <a:srgbClr val="000000"/>
                </a:solidFill>
                <a:ea typeface="宋体" pitchFamily="2" charset="-122"/>
              </a:rPr>
              <a:t>  请点击此处添加文字信息</a:t>
            </a:r>
            <a:endParaRPr lang="en-US" altLang="zh-CN" sz="1600">
              <a:solidFill>
                <a:srgbClr val="000000"/>
              </a:solidFill>
              <a:ea typeface="宋体" pitchFamily="2" charset="-122"/>
            </a:endParaRPr>
          </a:p>
        </p:txBody>
      </p:sp>
      <p:sp>
        <p:nvSpPr>
          <p:cNvPr id="6159" name="Text Box 43"/>
          <p:cNvSpPr txBox="1">
            <a:spLocks noChangeArrowheads="1"/>
          </p:cNvSpPr>
          <p:nvPr/>
        </p:nvSpPr>
        <p:spPr bwMode="auto">
          <a:xfrm>
            <a:off x="4225925" y="1897063"/>
            <a:ext cx="3398838" cy="1141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a:lnSpc>
                <a:spcPct val="110000"/>
              </a:lnSpc>
              <a:spcBef>
                <a:spcPct val="50000"/>
              </a:spcBef>
              <a:buFontTx/>
              <a:buChar char="•"/>
            </a:pPr>
            <a:r>
              <a:rPr lang="en-US" altLang="zh-CN" sz="1600">
                <a:solidFill>
                  <a:srgbClr val="000000"/>
                </a:solidFill>
                <a:ea typeface="宋体" pitchFamily="2" charset="-122"/>
              </a:rPr>
              <a:t>  </a:t>
            </a:r>
            <a:r>
              <a:rPr lang="zh-CN" altLang="en-US" sz="1600">
                <a:solidFill>
                  <a:srgbClr val="000000"/>
                </a:solidFill>
                <a:ea typeface="宋体" pitchFamily="2" charset="-122"/>
              </a:rPr>
              <a:t>请点击此处添加文字信息</a:t>
            </a:r>
          </a:p>
          <a:p>
            <a:pPr>
              <a:lnSpc>
                <a:spcPct val="110000"/>
              </a:lnSpc>
              <a:spcBef>
                <a:spcPct val="50000"/>
              </a:spcBef>
              <a:buFontTx/>
              <a:buChar char="•"/>
            </a:pPr>
            <a:r>
              <a:rPr lang="zh-CN" altLang="en-US" sz="1600">
                <a:solidFill>
                  <a:srgbClr val="000000"/>
                </a:solidFill>
                <a:ea typeface="宋体" pitchFamily="2" charset="-122"/>
              </a:rPr>
              <a:t>  请点击此处添加文字信息</a:t>
            </a:r>
          </a:p>
          <a:p>
            <a:pPr>
              <a:lnSpc>
                <a:spcPct val="110000"/>
              </a:lnSpc>
              <a:spcBef>
                <a:spcPct val="50000"/>
              </a:spcBef>
              <a:buFontTx/>
              <a:buChar char="•"/>
            </a:pPr>
            <a:r>
              <a:rPr lang="zh-CN" altLang="en-US" sz="1600">
                <a:solidFill>
                  <a:srgbClr val="000000"/>
                </a:solidFill>
                <a:ea typeface="宋体" pitchFamily="2" charset="-122"/>
              </a:rPr>
              <a:t>  请点击此处添加文字信息</a:t>
            </a:r>
            <a:endParaRPr lang="en-US" altLang="zh-CN" sz="1600">
              <a:solidFill>
                <a:srgbClr val="000000"/>
              </a:solidFill>
              <a:ea typeface="宋体" pitchFamily="2" charset="-122"/>
            </a:endParaRPr>
          </a:p>
        </p:txBody>
      </p:sp>
      <p:sp>
        <p:nvSpPr>
          <p:cNvPr id="6160" name="Text Box 44"/>
          <p:cNvSpPr txBox="1">
            <a:spLocks noChangeArrowheads="1"/>
          </p:cNvSpPr>
          <p:nvPr/>
        </p:nvSpPr>
        <p:spPr bwMode="auto">
          <a:xfrm>
            <a:off x="3608388" y="3267075"/>
            <a:ext cx="3759200" cy="1141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a:lnSpc>
                <a:spcPct val="110000"/>
              </a:lnSpc>
              <a:spcBef>
                <a:spcPct val="50000"/>
              </a:spcBef>
              <a:buFontTx/>
              <a:buChar char="•"/>
            </a:pPr>
            <a:r>
              <a:rPr lang="en-US" altLang="zh-CN" sz="1600">
                <a:solidFill>
                  <a:srgbClr val="000000"/>
                </a:solidFill>
                <a:ea typeface="宋体" pitchFamily="2" charset="-122"/>
              </a:rPr>
              <a:t> </a:t>
            </a:r>
            <a:r>
              <a:rPr lang="zh-CN" altLang="en-US" sz="1600">
                <a:solidFill>
                  <a:srgbClr val="000000"/>
                </a:solidFill>
                <a:ea typeface="宋体" pitchFamily="2" charset="-122"/>
              </a:rPr>
              <a:t>请点击此处添加文字信息</a:t>
            </a:r>
          </a:p>
          <a:p>
            <a:pPr>
              <a:lnSpc>
                <a:spcPct val="110000"/>
              </a:lnSpc>
              <a:spcBef>
                <a:spcPct val="50000"/>
              </a:spcBef>
              <a:buFontTx/>
              <a:buChar char="•"/>
            </a:pPr>
            <a:r>
              <a:rPr lang="zh-CN" altLang="en-US" sz="1600">
                <a:solidFill>
                  <a:srgbClr val="000000"/>
                </a:solidFill>
                <a:ea typeface="宋体" pitchFamily="2" charset="-122"/>
              </a:rPr>
              <a:t>  请点击此处添加文字信息</a:t>
            </a:r>
          </a:p>
          <a:p>
            <a:pPr>
              <a:lnSpc>
                <a:spcPct val="110000"/>
              </a:lnSpc>
              <a:spcBef>
                <a:spcPct val="50000"/>
              </a:spcBef>
              <a:buFontTx/>
              <a:buChar char="•"/>
            </a:pPr>
            <a:r>
              <a:rPr lang="zh-CN" altLang="en-US" sz="1600">
                <a:solidFill>
                  <a:srgbClr val="000000"/>
                </a:solidFill>
                <a:ea typeface="宋体" pitchFamily="2" charset="-122"/>
              </a:rPr>
              <a:t>  请点击此处添加文字信息</a:t>
            </a:r>
            <a:endParaRPr lang="en-US" altLang="zh-CN" sz="1600">
              <a:solidFill>
                <a:srgbClr val="000000"/>
              </a:solidFill>
              <a:ea typeface="宋体" pitchFamily="2" charset="-122"/>
            </a:endParaRPr>
          </a:p>
        </p:txBody>
      </p:sp>
    </p:spTree>
  </p:cSld>
  <p:clrMapOvr>
    <a:masterClrMapping/>
  </p:clrMapOvr>
  <p:transition advClick="0" advTm="1000">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4" nodeType="clickEffect">
                                  <p:stCondLst>
                                    <p:cond delay="0"/>
                                  </p:stCondLst>
                                  <p:childTnLst>
                                    <p:set>
                                      <p:cBhvr>
                                        <p:cTn id="6" dur="1" fill="hold">
                                          <p:stCondLst>
                                            <p:cond delay="0"/>
                                          </p:stCondLst>
                                        </p:cTn>
                                        <p:tgtEl>
                                          <p:spTgt spid="6150"/>
                                        </p:tgtEl>
                                        <p:attrNameLst>
                                          <p:attrName>style.visibility</p:attrName>
                                        </p:attrNameLst>
                                      </p:cBhvr>
                                      <p:to>
                                        <p:strVal val="visible"/>
                                      </p:to>
                                    </p:set>
                                    <p:animEffect transition="in" filter="slide(fromBottom)">
                                      <p:cBhvr>
                                        <p:cTn id="7" dur="1000"/>
                                        <p:tgtEl>
                                          <p:spTgt spid="6150"/>
                                        </p:tgtEl>
                                      </p:cBhvr>
                                    </p:animEffect>
                                  </p:childTnLst>
                                </p:cTn>
                              </p:par>
                              <p:par>
                                <p:cTn id="8" presetID="12" presetClass="entr" presetSubtype="4" fill="hold" grpId="4" nodeType="withEffect">
                                  <p:stCondLst>
                                    <p:cond delay="0"/>
                                  </p:stCondLst>
                                  <p:childTnLst>
                                    <p:set>
                                      <p:cBhvr>
                                        <p:cTn id="9" dur="1" fill="hold">
                                          <p:stCondLst>
                                            <p:cond delay="0"/>
                                          </p:stCondLst>
                                        </p:cTn>
                                        <p:tgtEl>
                                          <p:spTgt spid="6151"/>
                                        </p:tgtEl>
                                        <p:attrNameLst>
                                          <p:attrName>style.visibility</p:attrName>
                                        </p:attrNameLst>
                                      </p:cBhvr>
                                      <p:to>
                                        <p:strVal val="visible"/>
                                      </p:to>
                                    </p:set>
                                    <p:animEffect transition="in" filter="slide(fromBottom)">
                                      <p:cBhvr>
                                        <p:cTn id="10" dur="1000"/>
                                        <p:tgtEl>
                                          <p:spTgt spid="6151"/>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6153"/>
                                        </p:tgtEl>
                                        <p:attrNameLst>
                                          <p:attrName>style.visibility</p:attrName>
                                        </p:attrNameLst>
                                      </p:cBhvr>
                                      <p:to>
                                        <p:strVal val="visible"/>
                                      </p:to>
                                    </p:set>
                                    <p:animEffect transition="in" filter="slide(fromBottom)">
                                      <p:cBhvr>
                                        <p:cTn id="13" dur="1000"/>
                                        <p:tgtEl>
                                          <p:spTgt spid="6153"/>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6157"/>
                                        </p:tgtEl>
                                        <p:attrNameLst>
                                          <p:attrName>style.visibility</p:attrName>
                                        </p:attrNameLst>
                                      </p:cBhvr>
                                      <p:to>
                                        <p:strVal val="visible"/>
                                      </p:to>
                                    </p:set>
                                    <p:animEffect transition="in" filter="slide(fromBottom)">
                                      <p:cBhvr>
                                        <p:cTn id="16" dur="1000"/>
                                        <p:tgtEl>
                                          <p:spTgt spid="6157"/>
                                        </p:tgtEl>
                                      </p:cBhvr>
                                    </p:animEffect>
                                  </p:childTnLst>
                                </p:cTn>
                              </p:par>
                              <p:par>
                                <p:cTn id="17" presetID="12" presetClass="entr" presetSubtype="4" fill="hold" grpId="4" nodeType="withEffect">
                                  <p:stCondLst>
                                    <p:cond delay="0"/>
                                  </p:stCondLst>
                                  <p:childTnLst>
                                    <p:set>
                                      <p:cBhvr>
                                        <p:cTn id="18" dur="1" fill="hold">
                                          <p:stCondLst>
                                            <p:cond delay="0"/>
                                          </p:stCondLst>
                                        </p:cTn>
                                        <p:tgtEl>
                                          <p:spTgt spid="6158"/>
                                        </p:tgtEl>
                                        <p:attrNameLst>
                                          <p:attrName>style.visibility</p:attrName>
                                        </p:attrNameLst>
                                      </p:cBhvr>
                                      <p:to>
                                        <p:strVal val="visible"/>
                                      </p:to>
                                    </p:set>
                                    <p:animEffect transition="in" filter="slide(fromBottom)">
                                      <p:cBhvr>
                                        <p:cTn id="19" dur="1000"/>
                                        <p:tgtEl>
                                          <p:spTgt spid="615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2" presetClass="entr" presetSubtype="4" fill="hold" grpId="0" nodeType="clickEffect">
                                  <p:stCondLst>
                                    <p:cond delay="0"/>
                                  </p:stCondLst>
                                  <p:childTnLst>
                                    <p:set>
                                      <p:cBhvr>
                                        <p:cTn id="23" dur="1" fill="hold">
                                          <p:stCondLst>
                                            <p:cond delay="0"/>
                                          </p:stCondLst>
                                        </p:cTn>
                                        <p:tgtEl>
                                          <p:spTgt spid="6147"/>
                                        </p:tgtEl>
                                        <p:attrNameLst>
                                          <p:attrName>style.visibility</p:attrName>
                                        </p:attrNameLst>
                                      </p:cBhvr>
                                      <p:to>
                                        <p:strVal val="visible"/>
                                      </p:to>
                                    </p:set>
                                    <p:animEffect transition="in" filter="slide(fromBottom)">
                                      <p:cBhvr>
                                        <p:cTn id="24" dur="1000"/>
                                        <p:tgtEl>
                                          <p:spTgt spid="6147"/>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6149"/>
                                        </p:tgtEl>
                                        <p:attrNameLst>
                                          <p:attrName>style.visibility</p:attrName>
                                        </p:attrNameLst>
                                      </p:cBhvr>
                                      <p:to>
                                        <p:strVal val="visible"/>
                                      </p:to>
                                    </p:set>
                                    <p:animEffect transition="in" filter="slide(fromBottom)">
                                      <p:cBhvr>
                                        <p:cTn id="27" dur="1000"/>
                                        <p:tgtEl>
                                          <p:spTgt spid="6149"/>
                                        </p:tgtEl>
                                      </p:cBhvr>
                                    </p:animEffect>
                                  </p:childTnLst>
                                </p:cTn>
                              </p:par>
                              <p:par>
                                <p:cTn id="28" presetID="12" presetClass="entr" presetSubtype="4" fill="hold" grpId="0" nodeType="withEffect">
                                  <p:stCondLst>
                                    <p:cond delay="0"/>
                                  </p:stCondLst>
                                  <p:childTnLst>
                                    <p:set>
                                      <p:cBhvr>
                                        <p:cTn id="29" dur="1" fill="hold">
                                          <p:stCondLst>
                                            <p:cond delay="0"/>
                                          </p:stCondLst>
                                        </p:cTn>
                                        <p:tgtEl>
                                          <p:spTgt spid="6152"/>
                                        </p:tgtEl>
                                        <p:attrNameLst>
                                          <p:attrName>style.visibility</p:attrName>
                                        </p:attrNameLst>
                                      </p:cBhvr>
                                      <p:to>
                                        <p:strVal val="visible"/>
                                      </p:to>
                                    </p:set>
                                    <p:animEffect transition="in" filter="slide(fromBottom)">
                                      <p:cBhvr>
                                        <p:cTn id="30" dur="1000"/>
                                        <p:tgtEl>
                                          <p:spTgt spid="6152"/>
                                        </p:tgtEl>
                                      </p:cBhvr>
                                    </p:animEffect>
                                  </p:childTnLst>
                                </p:cTn>
                              </p:par>
                              <p:par>
                                <p:cTn id="31" presetID="12" presetClass="entr" presetSubtype="4" fill="hold" grpId="0" nodeType="withEffect">
                                  <p:stCondLst>
                                    <p:cond delay="0"/>
                                  </p:stCondLst>
                                  <p:childTnLst>
                                    <p:set>
                                      <p:cBhvr>
                                        <p:cTn id="32" dur="1" fill="hold">
                                          <p:stCondLst>
                                            <p:cond delay="0"/>
                                          </p:stCondLst>
                                        </p:cTn>
                                        <p:tgtEl>
                                          <p:spTgt spid="6156"/>
                                        </p:tgtEl>
                                        <p:attrNameLst>
                                          <p:attrName>style.visibility</p:attrName>
                                        </p:attrNameLst>
                                      </p:cBhvr>
                                      <p:to>
                                        <p:strVal val="visible"/>
                                      </p:to>
                                    </p:set>
                                    <p:animEffect transition="in" filter="slide(fromBottom)">
                                      <p:cBhvr>
                                        <p:cTn id="33" dur="1000"/>
                                        <p:tgtEl>
                                          <p:spTgt spid="6156"/>
                                        </p:tgtEl>
                                      </p:cBhvr>
                                    </p:animEffect>
                                  </p:childTnLst>
                                </p:cTn>
                              </p:par>
                              <p:par>
                                <p:cTn id="34" presetID="12" presetClass="entr" presetSubtype="4" fill="hold" grpId="0" nodeType="withEffect">
                                  <p:stCondLst>
                                    <p:cond delay="0"/>
                                  </p:stCondLst>
                                  <p:childTnLst>
                                    <p:set>
                                      <p:cBhvr>
                                        <p:cTn id="35" dur="1" fill="hold">
                                          <p:stCondLst>
                                            <p:cond delay="0"/>
                                          </p:stCondLst>
                                        </p:cTn>
                                        <p:tgtEl>
                                          <p:spTgt spid="6160"/>
                                        </p:tgtEl>
                                        <p:attrNameLst>
                                          <p:attrName>style.visibility</p:attrName>
                                        </p:attrNameLst>
                                      </p:cBhvr>
                                      <p:to>
                                        <p:strVal val="visible"/>
                                      </p:to>
                                    </p:set>
                                    <p:animEffect transition="in" filter="slide(fromBottom)">
                                      <p:cBhvr>
                                        <p:cTn id="36" dur="1000"/>
                                        <p:tgtEl>
                                          <p:spTgt spid="616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2" presetClass="entr" presetSubtype="4" fill="hold" grpId="0" nodeType="clickEffect">
                                  <p:stCondLst>
                                    <p:cond delay="0"/>
                                  </p:stCondLst>
                                  <p:childTnLst>
                                    <p:set>
                                      <p:cBhvr>
                                        <p:cTn id="40" dur="1" fill="hold">
                                          <p:stCondLst>
                                            <p:cond delay="0"/>
                                          </p:stCondLst>
                                        </p:cTn>
                                        <p:tgtEl>
                                          <p:spTgt spid="6146"/>
                                        </p:tgtEl>
                                        <p:attrNameLst>
                                          <p:attrName>style.visibility</p:attrName>
                                        </p:attrNameLst>
                                      </p:cBhvr>
                                      <p:to>
                                        <p:strVal val="visible"/>
                                      </p:to>
                                    </p:set>
                                    <p:animEffect transition="in" filter="slide(fromBottom)">
                                      <p:cBhvr>
                                        <p:cTn id="41" dur="1000"/>
                                        <p:tgtEl>
                                          <p:spTgt spid="6146"/>
                                        </p:tgtEl>
                                      </p:cBhvr>
                                    </p:animEffect>
                                  </p:childTnLst>
                                </p:cTn>
                              </p:par>
                              <p:par>
                                <p:cTn id="42" presetID="12" presetClass="entr" presetSubtype="4" fill="hold" grpId="0" nodeType="withEffect">
                                  <p:stCondLst>
                                    <p:cond delay="0"/>
                                  </p:stCondLst>
                                  <p:childTnLst>
                                    <p:set>
                                      <p:cBhvr>
                                        <p:cTn id="43" dur="1" fill="hold">
                                          <p:stCondLst>
                                            <p:cond delay="0"/>
                                          </p:stCondLst>
                                        </p:cTn>
                                        <p:tgtEl>
                                          <p:spTgt spid="6148"/>
                                        </p:tgtEl>
                                        <p:attrNameLst>
                                          <p:attrName>style.visibility</p:attrName>
                                        </p:attrNameLst>
                                      </p:cBhvr>
                                      <p:to>
                                        <p:strVal val="visible"/>
                                      </p:to>
                                    </p:set>
                                    <p:animEffect transition="in" filter="slide(fromBottom)">
                                      <p:cBhvr>
                                        <p:cTn id="44" dur="1000"/>
                                        <p:tgtEl>
                                          <p:spTgt spid="6148"/>
                                        </p:tgtEl>
                                      </p:cBhvr>
                                    </p:animEffect>
                                  </p:childTnLst>
                                </p:cTn>
                              </p:par>
                              <p:par>
                                <p:cTn id="45" presetID="12" presetClass="entr" presetSubtype="4" fill="hold" grpId="0" nodeType="withEffect">
                                  <p:stCondLst>
                                    <p:cond delay="0"/>
                                  </p:stCondLst>
                                  <p:childTnLst>
                                    <p:set>
                                      <p:cBhvr>
                                        <p:cTn id="46" dur="1" fill="hold">
                                          <p:stCondLst>
                                            <p:cond delay="0"/>
                                          </p:stCondLst>
                                        </p:cTn>
                                        <p:tgtEl>
                                          <p:spTgt spid="6154"/>
                                        </p:tgtEl>
                                        <p:attrNameLst>
                                          <p:attrName>style.visibility</p:attrName>
                                        </p:attrNameLst>
                                      </p:cBhvr>
                                      <p:to>
                                        <p:strVal val="visible"/>
                                      </p:to>
                                    </p:set>
                                    <p:animEffect transition="in" filter="slide(fromBottom)">
                                      <p:cBhvr>
                                        <p:cTn id="47" dur="1000"/>
                                        <p:tgtEl>
                                          <p:spTgt spid="6154"/>
                                        </p:tgtEl>
                                      </p:cBhvr>
                                    </p:animEffect>
                                  </p:childTnLst>
                                </p:cTn>
                              </p:par>
                              <p:par>
                                <p:cTn id="48" presetID="12" presetClass="entr" presetSubtype="4" fill="hold" grpId="0" nodeType="withEffect">
                                  <p:stCondLst>
                                    <p:cond delay="0"/>
                                  </p:stCondLst>
                                  <p:childTnLst>
                                    <p:set>
                                      <p:cBhvr>
                                        <p:cTn id="49" dur="1" fill="hold">
                                          <p:stCondLst>
                                            <p:cond delay="0"/>
                                          </p:stCondLst>
                                        </p:cTn>
                                        <p:tgtEl>
                                          <p:spTgt spid="6155"/>
                                        </p:tgtEl>
                                        <p:attrNameLst>
                                          <p:attrName>style.visibility</p:attrName>
                                        </p:attrNameLst>
                                      </p:cBhvr>
                                      <p:to>
                                        <p:strVal val="visible"/>
                                      </p:to>
                                    </p:set>
                                    <p:animEffect transition="in" filter="slide(fromBottom)">
                                      <p:cBhvr>
                                        <p:cTn id="50" dur="1000"/>
                                        <p:tgtEl>
                                          <p:spTgt spid="6155"/>
                                        </p:tgtEl>
                                      </p:cBhvr>
                                    </p:animEffect>
                                  </p:childTnLst>
                                </p:cTn>
                              </p:par>
                              <p:par>
                                <p:cTn id="51" presetID="12" presetClass="entr" presetSubtype="4" fill="hold" grpId="0" nodeType="withEffect">
                                  <p:stCondLst>
                                    <p:cond delay="0"/>
                                  </p:stCondLst>
                                  <p:childTnLst>
                                    <p:set>
                                      <p:cBhvr>
                                        <p:cTn id="52" dur="1" fill="hold">
                                          <p:stCondLst>
                                            <p:cond delay="0"/>
                                          </p:stCondLst>
                                        </p:cTn>
                                        <p:tgtEl>
                                          <p:spTgt spid="6159"/>
                                        </p:tgtEl>
                                        <p:attrNameLst>
                                          <p:attrName>style.visibility</p:attrName>
                                        </p:attrNameLst>
                                      </p:cBhvr>
                                      <p:to>
                                        <p:strVal val="visible"/>
                                      </p:to>
                                    </p:set>
                                    <p:animEffect transition="in" filter="slide(fromBottom)">
                                      <p:cBhvr>
                                        <p:cTn id="53" dur="1000"/>
                                        <p:tgtEl>
                                          <p:spTgt spid="6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bldLvl="0" animBg="1" autoUpdateAnimBg="0"/>
      <p:bldP spid="6147" grpId="0" bldLvl="0" animBg="1" autoUpdateAnimBg="0"/>
      <p:bldP spid="6148" grpId="0" bldLvl="0" animBg="1" autoUpdateAnimBg="0"/>
      <p:bldP spid="6149" grpId="0" bldLvl="0" animBg="1" autoUpdateAnimBg="0"/>
      <p:bldP spid="6150" grpId="0" bldLvl="0" autoUpdateAnimBg="0"/>
      <p:bldP spid="6150" grpId="1" bldLvl="0" autoUpdateAnimBg="0"/>
      <p:bldP spid="6150" grpId="2" bldLvl="0" autoUpdateAnimBg="0"/>
      <p:bldP spid="6150" grpId="3" bldLvl="0" autoUpdateAnimBg="0"/>
      <p:bldP spid="6150" grpId="4" bldLvl="0" animBg="1" autoUpdateAnimBg="0"/>
      <p:bldP spid="6151" grpId="0" bldLvl="0" autoUpdateAnimBg="0"/>
      <p:bldP spid="6151" grpId="1" bldLvl="0" autoUpdateAnimBg="0"/>
      <p:bldP spid="6151" grpId="2" bldLvl="0" autoUpdateAnimBg="0"/>
      <p:bldP spid="6151" grpId="3" bldLvl="0" autoUpdateAnimBg="0"/>
      <p:bldP spid="6151" grpId="4" bldLvl="0" animBg="1" autoUpdateAnimBg="0"/>
      <p:bldP spid="6152" grpId="0" animBg="1"/>
      <p:bldP spid="6153" grpId="0" animBg="1"/>
      <p:bldP spid="6154" grpId="0" animBg="1"/>
      <p:bldP spid="6155" grpId="0" bldLvl="0" autoUpdateAnimBg="0"/>
      <p:bldP spid="6156" grpId="0" bldLvl="0" autoUpdateAnimBg="0"/>
      <p:bldP spid="6157" grpId="0" bldLvl="0" autoUpdateAnimBg="0"/>
      <p:bldP spid="6158" grpId="0" bldLvl="0" autoUpdateAnimBg="0"/>
      <p:bldP spid="6158" grpId="1" bldLvl="0" autoUpdateAnimBg="0"/>
      <p:bldP spid="6158" grpId="2" bldLvl="0" autoUpdateAnimBg="0"/>
      <p:bldP spid="6158" grpId="3" bldLvl="0" autoUpdateAnimBg="0"/>
      <p:bldP spid="6158" grpId="4" bldLvl="0" autoUpdateAnimBg="0"/>
      <p:bldP spid="6159" grpId="0" bldLvl="0" autoUpdateAnimBg="0"/>
      <p:bldP spid="6160" grpId="0" bldLvl="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未知"/>
          <p:cNvSpPr>
            <a:spLocks/>
          </p:cNvSpPr>
          <p:nvPr/>
        </p:nvSpPr>
        <p:spPr bwMode="auto">
          <a:xfrm>
            <a:off x="3113088" y="3730625"/>
            <a:ext cx="4576762" cy="1546225"/>
          </a:xfrm>
          <a:custGeom>
            <a:avLst/>
            <a:gdLst>
              <a:gd name="T0" fmla="*/ 2281 w 2281"/>
              <a:gd name="T1" fmla="*/ 770 h 770"/>
              <a:gd name="T2" fmla="*/ 1009 w 2281"/>
              <a:gd name="T3" fmla="*/ 553 h 770"/>
              <a:gd name="T4" fmla="*/ 1406 w 2281"/>
              <a:gd name="T5" fmla="*/ 464 h 770"/>
              <a:gd name="T6" fmla="*/ 74 w 2281"/>
              <a:gd name="T7" fmla="*/ 179 h 770"/>
              <a:gd name="T8" fmla="*/ 0 w 2281"/>
              <a:gd name="T9" fmla="*/ 7 h 770"/>
              <a:gd name="T10" fmla="*/ 209 w 2281"/>
              <a:gd name="T11" fmla="*/ 0 h 770"/>
              <a:gd name="T12" fmla="*/ 1586 w 2281"/>
              <a:gd name="T13" fmla="*/ 270 h 770"/>
              <a:gd name="T14" fmla="*/ 2260 w 2281"/>
              <a:gd name="T15" fmla="*/ 210 h 770"/>
              <a:gd name="T16" fmla="*/ 2281 w 2281"/>
              <a:gd name="T17" fmla="*/ 770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81" h="770">
                <a:moveTo>
                  <a:pt x="2281" y="770"/>
                </a:moveTo>
                <a:lnTo>
                  <a:pt x="1009" y="553"/>
                </a:lnTo>
                <a:lnTo>
                  <a:pt x="1406" y="464"/>
                </a:lnTo>
                <a:lnTo>
                  <a:pt x="74" y="179"/>
                </a:lnTo>
                <a:lnTo>
                  <a:pt x="0" y="7"/>
                </a:lnTo>
                <a:lnTo>
                  <a:pt x="209" y="0"/>
                </a:lnTo>
                <a:lnTo>
                  <a:pt x="1586" y="270"/>
                </a:lnTo>
                <a:lnTo>
                  <a:pt x="2260" y="210"/>
                </a:lnTo>
                <a:lnTo>
                  <a:pt x="2281" y="770"/>
                </a:lnTo>
                <a:close/>
              </a:path>
            </a:pathLst>
          </a:custGeom>
          <a:gradFill rotWithShape="1">
            <a:gsLst>
              <a:gs pos="0">
                <a:schemeClr val="bg1"/>
              </a:gs>
              <a:gs pos="100000">
                <a:schemeClr val="bg2"/>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79" name="未知"/>
          <p:cNvSpPr>
            <a:spLocks/>
          </p:cNvSpPr>
          <p:nvPr/>
        </p:nvSpPr>
        <p:spPr bwMode="auto">
          <a:xfrm>
            <a:off x="3500438" y="1274763"/>
            <a:ext cx="4435475" cy="4011612"/>
          </a:xfrm>
          <a:custGeom>
            <a:avLst/>
            <a:gdLst>
              <a:gd name="T0" fmla="*/ 1275 w 2211"/>
              <a:gd name="T1" fmla="*/ 1073 h 1999"/>
              <a:gd name="T2" fmla="*/ 563 w 2211"/>
              <a:gd name="T3" fmla="*/ 244 h 1999"/>
              <a:gd name="T4" fmla="*/ 65 w 2211"/>
              <a:gd name="T5" fmla="*/ 164 h 1999"/>
              <a:gd name="T6" fmla="*/ 952 w 2211"/>
              <a:gd name="T7" fmla="*/ 109 h 1999"/>
              <a:gd name="T8" fmla="*/ 1876 w 2211"/>
              <a:gd name="T9" fmla="*/ 816 h 1999"/>
              <a:gd name="T10" fmla="*/ 2211 w 2211"/>
              <a:gd name="T11" fmla="*/ 705 h 1999"/>
              <a:gd name="T12" fmla="*/ 2107 w 2211"/>
              <a:gd name="T13" fmla="*/ 1957 h 1999"/>
              <a:gd name="T14" fmla="*/ 2102 w 2211"/>
              <a:gd name="T15" fmla="*/ 1999 h 1999"/>
              <a:gd name="T16" fmla="*/ 917 w 2211"/>
              <a:gd name="T17" fmla="*/ 1221 h 1999"/>
              <a:gd name="T18" fmla="*/ 914 w 2211"/>
              <a:gd name="T19" fmla="*/ 1173 h 1999"/>
              <a:gd name="T20" fmla="*/ 1275 w 2211"/>
              <a:gd name="T21" fmla="*/ 1073 h 1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11" h="1999">
                <a:moveTo>
                  <a:pt x="1275" y="1073"/>
                </a:moveTo>
                <a:cubicBezTo>
                  <a:pt x="1212" y="914"/>
                  <a:pt x="765" y="395"/>
                  <a:pt x="563" y="244"/>
                </a:cubicBezTo>
                <a:cubicBezTo>
                  <a:pt x="351" y="72"/>
                  <a:pt x="0" y="187"/>
                  <a:pt x="65" y="164"/>
                </a:cubicBezTo>
                <a:cubicBezTo>
                  <a:pt x="130" y="141"/>
                  <a:pt x="650" y="0"/>
                  <a:pt x="952" y="109"/>
                </a:cubicBezTo>
                <a:cubicBezTo>
                  <a:pt x="1270" y="262"/>
                  <a:pt x="1876" y="816"/>
                  <a:pt x="1876" y="816"/>
                </a:cubicBezTo>
                <a:lnTo>
                  <a:pt x="2211" y="705"/>
                </a:lnTo>
                <a:lnTo>
                  <a:pt x="2107" y="1957"/>
                </a:lnTo>
                <a:lnTo>
                  <a:pt x="2102" y="1999"/>
                </a:lnTo>
                <a:lnTo>
                  <a:pt x="917" y="1221"/>
                </a:lnTo>
                <a:lnTo>
                  <a:pt x="914" y="1173"/>
                </a:lnTo>
                <a:lnTo>
                  <a:pt x="1275" y="1073"/>
                </a:lnTo>
                <a:close/>
              </a:path>
            </a:pathLst>
          </a:custGeom>
          <a:solidFill>
            <a:schemeClr val="bg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80" name="未知"/>
          <p:cNvSpPr>
            <a:spLocks/>
          </p:cNvSpPr>
          <p:nvPr/>
        </p:nvSpPr>
        <p:spPr bwMode="auto">
          <a:xfrm>
            <a:off x="3571875" y="1204913"/>
            <a:ext cx="4437063" cy="3984625"/>
          </a:xfrm>
          <a:custGeom>
            <a:avLst/>
            <a:gdLst>
              <a:gd name="T0" fmla="*/ 1632 w 2830"/>
              <a:gd name="T1" fmla="*/ 1374 h 2542"/>
              <a:gd name="T2" fmla="*/ 721 w 2830"/>
              <a:gd name="T3" fmla="*/ 312 h 2542"/>
              <a:gd name="T4" fmla="*/ 83 w 2830"/>
              <a:gd name="T5" fmla="*/ 210 h 2542"/>
              <a:gd name="T6" fmla="*/ 1218 w 2830"/>
              <a:gd name="T7" fmla="*/ 139 h 2542"/>
              <a:gd name="T8" fmla="*/ 2401 w 2830"/>
              <a:gd name="T9" fmla="*/ 1044 h 2542"/>
              <a:gd name="T10" fmla="*/ 2830 w 2830"/>
              <a:gd name="T11" fmla="*/ 902 h 2542"/>
              <a:gd name="T12" fmla="*/ 2652 w 2830"/>
              <a:gd name="T13" fmla="*/ 2542 h 2542"/>
              <a:gd name="T14" fmla="*/ 1126 w 2830"/>
              <a:gd name="T15" fmla="*/ 1544 h 2542"/>
              <a:gd name="T16" fmla="*/ 1632 w 2830"/>
              <a:gd name="T17" fmla="*/ 1374 h 2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30" h="2542">
                <a:moveTo>
                  <a:pt x="1632" y="1374"/>
                </a:moveTo>
                <a:cubicBezTo>
                  <a:pt x="1565" y="1169"/>
                  <a:pt x="979" y="506"/>
                  <a:pt x="721" y="312"/>
                </a:cubicBezTo>
                <a:cubicBezTo>
                  <a:pt x="449" y="92"/>
                  <a:pt x="0" y="239"/>
                  <a:pt x="83" y="210"/>
                </a:cubicBezTo>
                <a:cubicBezTo>
                  <a:pt x="166" y="181"/>
                  <a:pt x="832" y="0"/>
                  <a:pt x="1218" y="139"/>
                </a:cubicBezTo>
                <a:cubicBezTo>
                  <a:pt x="1626" y="335"/>
                  <a:pt x="2401" y="1044"/>
                  <a:pt x="2401" y="1044"/>
                </a:cubicBezTo>
                <a:lnTo>
                  <a:pt x="2830" y="902"/>
                </a:lnTo>
                <a:lnTo>
                  <a:pt x="2652" y="2542"/>
                </a:lnTo>
                <a:lnTo>
                  <a:pt x="1126" y="1544"/>
                </a:lnTo>
                <a:lnTo>
                  <a:pt x="1632" y="1374"/>
                </a:lnTo>
                <a:close/>
              </a:path>
            </a:pathLst>
          </a:custGeom>
          <a:gradFill rotWithShape="1">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81" name="未知"/>
          <p:cNvSpPr>
            <a:spLocks/>
          </p:cNvSpPr>
          <p:nvPr/>
        </p:nvSpPr>
        <p:spPr bwMode="auto">
          <a:xfrm>
            <a:off x="3078163" y="1470025"/>
            <a:ext cx="1303337" cy="504825"/>
          </a:xfrm>
          <a:custGeom>
            <a:avLst/>
            <a:gdLst>
              <a:gd name="T0" fmla="*/ 821 w 821"/>
              <a:gd name="T1" fmla="*/ 44 h 318"/>
              <a:gd name="T2" fmla="*/ 404 w 821"/>
              <a:gd name="T3" fmla="*/ 37 h 318"/>
              <a:gd name="T4" fmla="*/ 0 w 821"/>
              <a:gd name="T5" fmla="*/ 261 h 318"/>
              <a:gd name="T6" fmla="*/ 0 w 821"/>
              <a:gd name="T7" fmla="*/ 318 h 318"/>
              <a:gd name="T8" fmla="*/ 611 w 821"/>
              <a:gd name="T9" fmla="*/ 244 h 318"/>
              <a:gd name="T10" fmla="*/ 716 w 821"/>
              <a:gd name="T11" fmla="*/ 159 h 318"/>
              <a:gd name="T12" fmla="*/ 821 w 821"/>
              <a:gd name="T13" fmla="*/ 44 h 318"/>
            </a:gdLst>
            <a:ahLst/>
            <a:cxnLst>
              <a:cxn ang="0">
                <a:pos x="T0" y="T1"/>
              </a:cxn>
              <a:cxn ang="0">
                <a:pos x="T2" y="T3"/>
              </a:cxn>
              <a:cxn ang="0">
                <a:pos x="T4" y="T5"/>
              </a:cxn>
              <a:cxn ang="0">
                <a:pos x="T6" y="T7"/>
              </a:cxn>
              <a:cxn ang="0">
                <a:pos x="T8" y="T9"/>
              </a:cxn>
              <a:cxn ang="0">
                <a:pos x="T10" y="T11"/>
              </a:cxn>
              <a:cxn ang="0">
                <a:pos x="T12" y="T13"/>
              </a:cxn>
            </a:cxnLst>
            <a:rect l="0" t="0" r="r" b="b"/>
            <a:pathLst>
              <a:path w="821" h="318">
                <a:moveTo>
                  <a:pt x="821" y="44"/>
                </a:moveTo>
                <a:cubicBezTo>
                  <a:pt x="769" y="24"/>
                  <a:pt x="540" y="0"/>
                  <a:pt x="404" y="37"/>
                </a:cubicBezTo>
                <a:cubicBezTo>
                  <a:pt x="267" y="73"/>
                  <a:pt x="68" y="215"/>
                  <a:pt x="0" y="261"/>
                </a:cubicBezTo>
                <a:lnTo>
                  <a:pt x="0" y="318"/>
                </a:lnTo>
                <a:lnTo>
                  <a:pt x="611" y="244"/>
                </a:lnTo>
                <a:lnTo>
                  <a:pt x="716" y="159"/>
                </a:lnTo>
                <a:lnTo>
                  <a:pt x="821" y="44"/>
                </a:lnTo>
                <a:close/>
              </a:path>
            </a:pathLst>
          </a:custGeom>
          <a:solidFill>
            <a:schemeClr val="bg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82" name="未知"/>
          <p:cNvSpPr>
            <a:spLocks/>
          </p:cNvSpPr>
          <p:nvPr/>
        </p:nvSpPr>
        <p:spPr bwMode="auto">
          <a:xfrm>
            <a:off x="3068638" y="1547813"/>
            <a:ext cx="1250950" cy="433387"/>
          </a:xfrm>
          <a:custGeom>
            <a:avLst/>
            <a:gdLst>
              <a:gd name="T0" fmla="*/ 620 w 620"/>
              <a:gd name="T1" fmla="*/ 30 h 208"/>
              <a:gd name="T2" fmla="*/ 303 w 620"/>
              <a:gd name="T3" fmla="*/ 29 h 208"/>
              <a:gd name="T4" fmla="*/ 0 w 620"/>
              <a:gd name="T5" fmla="*/ 202 h 208"/>
              <a:gd name="T6" fmla="*/ 2 w 620"/>
              <a:gd name="T7" fmla="*/ 208 h 208"/>
              <a:gd name="T8" fmla="*/ 465 w 620"/>
              <a:gd name="T9" fmla="*/ 203 h 208"/>
              <a:gd name="T10" fmla="*/ 534 w 620"/>
              <a:gd name="T11" fmla="*/ 118 h 208"/>
              <a:gd name="T12" fmla="*/ 620 w 620"/>
              <a:gd name="T13" fmla="*/ 30 h 208"/>
            </a:gdLst>
            <a:ahLst/>
            <a:cxnLst>
              <a:cxn ang="0">
                <a:pos x="T0" y="T1"/>
              </a:cxn>
              <a:cxn ang="0">
                <a:pos x="T2" y="T3"/>
              </a:cxn>
              <a:cxn ang="0">
                <a:pos x="T4" y="T5"/>
              </a:cxn>
              <a:cxn ang="0">
                <a:pos x="T6" y="T7"/>
              </a:cxn>
              <a:cxn ang="0">
                <a:pos x="T8" y="T9"/>
              </a:cxn>
              <a:cxn ang="0">
                <a:pos x="T10" y="T11"/>
              </a:cxn>
              <a:cxn ang="0">
                <a:pos x="T12" y="T13"/>
              </a:cxn>
            </a:cxnLst>
            <a:rect l="0" t="0" r="r" b="b"/>
            <a:pathLst>
              <a:path w="620" h="208">
                <a:moveTo>
                  <a:pt x="620" y="30"/>
                </a:moveTo>
                <a:cubicBezTo>
                  <a:pt x="582" y="15"/>
                  <a:pt x="406" y="0"/>
                  <a:pt x="303" y="29"/>
                </a:cubicBezTo>
                <a:cubicBezTo>
                  <a:pt x="200" y="58"/>
                  <a:pt x="50" y="172"/>
                  <a:pt x="0" y="202"/>
                </a:cubicBezTo>
                <a:lnTo>
                  <a:pt x="2" y="208"/>
                </a:lnTo>
                <a:lnTo>
                  <a:pt x="465" y="203"/>
                </a:lnTo>
                <a:lnTo>
                  <a:pt x="534" y="118"/>
                </a:lnTo>
                <a:lnTo>
                  <a:pt x="620" y="30"/>
                </a:lnTo>
                <a:close/>
              </a:path>
            </a:pathLst>
          </a:custGeom>
          <a:gradFill rotWithShape="1">
            <a:gsLst>
              <a:gs pos="0">
                <a:srgbClr val="C0C0C0"/>
              </a:gs>
              <a:gs pos="100000">
                <a:srgbClr val="EAEAEA"/>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83" name="Text Box 7"/>
          <p:cNvSpPr txBox="1">
            <a:spLocks noChangeArrowheads="1"/>
          </p:cNvSpPr>
          <p:nvPr/>
        </p:nvSpPr>
        <p:spPr bwMode="auto">
          <a:xfrm>
            <a:off x="2773363" y="2098675"/>
            <a:ext cx="16224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1400" b="0" i="0">
                <a:ea typeface="华文细黑" pitchFamily="2" charset="-122"/>
              </a:rPr>
              <a:t>单击添加段落文字</a:t>
            </a:r>
          </a:p>
        </p:txBody>
      </p:sp>
      <p:sp>
        <p:nvSpPr>
          <p:cNvPr id="24584" name="Text Box 8"/>
          <p:cNvSpPr txBox="1">
            <a:spLocks noChangeArrowheads="1"/>
          </p:cNvSpPr>
          <p:nvPr/>
        </p:nvSpPr>
        <p:spPr bwMode="auto">
          <a:xfrm>
            <a:off x="6315075" y="1587500"/>
            <a:ext cx="15081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1200" b="0" i="0">
                <a:ea typeface="华文细黑" pitchFamily="2" charset="-122"/>
              </a:rPr>
              <a:t>单击添加段落文字</a:t>
            </a:r>
          </a:p>
        </p:txBody>
      </p:sp>
      <p:sp>
        <p:nvSpPr>
          <p:cNvPr id="24585" name="Text Box 9"/>
          <p:cNvSpPr txBox="1">
            <a:spLocks noChangeArrowheads="1"/>
          </p:cNvSpPr>
          <p:nvPr/>
        </p:nvSpPr>
        <p:spPr bwMode="auto">
          <a:xfrm>
            <a:off x="5499100" y="1160463"/>
            <a:ext cx="12763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1000" b="0" i="0">
                <a:ea typeface="华文细黑" pitchFamily="2" charset="-122"/>
              </a:rPr>
              <a:t>单击添加段落文字</a:t>
            </a:r>
          </a:p>
        </p:txBody>
      </p:sp>
      <p:sp>
        <p:nvSpPr>
          <p:cNvPr id="24586" name="Text Box 10"/>
          <p:cNvSpPr txBox="1">
            <a:spLocks noChangeArrowheads="1"/>
          </p:cNvSpPr>
          <p:nvPr/>
        </p:nvSpPr>
        <p:spPr bwMode="auto">
          <a:xfrm>
            <a:off x="7029450" y="2085975"/>
            <a:ext cx="17208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1400" b="0" i="0">
                <a:ea typeface="华文细黑" pitchFamily="2" charset="-122"/>
              </a:rPr>
              <a:t>单击添加段落文字</a:t>
            </a:r>
          </a:p>
        </p:txBody>
      </p:sp>
      <p:sp>
        <p:nvSpPr>
          <p:cNvPr id="24587" name="Text Box 11"/>
          <p:cNvSpPr txBox="1">
            <a:spLocks noChangeArrowheads="1"/>
          </p:cNvSpPr>
          <p:nvPr/>
        </p:nvSpPr>
        <p:spPr bwMode="auto">
          <a:xfrm>
            <a:off x="2943225" y="5172075"/>
            <a:ext cx="17208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1400" b="0" i="0">
                <a:ea typeface="华文细黑" pitchFamily="2" charset="-122"/>
              </a:rPr>
              <a:t>单击添加段落文字</a:t>
            </a:r>
          </a:p>
        </p:txBody>
      </p:sp>
      <p:sp>
        <p:nvSpPr>
          <p:cNvPr id="24588" name="Text Box 12"/>
          <p:cNvSpPr txBox="1">
            <a:spLocks noChangeArrowheads="1"/>
          </p:cNvSpPr>
          <p:nvPr/>
        </p:nvSpPr>
        <p:spPr bwMode="auto">
          <a:xfrm>
            <a:off x="2943225" y="4867275"/>
            <a:ext cx="17208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1400" b="0" i="0">
                <a:ea typeface="华文细黑" pitchFamily="2" charset="-122"/>
              </a:rPr>
              <a:t>单击添加段落文字</a:t>
            </a:r>
          </a:p>
        </p:txBody>
      </p:sp>
      <p:pic>
        <p:nvPicPr>
          <p:cNvPr id="24589" name="Picture 13" descr="5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6650" y="2517775"/>
            <a:ext cx="1346200" cy="3792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advClick="0" advTm="1000">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4578"/>
                                        </p:tgtEl>
                                        <p:attrNameLst>
                                          <p:attrName>style.visibility</p:attrName>
                                        </p:attrNameLst>
                                      </p:cBhvr>
                                      <p:to>
                                        <p:strVal val="visible"/>
                                      </p:to>
                                    </p:set>
                                    <p:anim calcmode="lin" valueType="num">
                                      <p:cBhvr>
                                        <p:cTn id="7" dur="500" fill="hold"/>
                                        <p:tgtEl>
                                          <p:spTgt spid="24578"/>
                                        </p:tgtEl>
                                        <p:attrNameLst>
                                          <p:attrName>ppt_w</p:attrName>
                                        </p:attrNameLst>
                                      </p:cBhvr>
                                      <p:tavLst>
                                        <p:tav tm="0">
                                          <p:val>
                                            <p:fltVal val="0"/>
                                          </p:val>
                                        </p:tav>
                                        <p:tav tm="100000">
                                          <p:val>
                                            <p:strVal val="#ppt_w"/>
                                          </p:val>
                                        </p:tav>
                                      </p:tavLst>
                                    </p:anim>
                                    <p:anim calcmode="lin" valueType="num">
                                      <p:cBhvr>
                                        <p:cTn id="8" dur="500" fill="hold"/>
                                        <p:tgtEl>
                                          <p:spTgt spid="24578"/>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24579"/>
                                        </p:tgtEl>
                                        <p:attrNameLst>
                                          <p:attrName>style.visibility</p:attrName>
                                        </p:attrNameLst>
                                      </p:cBhvr>
                                      <p:to>
                                        <p:strVal val="visible"/>
                                      </p:to>
                                    </p:set>
                                    <p:anim calcmode="lin" valueType="num">
                                      <p:cBhvr>
                                        <p:cTn id="11" dur="500" fill="hold"/>
                                        <p:tgtEl>
                                          <p:spTgt spid="24579"/>
                                        </p:tgtEl>
                                        <p:attrNameLst>
                                          <p:attrName>ppt_w</p:attrName>
                                        </p:attrNameLst>
                                      </p:cBhvr>
                                      <p:tavLst>
                                        <p:tav tm="0">
                                          <p:val>
                                            <p:fltVal val="0"/>
                                          </p:val>
                                        </p:tav>
                                        <p:tav tm="100000">
                                          <p:val>
                                            <p:strVal val="#ppt_w"/>
                                          </p:val>
                                        </p:tav>
                                      </p:tavLst>
                                    </p:anim>
                                    <p:anim calcmode="lin" valueType="num">
                                      <p:cBhvr>
                                        <p:cTn id="12" dur="500" fill="hold"/>
                                        <p:tgtEl>
                                          <p:spTgt spid="24579"/>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0"/>
                                  </p:stCondLst>
                                  <p:childTnLst>
                                    <p:set>
                                      <p:cBhvr>
                                        <p:cTn id="14" dur="1" fill="hold">
                                          <p:stCondLst>
                                            <p:cond delay="0"/>
                                          </p:stCondLst>
                                        </p:cTn>
                                        <p:tgtEl>
                                          <p:spTgt spid="24580"/>
                                        </p:tgtEl>
                                        <p:attrNameLst>
                                          <p:attrName>style.visibility</p:attrName>
                                        </p:attrNameLst>
                                      </p:cBhvr>
                                      <p:to>
                                        <p:strVal val="visible"/>
                                      </p:to>
                                    </p:set>
                                    <p:anim calcmode="lin" valueType="num">
                                      <p:cBhvr>
                                        <p:cTn id="15" dur="500" fill="hold"/>
                                        <p:tgtEl>
                                          <p:spTgt spid="24580"/>
                                        </p:tgtEl>
                                        <p:attrNameLst>
                                          <p:attrName>ppt_w</p:attrName>
                                        </p:attrNameLst>
                                      </p:cBhvr>
                                      <p:tavLst>
                                        <p:tav tm="0">
                                          <p:val>
                                            <p:fltVal val="0"/>
                                          </p:val>
                                        </p:tav>
                                        <p:tav tm="100000">
                                          <p:val>
                                            <p:strVal val="#ppt_w"/>
                                          </p:val>
                                        </p:tav>
                                      </p:tavLst>
                                    </p:anim>
                                    <p:anim calcmode="lin" valueType="num">
                                      <p:cBhvr>
                                        <p:cTn id="16" dur="500" fill="hold"/>
                                        <p:tgtEl>
                                          <p:spTgt spid="24580"/>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0"/>
                                  </p:stCondLst>
                                  <p:childTnLst>
                                    <p:set>
                                      <p:cBhvr>
                                        <p:cTn id="18" dur="1" fill="hold">
                                          <p:stCondLst>
                                            <p:cond delay="0"/>
                                          </p:stCondLst>
                                        </p:cTn>
                                        <p:tgtEl>
                                          <p:spTgt spid="24581"/>
                                        </p:tgtEl>
                                        <p:attrNameLst>
                                          <p:attrName>style.visibility</p:attrName>
                                        </p:attrNameLst>
                                      </p:cBhvr>
                                      <p:to>
                                        <p:strVal val="visible"/>
                                      </p:to>
                                    </p:set>
                                    <p:anim calcmode="lin" valueType="num">
                                      <p:cBhvr>
                                        <p:cTn id="19" dur="500" fill="hold"/>
                                        <p:tgtEl>
                                          <p:spTgt spid="24581"/>
                                        </p:tgtEl>
                                        <p:attrNameLst>
                                          <p:attrName>ppt_w</p:attrName>
                                        </p:attrNameLst>
                                      </p:cBhvr>
                                      <p:tavLst>
                                        <p:tav tm="0">
                                          <p:val>
                                            <p:fltVal val="0"/>
                                          </p:val>
                                        </p:tav>
                                        <p:tav tm="100000">
                                          <p:val>
                                            <p:strVal val="#ppt_w"/>
                                          </p:val>
                                        </p:tav>
                                      </p:tavLst>
                                    </p:anim>
                                    <p:anim calcmode="lin" valueType="num">
                                      <p:cBhvr>
                                        <p:cTn id="20" dur="500" fill="hold"/>
                                        <p:tgtEl>
                                          <p:spTgt spid="24581"/>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0"/>
                                  </p:stCondLst>
                                  <p:childTnLst>
                                    <p:set>
                                      <p:cBhvr>
                                        <p:cTn id="22" dur="1" fill="hold">
                                          <p:stCondLst>
                                            <p:cond delay="0"/>
                                          </p:stCondLst>
                                        </p:cTn>
                                        <p:tgtEl>
                                          <p:spTgt spid="24582"/>
                                        </p:tgtEl>
                                        <p:attrNameLst>
                                          <p:attrName>style.visibility</p:attrName>
                                        </p:attrNameLst>
                                      </p:cBhvr>
                                      <p:to>
                                        <p:strVal val="visible"/>
                                      </p:to>
                                    </p:set>
                                    <p:anim calcmode="lin" valueType="num">
                                      <p:cBhvr>
                                        <p:cTn id="23" dur="500" fill="hold"/>
                                        <p:tgtEl>
                                          <p:spTgt spid="24582"/>
                                        </p:tgtEl>
                                        <p:attrNameLst>
                                          <p:attrName>ppt_w</p:attrName>
                                        </p:attrNameLst>
                                      </p:cBhvr>
                                      <p:tavLst>
                                        <p:tav tm="0">
                                          <p:val>
                                            <p:fltVal val="0"/>
                                          </p:val>
                                        </p:tav>
                                        <p:tav tm="100000">
                                          <p:val>
                                            <p:strVal val="#ppt_w"/>
                                          </p:val>
                                        </p:tav>
                                      </p:tavLst>
                                    </p:anim>
                                    <p:anim calcmode="lin" valueType="num">
                                      <p:cBhvr>
                                        <p:cTn id="24" dur="500" fill="hold"/>
                                        <p:tgtEl>
                                          <p:spTgt spid="24582"/>
                                        </p:tgtEl>
                                        <p:attrNameLst>
                                          <p:attrName>ppt_h</p:attrName>
                                        </p:attrNameLst>
                                      </p:cBhvr>
                                      <p:tavLst>
                                        <p:tav tm="0">
                                          <p:val>
                                            <p:fltVal val="0"/>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9" presetClass="entr" presetSubtype="0" fill="hold" grpId="0" nodeType="clickEffect">
                                  <p:stCondLst>
                                    <p:cond delay="0"/>
                                  </p:stCondLst>
                                  <p:childTnLst>
                                    <p:set>
                                      <p:cBhvr>
                                        <p:cTn id="28" dur="1" fill="hold">
                                          <p:stCondLst>
                                            <p:cond delay="0"/>
                                          </p:stCondLst>
                                        </p:cTn>
                                        <p:tgtEl>
                                          <p:spTgt spid="24583"/>
                                        </p:tgtEl>
                                        <p:attrNameLst>
                                          <p:attrName>style.visibility</p:attrName>
                                        </p:attrNameLst>
                                      </p:cBhvr>
                                      <p:to>
                                        <p:strVal val="visible"/>
                                      </p:to>
                                    </p:set>
                                    <p:anim calcmode="lin" valueType="num">
                                      <p:cBhvr>
                                        <p:cTn id="29" dur="1000" fill="hold"/>
                                        <p:tgtEl>
                                          <p:spTgt spid="24583"/>
                                        </p:tgtEl>
                                        <p:attrNameLst>
                                          <p:attrName>ppt_x</p:attrName>
                                        </p:attrNameLst>
                                      </p:cBhvr>
                                      <p:tavLst>
                                        <p:tav tm="0">
                                          <p:val>
                                            <p:strVal val="#ppt_x-.2"/>
                                          </p:val>
                                        </p:tav>
                                        <p:tav tm="100000">
                                          <p:val>
                                            <p:strVal val="#ppt_x"/>
                                          </p:val>
                                        </p:tav>
                                      </p:tavLst>
                                    </p:anim>
                                    <p:anim calcmode="lin" valueType="num">
                                      <p:cBhvr>
                                        <p:cTn id="30" dur="1000" fill="hold"/>
                                        <p:tgtEl>
                                          <p:spTgt spid="24583"/>
                                        </p:tgtEl>
                                        <p:attrNameLst>
                                          <p:attrName>ppt_y</p:attrName>
                                        </p:attrNameLst>
                                      </p:cBhvr>
                                      <p:tavLst>
                                        <p:tav tm="0">
                                          <p:val>
                                            <p:strVal val="#ppt_y"/>
                                          </p:val>
                                        </p:tav>
                                        <p:tav tm="100000">
                                          <p:val>
                                            <p:strVal val="#ppt_y"/>
                                          </p:val>
                                        </p:tav>
                                      </p:tavLst>
                                    </p:anim>
                                    <p:animEffect transition="in" filter="wipe(right)" prLst="gradientSize: 0.1">
                                      <p:cBhvr>
                                        <p:cTn id="31" dur="1000"/>
                                        <p:tgtEl>
                                          <p:spTgt spid="2458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9" presetClass="entr" presetSubtype="0" fill="hold" grpId="0" nodeType="clickEffect">
                                  <p:stCondLst>
                                    <p:cond delay="0"/>
                                  </p:stCondLst>
                                  <p:childTnLst>
                                    <p:set>
                                      <p:cBhvr>
                                        <p:cTn id="35" dur="1" fill="hold">
                                          <p:stCondLst>
                                            <p:cond delay="0"/>
                                          </p:stCondLst>
                                        </p:cTn>
                                        <p:tgtEl>
                                          <p:spTgt spid="24585"/>
                                        </p:tgtEl>
                                        <p:attrNameLst>
                                          <p:attrName>style.visibility</p:attrName>
                                        </p:attrNameLst>
                                      </p:cBhvr>
                                      <p:to>
                                        <p:strVal val="visible"/>
                                      </p:to>
                                    </p:set>
                                    <p:anim calcmode="lin" valueType="num">
                                      <p:cBhvr>
                                        <p:cTn id="36" dur="1000" fill="hold"/>
                                        <p:tgtEl>
                                          <p:spTgt spid="24585"/>
                                        </p:tgtEl>
                                        <p:attrNameLst>
                                          <p:attrName>ppt_x</p:attrName>
                                        </p:attrNameLst>
                                      </p:cBhvr>
                                      <p:tavLst>
                                        <p:tav tm="0">
                                          <p:val>
                                            <p:strVal val="#ppt_x-.2"/>
                                          </p:val>
                                        </p:tav>
                                        <p:tav tm="100000">
                                          <p:val>
                                            <p:strVal val="#ppt_x"/>
                                          </p:val>
                                        </p:tav>
                                      </p:tavLst>
                                    </p:anim>
                                    <p:anim calcmode="lin" valueType="num">
                                      <p:cBhvr>
                                        <p:cTn id="37" dur="1000" fill="hold"/>
                                        <p:tgtEl>
                                          <p:spTgt spid="24585"/>
                                        </p:tgtEl>
                                        <p:attrNameLst>
                                          <p:attrName>ppt_y</p:attrName>
                                        </p:attrNameLst>
                                      </p:cBhvr>
                                      <p:tavLst>
                                        <p:tav tm="0">
                                          <p:val>
                                            <p:strVal val="#ppt_y"/>
                                          </p:val>
                                        </p:tav>
                                        <p:tav tm="100000">
                                          <p:val>
                                            <p:strVal val="#ppt_y"/>
                                          </p:val>
                                        </p:tav>
                                      </p:tavLst>
                                    </p:anim>
                                    <p:animEffect transition="in" filter="wipe(right)" prLst="gradientSize: 0.1">
                                      <p:cBhvr>
                                        <p:cTn id="38" dur="1000"/>
                                        <p:tgtEl>
                                          <p:spTgt spid="2458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9" presetClass="entr" presetSubtype="0" fill="hold" grpId="0" nodeType="clickEffect">
                                  <p:stCondLst>
                                    <p:cond delay="0"/>
                                  </p:stCondLst>
                                  <p:childTnLst>
                                    <p:set>
                                      <p:cBhvr>
                                        <p:cTn id="42" dur="1" fill="hold">
                                          <p:stCondLst>
                                            <p:cond delay="0"/>
                                          </p:stCondLst>
                                        </p:cTn>
                                        <p:tgtEl>
                                          <p:spTgt spid="24584"/>
                                        </p:tgtEl>
                                        <p:attrNameLst>
                                          <p:attrName>style.visibility</p:attrName>
                                        </p:attrNameLst>
                                      </p:cBhvr>
                                      <p:to>
                                        <p:strVal val="visible"/>
                                      </p:to>
                                    </p:set>
                                    <p:anim calcmode="lin" valueType="num">
                                      <p:cBhvr>
                                        <p:cTn id="43" dur="1000" fill="hold"/>
                                        <p:tgtEl>
                                          <p:spTgt spid="24584"/>
                                        </p:tgtEl>
                                        <p:attrNameLst>
                                          <p:attrName>ppt_x</p:attrName>
                                        </p:attrNameLst>
                                      </p:cBhvr>
                                      <p:tavLst>
                                        <p:tav tm="0">
                                          <p:val>
                                            <p:strVal val="#ppt_x-.2"/>
                                          </p:val>
                                        </p:tav>
                                        <p:tav tm="100000">
                                          <p:val>
                                            <p:strVal val="#ppt_x"/>
                                          </p:val>
                                        </p:tav>
                                      </p:tavLst>
                                    </p:anim>
                                    <p:anim calcmode="lin" valueType="num">
                                      <p:cBhvr>
                                        <p:cTn id="44" dur="1000" fill="hold"/>
                                        <p:tgtEl>
                                          <p:spTgt spid="24584"/>
                                        </p:tgtEl>
                                        <p:attrNameLst>
                                          <p:attrName>ppt_y</p:attrName>
                                        </p:attrNameLst>
                                      </p:cBhvr>
                                      <p:tavLst>
                                        <p:tav tm="0">
                                          <p:val>
                                            <p:strVal val="#ppt_y"/>
                                          </p:val>
                                        </p:tav>
                                        <p:tav tm="100000">
                                          <p:val>
                                            <p:strVal val="#ppt_y"/>
                                          </p:val>
                                        </p:tav>
                                      </p:tavLst>
                                    </p:anim>
                                    <p:animEffect transition="in" filter="wipe(right)" prLst="gradientSize: 0.1">
                                      <p:cBhvr>
                                        <p:cTn id="45" dur="1000"/>
                                        <p:tgtEl>
                                          <p:spTgt spid="24584"/>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9" presetClass="entr" presetSubtype="0" fill="hold" grpId="0" nodeType="clickEffect">
                                  <p:stCondLst>
                                    <p:cond delay="0"/>
                                  </p:stCondLst>
                                  <p:childTnLst>
                                    <p:set>
                                      <p:cBhvr>
                                        <p:cTn id="49" dur="1" fill="hold">
                                          <p:stCondLst>
                                            <p:cond delay="0"/>
                                          </p:stCondLst>
                                        </p:cTn>
                                        <p:tgtEl>
                                          <p:spTgt spid="24586"/>
                                        </p:tgtEl>
                                        <p:attrNameLst>
                                          <p:attrName>style.visibility</p:attrName>
                                        </p:attrNameLst>
                                      </p:cBhvr>
                                      <p:to>
                                        <p:strVal val="visible"/>
                                      </p:to>
                                    </p:set>
                                    <p:anim calcmode="lin" valueType="num">
                                      <p:cBhvr>
                                        <p:cTn id="50" dur="1000" fill="hold"/>
                                        <p:tgtEl>
                                          <p:spTgt spid="24586"/>
                                        </p:tgtEl>
                                        <p:attrNameLst>
                                          <p:attrName>ppt_x</p:attrName>
                                        </p:attrNameLst>
                                      </p:cBhvr>
                                      <p:tavLst>
                                        <p:tav tm="0">
                                          <p:val>
                                            <p:strVal val="#ppt_x-.2"/>
                                          </p:val>
                                        </p:tav>
                                        <p:tav tm="100000">
                                          <p:val>
                                            <p:strVal val="#ppt_x"/>
                                          </p:val>
                                        </p:tav>
                                      </p:tavLst>
                                    </p:anim>
                                    <p:anim calcmode="lin" valueType="num">
                                      <p:cBhvr>
                                        <p:cTn id="51" dur="1000" fill="hold"/>
                                        <p:tgtEl>
                                          <p:spTgt spid="24586"/>
                                        </p:tgtEl>
                                        <p:attrNameLst>
                                          <p:attrName>ppt_y</p:attrName>
                                        </p:attrNameLst>
                                      </p:cBhvr>
                                      <p:tavLst>
                                        <p:tav tm="0">
                                          <p:val>
                                            <p:strVal val="#ppt_y"/>
                                          </p:val>
                                        </p:tav>
                                        <p:tav tm="100000">
                                          <p:val>
                                            <p:strVal val="#ppt_y"/>
                                          </p:val>
                                        </p:tav>
                                      </p:tavLst>
                                    </p:anim>
                                    <p:animEffect transition="in" filter="wipe(right)" prLst="gradientSize: 0.1">
                                      <p:cBhvr>
                                        <p:cTn id="52" dur="1000"/>
                                        <p:tgtEl>
                                          <p:spTgt spid="2458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9" presetClass="entr" presetSubtype="0" fill="hold" grpId="0" nodeType="clickEffect">
                                  <p:stCondLst>
                                    <p:cond delay="0"/>
                                  </p:stCondLst>
                                  <p:childTnLst>
                                    <p:set>
                                      <p:cBhvr>
                                        <p:cTn id="56" dur="1" fill="hold">
                                          <p:stCondLst>
                                            <p:cond delay="0"/>
                                          </p:stCondLst>
                                        </p:cTn>
                                        <p:tgtEl>
                                          <p:spTgt spid="24587"/>
                                        </p:tgtEl>
                                        <p:attrNameLst>
                                          <p:attrName>style.visibility</p:attrName>
                                        </p:attrNameLst>
                                      </p:cBhvr>
                                      <p:to>
                                        <p:strVal val="visible"/>
                                      </p:to>
                                    </p:set>
                                    <p:anim calcmode="lin" valueType="num">
                                      <p:cBhvr>
                                        <p:cTn id="57" dur="1000" fill="hold"/>
                                        <p:tgtEl>
                                          <p:spTgt spid="24587"/>
                                        </p:tgtEl>
                                        <p:attrNameLst>
                                          <p:attrName>ppt_x</p:attrName>
                                        </p:attrNameLst>
                                      </p:cBhvr>
                                      <p:tavLst>
                                        <p:tav tm="0">
                                          <p:val>
                                            <p:strVal val="#ppt_x-.2"/>
                                          </p:val>
                                        </p:tav>
                                        <p:tav tm="100000">
                                          <p:val>
                                            <p:strVal val="#ppt_x"/>
                                          </p:val>
                                        </p:tav>
                                      </p:tavLst>
                                    </p:anim>
                                    <p:anim calcmode="lin" valueType="num">
                                      <p:cBhvr>
                                        <p:cTn id="58" dur="1000" fill="hold"/>
                                        <p:tgtEl>
                                          <p:spTgt spid="24587"/>
                                        </p:tgtEl>
                                        <p:attrNameLst>
                                          <p:attrName>ppt_y</p:attrName>
                                        </p:attrNameLst>
                                      </p:cBhvr>
                                      <p:tavLst>
                                        <p:tav tm="0">
                                          <p:val>
                                            <p:strVal val="#ppt_y"/>
                                          </p:val>
                                        </p:tav>
                                        <p:tav tm="100000">
                                          <p:val>
                                            <p:strVal val="#ppt_y"/>
                                          </p:val>
                                        </p:tav>
                                      </p:tavLst>
                                    </p:anim>
                                    <p:animEffect transition="in" filter="wipe(right)" prLst="gradientSize: 0.1">
                                      <p:cBhvr>
                                        <p:cTn id="59" dur="1000"/>
                                        <p:tgtEl>
                                          <p:spTgt spid="24587"/>
                                        </p:tgtEl>
                                      </p:cBhvr>
                                    </p:animEffect>
                                  </p:childTnLst>
                                </p:cTn>
                              </p:par>
                              <p:par>
                                <p:cTn id="60" presetID="29" presetClass="entr" presetSubtype="0" fill="hold" grpId="0" nodeType="withEffect">
                                  <p:stCondLst>
                                    <p:cond delay="0"/>
                                  </p:stCondLst>
                                  <p:childTnLst>
                                    <p:set>
                                      <p:cBhvr>
                                        <p:cTn id="61" dur="1" fill="hold">
                                          <p:stCondLst>
                                            <p:cond delay="0"/>
                                          </p:stCondLst>
                                        </p:cTn>
                                        <p:tgtEl>
                                          <p:spTgt spid="24588"/>
                                        </p:tgtEl>
                                        <p:attrNameLst>
                                          <p:attrName>style.visibility</p:attrName>
                                        </p:attrNameLst>
                                      </p:cBhvr>
                                      <p:to>
                                        <p:strVal val="visible"/>
                                      </p:to>
                                    </p:set>
                                    <p:anim calcmode="lin" valueType="num">
                                      <p:cBhvr>
                                        <p:cTn id="62" dur="1000" fill="hold"/>
                                        <p:tgtEl>
                                          <p:spTgt spid="24588"/>
                                        </p:tgtEl>
                                        <p:attrNameLst>
                                          <p:attrName>ppt_x</p:attrName>
                                        </p:attrNameLst>
                                      </p:cBhvr>
                                      <p:tavLst>
                                        <p:tav tm="0">
                                          <p:val>
                                            <p:strVal val="#ppt_x-.2"/>
                                          </p:val>
                                        </p:tav>
                                        <p:tav tm="100000">
                                          <p:val>
                                            <p:strVal val="#ppt_x"/>
                                          </p:val>
                                        </p:tav>
                                      </p:tavLst>
                                    </p:anim>
                                    <p:anim calcmode="lin" valueType="num">
                                      <p:cBhvr>
                                        <p:cTn id="63" dur="1000" fill="hold"/>
                                        <p:tgtEl>
                                          <p:spTgt spid="24588"/>
                                        </p:tgtEl>
                                        <p:attrNameLst>
                                          <p:attrName>ppt_y</p:attrName>
                                        </p:attrNameLst>
                                      </p:cBhvr>
                                      <p:tavLst>
                                        <p:tav tm="0">
                                          <p:val>
                                            <p:strVal val="#ppt_y"/>
                                          </p:val>
                                        </p:tav>
                                        <p:tav tm="100000">
                                          <p:val>
                                            <p:strVal val="#ppt_y"/>
                                          </p:val>
                                        </p:tav>
                                      </p:tavLst>
                                    </p:anim>
                                    <p:animEffect transition="in" filter="wipe(right)" prLst="gradientSize: 0.1">
                                      <p:cBhvr>
                                        <p:cTn id="64" dur="1000"/>
                                        <p:tgtEl>
                                          <p:spTgt spid="24588"/>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42" presetClass="entr" presetSubtype="0" fill="hold" nodeType="clickEffect">
                                  <p:stCondLst>
                                    <p:cond delay="0"/>
                                  </p:stCondLst>
                                  <p:childTnLst>
                                    <p:set>
                                      <p:cBhvr>
                                        <p:cTn id="68" dur="1" fill="hold">
                                          <p:stCondLst>
                                            <p:cond delay="0"/>
                                          </p:stCondLst>
                                        </p:cTn>
                                        <p:tgtEl>
                                          <p:spTgt spid="24589"/>
                                        </p:tgtEl>
                                        <p:attrNameLst>
                                          <p:attrName>style.visibility</p:attrName>
                                        </p:attrNameLst>
                                      </p:cBhvr>
                                      <p:to>
                                        <p:strVal val="visible"/>
                                      </p:to>
                                    </p:set>
                                    <p:animEffect transition="in" filter="fade">
                                      <p:cBhvr>
                                        <p:cTn id="69" dur="1000"/>
                                        <p:tgtEl>
                                          <p:spTgt spid="24589"/>
                                        </p:tgtEl>
                                      </p:cBhvr>
                                    </p:animEffect>
                                    <p:anim calcmode="lin" valueType="num">
                                      <p:cBhvr>
                                        <p:cTn id="70" dur="1000" fill="hold"/>
                                        <p:tgtEl>
                                          <p:spTgt spid="24589"/>
                                        </p:tgtEl>
                                        <p:attrNameLst>
                                          <p:attrName>ppt_x</p:attrName>
                                        </p:attrNameLst>
                                      </p:cBhvr>
                                      <p:tavLst>
                                        <p:tav tm="0">
                                          <p:val>
                                            <p:strVal val="#ppt_x"/>
                                          </p:val>
                                        </p:tav>
                                        <p:tav tm="100000">
                                          <p:val>
                                            <p:strVal val="#ppt_x"/>
                                          </p:val>
                                        </p:tav>
                                      </p:tavLst>
                                    </p:anim>
                                    <p:anim calcmode="lin" valueType="num">
                                      <p:cBhvr>
                                        <p:cTn id="71" dur="1000" fill="hold"/>
                                        <p:tgtEl>
                                          <p:spTgt spid="2458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animBg="1"/>
      <p:bldP spid="24579" grpId="0" animBg="1"/>
      <p:bldP spid="24580" grpId="0" animBg="1"/>
      <p:bldP spid="24581" grpId="0" animBg="1"/>
      <p:bldP spid="24582" grpId="0" animBg="1"/>
      <p:bldP spid="24583" grpId="0" bldLvl="0" autoUpdateAnimBg="0"/>
      <p:bldP spid="24584" grpId="0" bldLvl="0" autoUpdateAnimBg="0"/>
      <p:bldP spid="24585" grpId="0" bldLvl="0" autoUpdateAnimBg="0"/>
      <p:bldP spid="24586" grpId="0" bldLvl="0" autoUpdateAnimBg="0"/>
      <p:bldP spid="24587" grpId="0" bldLvl="0" autoUpdateAnimBg="0"/>
      <p:bldP spid="24588" grpId="0" bldLvl="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AutoShape 3"/>
          <p:cNvSpPr>
            <a:spLocks noChangeArrowheads="1"/>
          </p:cNvSpPr>
          <p:nvPr/>
        </p:nvSpPr>
        <p:spPr bwMode="auto">
          <a:xfrm>
            <a:off x="1146175" y="4724400"/>
            <a:ext cx="6854825" cy="1071563"/>
          </a:xfrm>
          <a:prstGeom prst="roundRect">
            <a:avLst>
              <a:gd name="adj" fmla="val 16667"/>
            </a:avLst>
          </a:prstGeom>
          <a:gradFill rotWithShape="1">
            <a:gsLst>
              <a:gs pos="0">
                <a:srgbClr val="F9F9F9"/>
              </a:gs>
              <a:gs pos="100000">
                <a:srgbClr val="EAEAEA"/>
              </a:gs>
            </a:gsLst>
            <a:lin ang="5400000" scaled="1"/>
          </a:gradFill>
          <a:ln w="19050" cap="flat" cmpd="sng">
            <a:solidFill>
              <a:srgbClr val="FF051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25603" name="AutoShape 4"/>
          <p:cNvSpPr>
            <a:spLocks noChangeArrowheads="1"/>
          </p:cNvSpPr>
          <p:nvPr/>
        </p:nvSpPr>
        <p:spPr bwMode="auto">
          <a:xfrm>
            <a:off x="1146175" y="3192463"/>
            <a:ext cx="6854825" cy="1071562"/>
          </a:xfrm>
          <a:prstGeom prst="roundRect">
            <a:avLst>
              <a:gd name="adj" fmla="val 16667"/>
            </a:avLst>
          </a:prstGeom>
          <a:gradFill rotWithShape="1">
            <a:gsLst>
              <a:gs pos="0">
                <a:srgbClr val="F9F9F9"/>
              </a:gs>
              <a:gs pos="100000">
                <a:srgbClr val="EAEAEA"/>
              </a:gs>
            </a:gsLst>
            <a:lin ang="5400000" scaled="1"/>
          </a:gradFill>
          <a:ln w="19050" cap="flat" cmpd="sng">
            <a:solidFill>
              <a:srgbClr val="FF3B3B"/>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25604" name="AutoShape 5"/>
          <p:cNvSpPr>
            <a:spLocks noChangeArrowheads="1"/>
          </p:cNvSpPr>
          <p:nvPr/>
        </p:nvSpPr>
        <p:spPr bwMode="auto">
          <a:xfrm>
            <a:off x="1146175" y="1670050"/>
            <a:ext cx="6854825" cy="1071563"/>
          </a:xfrm>
          <a:prstGeom prst="roundRect">
            <a:avLst>
              <a:gd name="adj" fmla="val 16667"/>
            </a:avLst>
          </a:prstGeom>
          <a:gradFill rotWithShape="1">
            <a:gsLst>
              <a:gs pos="0">
                <a:srgbClr val="F9F9F9"/>
              </a:gs>
              <a:gs pos="100000">
                <a:srgbClr val="EAEAEA"/>
              </a:gs>
            </a:gsLst>
            <a:lin ang="5400000" scaled="1"/>
          </a:gradFill>
          <a:ln w="19050" cap="flat" cmpd="sng">
            <a:solidFill>
              <a:srgbClr val="BC000D"/>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grpSp>
        <p:nvGrpSpPr>
          <p:cNvPr id="25605" name="Group 5"/>
          <p:cNvGrpSpPr>
            <a:grpSpLocks/>
          </p:cNvGrpSpPr>
          <p:nvPr/>
        </p:nvGrpSpPr>
        <p:grpSpPr bwMode="auto">
          <a:xfrm>
            <a:off x="2222500" y="2971800"/>
            <a:ext cx="4686300" cy="463550"/>
            <a:chOff x="0" y="0"/>
            <a:chExt cx="4058" cy="480"/>
          </a:xfrm>
        </p:grpSpPr>
        <p:sp>
          <p:nvSpPr>
            <p:cNvPr id="25606" name="AutoShape 7"/>
            <p:cNvSpPr>
              <a:spLocks noChangeArrowheads="1"/>
            </p:cNvSpPr>
            <p:nvPr/>
          </p:nvSpPr>
          <p:spPr bwMode="auto">
            <a:xfrm>
              <a:off x="0" y="0"/>
              <a:ext cx="4058" cy="480"/>
            </a:xfrm>
            <a:prstGeom prst="roundRect">
              <a:avLst>
                <a:gd name="adj" fmla="val 17509"/>
              </a:avLst>
            </a:prstGeom>
            <a:solidFill>
              <a:srgbClr val="FF3B3B"/>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grpSp>
          <p:nvGrpSpPr>
            <p:cNvPr id="25607" name="Group 7"/>
            <p:cNvGrpSpPr>
              <a:grpSpLocks/>
            </p:cNvGrpSpPr>
            <p:nvPr/>
          </p:nvGrpSpPr>
          <p:grpSpPr bwMode="auto">
            <a:xfrm>
              <a:off x="10" y="15"/>
              <a:ext cx="4043" cy="444"/>
              <a:chOff x="0" y="0"/>
              <a:chExt cx="3988" cy="444"/>
            </a:xfrm>
          </p:grpSpPr>
          <p:sp>
            <p:nvSpPr>
              <p:cNvPr id="25608" name="AutoShape 9"/>
              <p:cNvSpPr>
                <a:spLocks noChangeArrowheads="1"/>
              </p:cNvSpPr>
              <p:nvPr/>
            </p:nvSpPr>
            <p:spPr bwMode="auto">
              <a:xfrm>
                <a:off x="0" y="329"/>
                <a:ext cx="3988" cy="115"/>
              </a:xfrm>
              <a:prstGeom prst="roundRect">
                <a:avLst>
                  <a:gd name="adj" fmla="val 50000"/>
                </a:avLst>
              </a:prstGeom>
              <a:gradFill rotWithShape="1">
                <a:gsLst>
                  <a:gs pos="0">
                    <a:srgbClr val="FF3B3B">
                      <a:alpha val="0"/>
                    </a:srgbClr>
                  </a:gs>
                  <a:gs pos="100000">
                    <a:srgbClr val="FFBBBB"/>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25609" name="AutoShape 10"/>
              <p:cNvSpPr>
                <a:spLocks noChangeArrowheads="1"/>
              </p:cNvSpPr>
              <p:nvPr/>
            </p:nvSpPr>
            <p:spPr bwMode="auto">
              <a:xfrm>
                <a:off x="0" y="0"/>
                <a:ext cx="3988" cy="115"/>
              </a:xfrm>
              <a:prstGeom prst="roundRect">
                <a:avLst>
                  <a:gd name="adj" fmla="val 50000"/>
                </a:avLst>
              </a:prstGeom>
              <a:gradFill rotWithShape="1">
                <a:gsLst>
                  <a:gs pos="0">
                    <a:srgbClr val="FFB4B4"/>
                  </a:gs>
                  <a:gs pos="100000">
                    <a:srgbClr val="FF3B3B">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grpSp>
      </p:grpSp>
      <p:grpSp>
        <p:nvGrpSpPr>
          <p:cNvPr id="25610" name="Group 10"/>
          <p:cNvGrpSpPr>
            <a:grpSpLocks/>
          </p:cNvGrpSpPr>
          <p:nvPr/>
        </p:nvGrpSpPr>
        <p:grpSpPr bwMode="auto">
          <a:xfrm>
            <a:off x="2195513" y="4489450"/>
            <a:ext cx="4686300" cy="463550"/>
            <a:chOff x="0" y="0"/>
            <a:chExt cx="4058" cy="480"/>
          </a:xfrm>
        </p:grpSpPr>
        <p:sp>
          <p:nvSpPr>
            <p:cNvPr id="25611" name="AutoShape 12"/>
            <p:cNvSpPr>
              <a:spLocks noChangeArrowheads="1"/>
            </p:cNvSpPr>
            <p:nvPr/>
          </p:nvSpPr>
          <p:spPr bwMode="auto">
            <a:xfrm>
              <a:off x="0" y="0"/>
              <a:ext cx="4058" cy="480"/>
            </a:xfrm>
            <a:prstGeom prst="roundRect">
              <a:avLst>
                <a:gd name="adj" fmla="val 17509"/>
              </a:avLst>
            </a:prstGeom>
            <a:solidFill>
              <a:srgbClr val="FF051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grpSp>
          <p:nvGrpSpPr>
            <p:cNvPr id="25612" name="Group 12"/>
            <p:cNvGrpSpPr>
              <a:grpSpLocks/>
            </p:cNvGrpSpPr>
            <p:nvPr/>
          </p:nvGrpSpPr>
          <p:grpSpPr bwMode="auto">
            <a:xfrm>
              <a:off x="10" y="15"/>
              <a:ext cx="4043" cy="444"/>
              <a:chOff x="0" y="0"/>
              <a:chExt cx="3988" cy="444"/>
            </a:xfrm>
          </p:grpSpPr>
          <p:sp>
            <p:nvSpPr>
              <p:cNvPr id="25613" name="AutoShape 14"/>
              <p:cNvSpPr>
                <a:spLocks noChangeArrowheads="1"/>
              </p:cNvSpPr>
              <p:nvPr/>
            </p:nvSpPr>
            <p:spPr bwMode="auto">
              <a:xfrm>
                <a:off x="0" y="329"/>
                <a:ext cx="3988" cy="115"/>
              </a:xfrm>
              <a:prstGeom prst="roundRect">
                <a:avLst>
                  <a:gd name="adj" fmla="val 50000"/>
                </a:avLst>
              </a:prstGeom>
              <a:gradFill rotWithShape="1">
                <a:gsLst>
                  <a:gs pos="0">
                    <a:srgbClr val="FF0517">
                      <a:alpha val="0"/>
                    </a:srgbClr>
                  </a:gs>
                  <a:gs pos="100000">
                    <a:srgbClr val="FFA0A7"/>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25614" name="AutoShape 15"/>
              <p:cNvSpPr>
                <a:spLocks noChangeArrowheads="1"/>
              </p:cNvSpPr>
              <p:nvPr/>
            </p:nvSpPr>
            <p:spPr bwMode="auto">
              <a:xfrm>
                <a:off x="0" y="0"/>
                <a:ext cx="3988" cy="115"/>
              </a:xfrm>
              <a:prstGeom prst="roundRect">
                <a:avLst>
                  <a:gd name="adj" fmla="val 50000"/>
                </a:avLst>
              </a:prstGeom>
              <a:gradFill rotWithShape="1">
                <a:gsLst>
                  <a:gs pos="0">
                    <a:srgbClr val="FFA8AE"/>
                  </a:gs>
                  <a:gs pos="100000">
                    <a:srgbClr val="FF0517">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grpSp>
      </p:grpSp>
      <p:grpSp>
        <p:nvGrpSpPr>
          <p:cNvPr id="25615" name="Group 15"/>
          <p:cNvGrpSpPr>
            <a:grpSpLocks/>
          </p:cNvGrpSpPr>
          <p:nvPr/>
        </p:nvGrpSpPr>
        <p:grpSpPr bwMode="auto">
          <a:xfrm>
            <a:off x="2225675" y="1447800"/>
            <a:ext cx="4686300" cy="463550"/>
            <a:chOff x="0" y="0"/>
            <a:chExt cx="4058" cy="480"/>
          </a:xfrm>
        </p:grpSpPr>
        <p:sp>
          <p:nvSpPr>
            <p:cNvPr id="25616" name="AutoShape 17"/>
            <p:cNvSpPr>
              <a:spLocks noChangeArrowheads="1"/>
            </p:cNvSpPr>
            <p:nvPr/>
          </p:nvSpPr>
          <p:spPr bwMode="auto">
            <a:xfrm>
              <a:off x="0" y="0"/>
              <a:ext cx="4058" cy="480"/>
            </a:xfrm>
            <a:prstGeom prst="roundRect">
              <a:avLst>
                <a:gd name="adj" fmla="val 17509"/>
              </a:avLst>
            </a:prstGeom>
            <a:solidFill>
              <a:srgbClr val="BC000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grpSp>
          <p:nvGrpSpPr>
            <p:cNvPr id="25617" name="Group 17"/>
            <p:cNvGrpSpPr>
              <a:grpSpLocks/>
            </p:cNvGrpSpPr>
            <p:nvPr/>
          </p:nvGrpSpPr>
          <p:grpSpPr bwMode="auto">
            <a:xfrm>
              <a:off x="10" y="15"/>
              <a:ext cx="4043" cy="444"/>
              <a:chOff x="0" y="0"/>
              <a:chExt cx="3988" cy="444"/>
            </a:xfrm>
          </p:grpSpPr>
          <p:sp>
            <p:nvSpPr>
              <p:cNvPr id="25618" name="AutoShape 19"/>
              <p:cNvSpPr>
                <a:spLocks noChangeArrowheads="1"/>
              </p:cNvSpPr>
              <p:nvPr/>
            </p:nvSpPr>
            <p:spPr bwMode="auto">
              <a:xfrm>
                <a:off x="0" y="329"/>
                <a:ext cx="3988" cy="115"/>
              </a:xfrm>
              <a:prstGeom prst="roundRect">
                <a:avLst>
                  <a:gd name="adj" fmla="val 50000"/>
                </a:avLst>
              </a:prstGeom>
              <a:gradFill rotWithShape="1">
                <a:gsLst>
                  <a:gs pos="0">
                    <a:srgbClr val="BC000D">
                      <a:alpha val="0"/>
                    </a:srgbClr>
                  </a:gs>
                  <a:gs pos="100000">
                    <a:srgbClr val="E8A6AB"/>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25619" name="AutoShape 20"/>
              <p:cNvSpPr>
                <a:spLocks noChangeArrowheads="1"/>
              </p:cNvSpPr>
              <p:nvPr/>
            </p:nvSpPr>
            <p:spPr bwMode="auto">
              <a:xfrm>
                <a:off x="0" y="0"/>
                <a:ext cx="3988" cy="115"/>
              </a:xfrm>
              <a:prstGeom prst="roundRect">
                <a:avLst>
                  <a:gd name="adj" fmla="val 50000"/>
                </a:avLst>
              </a:prstGeom>
              <a:gradFill rotWithShape="1">
                <a:gsLst>
                  <a:gs pos="0">
                    <a:srgbClr val="EAAEB2"/>
                  </a:gs>
                  <a:gs pos="100000">
                    <a:srgbClr val="BC000D">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grpSp>
      </p:grpSp>
      <p:sp>
        <p:nvSpPr>
          <p:cNvPr id="25620" name="Rectangle 21"/>
          <p:cNvSpPr>
            <a:spLocks noChangeArrowheads="1"/>
          </p:cNvSpPr>
          <p:nvPr/>
        </p:nvSpPr>
        <p:spPr bwMode="auto">
          <a:xfrm>
            <a:off x="3311525" y="1476375"/>
            <a:ext cx="2509838" cy="366713"/>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a:spcBef>
                <a:spcPct val="50000"/>
              </a:spcBef>
              <a:buClr>
                <a:srgbClr val="1F3F5F"/>
              </a:buClr>
            </a:pPr>
            <a:r>
              <a:rPr lang="en-US" altLang="zh-CN" b="0">
                <a:solidFill>
                  <a:srgbClr val="FFFFFF"/>
                </a:solidFill>
                <a:latin typeface="Calibri" pitchFamily="34" charset="0"/>
                <a:ea typeface="宋体" pitchFamily="2" charset="-122"/>
              </a:rPr>
              <a:t> Add your </a:t>
            </a:r>
            <a:r>
              <a:rPr lang="zh-CN" altLang="en-US" b="0">
                <a:solidFill>
                  <a:srgbClr val="FFFFFF"/>
                </a:solidFill>
                <a:latin typeface="Calibri" pitchFamily="34" charset="0"/>
                <a:ea typeface="宋体" pitchFamily="2" charset="-122"/>
              </a:rPr>
              <a:t>在此添加标题</a:t>
            </a:r>
          </a:p>
        </p:txBody>
      </p:sp>
      <p:sp>
        <p:nvSpPr>
          <p:cNvPr id="25621" name="Rectangle 22"/>
          <p:cNvSpPr>
            <a:spLocks noChangeArrowheads="1"/>
          </p:cNvSpPr>
          <p:nvPr/>
        </p:nvSpPr>
        <p:spPr bwMode="auto">
          <a:xfrm>
            <a:off x="3311525" y="3014663"/>
            <a:ext cx="2509838" cy="366712"/>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a:spcBef>
                <a:spcPct val="50000"/>
              </a:spcBef>
              <a:buClr>
                <a:srgbClr val="1F3F5F"/>
              </a:buClr>
            </a:pPr>
            <a:r>
              <a:rPr lang="en-US" altLang="zh-CN" b="0">
                <a:solidFill>
                  <a:srgbClr val="FFFFFF"/>
                </a:solidFill>
                <a:latin typeface="Calibri" pitchFamily="34" charset="0"/>
                <a:ea typeface="宋体" pitchFamily="2" charset="-122"/>
              </a:rPr>
              <a:t> Add your </a:t>
            </a:r>
            <a:r>
              <a:rPr lang="zh-CN" altLang="en-US" b="0">
                <a:solidFill>
                  <a:srgbClr val="FFFFFF"/>
                </a:solidFill>
                <a:latin typeface="Calibri" pitchFamily="34" charset="0"/>
                <a:ea typeface="宋体" pitchFamily="2" charset="-122"/>
              </a:rPr>
              <a:t>在此添加标题</a:t>
            </a:r>
          </a:p>
        </p:txBody>
      </p:sp>
      <p:sp>
        <p:nvSpPr>
          <p:cNvPr id="25622" name="Rectangle 23"/>
          <p:cNvSpPr>
            <a:spLocks noChangeArrowheads="1"/>
          </p:cNvSpPr>
          <p:nvPr/>
        </p:nvSpPr>
        <p:spPr bwMode="auto">
          <a:xfrm>
            <a:off x="3311525" y="4529138"/>
            <a:ext cx="2509838" cy="366712"/>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a:spcBef>
                <a:spcPct val="50000"/>
              </a:spcBef>
              <a:buClr>
                <a:srgbClr val="1F3F5F"/>
              </a:buClr>
            </a:pPr>
            <a:r>
              <a:rPr lang="en-US" altLang="zh-CN" b="0">
                <a:solidFill>
                  <a:srgbClr val="FFFFFF"/>
                </a:solidFill>
                <a:latin typeface="Calibri" pitchFamily="34" charset="0"/>
                <a:ea typeface="宋体" pitchFamily="2" charset="-122"/>
              </a:rPr>
              <a:t> Add your </a:t>
            </a:r>
            <a:r>
              <a:rPr lang="zh-CN" altLang="en-US" b="0">
                <a:solidFill>
                  <a:srgbClr val="FFFFFF"/>
                </a:solidFill>
                <a:latin typeface="Calibri" pitchFamily="34" charset="0"/>
                <a:ea typeface="宋体" pitchFamily="2" charset="-122"/>
              </a:rPr>
              <a:t>在此添加标题</a:t>
            </a:r>
          </a:p>
        </p:txBody>
      </p:sp>
      <p:sp>
        <p:nvSpPr>
          <p:cNvPr id="25623" name="Text Box 24"/>
          <p:cNvSpPr txBox="1">
            <a:spLocks noChangeArrowheads="1"/>
          </p:cNvSpPr>
          <p:nvPr/>
        </p:nvSpPr>
        <p:spPr bwMode="auto">
          <a:xfrm>
            <a:off x="1452563" y="1944688"/>
            <a:ext cx="33750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a:spcBef>
                <a:spcPct val="50000"/>
              </a:spcBef>
              <a:buFontTx/>
              <a:buChar char="•"/>
            </a:pPr>
            <a:r>
              <a:rPr lang="zh-CN" altLang="en-US" sz="1600" b="0">
                <a:solidFill>
                  <a:srgbClr val="000000"/>
                </a:solidFill>
                <a:latin typeface="Calibri" pitchFamily="34" charset="0"/>
                <a:ea typeface="宋体" pitchFamily="2" charset="-122"/>
              </a:rPr>
              <a:t>在此添加标题或目录索引</a:t>
            </a:r>
          </a:p>
        </p:txBody>
      </p:sp>
      <p:sp>
        <p:nvSpPr>
          <p:cNvPr id="25624" name="Rectangle 25"/>
          <p:cNvSpPr>
            <a:spLocks noChangeArrowheads="1"/>
          </p:cNvSpPr>
          <p:nvPr/>
        </p:nvSpPr>
        <p:spPr bwMode="auto">
          <a:xfrm>
            <a:off x="1219200" y="2268538"/>
            <a:ext cx="6734175" cy="325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a:lnSpc>
                <a:spcPct val="110000"/>
              </a:lnSpc>
            </a:pPr>
            <a:r>
              <a:rPr lang="zh-CN" altLang="en-US" sz="1400" b="0">
                <a:solidFill>
                  <a:srgbClr val="000000"/>
                </a:solidFill>
                <a:latin typeface="Calibri" pitchFamily="34" charset="0"/>
                <a:ea typeface="宋体" pitchFamily="2" charset="-122"/>
              </a:rPr>
              <a:t>点击此处添加公司简介的文字信息点击此处添加公司简介的文字信息</a:t>
            </a:r>
          </a:p>
        </p:txBody>
      </p:sp>
      <p:sp>
        <p:nvSpPr>
          <p:cNvPr id="25625" name="Text Box 26"/>
          <p:cNvSpPr txBox="1">
            <a:spLocks noChangeArrowheads="1"/>
          </p:cNvSpPr>
          <p:nvPr/>
        </p:nvSpPr>
        <p:spPr bwMode="auto">
          <a:xfrm>
            <a:off x="1452563" y="5014913"/>
            <a:ext cx="33750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a:spcBef>
                <a:spcPct val="50000"/>
              </a:spcBef>
              <a:buFontTx/>
              <a:buChar char="•"/>
            </a:pPr>
            <a:r>
              <a:rPr lang="zh-CN" altLang="en-US" sz="1600" b="0">
                <a:solidFill>
                  <a:srgbClr val="000000"/>
                </a:solidFill>
                <a:latin typeface="Calibri" pitchFamily="34" charset="0"/>
                <a:ea typeface="宋体" pitchFamily="2" charset="-122"/>
              </a:rPr>
              <a:t>在此添加标题或目录索引</a:t>
            </a:r>
          </a:p>
        </p:txBody>
      </p:sp>
      <p:sp>
        <p:nvSpPr>
          <p:cNvPr id="25626" name="Rectangle 27"/>
          <p:cNvSpPr>
            <a:spLocks noChangeArrowheads="1"/>
          </p:cNvSpPr>
          <p:nvPr/>
        </p:nvSpPr>
        <p:spPr bwMode="auto">
          <a:xfrm>
            <a:off x="1219200" y="5308600"/>
            <a:ext cx="673417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a:lnSpc>
                <a:spcPct val="110000"/>
              </a:lnSpc>
            </a:pPr>
            <a:r>
              <a:rPr lang="zh-CN" altLang="en-US" sz="1400" b="0">
                <a:solidFill>
                  <a:srgbClr val="000000"/>
                </a:solidFill>
                <a:latin typeface="Calibri" pitchFamily="34" charset="0"/>
                <a:ea typeface="宋体" pitchFamily="2" charset="-122"/>
              </a:rPr>
              <a:t>点击此处添加公司简介的文字信息点击此处添加公司简介的文字信息</a:t>
            </a:r>
          </a:p>
        </p:txBody>
      </p:sp>
      <p:sp>
        <p:nvSpPr>
          <p:cNvPr id="25627" name="Text Box 29"/>
          <p:cNvSpPr txBox="1">
            <a:spLocks noChangeArrowheads="1"/>
          </p:cNvSpPr>
          <p:nvPr/>
        </p:nvSpPr>
        <p:spPr bwMode="auto">
          <a:xfrm>
            <a:off x="1452563" y="3482975"/>
            <a:ext cx="33750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a:spcBef>
                <a:spcPct val="50000"/>
              </a:spcBef>
              <a:buFontTx/>
              <a:buChar char="•"/>
            </a:pPr>
            <a:r>
              <a:rPr lang="zh-CN" altLang="en-US" sz="1600" b="0">
                <a:solidFill>
                  <a:srgbClr val="000000"/>
                </a:solidFill>
                <a:latin typeface="Calibri" pitchFamily="34" charset="0"/>
                <a:ea typeface="宋体" pitchFamily="2" charset="-122"/>
              </a:rPr>
              <a:t>在此添加标题或目录索引</a:t>
            </a:r>
          </a:p>
        </p:txBody>
      </p:sp>
      <p:sp>
        <p:nvSpPr>
          <p:cNvPr id="25628" name="Rectangle 30"/>
          <p:cNvSpPr>
            <a:spLocks noChangeArrowheads="1"/>
          </p:cNvSpPr>
          <p:nvPr/>
        </p:nvSpPr>
        <p:spPr bwMode="auto">
          <a:xfrm>
            <a:off x="1219200" y="3776663"/>
            <a:ext cx="6734175" cy="325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a:lnSpc>
                <a:spcPct val="110000"/>
              </a:lnSpc>
            </a:pPr>
            <a:r>
              <a:rPr lang="zh-CN" altLang="en-US" sz="1400" b="0">
                <a:solidFill>
                  <a:srgbClr val="000000"/>
                </a:solidFill>
                <a:latin typeface="Calibri" pitchFamily="34" charset="0"/>
                <a:ea typeface="宋体" pitchFamily="2" charset="-122"/>
              </a:rPr>
              <a:t>点击此处添加公司简介的文字信息点击此处添加公司简介的文字信息</a:t>
            </a:r>
          </a:p>
        </p:txBody>
      </p:sp>
    </p:spTree>
  </p:cSld>
  <p:clrMapOvr>
    <a:masterClrMapping/>
  </p:clrMapOvr>
  <p:transition advClick="0" advTm="1000">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5604"/>
                                        </p:tgtEl>
                                        <p:attrNameLst>
                                          <p:attrName>style.visibility</p:attrName>
                                        </p:attrNameLst>
                                      </p:cBhvr>
                                      <p:to>
                                        <p:strVal val="visible"/>
                                      </p:to>
                                    </p:set>
                                    <p:animEffect transition="in" filter="slide(fromTop)">
                                      <p:cBhvr>
                                        <p:cTn id="7" dur="1000"/>
                                        <p:tgtEl>
                                          <p:spTgt spid="25604"/>
                                        </p:tgtEl>
                                      </p:cBhvr>
                                    </p:animEffect>
                                  </p:childTnLst>
                                </p:cTn>
                              </p:par>
                              <p:par>
                                <p:cTn id="8" presetID="12" presetClass="entr" presetSubtype="1" fill="hold" nodeType="withEffect">
                                  <p:stCondLst>
                                    <p:cond delay="0"/>
                                  </p:stCondLst>
                                  <p:childTnLst>
                                    <p:set>
                                      <p:cBhvr>
                                        <p:cTn id="9" dur="1" fill="hold">
                                          <p:stCondLst>
                                            <p:cond delay="0"/>
                                          </p:stCondLst>
                                        </p:cTn>
                                        <p:tgtEl>
                                          <p:spTgt spid="25615"/>
                                        </p:tgtEl>
                                        <p:attrNameLst>
                                          <p:attrName>style.visibility</p:attrName>
                                        </p:attrNameLst>
                                      </p:cBhvr>
                                      <p:to>
                                        <p:strVal val="visible"/>
                                      </p:to>
                                    </p:set>
                                    <p:animEffect transition="in" filter="slide(fromTop)">
                                      <p:cBhvr>
                                        <p:cTn id="10" dur="1000"/>
                                        <p:tgtEl>
                                          <p:spTgt spid="25615"/>
                                        </p:tgtEl>
                                      </p:cBhvr>
                                    </p:animEffect>
                                  </p:childTnLst>
                                </p:cTn>
                              </p:par>
                              <p:par>
                                <p:cTn id="11" presetID="12" presetClass="entr" presetSubtype="1" fill="hold" grpId="0" nodeType="withEffect">
                                  <p:stCondLst>
                                    <p:cond delay="0"/>
                                  </p:stCondLst>
                                  <p:childTnLst>
                                    <p:set>
                                      <p:cBhvr>
                                        <p:cTn id="12" dur="1" fill="hold">
                                          <p:stCondLst>
                                            <p:cond delay="0"/>
                                          </p:stCondLst>
                                        </p:cTn>
                                        <p:tgtEl>
                                          <p:spTgt spid="25620"/>
                                        </p:tgtEl>
                                        <p:attrNameLst>
                                          <p:attrName>style.visibility</p:attrName>
                                        </p:attrNameLst>
                                      </p:cBhvr>
                                      <p:to>
                                        <p:strVal val="visible"/>
                                      </p:to>
                                    </p:set>
                                    <p:animEffect transition="in" filter="slide(fromTop)">
                                      <p:cBhvr>
                                        <p:cTn id="13" dur="1000"/>
                                        <p:tgtEl>
                                          <p:spTgt spid="25620"/>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25623"/>
                                        </p:tgtEl>
                                        <p:attrNameLst>
                                          <p:attrName>style.visibility</p:attrName>
                                        </p:attrNameLst>
                                      </p:cBhvr>
                                      <p:to>
                                        <p:strVal val="visible"/>
                                      </p:to>
                                    </p:set>
                                    <p:animEffect transition="in" filter="slide(fromTop)">
                                      <p:cBhvr>
                                        <p:cTn id="16" dur="1000"/>
                                        <p:tgtEl>
                                          <p:spTgt spid="25623"/>
                                        </p:tgtEl>
                                      </p:cBhvr>
                                    </p:animEffect>
                                  </p:childTnLst>
                                </p:cTn>
                              </p:par>
                              <p:par>
                                <p:cTn id="17" presetID="12" presetClass="entr" presetSubtype="1" fill="hold" grpId="0" nodeType="withEffect">
                                  <p:stCondLst>
                                    <p:cond delay="0"/>
                                  </p:stCondLst>
                                  <p:childTnLst>
                                    <p:set>
                                      <p:cBhvr>
                                        <p:cTn id="18" dur="1" fill="hold">
                                          <p:stCondLst>
                                            <p:cond delay="0"/>
                                          </p:stCondLst>
                                        </p:cTn>
                                        <p:tgtEl>
                                          <p:spTgt spid="25624"/>
                                        </p:tgtEl>
                                        <p:attrNameLst>
                                          <p:attrName>style.visibility</p:attrName>
                                        </p:attrNameLst>
                                      </p:cBhvr>
                                      <p:to>
                                        <p:strVal val="visible"/>
                                      </p:to>
                                    </p:set>
                                    <p:animEffect transition="in" filter="slide(fromTop)">
                                      <p:cBhvr>
                                        <p:cTn id="19" dur="1000"/>
                                        <p:tgtEl>
                                          <p:spTgt spid="2562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2" presetClass="entr" presetSubtype="1" fill="hold" grpId="0" nodeType="clickEffect">
                                  <p:stCondLst>
                                    <p:cond delay="0"/>
                                  </p:stCondLst>
                                  <p:childTnLst>
                                    <p:set>
                                      <p:cBhvr>
                                        <p:cTn id="23" dur="1" fill="hold">
                                          <p:stCondLst>
                                            <p:cond delay="0"/>
                                          </p:stCondLst>
                                        </p:cTn>
                                        <p:tgtEl>
                                          <p:spTgt spid="25603"/>
                                        </p:tgtEl>
                                        <p:attrNameLst>
                                          <p:attrName>style.visibility</p:attrName>
                                        </p:attrNameLst>
                                      </p:cBhvr>
                                      <p:to>
                                        <p:strVal val="visible"/>
                                      </p:to>
                                    </p:set>
                                    <p:animEffect transition="in" filter="slide(fromTop)">
                                      <p:cBhvr>
                                        <p:cTn id="24" dur="1000"/>
                                        <p:tgtEl>
                                          <p:spTgt spid="25603"/>
                                        </p:tgtEl>
                                      </p:cBhvr>
                                    </p:animEffect>
                                  </p:childTnLst>
                                </p:cTn>
                              </p:par>
                              <p:par>
                                <p:cTn id="25" presetID="12" presetClass="entr" presetSubtype="1" fill="hold" nodeType="withEffect">
                                  <p:stCondLst>
                                    <p:cond delay="0"/>
                                  </p:stCondLst>
                                  <p:childTnLst>
                                    <p:set>
                                      <p:cBhvr>
                                        <p:cTn id="26" dur="1" fill="hold">
                                          <p:stCondLst>
                                            <p:cond delay="0"/>
                                          </p:stCondLst>
                                        </p:cTn>
                                        <p:tgtEl>
                                          <p:spTgt spid="25605"/>
                                        </p:tgtEl>
                                        <p:attrNameLst>
                                          <p:attrName>style.visibility</p:attrName>
                                        </p:attrNameLst>
                                      </p:cBhvr>
                                      <p:to>
                                        <p:strVal val="visible"/>
                                      </p:to>
                                    </p:set>
                                    <p:animEffect transition="in" filter="slide(fromTop)">
                                      <p:cBhvr>
                                        <p:cTn id="27" dur="1000"/>
                                        <p:tgtEl>
                                          <p:spTgt spid="25605"/>
                                        </p:tgtEl>
                                      </p:cBhvr>
                                    </p:animEffect>
                                  </p:childTnLst>
                                </p:cTn>
                              </p:par>
                              <p:par>
                                <p:cTn id="28" presetID="12" presetClass="entr" presetSubtype="1" fill="hold" grpId="0" nodeType="withEffect">
                                  <p:stCondLst>
                                    <p:cond delay="0"/>
                                  </p:stCondLst>
                                  <p:childTnLst>
                                    <p:set>
                                      <p:cBhvr>
                                        <p:cTn id="29" dur="1" fill="hold">
                                          <p:stCondLst>
                                            <p:cond delay="0"/>
                                          </p:stCondLst>
                                        </p:cTn>
                                        <p:tgtEl>
                                          <p:spTgt spid="25621"/>
                                        </p:tgtEl>
                                        <p:attrNameLst>
                                          <p:attrName>style.visibility</p:attrName>
                                        </p:attrNameLst>
                                      </p:cBhvr>
                                      <p:to>
                                        <p:strVal val="visible"/>
                                      </p:to>
                                    </p:set>
                                    <p:animEffect transition="in" filter="slide(fromTop)">
                                      <p:cBhvr>
                                        <p:cTn id="30" dur="1000"/>
                                        <p:tgtEl>
                                          <p:spTgt spid="25621"/>
                                        </p:tgtEl>
                                      </p:cBhvr>
                                    </p:animEffect>
                                  </p:childTnLst>
                                </p:cTn>
                              </p:par>
                              <p:par>
                                <p:cTn id="31" presetID="12" presetClass="entr" presetSubtype="1" fill="hold" grpId="0" nodeType="withEffect">
                                  <p:stCondLst>
                                    <p:cond delay="0"/>
                                  </p:stCondLst>
                                  <p:childTnLst>
                                    <p:set>
                                      <p:cBhvr>
                                        <p:cTn id="32" dur="1" fill="hold">
                                          <p:stCondLst>
                                            <p:cond delay="0"/>
                                          </p:stCondLst>
                                        </p:cTn>
                                        <p:tgtEl>
                                          <p:spTgt spid="25627"/>
                                        </p:tgtEl>
                                        <p:attrNameLst>
                                          <p:attrName>style.visibility</p:attrName>
                                        </p:attrNameLst>
                                      </p:cBhvr>
                                      <p:to>
                                        <p:strVal val="visible"/>
                                      </p:to>
                                    </p:set>
                                    <p:animEffect transition="in" filter="slide(fromTop)">
                                      <p:cBhvr>
                                        <p:cTn id="33" dur="1000"/>
                                        <p:tgtEl>
                                          <p:spTgt spid="25627"/>
                                        </p:tgtEl>
                                      </p:cBhvr>
                                    </p:animEffect>
                                  </p:childTnLst>
                                </p:cTn>
                              </p:par>
                              <p:par>
                                <p:cTn id="34" presetID="12" presetClass="entr" presetSubtype="1" fill="hold" grpId="0" nodeType="withEffect">
                                  <p:stCondLst>
                                    <p:cond delay="0"/>
                                  </p:stCondLst>
                                  <p:childTnLst>
                                    <p:set>
                                      <p:cBhvr>
                                        <p:cTn id="35" dur="1" fill="hold">
                                          <p:stCondLst>
                                            <p:cond delay="0"/>
                                          </p:stCondLst>
                                        </p:cTn>
                                        <p:tgtEl>
                                          <p:spTgt spid="25628"/>
                                        </p:tgtEl>
                                        <p:attrNameLst>
                                          <p:attrName>style.visibility</p:attrName>
                                        </p:attrNameLst>
                                      </p:cBhvr>
                                      <p:to>
                                        <p:strVal val="visible"/>
                                      </p:to>
                                    </p:set>
                                    <p:animEffect transition="in" filter="slide(fromTop)">
                                      <p:cBhvr>
                                        <p:cTn id="36" dur="1000"/>
                                        <p:tgtEl>
                                          <p:spTgt spid="25628"/>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2" presetClass="entr" presetSubtype="1" fill="hold" grpId="0" nodeType="clickEffect">
                                  <p:stCondLst>
                                    <p:cond delay="0"/>
                                  </p:stCondLst>
                                  <p:childTnLst>
                                    <p:set>
                                      <p:cBhvr>
                                        <p:cTn id="40" dur="1" fill="hold">
                                          <p:stCondLst>
                                            <p:cond delay="0"/>
                                          </p:stCondLst>
                                        </p:cTn>
                                        <p:tgtEl>
                                          <p:spTgt spid="25602"/>
                                        </p:tgtEl>
                                        <p:attrNameLst>
                                          <p:attrName>style.visibility</p:attrName>
                                        </p:attrNameLst>
                                      </p:cBhvr>
                                      <p:to>
                                        <p:strVal val="visible"/>
                                      </p:to>
                                    </p:set>
                                    <p:animEffect transition="in" filter="slide(fromTop)">
                                      <p:cBhvr>
                                        <p:cTn id="41" dur="1000"/>
                                        <p:tgtEl>
                                          <p:spTgt spid="25602"/>
                                        </p:tgtEl>
                                      </p:cBhvr>
                                    </p:animEffect>
                                  </p:childTnLst>
                                </p:cTn>
                              </p:par>
                              <p:par>
                                <p:cTn id="42" presetID="12" presetClass="entr" presetSubtype="1" fill="hold" nodeType="withEffect">
                                  <p:stCondLst>
                                    <p:cond delay="0"/>
                                  </p:stCondLst>
                                  <p:childTnLst>
                                    <p:set>
                                      <p:cBhvr>
                                        <p:cTn id="43" dur="1" fill="hold">
                                          <p:stCondLst>
                                            <p:cond delay="0"/>
                                          </p:stCondLst>
                                        </p:cTn>
                                        <p:tgtEl>
                                          <p:spTgt spid="25610"/>
                                        </p:tgtEl>
                                        <p:attrNameLst>
                                          <p:attrName>style.visibility</p:attrName>
                                        </p:attrNameLst>
                                      </p:cBhvr>
                                      <p:to>
                                        <p:strVal val="visible"/>
                                      </p:to>
                                    </p:set>
                                    <p:animEffect transition="in" filter="slide(fromTop)">
                                      <p:cBhvr>
                                        <p:cTn id="44" dur="1000"/>
                                        <p:tgtEl>
                                          <p:spTgt spid="25610"/>
                                        </p:tgtEl>
                                      </p:cBhvr>
                                    </p:animEffect>
                                  </p:childTnLst>
                                </p:cTn>
                              </p:par>
                              <p:par>
                                <p:cTn id="45" presetID="12" presetClass="entr" presetSubtype="1" fill="hold" grpId="0" nodeType="withEffect">
                                  <p:stCondLst>
                                    <p:cond delay="0"/>
                                  </p:stCondLst>
                                  <p:childTnLst>
                                    <p:set>
                                      <p:cBhvr>
                                        <p:cTn id="46" dur="1" fill="hold">
                                          <p:stCondLst>
                                            <p:cond delay="0"/>
                                          </p:stCondLst>
                                        </p:cTn>
                                        <p:tgtEl>
                                          <p:spTgt spid="25622"/>
                                        </p:tgtEl>
                                        <p:attrNameLst>
                                          <p:attrName>style.visibility</p:attrName>
                                        </p:attrNameLst>
                                      </p:cBhvr>
                                      <p:to>
                                        <p:strVal val="visible"/>
                                      </p:to>
                                    </p:set>
                                    <p:animEffect transition="in" filter="slide(fromTop)">
                                      <p:cBhvr>
                                        <p:cTn id="47" dur="1000"/>
                                        <p:tgtEl>
                                          <p:spTgt spid="25622"/>
                                        </p:tgtEl>
                                      </p:cBhvr>
                                    </p:animEffect>
                                  </p:childTnLst>
                                </p:cTn>
                              </p:par>
                              <p:par>
                                <p:cTn id="48" presetID="12" presetClass="entr" presetSubtype="1" fill="hold" grpId="0" nodeType="withEffect">
                                  <p:stCondLst>
                                    <p:cond delay="0"/>
                                  </p:stCondLst>
                                  <p:childTnLst>
                                    <p:set>
                                      <p:cBhvr>
                                        <p:cTn id="49" dur="1" fill="hold">
                                          <p:stCondLst>
                                            <p:cond delay="0"/>
                                          </p:stCondLst>
                                        </p:cTn>
                                        <p:tgtEl>
                                          <p:spTgt spid="25625"/>
                                        </p:tgtEl>
                                        <p:attrNameLst>
                                          <p:attrName>style.visibility</p:attrName>
                                        </p:attrNameLst>
                                      </p:cBhvr>
                                      <p:to>
                                        <p:strVal val="visible"/>
                                      </p:to>
                                    </p:set>
                                    <p:animEffect transition="in" filter="slide(fromTop)">
                                      <p:cBhvr>
                                        <p:cTn id="50" dur="1000"/>
                                        <p:tgtEl>
                                          <p:spTgt spid="25625"/>
                                        </p:tgtEl>
                                      </p:cBhvr>
                                    </p:animEffect>
                                  </p:childTnLst>
                                </p:cTn>
                              </p:par>
                              <p:par>
                                <p:cTn id="51" presetID="12" presetClass="entr" presetSubtype="1" fill="hold" grpId="0" nodeType="withEffect">
                                  <p:stCondLst>
                                    <p:cond delay="0"/>
                                  </p:stCondLst>
                                  <p:childTnLst>
                                    <p:set>
                                      <p:cBhvr>
                                        <p:cTn id="52" dur="1" fill="hold">
                                          <p:stCondLst>
                                            <p:cond delay="0"/>
                                          </p:stCondLst>
                                        </p:cTn>
                                        <p:tgtEl>
                                          <p:spTgt spid="25626"/>
                                        </p:tgtEl>
                                        <p:attrNameLst>
                                          <p:attrName>style.visibility</p:attrName>
                                        </p:attrNameLst>
                                      </p:cBhvr>
                                      <p:to>
                                        <p:strVal val="visible"/>
                                      </p:to>
                                    </p:set>
                                    <p:animEffect transition="in" filter="slide(fromTop)">
                                      <p:cBhvr>
                                        <p:cTn id="53" dur="1000"/>
                                        <p:tgtEl>
                                          <p:spTgt spid="256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bldLvl="0" animBg="1" autoUpdateAnimBg="0"/>
      <p:bldP spid="25603" grpId="0" bldLvl="0" animBg="1" autoUpdateAnimBg="0"/>
      <p:bldP spid="25604" grpId="0" bldLvl="0" animBg="1" autoUpdateAnimBg="0"/>
      <p:bldP spid="25620" grpId="0" bldLvl="0" autoUpdateAnimBg="0"/>
      <p:bldP spid="25621" grpId="0" bldLvl="0" autoUpdateAnimBg="0"/>
      <p:bldP spid="25622" grpId="0" bldLvl="0" autoUpdateAnimBg="0"/>
      <p:bldP spid="25623" grpId="0" bldLvl="0" autoUpdateAnimBg="0"/>
      <p:bldP spid="25624" grpId="0" bldLvl="0" autoUpdateAnimBg="0"/>
      <p:bldP spid="25625" grpId="0" bldLvl="0" autoUpdateAnimBg="0"/>
      <p:bldP spid="25626" grpId="0" bldLvl="0" autoUpdateAnimBg="0"/>
      <p:bldP spid="25627" grpId="0" bldLvl="0" autoUpdateAnimBg="0"/>
      <p:bldP spid="25628" grpId="0" bldLvl="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Oval 2"/>
          <p:cNvSpPr>
            <a:spLocks noChangeArrowheads="1"/>
          </p:cNvSpPr>
          <p:nvPr/>
        </p:nvSpPr>
        <p:spPr bwMode="auto">
          <a:xfrm>
            <a:off x="3521075" y="1195388"/>
            <a:ext cx="2520950" cy="2520950"/>
          </a:xfrm>
          <a:prstGeom prst="ellipse">
            <a:avLst/>
          </a:prstGeom>
          <a:gradFill rotWithShape="1">
            <a:gsLst>
              <a:gs pos="0">
                <a:srgbClr val="969696"/>
              </a:gs>
              <a:gs pos="100000">
                <a:schemeClr val="bg1"/>
              </a:gs>
            </a:gsLst>
            <a:lin ang="5400000" scaled="1"/>
          </a:gradFill>
          <a:ln w="25400" cap="flat" cmpd="sng">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27" name="Oval 3"/>
          <p:cNvSpPr>
            <a:spLocks noChangeArrowheads="1"/>
          </p:cNvSpPr>
          <p:nvPr/>
        </p:nvSpPr>
        <p:spPr bwMode="auto">
          <a:xfrm>
            <a:off x="2800350" y="2479675"/>
            <a:ext cx="2520950" cy="2520950"/>
          </a:xfrm>
          <a:prstGeom prst="ellipse">
            <a:avLst/>
          </a:prstGeom>
          <a:gradFill rotWithShape="1">
            <a:gsLst>
              <a:gs pos="0">
                <a:srgbClr val="B2B2B2"/>
              </a:gs>
              <a:gs pos="100000">
                <a:schemeClr val="bg1"/>
              </a:gs>
            </a:gsLst>
            <a:lin ang="18900000" scaled="1"/>
          </a:gradFill>
          <a:ln w="25400" cap="flat" cmpd="sng">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28" name="Oval 4"/>
          <p:cNvSpPr>
            <a:spLocks noChangeArrowheads="1"/>
          </p:cNvSpPr>
          <p:nvPr/>
        </p:nvSpPr>
        <p:spPr bwMode="auto">
          <a:xfrm>
            <a:off x="4241800" y="2479675"/>
            <a:ext cx="2520950" cy="2520950"/>
          </a:xfrm>
          <a:prstGeom prst="ellipse">
            <a:avLst/>
          </a:prstGeom>
          <a:gradFill rotWithShape="1">
            <a:gsLst>
              <a:gs pos="0">
                <a:schemeClr val="bg1"/>
              </a:gs>
              <a:gs pos="100000">
                <a:srgbClr val="B2B2B2"/>
              </a:gs>
            </a:gsLst>
            <a:lin ang="2700000" scaled="1"/>
          </a:gradFill>
          <a:ln w="25400" cap="flat" cmpd="sng">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29" name="未知"/>
          <p:cNvSpPr>
            <a:spLocks/>
          </p:cNvSpPr>
          <p:nvPr/>
        </p:nvSpPr>
        <p:spPr bwMode="auto">
          <a:xfrm>
            <a:off x="4254500" y="2709863"/>
            <a:ext cx="1050925" cy="1168400"/>
          </a:xfrm>
          <a:custGeom>
            <a:avLst/>
            <a:gdLst>
              <a:gd name="T0" fmla="*/ 331 w 662"/>
              <a:gd name="T1" fmla="*/ 0 h 736"/>
              <a:gd name="T2" fmla="*/ 662 w 662"/>
              <a:gd name="T3" fmla="*/ 556 h 736"/>
              <a:gd name="T4" fmla="*/ 0 w 662"/>
              <a:gd name="T5" fmla="*/ 554 h 736"/>
              <a:gd name="T6" fmla="*/ 331 w 662"/>
              <a:gd name="T7" fmla="*/ 0 h 736"/>
            </a:gdLst>
            <a:ahLst/>
            <a:cxnLst>
              <a:cxn ang="0">
                <a:pos x="T0" y="T1"/>
              </a:cxn>
              <a:cxn ang="0">
                <a:pos x="T2" y="T3"/>
              </a:cxn>
              <a:cxn ang="0">
                <a:pos x="T4" y="T5"/>
              </a:cxn>
              <a:cxn ang="0">
                <a:pos x="T6" y="T7"/>
              </a:cxn>
            </a:cxnLst>
            <a:rect l="0" t="0" r="r" b="b"/>
            <a:pathLst>
              <a:path w="662" h="736">
                <a:moveTo>
                  <a:pt x="331" y="0"/>
                </a:moveTo>
                <a:cubicBezTo>
                  <a:pt x="331" y="0"/>
                  <a:pt x="644" y="210"/>
                  <a:pt x="662" y="556"/>
                </a:cubicBezTo>
                <a:cubicBezTo>
                  <a:pt x="340" y="736"/>
                  <a:pt x="0" y="554"/>
                  <a:pt x="0" y="554"/>
                </a:cubicBezTo>
                <a:cubicBezTo>
                  <a:pt x="6" y="222"/>
                  <a:pt x="331" y="0"/>
                  <a:pt x="331" y="0"/>
                </a:cubicBezTo>
                <a:close/>
              </a:path>
            </a:pathLst>
          </a:custGeom>
          <a:gradFill rotWithShape="1">
            <a:gsLst>
              <a:gs pos="0">
                <a:schemeClr val="hlink"/>
              </a:gs>
              <a:gs pos="100000">
                <a:schemeClr val="hlink">
                  <a:gamma/>
                  <a:shade val="46275"/>
                  <a:invGamma/>
                </a:schemeClr>
              </a:gs>
            </a:gsLst>
            <a:lin ang="5400000" scaled="1"/>
          </a:gradFill>
          <a:ln w="25400" cap="flat" cmpd="sng">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30" name="未知"/>
          <p:cNvSpPr>
            <a:spLocks/>
          </p:cNvSpPr>
          <p:nvPr/>
        </p:nvSpPr>
        <p:spPr bwMode="auto">
          <a:xfrm>
            <a:off x="4781550" y="2278063"/>
            <a:ext cx="1247775" cy="1311275"/>
          </a:xfrm>
          <a:custGeom>
            <a:avLst/>
            <a:gdLst>
              <a:gd name="T0" fmla="*/ 0 w 786"/>
              <a:gd name="T1" fmla="*/ 272 h 826"/>
              <a:gd name="T2" fmla="*/ 786 w 786"/>
              <a:gd name="T3" fmla="*/ 202 h 826"/>
              <a:gd name="T4" fmla="*/ 334 w 786"/>
              <a:gd name="T5" fmla="*/ 826 h 826"/>
              <a:gd name="T6" fmla="*/ 0 w 786"/>
              <a:gd name="T7" fmla="*/ 272 h 826"/>
            </a:gdLst>
            <a:ahLst/>
            <a:cxnLst>
              <a:cxn ang="0">
                <a:pos x="T0" y="T1"/>
              </a:cxn>
              <a:cxn ang="0">
                <a:pos x="T2" y="T3"/>
              </a:cxn>
              <a:cxn ang="0">
                <a:pos x="T4" y="T5"/>
              </a:cxn>
              <a:cxn ang="0">
                <a:pos x="T6" y="T7"/>
              </a:cxn>
            </a:cxnLst>
            <a:rect l="0" t="0" r="r" b="b"/>
            <a:pathLst>
              <a:path w="786" h="826">
                <a:moveTo>
                  <a:pt x="0" y="272"/>
                </a:moveTo>
                <a:cubicBezTo>
                  <a:pt x="0" y="272"/>
                  <a:pt x="350" y="0"/>
                  <a:pt x="786" y="202"/>
                </a:cubicBezTo>
                <a:cubicBezTo>
                  <a:pt x="786" y="202"/>
                  <a:pt x="744" y="656"/>
                  <a:pt x="334" y="826"/>
                </a:cubicBezTo>
                <a:cubicBezTo>
                  <a:pt x="296" y="466"/>
                  <a:pt x="0" y="272"/>
                  <a:pt x="0" y="272"/>
                </a:cubicBezTo>
                <a:close/>
              </a:path>
            </a:pathLst>
          </a:custGeom>
          <a:gradFill rotWithShape="1">
            <a:gsLst>
              <a:gs pos="0">
                <a:schemeClr val="accent2"/>
              </a:gs>
              <a:gs pos="100000">
                <a:schemeClr val="accent1"/>
              </a:gs>
            </a:gsLst>
            <a:lin ang="5400000" scaled="1"/>
          </a:gradFill>
          <a:ln w="25400" cap="flat" cmpd="sng">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31" name="未知"/>
          <p:cNvSpPr>
            <a:spLocks/>
          </p:cNvSpPr>
          <p:nvPr/>
        </p:nvSpPr>
        <p:spPr bwMode="auto">
          <a:xfrm>
            <a:off x="3527425" y="2274888"/>
            <a:ext cx="1250950" cy="1317625"/>
          </a:xfrm>
          <a:custGeom>
            <a:avLst/>
            <a:gdLst>
              <a:gd name="T0" fmla="*/ 458 w 788"/>
              <a:gd name="T1" fmla="*/ 826 h 826"/>
              <a:gd name="T2" fmla="*/ 0 w 788"/>
              <a:gd name="T3" fmla="*/ 202 h 826"/>
              <a:gd name="T4" fmla="*/ 788 w 788"/>
              <a:gd name="T5" fmla="*/ 274 h 826"/>
              <a:gd name="T6" fmla="*/ 458 w 788"/>
              <a:gd name="T7" fmla="*/ 826 h 826"/>
            </a:gdLst>
            <a:ahLst/>
            <a:cxnLst>
              <a:cxn ang="0">
                <a:pos x="T0" y="T1"/>
              </a:cxn>
              <a:cxn ang="0">
                <a:pos x="T2" y="T3"/>
              </a:cxn>
              <a:cxn ang="0">
                <a:pos x="T4" y="T5"/>
              </a:cxn>
              <a:cxn ang="0">
                <a:pos x="T6" y="T7"/>
              </a:cxn>
            </a:cxnLst>
            <a:rect l="0" t="0" r="r" b="b"/>
            <a:pathLst>
              <a:path w="788" h="826">
                <a:moveTo>
                  <a:pt x="458" y="826"/>
                </a:moveTo>
                <a:cubicBezTo>
                  <a:pt x="458" y="826"/>
                  <a:pt x="68" y="698"/>
                  <a:pt x="0" y="202"/>
                </a:cubicBezTo>
                <a:cubicBezTo>
                  <a:pt x="0" y="202"/>
                  <a:pt x="418" y="0"/>
                  <a:pt x="788" y="274"/>
                </a:cubicBezTo>
                <a:cubicBezTo>
                  <a:pt x="438" y="526"/>
                  <a:pt x="458" y="826"/>
                  <a:pt x="458" y="826"/>
                </a:cubicBezTo>
                <a:close/>
              </a:path>
            </a:pathLst>
          </a:custGeom>
          <a:gradFill rotWithShape="1">
            <a:gsLst>
              <a:gs pos="0">
                <a:schemeClr val="accent2"/>
              </a:gs>
              <a:gs pos="100000">
                <a:schemeClr val="accent1"/>
              </a:gs>
            </a:gsLst>
            <a:lin ang="5400000" scaled="1"/>
          </a:gradFill>
          <a:ln w="25400" cap="flat" cmpd="sng">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32" name="未知"/>
          <p:cNvSpPr>
            <a:spLocks/>
          </p:cNvSpPr>
          <p:nvPr/>
        </p:nvSpPr>
        <p:spPr bwMode="auto">
          <a:xfrm>
            <a:off x="4143375" y="3589338"/>
            <a:ext cx="1270000" cy="1187450"/>
          </a:xfrm>
          <a:custGeom>
            <a:avLst/>
            <a:gdLst>
              <a:gd name="T0" fmla="*/ 68 w 800"/>
              <a:gd name="T1" fmla="*/ 0 h 748"/>
              <a:gd name="T2" fmla="*/ 734 w 800"/>
              <a:gd name="T3" fmla="*/ 4 h 748"/>
              <a:gd name="T4" fmla="*/ 400 w 800"/>
              <a:gd name="T5" fmla="*/ 748 h 748"/>
              <a:gd name="T6" fmla="*/ 68 w 800"/>
              <a:gd name="T7" fmla="*/ 0 h 748"/>
            </a:gdLst>
            <a:ahLst/>
            <a:cxnLst>
              <a:cxn ang="0">
                <a:pos x="T0" y="T1"/>
              </a:cxn>
              <a:cxn ang="0">
                <a:pos x="T2" y="T3"/>
              </a:cxn>
              <a:cxn ang="0">
                <a:pos x="T4" y="T5"/>
              </a:cxn>
              <a:cxn ang="0">
                <a:pos x="T6" y="T7"/>
              </a:cxn>
            </a:cxnLst>
            <a:rect l="0" t="0" r="r" b="b"/>
            <a:pathLst>
              <a:path w="800" h="748">
                <a:moveTo>
                  <a:pt x="68" y="0"/>
                </a:moveTo>
                <a:cubicBezTo>
                  <a:pt x="68" y="0"/>
                  <a:pt x="406" y="182"/>
                  <a:pt x="734" y="4"/>
                </a:cubicBezTo>
                <a:cubicBezTo>
                  <a:pt x="734" y="4"/>
                  <a:pt x="800" y="460"/>
                  <a:pt x="400" y="748"/>
                </a:cubicBezTo>
                <a:cubicBezTo>
                  <a:pt x="0" y="468"/>
                  <a:pt x="68" y="0"/>
                  <a:pt x="68" y="0"/>
                </a:cubicBezTo>
                <a:close/>
              </a:path>
            </a:pathLst>
          </a:custGeom>
          <a:gradFill rotWithShape="1">
            <a:gsLst>
              <a:gs pos="0">
                <a:schemeClr val="accent1"/>
              </a:gs>
              <a:gs pos="100000">
                <a:schemeClr val="accent2"/>
              </a:gs>
            </a:gsLst>
            <a:lin ang="5400000" scaled="1"/>
          </a:gradFill>
          <a:ln w="25400" cap="flat" cmpd="sng">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33" name="未知"/>
          <p:cNvSpPr>
            <a:spLocks/>
          </p:cNvSpPr>
          <p:nvPr/>
        </p:nvSpPr>
        <p:spPr bwMode="auto">
          <a:xfrm>
            <a:off x="3838575" y="1204913"/>
            <a:ext cx="1876425" cy="914400"/>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alpha val="70000"/>
                </a:srgbClr>
              </a:gs>
              <a:gs pos="100000">
                <a:schemeClr val="bg1">
                  <a:alpha val="0"/>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634" name="Oval 10"/>
          <p:cNvSpPr>
            <a:spLocks noChangeArrowheads="1"/>
          </p:cNvSpPr>
          <p:nvPr/>
        </p:nvSpPr>
        <p:spPr bwMode="auto">
          <a:xfrm>
            <a:off x="2997200" y="5099050"/>
            <a:ext cx="3594100" cy="371475"/>
          </a:xfrm>
          <a:prstGeom prst="ellipse">
            <a:avLst/>
          </a:prstGeom>
          <a:gradFill rotWithShape="1">
            <a:gsLst>
              <a:gs pos="0">
                <a:schemeClr val="tx1">
                  <a:alpha val="20000"/>
                </a:schemeClr>
              </a:gs>
              <a:gs pos="100000">
                <a:schemeClr val="tx1">
                  <a:alpha val="0"/>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35" name="未知"/>
          <p:cNvSpPr>
            <a:spLocks/>
          </p:cNvSpPr>
          <p:nvPr/>
        </p:nvSpPr>
        <p:spPr bwMode="auto">
          <a:xfrm rot="10800000" flipV="1">
            <a:off x="4514850" y="2722563"/>
            <a:ext cx="536575" cy="596900"/>
          </a:xfrm>
          <a:custGeom>
            <a:avLst/>
            <a:gdLst>
              <a:gd name="T0" fmla="*/ 331 w 662"/>
              <a:gd name="T1" fmla="*/ 0 h 736"/>
              <a:gd name="T2" fmla="*/ 662 w 662"/>
              <a:gd name="T3" fmla="*/ 556 h 736"/>
              <a:gd name="T4" fmla="*/ 0 w 662"/>
              <a:gd name="T5" fmla="*/ 554 h 736"/>
              <a:gd name="T6" fmla="*/ 331 w 662"/>
              <a:gd name="T7" fmla="*/ 0 h 736"/>
            </a:gdLst>
            <a:ahLst/>
            <a:cxnLst>
              <a:cxn ang="0">
                <a:pos x="T0" y="T1"/>
              </a:cxn>
              <a:cxn ang="0">
                <a:pos x="T2" y="T3"/>
              </a:cxn>
              <a:cxn ang="0">
                <a:pos x="T4" y="T5"/>
              </a:cxn>
              <a:cxn ang="0">
                <a:pos x="T6" y="T7"/>
              </a:cxn>
            </a:cxnLst>
            <a:rect l="0" t="0" r="r" b="b"/>
            <a:pathLst>
              <a:path w="662" h="736">
                <a:moveTo>
                  <a:pt x="331" y="0"/>
                </a:moveTo>
                <a:cubicBezTo>
                  <a:pt x="331" y="0"/>
                  <a:pt x="644" y="210"/>
                  <a:pt x="662" y="556"/>
                </a:cubicBezTo>
                <a:cubicBezTo>
                  <a:pt x="340" y="736"/>
                  <a:pt x="0" y="554"/>
                  <a:pt x="0" y="554"/>
                </a:cubicBezTo>
                <a:cubicBezTo>
                  <a:pt x="6" y="222"/>
                  <a:pt x="331" y="0"/>
                  <a:pt x="331" y="0"/>
                </a:cubicBezTo>
                <a:close/>
              </a:path>
            </a:pathLst>
          </a:custGeom>
          <a:gradFill rotWithShape="1">
            <a:gsLst>
              <a:gs pos="0">
                <a:schemeClr val="bg1">
                  <a:alpha val="59999"/>
                </a:schemeClr>
              </a:gs>
              <a:gs pos="100000">
                <a:schemeClr val="tx1">
                  <a:alpha val="0"/>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36" name="未知"/>
          <p:cNvSpPr>
            <a:spLocks/>
          </p:cNvSpPr>
          <p:nvPr/>
        </p:nvSpPr>
        <p:spPr bwMode="auto">
          <a:xfrm>
            <a:off x="3559175" y="2341563"/>
            <a:ext cx="1143000" cy="936625"/>
          </a:xfrm>
          <a:custGeom>
            <a:avLst/>
            <a:gdLst>
              <a:gd name="T0" fmla="*/ 419 w 721"/>
              <a:gd name="T1" fmla="*/ 590 h 590"/>
              <a:gd name="T2" fmla="*/ 0 w 721"/>
              <a:gd name="T3" fmla="*/ 152 h 590"/>
              <a:gd name="T4" fmla="*/ 721 w 721"/>
              <a:gd name="T5" fmla="*/ 196 h 590"/>
              <a:gd name="T6" fmla="*/ 419 w 721"/>
              <a:gd name="T7" fmla="*/ 590 h 590"/>
            </a:gdLst>
            <a:ahLst/>
            <a:cxnLst>
              <a:cxn ang="0">
                <a:pos x="T0" y="T1"/>
              </a:cxn>
              <a:cxn ang="0">
                <a:pos x="T2" y="T3"/>
              </a:cxn>
              <a:cxn ang="0">
                <a:pos x="T4" y="T5"/>
              </a:cxn>
              <a:cxn ang="0">
                <a:pos x="T6" y="T7"/>
              </a:cxn>
            </a:cxnLst>
            <a:rect l="0" t="0" r="r" b="b"/>
            <a:pathLst>
              <a:path w="721" h="590">
                <a:moveTo>
                  <a:pt x="419" y="590"/>
                </a:moveTo>
                <a:cubicBezTo>
                  <a:pt x="299" y="583"/>
                  <a:pt x="62" y="507"/>
                  <a:pt x="0" y="152"/>
                </a:cubicBezTo>
                <a:cubicBezTo>
                  <a:pt x="0" y="152"/>
                  <a:pt x="382" y="0"/>
                  <a:pt x="721" y="196"/>
                </a:cubicBezTo>
                <a:cubicBezTo>
                  <a:pt x="401" y="376"/>
                  <a:pt x="419" y="590"/>
                  <a:pt x="419" y="590"/>
                </a:cubicBezTo>
                <a:close/>
              </a:path>
            </a:pathLst>
          </a:custGeom>
          <a:gradFill rotWithShape="1">
            <a:gsLst>
              <a:gs pos="0">
                <a:schemeClr val="bg1">
                  <a:alpha val="70000"/>
                </a:schemeClr>
              </a:gs>
              <a:gs pos="100000">
                <a:schemeClr val="tx1">
                  <a:alpha val="0"/>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37" name="Text Box 13"/>
          <p:cNvSpPr txBox="1">
            <a:spLocks noChangeArrowheads="1"/>
          </p:cNvSpPr>
          <p:nvPr/>
        </p:nvSpPr>
        <p:spPr bwMode="auto">
          <a:xfrm>
            <a:off x="3768725" y="2692400"/>
            <a:ext cx="7175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1400" b="0" i="0">
                <a:ea typeface="华文细黑" pitchFamily="2" charset="-122"/>
              </a:rPr>
              <a:t>内容１</a:t>
            </a:r>
          </a:p>
        </p:txBody>
      </p:sp>
      <p:sp>
        <p:nvSpPr>
          <p:cNvPr id="26638" name="Text Box 14"/>
          <p:cNvSpPr txBox="1">
            <a:spLocks noChangeArrowheads="1"/>
          </p:cNvSpPr>
          <p:nvPr/>
        </p:nvSpPr>
        <p:spPr bwMode="auto">
          <a:xfrm>
            <a:off x="4454525" y="3106738"/>
            <a:ext cx="641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i="0">
                <a:solidFill>
                  <a:schemeClr val="bg1"/>
                </a:solidFill>
                <a:ea typeface="华文细黑" pitchFamily="2" charset="-122"/>
              </a:rPr>
              <a:t>标题</a:t>
            </a:r>
          </a:p>
        </p:txBody>
      </p:sp>
      <p:sp>
        <p:nvSpPr>
          <p:cNvPr id="26639" name="Rectangle 15"/>
          <p:cNvSpPr>
            <a:spLocks noChangeArrowheads="1"/>
          </p:cNvSpPr>
          <p:nvPr/>
        </p:nvSpPr>
        <p:spPr bwMode="auto">
          <a:xfrm>
            <a:off x="5403850" y="3729038"/>
            <a:ext cx="1279525"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sz="1400" b="0" i="0">
                <a:solidFill>
                  <a:srgbClr val="333333"/>
                </a:solidFill>
                <a:ea typeface="华文细黑" pitchFamily="2" charset="-122"/>
              </a:rPr>
              <a:t>单击此处添加段落文字内容</a:t>
            </a:r>
          </a:p>
        </p:txBody>
      </p:sp>
      <p:sp>
        <p:nvSpPr>
          <p:cNvPr id="26640" name="Rectangle 16"/>
          <p:cNvSpPr>
            <a:spLocks noChangeArrowheads="1"/>
          </p:cNvSpPr>
          <p:nvPr/>
        </p:nvSpPr>
        <p:spPr bwMode="auto">
          <a:xfrm>
            <a:off x="2936875" y="3729038"/>
            <a:ext cx="1279525"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sz="1400" b="0" i="0">
                <a:solidFill>
                  <a:srgbClr val="333333"/>
                </a:solidFill>
                <a:ea typeface="华文细黑" pitchFamily="2" charset="-122"/>
              </a:rPr>
              <a:t>单击此处添加段落文字内容</a:t>
            </a:r>
          </a:p>
        </p:txBody>
      </p:sp>
      <p:sp>
        <p:nvSpPr>
          <p:cNvPr id="26641" name="Rectangle 17"/>
          <p:cNvSpPr>
            <a:spLocks noChangeArrowheads="1"/>
          </p:cNvSpPr>
          <p:nvPr/>
        </p:nvSpPr>
        <p:spPr bwMode="auto">
          <a:xfrm>
            <a:off x="4187825" y="1855788"/>
            <a:ext cx="12763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sz="1400" b="0" i="0">
                <a:solidFill>
                  <a:srgbClr val="333333"/>
                </a:solidFill>
                <a:ea typeface="华文细黑" pitchFamily="2" charset="-122"/>
              </a:rPr>
              <a:t>单击此处添加段落文字内容</a:t>
            </a:r>
          </a:p>
        </p:txBody>
      </p:sp>
      <p:sp>
        <p:nvSpPr>
          <p:cNvPr id="26642" name="未知"/>
          <p:cNvSpPr>
            <a:spLocks/>
          </p:cNvSpPr>
          <p:nvPr/>
        </p:nvSpPr>
        <p:spPr bwMode="auto">
          <a:xfrm flipH="1">
            <a:off x="4851400" y="2341563"/>
            <a:ext cx="1146175" cy="936625"/>
          </a:xfrm>
          <a:custGeom>
            <a:avLst/>
            <a:gdLst>
              <a:gd name="T0" fmla="*/ 419 w 721"/>
              <a:gd name="T1" fmla="*/ 590 h 590"/>
              <a:gd name="T2" fmla="*/ 0 w 721"/>
              <a:gd name="T3" fmla="*/ 152 h 590"/>
              <a:gd name="T4" fmla="*/ 721 w 721"/>
              <a:gd name="T5" fmla="*/ 196 h 590"/>
              <a:gd name="T6" fmla="*/ 419 w 721"/>
              <a:gd name="T7" fmla="*/ 590 h 590"/>
            </a:gdLst>
            <a:ahLst/>
            <a:cxnLst>
              <a:cxn ang="0">
                <a:pos x="T0" y="T1"/>
              </a:cxn>
              <a:cxn ang="0">
                <a:pos x="T2" y="T3"/>
              </a:cxn>
              <a:cxn ang="0">
                <a:pos x="T4" y="T5"/>
              </a:cxn>
              <a:cxn ang="0">
                <a:pos x="T6" y="T7"/>
              </a:cxn>
            </a:cxnLst>
            <a:rect l="0" t="0" r="r" b="b"/>
            <a:pathLst>
              <a:path w="721" h="590">
                <a:moveTo>
                  <a:pt x="419" y="590"/>
                </a:moveTo>
                <a:cubicBezTo>
                  <a:pt x="299" y="583"/>
                  <a:pt x="62" y="507"/>
                  <a:pt x="0" y="152"/>
                </a:cubicBezTo>
                <a:cubicBezTo>
                  <a:pt x="0" y="152"/>
                  <a:pt x="382" y="0"/>
                  <a:pt x="721" y="196"/>
                </a:cubicBezTo>
                <a:cubicBezTo>
                  <a:pt x="401" y="376"/>
                  <a:pt x="419" y="590"/>
                  <a:pt x="419" y="590"/>
                </a:cubicBezTo>
                <a:close/>
              </a:path>
            </a:pathLst>
          </a:custGeom>
          <a:gradFill rotWithShape="1">
            <a:gsLst>
              <a:gs pos="0">
                <a:schemeClr val="bg1">
                  <a:alpha val="70000"/>
                </a:schemeClr>
              </a:gs>
              <a:gs pos="100000">
                <a:schemeClr val="tx1">
                  <a:alpha val="0"/>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43" name="未知"/>
          <p:cNvSpPr>
            <a:spLocks/>
          </p:cNvSpPr>
          <p:nvPr/>
        </p:nvSpPr>
        <p:spPr bwMode="auto">
          <a:xfrm rot="7200000" flipH="1">
            <a:off x="4321969" y="3679031"/>
            <a:ext cx="1144588" cy="936625"/>
          </a:xfrm>
          <a:custGeom>
            <a:avLst/>
            <a:gdLst>
              <a:gd name="T0" fmla="*/ 419 w 721"/>
              <a:gd name="T1" fmla="*/ 590 h 590"/>
              <a:gd name="T2" fmla="*/ 0 w 721"/>
              <a:gd name="T3" fmla="*/ 152 h 590"/>
              <a:gd name="T4" fmla="*/ 721 w 721"/>
              <a:gd name="T5" fmla="*/ 196 h 590"/>
              <a:gd name="T6" fmla="*/ 419 w 721"/>
              <a:gd name="T7" fmla="*/ 590 h 590"/>
            </a:gdLst>
            <a:ahLst/>
            <a:cxnLst>
              <a:cxn ang="0">
                <a:pos x="T0" y="T1"/>
              </a:cxn>
              <a:cxn ang="0">
                <a:pos x="T2" y="T3"/>
              </a:cxn>
              <a:cxn ang="0">
                <a:pos x="T4" y="T5"/>
              </a:cxn>
              <a:cxn ang="0">
                <a:pos x="T6" y="T7"/>
              </a:cxn>
            </a:cxnLst>
            <a:rect l="0" t="0" r="r" b="b"/>
            <a:pathLst>
              <a:path w="721" h="590">
                <a:moveTo>
                  <a:pt x="419" y="590"/>
                </a:moveTo>
                <a:cubicBezTo>
                  <a:pt x="299" y="583"/>
                  <a:pt x="62" y="507"/>
                  <a:pt x="0" y="152"/>
                </a:cubicBezTo>
                <a:cubicBezTo>
                  <a:pt x="0" y="152"/>
                  <a:pt x="382" y="0"/>
                  <a:pt x="721" y="196"/>
                </a:cubicBezTo>
                <a:cubicBezTo>
                  <a:pt x="401" y="376"/>
                  <a:pt x="419" y="590"/>
                  <a:pt x="419" y="590"/>
                </a:cubicBezTo>
                <a:close/>
              </a:path>
            </a:pathLst>
          </a:custGeom>
          <a:gradFill rotWithShape="1">
            <a:gsLst>
              <a:gs pos="0">
                <a:schemeClr val="bg1">
                  <a:alpha val="70000"/>
                </a:schemeClr>
              </a:gs>
              <a:gs pos="100000">
                <a:schemeClr val="tx1">
                  <a:alpha val="0"/>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44" name="Text Box 20"/>
          <p:cNvSpPr txBox="1">
            <a:spLocks noChangeArrowheads="1"/>
          </p:cNvSpPr>
          <p:nvPr/>
        </p:nvSpPr>
        <p:spPr bwMode="auto">
          <a:xfrm>
            <a:off x="4476750" y="3948113"/>
            <a:ext cx="7175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1400" b="0" i="0">
                <a:ea typeface="华文细黑" pitchFamily="2" charset="-122"/>
              </a:rPr>
              <a:t>内容３</a:t>
            </a:r>
          </a:p>
        </p:txBody>
      </p:sp>
      <p:sp>
        <p:nvSpPr>
          <p:cNvPr id="26645" name="Text Box 21"/>
          <p:cNvSpPr txBox="1">
            <a:spLocks noChangeArrowheads="1"/>
          </p:cNvSpPr>
          <p:nvPr/>
        </p:nvSpPr>
        <p:spPr bwMode="auto">
          <a:xfrm>
            <a:off x="5213350" y="2692400"/>
            <a:ext cx="7175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1400" b="0" i="0">
                <a:ea typeface="华文细黑" pitchFamily="2" charset="-122"/>
              </a:rPr>
              <a:t>内容２</a:t>
            </a:r>
          </a:p>
        </p:txBody>
      </p:sp>
      <p:sp>
        <p:nvSpPr>
          <p:cNvPr id="26646" name="Text Box 22"/>
          <p:cNvSpPr txBox="1">
            <a:spLocks noChangeArrowheads="1"/>
          </p:cNvSpPr>
          <p:nvPr/>
        </p:nvSpPr>
        <p:spPr bwMode="auto">
          <a:xfrm>
            <a:off x="1187450" y="1360488"/>
            <a:ext cx="20732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i="0">
                <a:ea typeface="华文细黑" pitchFamily="2" charset="-122"/>
              </a:rPr>
              <a:t>此处添加内容</a:t>
            </a:r>
          </a:p>
        </p:txBody>
      </p:sp>
      <p:sp>
        <p:nvSpPr>
          <p:cNvPr id="26647" name="Rectangle 23"/>
          <p:cNvSpPr>
            <a:spLocks noChangeArrowheads="1"/>
          </p:cNvSpPr>
          <p:nvPr/>
        </p:nvSpPr>
        <p:spPr bwMode="auto">
          <a:xfrm>
            <a:off x="1181100" y="1892300"/>
            <a:ext cx="2136775"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3525" indent="-263525">
              <a:defRPr i="1">
                <a:solidFill>
                  <a:schemeClr val="tx1"/>
                </a:solidFill>
                <a:latin typeface="Arial" pitchFamily="34" charset="0"/>
                <a:ea typeface="华文细黑" pitchFamily="2" charset="-122"/>
              </a:defRPr>
            </a:lvl1pPr>
            <a:lvl2pPr>
              <a:defRPr i="1">
                <a:solidFill>
                  <a:schemeClr val="tx1"/>
                </a:solidFill>
                <a:latin typeface="Arial" pitchFamily="34" charset="0"/>
                <a:ea typeface="华文细黑" pitchFamily="2" charset="-122"/>
              </a:defRPr>
            </a:lvl2pPr>
            <a:lvl3pPr>
              <a:defRPr i="1">
                <a:solidFill>
                  <a:schemeClr val="tx1"/>
                </a:solidFill>
                <a:latin typeface="Arial" pitchFamily="34" charset="0"/>
                <a:ea typeface="华文细黑" pitchFamily="2" charset="-122"/>
              </a:defRPr>
            </a:lvl3pPr>
            <a:lvl4pPr>
              <a:defRPr i="1">
                <a:solidFill>
                  <a:schemeClr val="tx1"/>
                </a:solidFill>
                <a:latin typeface="Arial" pitchFamily="34" charset="0"/>
                <a:ea typeface="华文细黑" pitchFamily="2" charset="-122"/>
              </a:defRPr>
            </a:lvl4pPr>
            <a:lvl5pPr>
              <a:defRPr i="1">
                <a:solidFill>
                  <a:schemeClr val="tx1"/>
                </a:solidFill>
                <a:latin typeface="Arial" pitchFamily="34" charset="0"/>
                <a:ea typeface="华文细黑" pitchFamily="2" charset="-122"/>
              </a:defRPr>
            </a:lvl5pPr>
            <a:lvl6pPr algn="ctr" eaLnBrk="0" fontAlgn="base" hangingPunct="0">
              <a:spcBef>
                <a:spcPct val="0"/>
              </a:spcBef>
              <a:spcAft>
                <a:spcPct val="0"/>
              </a:spcAft>
              <a:defRPr i="1">
                <a:solidFill>
                  <a:schemeClr val="tx1"/>
                </a:solidFill>
                <a:latin typeface="Arial" pitchFamily="34" charset="0"/>
                <a:ea typeface="华文细黑" pitchFamily="2" charset="-122"/>
              </a:defRPr>
            </a:lvl6pPr>
            <a:lvl7pPr algn="ctr" eaLnBrk="0" fontAlgn="base" hangingPunct="0">
              <a:spcBef>
                <a:spcPct val="0"/>
              </a:spcBef>
              <a:spcAft>
                <a:spcPct val="0"/>
              </a:spcAft>
              <a:defRPr i="1">
                <a:solidFill>
                  <a:schemeClr val="tx1"/>
                </a:solidFill>
                <a:latin typeface="Arial" pitchFamily="34" charset="0"/>
                <a:ea typeface="华文细黑" pitchFamily="2" charset="-122"/>
              </a:defRPr>
            </a:lvl7pPr>
            <a:lvl8pPr algn="ctr" eaLnBrk="0" fontAlgn="base" hangingPunct="0">
              <a:spcBef>
                <a:spcPct val="0"/>
              </a:spcBef>
              <a:spcAft>
                <a:spcPct val="0"/>
              </a:spcAft>
              <a:defRPr i="1">
                <a:solidFill>
                  <a:schemeClr val="tx1"/>
                </a:solidFill>
                <a:latin typeface="Arial" pitchFamily="34" charset="0"/>
                <a:ea typeface="华文细黑" pitchFamily="2" charset="-122"/>
              </a:defRPr>
            </a:lvl8pPr>
            <a:lvl9pPr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eaLnBrk="1" hangingPunct="1">
              <a:lnSpc>
                <a:spcPct val="120000"/>
              </a:lnSpc>
              <a:buFontTx/>
              <a:buChar char="•"/>
            </a:pPr>
            <a:r>
              <a:rPr lang="zh-CN" altLang="en-US" sz="1400" b="0" i="0">
                <a:solidFill>
                  <a:schemeClr val="tx2"/>
                </a:solidFill>
              </a:rPr>
              <a:t>单击添加段落文字</a:t>
            </a:r>
          </a:p>
          <a:p>
            <a:pPr eaLnBrk="1" hangingPunct="1">
              <a:lnSpc>
                <a:spcPct val="120000"/>
              </a:lnSpc>
              <a:buFontTx/>
              <a:buChar char="•"/>
            </a:pPr>
            <a:r>
              <a:rPr lang="zh-CN" altLang="en-US" sz="1400" b="0" i="0">
                <a:solidFill>
                  <a:schemeClr val="tx2"/>
                </a:solidFill>
              </a:rPr>
              <a:t>单击添加段落文字</a:t>
            </a:r>
          </a:p>
        </p:txBody>
      </p:sp>
      <p:sp>
        <p:nvSpPr>
          <p:cNvPr id="26648" name="Text Box 24"/>
          <p:cNvSpPr txBox="1">
            <a:spLocks noChangeArrowheads="1"/>
          </p:cNvSpPr>
          <p:nvPr/>
        </p:nvSpPr>
        <p:spPr bwMode="auto">
          <a:xfrm>
            <a:off x="615950" y="4243388"/>
            <a:ext cx="20732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i="0">
                <a:ea typeface="华文细黑" pitchFamily="2" charset="-122"/>
              </a:rPr>
              <a:t>此处添加内容</a:t>
            </a:r>
          </a:p>
        </p:txBody>
      </p:sp>
      <p:sp>
        <p:nvSpPr>
          <p:cNvPr id="26649" name="Rectangle 25"/>
          <p:cNvSpPr>
            <a:spLocks noChangeArrowheads="1"/>
          </p:cNvSpPr>
          <p:nvPr/>
        </p:nvSpPr>
        <p:spPr bwMode="auto">
          <a:xfrm>
            <a:off x="609600" y="4775200"/>
            <a:ext cx="2136775"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3525" indent="-263525">
              <a:defRPr i="1">
                <a:solidFill>
                  <a:schemeClr val="tx1"/>
                </a:solidFill>
                <a:latin typeface="Arial" pitchFamily="34" charset="0"/>
                <a:ea typeface="华文细黑" pitchFamily="2" charset="-122"/>
              </a:defRPr>
            </a:lvl1pPr>
            <a:lvl2pPr>
              <a:defRPr i="1">
                <a:solidFill>
                  <a:schemeClr val="tx1"/>
                </a:solidFill>
                <a:latin typeface="Arial" pitchFamily="34" charset="0"/>
                <a:ea typeface="华文细黑" pitchFamily="2" charset="-122"/>
              </a:defRPr>
            </a:lvl2pPr>
            <a:lvl3pPr>
              <a:defRPr i="1">
                <a:solidFill>
                  <a:schemeClr val="tx1"/>
                </a:solidFill>
                <a:latin typeface="Arial" pitchFamily="34" charset="0"/>
                <a:ea typeface="华文细黑" pitchFamily="2" charset="-122"/>
              </a:defRPr>
            </a:lvl3pPr>
            <a:lvl4pPr>
              <a:defRPr i="1">
                <a:solidFill>
                  <a:schemeClr val="tx1"/>
                </a:solidFill>
                <a:latin typeface="Arial" pitchFamily="34" charset="0"/>
                <a:ea typeface="华文细黑" pitchFamily="2" charset="-122"/>
              </a:defRPr>
            </a:lvl4pPr>
            <a:lvl5pPr>
              <a:defRPr i="1">
                <a:solidFill>
                  <a:schemeClr val="tx1"/>
                </a:solidFill>
                <a:latin typeface="Arial" pitchFamily="34" charset="0"/>
                <a:ea typeface="华文细黑" pitchFamily="2" charset="-122"/>
              </a:defRPr>
            </a:lvl5pPr>
            <a:lvl6pPr algn="ctr" eaLnBrk="0" fontAlgn="base" hangingPunct="0">
              <a:spcBef>
                <a:spcPct val="0"/>
              </a:spcBef>
              <a:spcAft>
                <a:spcPct val="0"/>
              </a:spcAft>
              <a:defRPr i="1">
                <a:solidFill>
                  <a:schemeClr val="tx1"/>
                </a:solidFill>
                <a:latin typeface="Arial" pitchFamily="34" charset="0"/>
                <a:ea typeface="华文细黑" pitchFamily="2" charset="-122"/>
              </a:defRPr>
            </a:lvl6pPr>
            <a:lvl7pPr algn="ctr" eaLnBrk="0" fontAlgn="base" hangingPunct="0">
              <a:spcBef>
                <a:spcPct val="0"/>
              </a:spcBef>
              <a:spcAft>
                <a:spcPct val="0"/>
              </a:spcAft>
              <a:defRPr i="1">
                <a:solidFill>
                  <a:schemeClr val="tx1"/>
                </a:solidFill>
                <a:latin typeface="Arial" pitchFamily="34" charset="0"/>
                <a:ea typeface="华文细黑" pitchFamily="2" charset="-122"/>
              </a:defRPr>
            </a:lvl7pPr>
            <a:lvl8pPr algn="ctr" eaLnBrk="0" fontAlgn="base" hangingPunct="0">
              <a:spcBef>
                <a:spcPct val="0"/>
              </a:spcBef>
              <a:spcAft>
                <a:spcPct val="0"/>
              </a:spcAft>
              <a:defRPr i="1">
                <a:solidFill>
                  <a:schemeClr val="tx1"/>
                </a:solidFill>
                <a:latin typeface="Arial" pitchFamily="34" charset="0"/>
                <a:ea typeface="华文细黑" pitchFamily="2" charset="-122"/>
              </a:defRPr>
            </a:lvl8pPr>
            <a:lvl9pPr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eaLnBrk="1" hangingPunct="1">
              <a:lnSpc>
                <a:spcPct val="120000"/>
              </a:lnSpc>
              <a:buFontTx/>
              <a:buChar char="•"/>
            </a:pPr>
            <a:r>
              <a:rPr lang="zh-CN" altLang="en-US" sz="1400" b="0" i="0">
                <a:solidFill>
                  <a:schemeClr val="tx2"/>
                </a:solidFill>
              </a:rPr>
              <a:t>单击添加段落文字</a:t>
            </a:r>
          </a:p>
          <a:p>
            <a:pPr eaLnBrk="1" hangingPunct="1">
              <a:lnSpc>
                <a:spcPct val="120000"/>
              </a:lnSpc>
              <a:buFontTx/>
              <a:buChar char="•"/>
            </a:pPr>
            <a:r>
              <a:rPr lang="zh-CN" altLang="en-US" sz="1400" b="0" i="0">
                <a:solidFill>
                  <a:schemeClr val="tx2"/>
                </a:solidFill>
              </a:rPr>
              <a:t>单击添加段落文字</a:t>
            </a:r>
          </a:p>
        </p:txBody>
      </p:sp>
      <p:sp>
        <p:nvSpPr>
          <p:cNvPr id="26650" name="Text Box 26"/>
          <p:cNvSpPr txBox="1">
            <a:spLocks noChangeArrowheads="1"/>
          </p:cNvSpPr>
          <p:nvPr/>
        </p:nvSpPr>
        <p:spPr bwMode="auto">
          <a:xfrm>
            <a:off x="6689725" y="4243388"/>
            <a:ext cx="2076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i="0">
                <a:ea typeface="华文细黑" pitchFamily="2" charset="-122"/>
              </a:rPr>
              <a:t>此处添加内容</a:t>
            </a:r>
          </a:p>
        </p:txBody>
      </p:sp>
      <p:sp>
        <p:nvSpPr>
          <p:cNvPr id="26651" name="Rectangle 27"/>
          <p:cNvSpPr>
            <a:spLocks noChangeArrowheads="1"/>
          </p:cNvSpPr>
          <p:nvPr/>
        </p:nvSpPr>
        <p:spPr bwMode="auto">
          <a:xfrm>
            <a:off x="6686550" y="4775200"/>
            <a:ext cx="2136775"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3525" indent="-263525">
              <a:defRPr i="1">
                <a:solidFill>
                  <a:schemeClr val="tx1"/>
                </a:solidFill>
                <a:latin typeface="Arial" pitchFamily="34" charset="0"/>
                <a:ea typeface="华文细黑" pitchFamily="2" charset="-122"/>
              </a:defRPr>
            </a:lvl1pPr>
            <a:lvl2pPr>
              <a:defRPr i="1">
                <a:solidFill>
                  <a:schemeClr val="tx1"/>
                </a:solidFill>
                <a:latin typeface="Arial" pitchFamily="34" charset="0"/>
                <a:ea typeface="华文细黑" pitchFamily="2" charset="-122"/>
              </a:defRPr>
            </a:lvl2pPr>
            <a:lvl3pPr>
              <a:defRPr i="1">
                <a:solidFill>
                  <a:schemeClr val="tx1"/>
                </a:solidFill>
                <a:latin typeface="Arial" pitchFamily="34" charset="0"/>
                <a:ea typeface="华文细黑" pitchFamily="2" charset="-122"/>
              </a:defRPr>
            </a:lvl3pPr>
            <a:lvl4pPr>
              <a:defRPr i="1">
                <a:solidFill>
                  <a:schemeClr val="tx1"/>
                </a:solidFill>
                <a:latin typeface="Arial" pitchFamily="34" charset="0"/>
                <a:ea typeface="华文细黑" pitchFamily="2" charset="-122"/>
              </a:defRPr>
            </a:lvl4pPr>
            <a:lvl5pPr>
              <a:defRPr i="1">
                <a:solidFill>
                  <a:schemeClr val="tx1"/>
                </a:solidFill>
                <a:latin typeface="Arial" pitchFamily="34" charset="0"/>
                <a:ea typeface="华文细黑" pitchFamily="2" charset="-122"/>
              </a:defRPr>
            </a:lvl5pPr>
            <a:lvl6pPr algn="ctr" eaLnBrk="0" fontAlgn="base" hangingPunct="0">
              <a:spcBef>
                <a:spcPct val="0"/>
              </a:spcBef>
              <a:spcAft>
                <a:spcPct val="0"/>
              </a:spcAft>
              <a:defRPr i="1">
                <a:solidFill>
                  <a:schemeClr val="tx1"/>
                </a:solidFill>
                <a:latin typeface="Arial" pitchFamily="34" charset="0"/>
                <a:ea typeface="华文细黑" pitchFamily="2" charset="-122"/>
              </a:defRPr>
            </a:lvl6pPr>
            <a:lvl7pPr algn="ctr" eaLnBrk="0" fontAlgn="base" hangingPunct="0">
              <a:spcBef>
                <a:spcPct val="0"/>
              </a:spcBef>
              <a:spcAft>
                <a:spcPct val="0"/>
              </a:spcAft>
              <a:defRPr i="1">
                <a:solidFill>
                  <a:schemeClr val="tx1"/>
                </a:solidFill>
                <a:latin typeface="Arial" pitchFamily="34" charset="0"/>
                <a:ea typeface="华文细黑" pitchFamily="2" charset="-122"/>
              </a:defRPr>
            </a:lvl7pPr>
            <a:lvl8pPr algn="ctr" eaLnBrk="0" fontAlgn="base" hangingPunct="0">
              <a:spcBef>
                <a:spcPct val="0"/>
              </a:spcBef>
              <a:spcAft>
                <a:spcPct val="0"/>
              </a:spcAft>
              <a:defRPr i="1">
                <a:solidFill>
                  <a:schemeClr val="tx1"/>
                </a:solidFill>
                <a:latin typeface="Arial" pitchFamily="34" charset="0"/>
                <a:ea typeface="华文细黑" pitchFamily="2" charset="-122"/>
              </a:defRPr>
            </a:lvl8pPr>
            <a:lvl9pPr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eaLnBrk="1" hangingPunct="1">
              <a:lnSpc>
                <a:spcPct val="120000"/>
              </a:lnSpc>
              <a:buFontTx/>
              <a:buChar char="•"/>
            </a:pPr>
            <a:r>
              <a:rPr lang="zh-CN" altLang="en-US" sz="1400" b="0" i="0">
                <a:solidFill>
                  <a:schemeClr val="tx2"/>
                </a:solidFill>
              </a:rPr>
              <a:t>单击添加段落文字</a:t>
            </a:r>
          </a:p>
          <a:p>
            <a:pPr eaLnBrk="1" hangingPunct="1">
              <a:lnSpc>
                <a:spcPct val="120000"/>
              </a:lnSpc>
              <a:buFontTx/>
              <a:buChar char="•"/>
            </a:pPr>
            <a:r>
              <a:rPr lang="zh-CN" altLang="en-US" sz="1400" b="0" i="0">
                <a:solidFill>
                  <a:schemeClr val="tx2"/>
                </a:solidFill>
              </a:rPr>
              <a:t>单击添加段落文字</a:t>
            </a:r>
          </a:p>
        </p:txBody>
      </p:sp>
    </p:spTree>
  </p:cSld>
  <p:clrMapOvr>
    <a:masterClrMapping/>
  </p:clrMapOvr>
  <p:transition advClick="0" advTm="1000">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6626"/>
                                        </p:tgtEl>
                                        <p:attrNameLst>
                                          <p:attrName>style.visibility</p:attrName>
                                        </p:attrNameLst>
                                      </p:cBhvr>
                                      <p:to>
                                        <p:strVal val="visible"/>
                                      </p:to>
                                    </p:set>
                                    <p:anim calcmode="lin" valueType="num">
                                      <p:cBhvr>
                                        <p:cTn id="7" dur="500" fill="hold"/>
                                        <p:tgtEl>
                                          <p:spTgt spid="26626"/>
                                        </p:tgtEl>
                                        <p:attrNameLst>
                                          <p:attrName>ppt_w</p:attrName>
                                        </p:attrNameLst>
                                      </p:cBhvr>
                                      <p:tavLst>
                                        <p:tav tm="0">
                                          <p:val>
                                            <p:fltVal val="0"/>
                                          </p:val>
                                        </p:tav>
                                        <p:tav tm="100000">
                                          <p:val>
                                            <p:strVal val="#ppt_w"/>
                                          </p:val>
                                        </p:tav>
                                      </p:tavLst>
                                    </p:anim>
                                    <p:anim calcmode="lin" valueType="num">
                                      <p:cBhvr>
                                        <p:cTn id="8" dur="500" fill="hold"/>
                                        <p:tgtEl>
                                          <p:spTgt spid="26626"/>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26627"/>
                                        </p:tgtEl>
                                        <p:attrNameLst>
                                          <p:attrName>style.visibility</p:attrName>
                                        </p:attrNameLst>
                                      </p:cBhvr>
                                      <p:to>
                                        <p:strVal val="visible"/>
                                      </p:to>
                                    </p:set>
                                    <p:anim calcmode="lin" valueType="num">
                                      <p:cBhvr>
                                        <p:cTn id="11" dur="500" fill="hold"/>
                                        <p:tgtEl>
                                          <p:spTgt spid="26627"/>
                                        </p:tgtEl>
                                        <p:attrNameLst>
                                          <p:attrName>ppt_w</p:attrName>
                                        </p:attrNameLst>
                                      </p:cBhvr>
                                      <p:tavLst>
                                        <p:tav tm="0">
                                          <p:val>
                                            <p:fltVal val="0"/>
                                          </p:val>
                                        </p:tav>
                                        <p:tav tm="100000">
                                          <p:val>
                                            <p:strVal val="#ppt_w"/>
                                          </p:val>
                                        </p:tav>
                                      </p:tavLst>
                                    </p:anim>
                                    <p:anim calcmode="lin" valueType="num">
                                      <p:cBhvr>
                                        <p:cTn id="12" dur="500" fill="hold"/>
                                        <p:tgtEl>
                                          <p:spTgt spid="26627"/>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0"/>
                                  </p:stCondLst>
                                  <p:childTnLst>
                                    <p:set>
                                      <p:cBhvr>
                                        <p:cTn id="14" dur="1" fill="hold">
                                          <p:stCondLst>
                                            <p:cond delay="0"/>
                                          </p:stCondLst>
                                        </p:cTn>
                                        <p:tgtEl>
                                          <p:spTgt spid="26628"/>
                                        </p:tgtEl>
                                        <p:attrNameLst>
                                          <p:attrName>style.visibility</p:attrName>
                                        </p:attrNameLst>
                                      </p:cBhvr>
                                      <p:to>
                                        <p:strVal val="visible"/>
                                      </p:to>
                                    </p:set>
                                    <p:anim calcmode="lin" valueType="num">
                                      <p:cBhvr>
                                        <p:cTn id="15" dur="500" fill="hold"/>
                                        <p:tgtEl>
                                          <p:spTgt spid="26628"/>
                                        </p:tgtEl>
                                        <p:attrNameLst>
                                          <p:attrName>ppt_w</p:attrName>
                                        </p:attrNameLst>
                                      </p:cBhvr>
                                      <p:tavLst>
                                        <p:tav tm="0">
                                          <p:val>
                                            <p:fltVal val="0"/>
                                          </p:val>
                                        </p:tav>
                                        <p:tav tm="100000">
                                          <p:val>
                                            <p:strVal val="#ppt_w"/>
                                          </p:val>
                                        </p:tav>
                                      </p:tavLst>
                                    </p:anim>
                                    <p:anim calcmode="lin" valueType="num">
                                      <p:cBhvr>
                                        <p:cTn id="16" dur="500" fill="hold"/>
                                        <p:tgtEl>
                                          <p:spTgt spid="26628"/>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0"/>
                                  </p:stCondLst>
                                  <p:childTnLst>
                                    <p:set>
                                      <p:cBhvr>
                                        <p:cTn id="18" dur="1" fill="hold">
                                          <p:stCondLst>
                                            <p:cond delay="0"/>
                                          </p:stCondLst>
                                        </p:cTn>
                                        <p:tgtEl>
                                          <p:spTgt spid="26629"/>
                                        </p:tgtEl>
                                        <p:attrNameLst>
                                          <p:attrName>style.visibility</p:attrName>
                                        </p:attrNameLst>
                                      </p:cBhvr>
                                      <p:to>
                                        <p:strVal val="visible"/>
                                      </p:to>
                                    </p:set>
                                    <p:anim calcmode="lin" valueType="num">
                                      <p:cBhvr>
                                        <p:cTn id="19" dur="500" fill="hold"/>
                                        <p:tgtEl>
                                          <p:spTgt spid="26629"/>
                                        </p:tgtEl>
                                        <p:attrNameLst>
                                          <p:attrName>ppt_w</p:attrName>
                                        </p:attrNameLst>
                                      </p:cBhvr>
                                      <p:tavLst>
                                        <p:tav tm="0">
                                          <p:val>
                                            <p:fltVal val="0"/>
                                          </p:val>
                                        </p:tav>
                                        <p:tav tm="100000">
                                          <p:val>
                                            <p:strVal val="#ppt_w"/>
                                          </p:val>
                                        </p:tav>
                                      </p:tavLst>
                                    </p:anim>
                                    <p:anim calcmode="lin" valueType="num">
                                      <p:cBhvr>
                                        <p:cTn id="20" dur="500" fill="hold"/>
                                        <p:tgtEl>
                                          <p:spTgt spid="26629"/>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0"/>
                                  </p:stCondLst>
                                  <p:childTnLst>
                                    <p:set>
                                      <p:cBhvr>
                                        <p:cTn id="22" dur="1" fill="hold">
                                          <p:stCondLst>
                                            <p:cond delay="0"/>
                                          </p:stCondLst>
                                        </p:cTn>
                                        <p:tgtEl>
                                          <p:spTgt spid="26630"/>
                                        </p:tgtEl>
                                        <p:attrNameLst>
                                          <p:attrName>style.visibility</p:attrName>
                                        </p:attrNameLst>
                                      </p:cBhvr>
                                      <p:to>
                                        <p:strVal val="visible"/>
                                      </p:to>
                                    </p:set>
                                    <p:anim calcmode="lin" valueType="num">
                                      <p:cBhvr>
                                        <p:cTn id="23" dur="500" fill="hold"/>
                                        <p:tgtEl>
                                          <p:spTgt spid="26630"/>
                                        </p:tgtEl>
                                        <p:attrNameLst>
                                          <p:attrName>ppt_w</p:attrName>
                                        </p:attrNameLst>
                                      </p:cBhvr>
                                      <p:tavLst>
                                        <p:tav tm="0">
                                          <p:val>
                                            <p:fltVal val="0"/>
                                          </p:val>
                                        </p:tav>
                                        <p:tav tm="100000">
                                          <p:val>
                                            <p:strVal val="#ppt_w"/>
                                          </p:val>
                                        </p:tav>
                                      </p:tavLst>
                                    </p:anim>
                                    <p:anim calcmode="lin" valueType="num">
                                      <p:cBhvr>
                                        <p:cTn id="24" dur="500" fill="hold"/>
                                        <p:tgtEl>
                                          <p:spTgt spid="26630"/>
                                        </p:tgtEl>
                                        <p:attrNameLst>
                                          <p:attrName>ppt_h</p:attrName>
                                        </p:attrNameLst>
                                      </p:cBhvr>
                                      <p:tavLst>
                                        <p:tav tm="0">
                                          <p:val>
                                            <p:fltVal val="0"/>
                                          </p:val>
                                        </p:tav>
                                        <p:tav tm="100000">
                                          <p:val>
                                            <p:strVal val="#ppt_h"/>
                                          </p:val>
                                        </p:tav>
                                      </p:tavLst>
                                    </p:anim>
                                  </p:childTnLst>
                                </p:cTn>
                              </p:par>
                              <p:par>
                                <p:cTn id="25" presetID="23" presetClass="entr" presetSubtype="16" fill="hold" grpId="0" nodeType="withEffect">
                                  <p:stCondLst>
                                    <p:cond delay="0"/>
                                  </p:stCondLst>
                                  <p:childTnLst>
                                    <p:set>
                                      <p:cBhvr>
                                        <p:cTn id="26" dur="1" fill="hold">
                                          <p:stCondLst>
                                            <p:cond delay="0"/>
                                          </p:stCondLst>
                                        </p:cTn>
                                        <p:tgtEl>
                                          <p:spTgt spid="26631"/>
                                        </p:tgtEl>
                                        <p:attrNameLst>
                                          <p:attrName>style.visibility</p:attrName>
                                        </p:attrNameLst>
                                      </p:cBhvr>
                                      <p:to>
                                        <p:strVal val="visible"/>
                                      </p:to>
                                    </p:set>
                                    <p:anim calcmode="lin" valueType="num">
                                      <p:cBhvr>
                                        <p:cTn id="27" dur="500" fill="hold"/>
                                        <p:tgtEl>
                                          <p:spTgt spid="26631"/>
                                        </p:tgtEl>
                                        <p:attrNameLst>
                                          <p:attrName>ppt_w</p:attrName>
                                        </p:attrNameLst>
                                      </p:cBhvr>
                                      <p:tavLst>
                                        <p:tav tm="0">
                                          <p:val>
                                            <p:fltVal val="0"/>
                                          </p:val>
                                        </p:tav>
                                        <p:tav tm="100000">
                                          <p:val>
                                            <p:strVal val="#ppt_w"/>
                                          </p:val>
                                        </p:tav>
                                      </p:tavLst>
                                    </p:anim>
                                    <p:anim calcmode="lin" valueType="num">
                                      <p:cBhvr>
                                        <p:cTn id="28" dur="500" fill="hold"/>
                                        <p:tgtEl>
                                          <p:spTgt spid="26631"/>
                                        </p:tgtEl>
                                        <p:attrNameLst>
                                          <p:attrName>ppt_h</p:attrName>
                                        </p:attrNameLst>
                                      </p:cBhvr>
                                      <p:tavLst>
                                        <p:tav tm="0">
                                          <p:val>
                                            <p:fltVal val="0"/>
                                          </p:val>
                                        </p:tav>
                                        <p:tav tm="100000">
                                          <p:val>
                                            <p:strVal val="#ppt_h"/>
                                          </p:val>
                                        </p:tav>
                                      </p:tavLst>
                                    </p:anim>
                                  </p:childTnLst>
                                </p:cTn>
                              </p:par>
                              <p:par>
                                <p:cTn id="29" presetID="23" presetClass="entr" presetSubtype="16" fill="hold" grpId="0" nodeType="withEffect">
                                  <p:stCondLst>
                                    <p:cond delay="0"/>
                                  </p:stCondLst>
                                  <p:childTnLst>
                                    <p:set>
                                      <p:cBhvr>
                                        <p:cTn id="30" dur="1" fill="hold">
                                          <p:stCondLst>
                                            <p:cond delay="0"/>
                                          </p:stCondLst>
                                        </p:cTn>
                                        <p:tgtEl>
                                          <p:spTgt spid="26632"/>
                                        </p:tgtEl>
                                        <p:attrNameLst>
                                          <p:attrName>style.visibility</p:attrName>
                                        </p:attrNameLst>
                                      </p:cBhvr>
                                      <p:to>
                                        <p:strVal val="visible"/>
                                      </p:to>
                                    </p:set>
                                    <p:anim calcmode="lin" valueType="num">
                                      <p:cBhvr>
                                        <p:cTn id="31" dur="500" fill="hold"/>
                                        <p:tgtEl>
                                          <p:spTgt spid="26632"/>
                                        </p:tgtEl>
                                        <p:attrNameLst>
                                          <p:attrName>ppt_w</p:attrName>
                                        </p:attrNameLst>
                                      </p:cBhvr>
                                      <p:tavLst>
                                        <p:tav tm="0">
                                          <p:val>
                                            <p:fltVal val="0"/>
                                          </p:val>
                                        </p:tav>
                                        <p:tav tm="100000">
                                          <p:val>
                                            <p:strVal val="#ppt_w"/>
                                          </p:val>
                                        </p:tav>
                                      </p:tavLst>
                                    </p:anim>
                                    <p:anim calcmode="lin" valueType="num">
                                      <p:cBhvr>
                                        <p:cTn id="32" dur="500" fill="hold"/>
                                        <p:tgtEl>
                                          <p:spTgt spid="26632"/>
                                        </p:tgtEl>
                                        <p:attrNameLst>
                                          <p:attrName>ppt_h</p:attrName>
                                        </p:attrNameLst>
                                      </p:cBhvr>
                                      <p:tavLst>
                                        <p:tav tm="0">
                                          <p:val>
                                            <p:fltVal val="0"/>
                                          </p:val>
                                        </p:tav>
                                        <p:tav tm="100000">
                                          <p:val>
                                            <p:strVal val="#ppt_h"/>
                                          </p:val>
                                        </p:tav>
                                      </p:tavLst>
                                    </p:anim>
                                  </p:childTnLst>
                                </p:cTn>
                              </p:par>
                              <p:par>
                                <p:cTn id="33" presetID="23" presetClass="entr" presetSubtype="16" fill="hold" grpId="0" nodeType="withEffect">
                                  <p:stCondLst>
                                    <p:cond delay="0"/>
                                  </p:stCondLst>
                                  <p:childTnLst>
                                    <p:set>
                                      <p:cBhvr>
                                        <p:cTn id="34" dur="1" fill="hold">
                                          <p:stCondLst>
                                            <p:cond delay="0"/>
                                          </p:stCondLst>
                                        </p:cTn>
                                        <p:tgtEl>
                                          <p:spTgt spid="26633"/>
                                        </p:tgtEl>
                                        <p:attrNameLst>
                                          <p:attrName>style.visibility</p:attrName>
                                        </p:attrNameLst>
                                      </p:cBhvr>
                                      <p:to>
                                        <p:strVal val="visible"/>
                                      </p:to>
                                    </p:set>
                                    <p:anim calcmode="lin" valueType="num">
                                      <p:cBhvr>
                                        <p:cTn id="35" dur="500" fill="hold"/>
                                        <p:tgtEl>
                                          <p:spTgt spid="26633"/>
                                        </p:tgtEl>
                                        <p:attrNameLst>
                                          <p:attrName>ppt_w</p:attrName>
                                        </p:attrNameLst>
                                      </p:cBhvr>
                                      <p:tavLst>
                                        <p:tav tm="0">
                                          <p:val>
                                            <p:fltVal val="0"/>
                                          </p:val>
                                        </p:tav>
                                        <p:tav tm="100000">
                                          <p:val>
                                            <p:strVal val="#ppt_w"/>
                                          </p:val>
                                        </p:tav>
                                      </p:tavLst>
                                    </p:anim>
                                    <p:anim calcmode="lin" valueType="num">
                                      <p:cBhvr>
                                        <p:cTn id="36" dur="500" fill="hold"/>
                                        <p:tgtEl>
                                          <p:spTgt spid="26633"/>
                                        </p:tgtEl>
                                        <p:attrNameLst>
                                          <p:attrName>ppt_h</p:attrName>
                                        </p:attrNameLst>
                                      </p:cBhvr>
                                      <p:tavLst>
                                        <p:tav tm="0">
                                          <p:val>
                                            <p:fltVal val="0"/>
                                          </p:val>
                                        </p:tav>
                                        <p:tav tm="100000">
                                          <p:val>
                                            <p:strVal val="#ppt_h"/>
                                          </p:val>
                                        </p:tav>
                                      </p:tavLst>
                                    </p:anim>
                                  </p:childTnLst>
                                </p:cTn>
                              </p:par>
                              <p:par>
                                <p:cTn id="37" presetID="23" presetClass="entr" presetSubtype="16" fill="hold" grpId="0" nodeType="withEffect">
                                  <p:stCondLst>
                                    <p:cond delay="0"/>
                                  </p:stCondLst>
                                  <p:childTnLst>
                                    <p:set>
                                      <p:cBhvr>
                                        <p:cTn id="38" dur="1" fill="hold">
                                          <p:stCondLst>
                                            <p:cond delay="0"/>
                                          </p:stCondLst>
                                        </p:cTn>
                                        <p:tgtEl>
                                          <p:spTgt spid="26634"/>
                                        </p:tgtEl>
                                        <p:attrNameLst>
                                          <p:attrName>style.visibility</p:attrName>
                                        </p:attrNameLst>
                                      </p:cBhvr>
                                      <p:to>
                                        <p:strVal val="visible"/>
                                      </p:to>
                                    </p:set>
                                    <p:anim calcmode="lin" valueType="num">
                                      <p:cBhvr>
                                        <p:cTn id="39" dur="500" fill="hold"/>
                                        <p:tgtEl>
                                          <p:spTgt spid="26634"/>
                                        </p:tgtEl>
                                        <p:attrNameLst>
                                          <p:attrName>ppt_w</p:attrName>
                                        </p:attrNameLst>
                                      </p:cBhvr>
                                      <p:tavLst>
                                        <p:tav tm="0">
                                          <p:val>
                                            <p:fltVal val="0"/>
                                          </p:val>
                                        </p:tav>
                                        <p:tav tm="100000">
                                          <p:val>
                                            <p:strVal val="#ppt_w"/>
                                          </p:val>
                                        </p:tav>
                                      </p:tavLst>
                                    </p:anim>
                                    <p:anim calcmode="lin" valueType="num">
                                      <p:cBhvr>
                                        <p:cTn id="40" dur="500" fill="hold"/>
                                        <p:tgtEl>
                                          <p:spTgt spid="26634"/>
                                        </p:tgtEl>
                                        <p:attrNameLst>
                                          <p:attrName>ppt_h</p:attrName>
                                        </p:attrNameLst>
                                      </p:cBhvr>
                                      <p:tavLst>
                                        <p:tav tm="0">
                                          <p:val>
                                            <p:fltVal val="0"/>
                                          </p:val>
                                        </p:tav>
                                        <p:tav tm="100000">
                                          <p:val>
                                            <p:strVal val="#ppt_h"/>
                                          </p:val>
                                        </p:tav>
                                      </p:tavLst>
                                    </p:anim>
                                  </p:childTnLst>
                                </p:cTn>
                              </p:par>
                              <p:par>
                                <p:cTn id="41" presetID="23" presetClass="entr" presetSubtype="16" fill="hold" grpId="0" nodeType="withEffect">
                                  <p:stCondLst>
                                    <p:cond delay="0"/>
                                  </p:stCondLst>
                                  <p:childTnLst>
                                    <p:set>
                                      <p:cBhvr>
                                        <p:cTn id="42" dur="1" fill="hold">
                                          <p:stCondLst>
                                            <p:cond delay="0"/>
                                          </p:stCondLst>
                                        </p:cTn>
                                        <p:tgtEl>
                                          <p:spTgt spid="26635"/>
                                        </p:tgtEl>
                                        <p:attrNameLst>
                                          <p:attrName>style.visibility</p:attrName>
                                        </p:attrNameLst>
                                      </p:cBhvr>
                                      <p:to>
                                        <p:strVal val="visible"/>
                                      </p:to>
                                    </p:set>
                                    <p:anim calcmode="lin" valueType="num">
                                      <p:cBhvr>
                                        <p:cTn id="43" dur="500" fill="hold"/>
                                        <p:tgtEl>
                                          <p:spTgt spid="26635"/>
                                        </p:tgtEl>
                                        <p:attrNameLst>
                                          <p:attrName>ppt_w</p:attrName>
                                        </p:attrNameLst>
                                      </p:cBhvr>
                                      <p:tavLst>
                                        <p:tav tm="0">
                                          <p:val>
                                            <p:fltVal val="0"/>
                                          </p:val>
                                        </p:tav>
                                        <p:tav tm="100000">
                                          <p:val>
                                            <p:strVal val="#ppt_w"/>
                                          </p:val>
                                        </p:tav>
                                      </p:tavLst>
                                    </p:anim>
                                    <p:anim calcmode="lin" valueType="num">
                                      <p:cBhvr>
                                        <p:cTn id="44" dur="500" fill="hold"/>
                                        <p:tgtEl>
                                          <p:spTgt spid="26635"/>
                                        </p:tgtEl>
                                        <p:attrNameLst>
                                          <p:attrName>ppt_h</p:attrName>
                                        </p:attrNameLst>
                                      </p:cBhvr>
                                      <p:tavLst>
                                        <p:tav tm="0">
                                          <p:val>
                                            <p:fltVal val="0"/>
                                          </p:val>
                                        </p:tav>
                                        <p:tav tm="100000">
                                          <p:val>
                                            <p:strVal val="#ppt_h"/>
                                          </p:val>
                                        </p:tav>
                                      </p:tavLst>
                                    </p:anim>
                                  </p:childTnLst>
                                </p:cTn>
                              </p:par>
                              <p:par>
                                <p:cTn id="45" presetID="23" presetClass="entr" presetSubtype="16" fill="hold" grpId="0" nodeType="withEffect">
                                  <p:stCondLst>
                                    <p:cond delay="0"/>
                                  </p:stCondLst>
                                  <p:childTnLst>
                                    <p:set>
                                      <p:cBhvr>
                                        <p:cTn id="46" dur="1" fill="hold">
                                          <p:stCondLst>
                                            <p:cond delay="0"/>
                                          </p:stCondLst>
                                        </p:cTn>
                                        <p:tgtEl>
                                          <p:spTgt spid="26636"/>
                                        </p:tgtEl>
                                        <p:attrNameLst>
                                          <p:attrName>style.visibility</p:attrName>
                                        </p:attrNameLst>
                                      </p:cBhvr>
                                      <p:to>
                                        <p:strVal val="visible"/>
                                      </p:to>
                                    </p:set>
                                    <p:anim calcmode="lin" valueType="num">
                                      <p:cBhvr>
                                        <p:cTn id="47" dur="500" fill="hold"/>
                                        <p:tgtEl>
                                          <p:spTgt spid="26636"/>
                                        </p:tgtEl>
                                        <p:attrNameLst>
                                          <p:attrName>ppt_w</p:attrName>
                                        </p:attrNameLst>
                                      </p:cBhvr>
                                      <p:tavLst>
                                        <p:tav tm="0">
                                          <p:val>
                                            <p:fltVal val="0"/>
                                          </p:val>
                                        </p:tav>
                                        <p:tav tm="100000">
                                          <p:val>
                                            <p:strVal val="#ppt_w"/>
                                          </p:val>
                                        </p:tav>
                                      </p:tavLst>
                                    </p:anim>
                                    <p:anim calcmode="lin" valueType="num">
                                      <p:cBhvr>
                                        <p:cTn id="48" dur="500" fill="hold"/>
                                        <p:tgtEl>
                                          <p:spTgt spid="26636"/>
                                        </p:tgtEl>
                                        <p:attrNameLst>
                                          <p:attrName>ppt_h</p:attrName>
                                        </p:attrNameLst>
                                      </p:cBhvr>
                                      <p:tavLst>
                                        <p:tav tm="0">
                                          <p:val>
                                            <p:fltVal val="0"/>
                                          </p:val>
                                        </p:tav>
                                        <p:tav tm="100000">
                                          <p:val>
                                            <p:strVal val="#ppt_h"/>
                                          </p:val>
                                        </p:tav>
                                      </p:tavLst>
                                    </p:anim>
                                  </p:childTnLst>
                                </p:cTn>
                              </p:par>
                              <p:par>
                                <p:cTn id="49" presetID="23" presetClass="entr" presetSubtype="16" fill="hold" grpId="0" nodeType="withEffect">
                                  <p:stCondLst>
                                    <p:cond delay="0"/>
                                  </p:stCondLst>
                                  <p:childTnLst>
                                    <p:set>
                                      <p:cBhvr>
                                        <p:cTn id="50" dur="1" fill="hold">
                                          <p:stCondLst>
                                            <p:cond delay="0"/>
                                          </p:stCondLst>
                                        </p:cTn>
                                        <p:tgtEl>
                                          <p:spTgt spid="26637"/>
                                        </p:tgtEl>
                                        <p:attrNameLst>
                                          <p:attrName>style.visibility</p:attrName>
                                        </p:attrNameLst>
                                      </p:cBhvr>
                                      <p:to>
                                        <p:strVal val="visible"/>
                                      </p:to>
                                    </p:set>
                                    <p:anim calcmode="lin" valueType="num">
                                      <p:cBhvr>
                                        <p:cTn id="51" dur="500" fill="hold"/>
                                        <p:tgtEl>
                                          <p:spTgt spid="26637"/>
                                        </p:tgtEl>
                                        <p:attrNameLst>
                                          <p:attrName>ppt_w</p:attrName>
                                        </p:attrNameLst>
                                      </p:cBhvr>
                                      <p:tavLst>
                                        <p:tav tm="0">
                                          <p:val>
                                            <p:fltVal val="0"/>
                                          </p:val>
                                        </p:tav>
                                        <p:tav tm="100000">
                                          <p:val>
                                            <p:strVal val="#ppt_w"/>
                                          </p:val>
                                        </p:tav>
                                      </p:tavLst>
                                    </p:anim>
                                    <p:anim calcmode="lin" valueType="num">
                                      <p:cBhvr>
                                        <p:cTn id="52" dur="500" fill="hold"/>
                                        <p:tgtEl>
                                          <p:spTgt spid="26637"/>
                                        </p:tgtEl>
                                        <p:attrNameLst>
                                          <p:attrName>ppt_h</p:attrName>
                                        </p:attrNameLst>
                                      </p:cBhvr>
                                      <p:tavLst>
                                        <p:tav tm="0">
                                          <p:val>
                                            <p:fltVal val="0"/>
                                          </p:val>
                                        </p:tav>
                                        <p:tav tm="100000">
                                          <p:val>
                                            <p:strVal val="#ppt_h"/>
                                          </p:val>
                                        </p:tav>
                                      </p:tavLst>
                                    </p:anim>
                                  </p:childTnLst>
                                </p:cTn>
                              </p:par>
                              <p:par>
                                <p:cTn id="53" presetID="23" presetClass="entr" presetSubtype="16" fill="hold" grpId="0" nodeType="withEffect">
                                  <p:stCondLst>
                                    <p:cond delay="0"/>
                                  </p:stCondLst>
                                  <p:childTnLst>
                                    <p:set>
                                      <p:cBhvr>
                                        <p:cTn id="54" dur="1" fill="hold">
                                          <p:stCondLst>
                                            <p:cond delay="0"/>
                                          </p:stCondLst>
                                        </p:cTn>
                                        <p:tgtEl>
                                          <p:spTgt spid="26638"/>
                                        </p:tgtEl>
                                        <p:attrNameLst>
                                          <p:attrName>style.visibility</p:attrName>
                                        </p:attrNameLst>
                                      </p:cBhvr>
                                      <p:to>
                                        <p:strVal val="visible"/>
                                      </p:to>
                                    </p:set>
                                    <p:anim calcmode="lin" valueType="num">
                                      <p:cBhvr>
                                        <p:cTn id="55" dur="500" fill="hold"/>
                                        <p:tgtEl>
                                          <p:spTgt spid="26638"/>
                                        </p:tgtEl>
                                        <p:attrNameLst>
                                          <p:attrName>ppt_w</p:attrName>
                                        </p:attrNameLst>
                                      </p:cBhvr>
                                      <p:tavLst>
                                        <p:tav tm="0">
                                          <p:val>
                                            <p:fltVal val="0"/>
                                          </p:val>
                                        </p:tav>
                                        <p:tav tm="100000">
                                          <p:val>
                                            <p:strVal val="#ppt_w"/>
                                          </p:val>
                                        </p:tav>
                                      </p:tavLst>
                                    </p:anim>
                                    <p:anim calcmode="lin" valueType="num">
                                      <p:cBhvr>
                                        <p:cTn id="56" dur="500" fill="hold"/>
                                        <p:tgtEl>
                                          <p:spTgt spid="26638"/>
                                        </p:tgtEl>
                                        <p:attrNameLst>
                                          <p:attrName>ppt_h</p:attrName>
                                        </p:attrNameLst>
                                      </p:cBhvr>
                                      <p:tavLst>
                                        <p:tav tm="0">
                                          <p:val>
                                            <p:fltVal val="0"/>
                                          </p:val>
                                        </p:tav>
                                        <p:tav tm="100000">
                                          <p:val>
                                            <p:strVal val="#ppt_h"/>
                                          </p:val>
                                        </p:tav>
                                      </p:tavLst>
                                    </p:anim>
                                  </p:childTnLst>
                                </p:cTn>
                              </p:par>
                              <p:par>
                                <p:cTn id="57" presetID="23" presetClass="entr" presetSubtype="16" fill="hold" grpId="0" nodeType="withEffect">
                                  <p:stCondLst>
                                    <p:cond delay="0"/>
                                  </p:stCondLst>
                                  <p:childTnLst>
                                    <p:set>
                                      <p:cBhvr>
                                        <p:cTn id="58" dur="1" fill="hold">
                                          <p:stCondLst>
                                            <p:cond delay="0"/>
                                          </p:stCondLst>
                                        </p:cTn>
                                        <p:tgtEl>
                                          <p:spTgt spid="26639"/>
                                        </p:tgtEl>
                                        <p:attrNameLst>
                                          <p:attrName>style.visibility</p:attrName>
                                        </p:attrNameLst>
                                      </p:cBhvr>
                                      <p:to>
                                        <p:strVal val="visible"/>
                                      </p:to>
                                    </p:set>
                                    <p:anim calcmode="lin" valueType="num">
                                      <p:cBhvr>
                                        <p:cTn id="59" dur="500" fill="hold"/>
                                        <p:tgtEl>
                                          <p:spTgt spid="26639"/>
                                        </p:tgtEl>
                                        <p:attrNameLst>
                                          <p:attrName>ppt_w</p:attrName>
                                        </p:attrNameLst>
                                      </p:cBhvr>
                                      <p:tavLst>
                                        <p:tav tm="0">
                                          <p:val>
                                            <p:fltVal val="0"/>
                                          </p:val>
                                        </p:tav>
                                        <p:tav tm="100000">
                                          <p:val>
                                            <p:strVal val="#ppt_w"/>
                                          </p:val>
                                        </p:tav>
                                      </p:tavLst>
                                    </p:anim>
                                    <p:anim calcmode="lin" valueType="num">
                                      <p:cBhvr>
                                        <p:cTn id="60" dur="500" fill="hold"/>
                                        <p:tgtEl>
                                          <p:spTgt spid="26639"/>
                                        </p:tgtEl>
                                        <p:attrNameLst>
                                          <p:attrName>ppt_h</p:attrName>
                                        </p:attrNameLst>
                                      </p:cBhvr>
                                      <p:tavLst>
                                        <p:tav tm="0">
                                          <p:val>
                                            <p:fltVal val="0"/>
                                          </p:val>
                                        </p:tav>
                                        <p:tav tm="100000">
                                          <p:val>
                                            <p:strVal val="#ppt_h"/>
                                          </p:val>
                                        </p:tav>
                                      </p:tavLst>
                                    </p:anim>
                                  </p:childTnLst>
                                </p:cTn>
                              </p:par>
                              <p:par>
                                <p:cTn id="61" presetID="23" presetClass="entr" presetSubtype="16" fill="hold" grpId="0" nodeType="withEffect">
                                  <p:stCondLst>
                                    <p:cond delay="0"/>
                                  </p:stCondLst>
                                  <p:childTnLst>
                                    <p:set>
                                      <p:cBhvr>
                                        <p:cTn id="62" dur="1" fill="hold">
                                          <p:stCondLst>
                                            <p:cond delay="0"/>
                                          </p:stCondLst>
                                        </p:cTn>
                                        <p:tgtEl>
                                          <p:spTgt spid="26640"/>
                                        </p:tgtEl>
                                        <p:attrNameLst>
                                          <p:attrName>style.visibility</p:attrName>
                                        </p:attrNameLst>
                                      </p:cBhvr>
                                      <p:to>
                                        <p:strVal val="visible"/>
                                      </p:to>
                                    </p:set>
                                    <p:anim calcmode="lin" valueType="num">
                                      <p:cBhvr>
                                        <p:cTn id="63" dur="500" fill="hold"/>
                                        <p:tgtEl>
                                          <p:spTgt spid="26640"/>
                                        </p:tgtEl>
                                        <p:attrNameLst>
                                          <p:attrName>ppt_w</p:attrName>
                                        </p:attrNameLst>
                                      </p:cBhvr>
                                      <p:tavLst>
                                        <p:tav tm="0">
                                          <p:val>
                                            <p:fltVal val="0"/>
                                          </p:val>
                                        </p:tav>
                                        <p:tav tm="100000">
                                          <p:val>
                                            <p:strVal val="#ppt_w"/>
                                          </p:val>
                                        </p:tav>
                                      </p:tavLst>
                                    </p:anim>
                                    <p:anim calcmode="lin" valueType="num">
                                      <p:cBhvr>
                                        <p:cTn id="64" dur="500" fill="hold"/>
                                        <p:tgtEl>
                                          <p:spTgt spid="26640"/>
                                        </p:tgtEl>
                                        <p:attrNameLst>
                                          <p:attrName>ppt_h</p:attrName>
                                        </p:attrNameLst>
                                      </p:cBhvr>
                                      <p:tavLst>
                                        <p:tav tm="0">
                                          <p:val>
                                            <p:fltVal val="0"/>
                                          </p:val>
                                        </p:tav>
                                        <p:tav tm="100000">
                                          <p:val>
                                            <p:strVal val="#ppt_h"/>
                                          </p:val>
                                        </p:tav>
                                      </p:tavLst>
                                    </p:anim>
                                  </p:childTnLst>
                                </p:cTn>
                              </p:par>
                              <p:par>
                                <p:cTn id="65" presetID="23" presetClass="entr" presetSubtype="16" fill="hold" grpId="0" nodeType="withEffect">
                                  <p:stCondLst>
                                    <p:cond delay="0"/>
                                  </p:stCondLst>
                                  <p:childTnLst>
                                    <p:set>
                                      <p:cBhvr>
                                        <p:cTn id="66" dur="1" fill="hold">
                                          <p:stCondLst>
                                            <p:cond delay="0"/>
                                          </p:stCondLst>
                                        </p:cTn>
                                        <p:tgtEl>
                                          <p:spTgt spid="26641"/>
                                        </p:tgtEl>
                                        <p:attrNameLst>
                                          <p:attrName>style.visibility</p:attrName>
                                        </p:attrNameLst>
                                      </p:cBhvr>
                                      <p:to>
                                        <p:strVal val="visible"/>
                                      </p:to>
                                    </p:set>
                                    <p:anim calcmode="lin" valueType="num">
                                      <p:cBhvr>
                                        <p:cTn id="67" dur="500" fill="hold"/>
                                        <p:tgtEl>
                                          <p:spTgt spid="26641"/>
                                        </p:tgtEl>
                                        <p:attrNameLst>
                                          <p:attrName>ppt_w</p:attrName>
                                        </p:attrNameLst>
                                      </p:cBhvr>
                                      <p:tavLst>
                                        <p:tav tm="0">
                                          <p:val>
                                            <p:fltVal val="0"/>
                                          </p:val>
                                        </p:tav>
                                        <p:tav tm="100000">
                                          <p:val>
                                            <p:strVal val="#ppt_w"/>
                                          </p:val>
                                        </p:tav>
                                      </p:tavLst>
                                    </p:anim>
                                    <p:anim calcmode="lin" valueType="num">
                                      <p:cBhvr>
                                        <p:cTn id="68" dur="500" fill="hold"/>
                                        <p:tgtEl>
                                          <p:spTgt spid="26641"/>
                                        </p:tgtEl>
                                        <p:attrNameLst>
                                          <p:attrName>ppt_h</p:attrName>
                                        </p:attrNameLst>
                                      </p:cBhvr>
                                      <p:tavLst>
                                        <p:tav tm="0">
                                          <p:val>
                                            <p:fltVal val="0"/>
                                          </p:val>
                                        </p:tav>
                                        <p:tav tm="100000">
                                          <p:val>
                                            <p:strVal val="#ppt_h"/>
                                          </p:val>
                                        </p:tav>
                                      </p:tavLst>
                                    </p:anim>
                                  </p:childTnLst>
                                </p:cTn>
                              </p:par>
                              <p:par>
                                <p:cTn id="69" presetID="23" presetClass="entr" presetSubtype="16" fill="hold" grpId="0" nodeType="withEffect">
                                  <p:stCondLst>
                                    <p:cond delay="0"/>
                                  </p:stCondLst>
                                  <p:childTnLst>
                                    <p:set>
                                      <p:cBhvr>
                                        <p:cTn id="70" dur="1" fill="hold">
                                          <p:stCondLst>
                                            <p:cond delay="0"/>
                                          </p:stCondLst>
                                        </p:cTn>
                                        <p:tgtEl>
                                          <p:spTgt spid="26642"/>
                                        </p:tgtEl>
                                        <p:attrNameLst>
                                          <p:attrName>style.visibility</p:attrName>
                                        </p:attrNameLst>
                                      </p:cBhvr>
                                      <p:to>
                                        <p:strVal val="visible"/>
                                      </p:to>
                                    </p:set>
                                    <p:anim calcmode="lin" valueType="num">
                                      <p:cBhvr>
                                        <p:cTn id="71" dur="500" fill="hold"/>
                                        <p:tgtEl>
                                          <p:spTgt spid="26642"/>
                                        </p:tgtEl>
                                        <p:attrNameLst>
                                          <p:attrName>ppt_w</p:attrName>
                                        </p:attrNameLst>
                                      </p:cBhvr>
                                      <p:tavLst>
                                        <p:tav tm="0">
                                          <p:val>
                                            <p:fltVal val="0"/>
                                          </p:val>
                                        </p:tav>
                                        <p:tav tm="100000">
                                          <p:val>
                                            <p:strVal val="#ppt_w"/>
                                          </p:val>
                                        </p:tav>
                                      </p:tavLst>
                                    </p:anim>
                                    <p:anim calcmode="lin" valueType="num">
                                      <p:cBhvr>
                                        <p:cTn id="72" dur="500" fill="hold"/>
                                        <p:tgtEl>
                                          <p:spTgt spid="26642"/>
                                        </p:tgtEl>
                                        <p:attrNameLst>
                                          <p:attrName>ppt_h</p:attrName>
                                        </p:attrNameLst>
                                      </p:cBhvr>
                                      <p:tavLst>
                                        <p:tav tm="0">
                                          <p:val>
                                            <p:fltVal val="0"/>
                                          </p:val>
                                        </p:tav>
                                        <p:tav tm="100000">
                                          <p:val>
                                            <p:strVal val="#ppt_h"/>
                                          </p:val>
                                        </p:tav>
                                      </p:tavLst>
                                    </p:anim>
                                  </p:childTnLst>
                                </p:cTn>
                              </p:par>
                              <p:par>
                                <p:cTn id="73" presetID="23" presetClass="entr" presetSubtype="16" fill="hold" grpId="0" nodeType="withEffect">
                                  <p:stCondLst>
                                    <p:cond delay="0"/>
                                  </p:stCondLst>
                                  <p:childTnLst>
                                    <p:set>
                                      <p:cBhvr>
                                        <p:cTn id="74" dur="1" fill="hold">
                                          <p:stCondLst>
                                            <p:cond delay="0"/>
                                          </p:stCondLst>
                                        </p:cTn>
                                        <p:tgtEl>
                                          <p:spTgt spid="26643"/>
                                        </p:tgtEl>
                                        <p:attrNameLst>
                                          <p:attrName>style.visibility</p:attrName>
                                        </p:attrNameLst>
                                      </p:cBhvr>
                                      <p:to>
                                        <p:strVal val="visible"/>
                                      </p:to>
                                    </p:set>
                                    <p:anim calcmode="lin" valueType="num">
                                      <p:cBhvr>
                                        <p:cTn id="75" dur="500" fill="hold"/>
                                        <p:tgtEl>
                                          <p:spTgt spid="26643"/>
                                        </p:tgtEl>
                                        <p:attrNameLst>
                                          <p:attrName>ppt_w</p:attrName>
                                        </p:attrNameLst>
                                      </p:cBhvr>
                                      <p:tavLst>
                                        <p:tav tm="0">
                                          <p:val>
                                            <p:fltVal val="0"/>
                                          </p:val>
                                        </p:tav>
                                        <p:tav tm="100000">
                                          <p:val>
                                            <p:strVal val="#ppt_w"/>
                                          </p:val>
                                        </p:tav>
                                      </p:tavLst>
                                    </p:anim>
                                    <p:anim calcmode="lin" valueType="num">
                                      <p:cBhvr>
                                        <p:cTn id="76" dur="500" fill="hold"/>
                                        <p:tgtEl>
                                          <p:spTgt spid="26643"/>
                                        </p:tgtEl>
                                        <p:attrNameLst>
                                          <p:attrName>ppt_h</p:attrName>
                                        </p:attrNameLst>
                                      </p:cBhvr>
                                      <p:tavLst>
                                        <p:tav tm="0">
                                          <p:val>
                                            <p:fltVal val="0"/>
                                          </p:val>
                                        </p:tav>
                                        <p:tav tm="100000">
                                          <p:val>
                                            <p:strVal val="#ppt_h"/>
                                          </p:val>
                                        </p:tav>
                                      </p:tavLst>
                                    </p:anim>
                                  </p:childTnLst>
                                </p:cTn>
                              </p:par>
                              <p:par>
                                <p:cTn id="77" presetID="23" presetClass="entr" presetSubtype="16" fill="hold" grpId="0" nodeType="withEffect">
                                  <p:stCondLst>
                                    <p:cond delay="0"/>
                                  </p:stCondLst>
                                  <p:childTnLst>
                                    <p:set>
                                      <p:cBhvr>
                                        <p:cTn id="78" dur="1" fill="hold">
                                          <p:stCondLst>
                                            <p:cond delay="0"/>
                                          </p:stCondLst>
                                        </p:cTn>
                                        <p:tgtEl>
                                          <p:spTgt spid="26644"/>
                                        </p:tgtEl>
                                        <p:attrNameLst>
                                          <p:attrName>style.visibility</p:attrName>
                                        </p:attrNameLst>
                                      </p:cBhvr>
                                      <p:to>
                                        <p:strVal val="visible"/>
                                      </p:to>
                                    </p:set>
                                    <p:anim calcmode="lin" valueType="num">
                                      <p:cBhvr>
                                        <p:cTn id="79" dur="500" fill="hold"/>
                                        <p:tgtEl>
                                          <p:spTgt spid="26644"/>
                                        </p:tgtEl>
                                        <p:attrNameLst>
                                          <p:attrName>ppt_w</p:attrName>
                                        </p:attrNameLst>
                                      </p:cBhvr>
                                      <p:tavLst>
                                        <p:tav tm="0">
                                          <p:val>
                                            <p:fltVal val="0"/>
                                          </p:val>
                                        </p:tav>
                                        <p:tav tm="100000">
                                          <p:val>
                                            <p:strVal val="#ppt_w"/>
                                          </p:val>
                                        </p:tav>
                                      </p:tavLst>
                                    </p:anim>
                                    <p:anim calcmode="lin" valueType="num">
                                      <p:cBhvr>
                                        <p:cTn id="80" dur="500" fill="hold"/>
                                        <p:tgtEl>
                                          <p:spTgt spid="26644"/>
                                        </p:tgtEl>
                                        <p:attrNameLst>
                                          <p:attrName>ppt_h</p:attrName>
                                        </p:attrNameLst>
                                      </p:cBhvr>
                                      <p:tavLst>
                                        <p:tav tm="0">
                                          <p:val>
                                            <p:fltVal val="0"/>
                                          </p:val>
                                        </p:tav>
                                        <p:tav tm="100000">
                                          <p:val>
                                            <p:strVal val="#ppt_h"/>
                                          </p:val>
                                        </p:tav>
                                      </p:tavLst>
                                    </p:anim>
                                  </p:childTnLst>
                                </p:cTn>
                              </p:par>
                              <p:par>
                                <p:cTn id="81" presetID="23" presetClass="entr" presetSubtype="16" fill="hold" grpId="0" nodeType="withEffect">
                                  <p:stCondLst>
                                    <p:cond delay="0"/>
                                  </p:stCondLst>
                                  <p:childTnLst>
                                    <p:set>
                                      <p:cBhvr>
                                        <p:cTn id="82" dur="1" fill="hold">
                                          <p:stCondLst>
                                            <p:cond delay="0"/>
                                          </p:stCondLst>
                                        </p:cTn>
                                        <p:tgtEl>
                                          <p:spTgt spid="26645"/>
                                        </p:tgtEl>
                                        <p:attrNameLst>
                                          <p:attrName>style.visibility</p:attrName>
                                        </p:attrNameLst>
                                      </p:cBhvr>
                                      <p:to>
                                        <p:strVal val="visible"/>
                                      </p:to>
                                    </p:set>
                                    <p:anim calcmode="lin" valueType="num">
                                      <p:cBhvr>
                                        <p:cTn id="83" dur="500" fill="hold"/>
                                        <p:tgtEl>
                                          <p:spTgt spid="26645"/>
                                        </p:tgtEl>
                                        <p:attrNameLst>
                                          <p:attrName>ppt_w</p:attrName>
                                        </p:attrNameLst>
                                      </p:cBhvr>
                                      <p:tavLst>
                                        <p:tav tm="0">
                                          <p:val>
                                            <p:fltVal val="0"/>
                                          </p:val>
                                        </p:tav>
                                        <p:tav tm="100000">
                                          <p:val>
                                            <p:strVal val="#ppt_w"/>
                                          </p:val>
                                        </p:tav>
                                      </p:tavLst>
                                    </p:anim>
                                    <p:anim calcmode="lin" valueType="num">
                                      <p:cBhvr>
                                        <p:cTn id="84" dur="500" fill="hold"/>
                                        <p:tgtEl>
                                          <p:spTgt spid="26645"/>
                                        </p:tgtEl>
                                        <p:attrNameLst>
                                          <p:attrName>ppt_h</p:attrName>
                                        </p:attrNameLst>
                                      </p:cBhvr>
                                      <p:tavLst>
                                        <p:tav tm="0">
                                          <p:val>
                                            <p:fltVal val="0"/>
                                          </p:val>
                                        </p:tav>
                                        <p:tav tm="100000">
                                          <p:val>
                                            <p:strVal val="#ppt_h"/>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29" presetClass="entr" presetSubtype="0" fill="hold" grpId="0" nodeType="clickEffect">
                                  <p:stCondLst>
                                    <p:cond delay="0"/>
                                  </p:stCondLst>
                                  <p:childTnLst>
                                    <p:set>
                                      <p:cBhvr>
                                        <p:cTn id="88" dur="1" fill="hold">
                                          <p:stCondLst>
                                            <p:cond delay="0"/>
                                          </p:stCondLst>
                                        </p:cTn>
                                        <p:tgtEl>
                                          <p:spTgt spid="26646"/>
                                        </p:tgtEl>
                                        <p:attrNameLst>
                                          <p:attrName>style.visibility</p:attrName>
                                        </p:attrNameLst>
                                      </p:cBhvr>
                                      <p:to>
                                        <p:strVal val="visible"/>
                                      </p:to>
                                    </p:set>
                                    <p:anim calcmode="lin" valueType="num">
                                      <p:cBhvr>
                                        <p:cTn id="89" dur="1000" fill="hold"/>
                                        <p:tgtEl>
                                          <p:spTgt spid="26646"/>
                                        </p:tgtEl>
                                        <p:attrNameLst>
                                          <p:attrName>ppt_x</p:attrName>
                                        </p:attrNameLst>
                                      </p:cBhvr>
                                      <p:tavLst>
                                        <p:tav tm="0">
                                          <p:val>
                                            <p:strVal val="#ppt_x-.2"/>
                                          </p:val>
                                        </p:tav>
                                        <p:tav tm="100000">
                                          <p:val>
                                            <p:strVal val="#ppt_x"/>
                                          </p:val>
                                        </p:tav>
                                      </p:tavLst>
                                    </p:anim>
                                    <p:anim calcmode="lin" valueType="num">
                                      <p:cBhvr>
                                        <p:cTn id="90" dur="1000" fill="hold"/>
                                        <p:tgtEl>
                                          <p:spTgt spid="26646"/>
                                        </p:tgtEl>
                                        <p:attrNameLst>
                                          <p:attrName>ppt_y</p:attrName>
                                        </p:attrNameLst>
                                      </p:cBhvr>
                                      <p:tavLst>
                                        <p:tav tm="0">
                                          <p:val>
                                            <p:strVal val="#ppt_y"/>
                                          </p:val>
                                        </p:tav>
                                        <p:tav tm="100000">
                                          <p:val>
                                            <p:strVal val="#ppt_y"/>
                                          </p:val>
                                        </p:tav>
                                      </p:tavLst>
                                    </p:anim>
                                    <p:animEffect transition="in" filter="wipe(right)" prLst="gradientSize: 0.1">
                                      <p:cBhvr>
                                        <p:cTn id="91" dur="1000"/>
                                        <p:tgtEl>
                                          <p:spTgt spid="26646"/>
                                        </p:tgtEl>
                                      </p:cBhvr>
                                    </p:animEffect>
                                  </p:childTnLst>
                                </p:cTn>
                              </p:par>
                              <p:par>
                                <p:cTn id="92" presetID="29" presetClass="entr" presetSubtype="0" fill="hold" grpId="0" nodeType="withEffect">
                                  <p:stCondLst>
                                    <p:cond delay="0"/>
                                  </p:stCondLst>
                                  <p:childTnLst>
                                    <p:set>
                                      <p:cBhvr>
                                        <p:cTn id="93" dur="1" fill="hold">
                                          <p:stCondLst>
                                            <p:cond delay="0"/>
                                          </p:stCondLst>
                                        </p:cTn>
                                        <p:tgtEl>
                                          <p:spTgt spid="26647"/>
                                        </p:tgtEl>
                                        <p:attrNameLst>
                                          <p:attrName>style.visibility</p:attrName>
                                        </p:attrNameLst>
                                      </p:cBhvr>
                                      <p:to>
                                        <p:strVal val="visible"/>
                                      </p:to>
                                    </p:set>
                                    <p:anim calcmode="lin" valueType="num">
                                      <p:cBhvr>
                                        <p:cTn id="94" dur="1000" fill="hold"/>
                                        <p:tgtEl>
                                          <p:spTgt spid="26647"/>
                                        </p:tgtEl>
                                        <p:attrNameLst>
                                          <p:attrName>ppt_x</p:attrName>
                                        </p:attrNameLst>
                                      </p:cBhvr>
                                      <p:tavLst>
                                        <p:tav tm="0">
                                          <p:val>
                                            <p:strVal val="#ppt_x-.2"/>
                                          </p:val>
                                        </p:tav>
                                        <p:tav tm="100000">
                                          <p:val>
                                            <p:strVal val="#ppt_x"/>
                                          </p:val>
                                        </p:tav>
                                      </p:tavLst>
                                    </p:anim>
                                    <p:anim calcmode="lin" valueType="num">
                                      <p:cBhvr>
                                        <p:cTn id="95" dur="1000" fill="hold"/>
                                        <p:tgtEl>
                                          <p:spTgt spid="26647"/>
                                        </p:tgtEl>
                                        <p:attrNameLst>
                                          <p:attrName>ppt_y</p:attrName>
                                        </p:attrNameLst>
                                      </p:cBhvr>
                                      <p:tavLst>
                                        <p:tav tm="0">
                                          <p:val>
                                            <p:strVal val="#ppt_y"/>
                                          </p:val>
                                        </p:tav>
                                        <p:tav tm="100000">
                                          <p:val>
                                            <p:strVal val="#ppt_y"/>
                                          </p:val>
                                        </p:tav>
                                      </p:tavLst>
                                    </p:anim>
                                    <p:animEffect transition="in" filter="wipe(right)" prLst="gradientSize: 0.1">
                                      <p:cBhvr>
                                        <p:cTn id="96" dur="1000"/>
                                        <p:tgtEl>
                                          <p:spTgt spid="26647"/>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9" presetClass="entr" presetSubtype="0" fill="hold" grpId="0" nodeType="clickEffect">
                                  <p:stCondLst>
                                    <p:cond delay="0"/>
                                  </p:stCondLst>
                                  <p:childTnLst>
                                    <p:set>
                                      <p:cBhvr>
                                        <p:cTn id="100" dur="1" fill="hold">
                                          <p:stCondLst>
                                            <p:cond delay="0"/>
                                          </p:stCondLst>
                                        </p:cTn>
                                        <p:tgtEl>
                                          <p:spTgt spid="26648"/>
                                        </p:tgtEl>
                                        <p:attrNameLst>
                                          <p:attrName>style.visibility</p:attrName>
                                        </p:attrNameLst>
                                      </p:cBhvr>
                                      <p:to>
                                        <p:strVal val="visible"/>
                                      </p:to>
                                    </p:set>
                                    <p:anim calcmode="lin" valueType="num">
                                      <p:cBhvr>
                                        <p:cTn id="101" dur="1000" fill="hold"/>
                                        <p:tgtEl>
                                          <p:spTgt spid="26648"/>
                                        </p:tgtEl>
                                        <p:attrNameLst>
                                          <p:attrName>ppt_x</p:attrName>
                                        </p:attrNameLst>
                                      </p:cBhvr>
                                      <p:tavLst>
                                        <p:tav tm="0">
                                          <p:val>
                                            <p:strVal val="#ppt_x-.2"/>
                                          </p:val>
                                        </p:tav>
                                        <p:tav tm="100000">
                                          <p:val>
                                            <p:strVal val="#ppt_x"/>
                                          </p:val>
                                        </p:tav>
                                      </p:tavLst>
                                    </p:anim>
                                    <p:anim calcmode="lin" valueType="num">
                                      <p:cBhvr>
                                        <p:cTn id="102" dur="1000" fill="hold"/>
                                        <p:tgtEl>
                                          <p:spTgt spid="26648"/>
                                        </p:tgtEl>
                                        <p:attrNameLst>
                                          <p:attrName>ppt_y</p:attrName>
                                        </p:attrNameLst>
                                      </p:cBhvr>
                                      <p:tavLst>
                                        <p:tav tm="0">
                                          <p:val>
                                            <p:strVal val="#ppt_y"/>
                                          </p:val>
                                        </p:tav>
                                        <p:tav tm="100000">
                                          <p:val>
                                            <p:strVal val="#ppt_y"/>
                                          </p:val>
                                        </p:tav>
                                      </p:tavLst>
                                    </p:anim>
                                    <p:animEffect transition="in" filter="wipe(right)" prLst="gradientSize: 0.1">
                                      <p:cBhvr>
                                        <p:cTn id="103" dur="1000"/>
                                        <p:tgtEl>
                                          <p:spTgt spid="26648"/>
                                        </p:tgtEl>
                                      </p:cBhvr>
                                    </p:animEffect>
                                  </p:childTnLst>
                                </p:cTn>
                              </p:par>
                              <p:par>
                                <p:cTn id="104" presetID="29" presetClass="entr" presetSubtype="0" fill="hold" grpId="0" nodeType="withEffect">
                                  <p:stCondLst>
                                    <p:cond delay="0"/>
                                  </p:stCondLst>
                                  <p:childTnLst>
                                    <p:set>
                                      <p:cBhvr>
                                        <p:cTn id="105" dur="1" fill="hold">
                                          <p:stCondLst>
                                            <p:cond delay="0"/>
                                          </p:stCondLst>
                                        </p:cTn>
                                        <p:tgtEl>
                                          <p:spTgt spid="26649"/>
                                        </p:tgtEl>
                                        <p:attrNameLst>
                                          <p:attrName>style.visibility</p:attrName>
                                        </p:attrNameLst>
                                      </p:cBhvr>
                                      <p:to>
                                        <p:strVal val="visible"/>
                                      </p:to>
                                    </p:set>
                                    <p:anim calcmode="lin" valueType="num">
                                      <p:cBhvr>
                                        <p:cTn id="106" dur="1000" fill="hold"/>
                                        <p:tgtEl>
                                          <p:spTgt spid="26649"/>
                                        </p:tgtEl>
                                        <p:attrNameLst>
                                          <p:attrName>ppt_x</p:attrName>
                                        </p:attrNameLst>
                                      </p:cBhvr>
                                      <p:tavLst>
                                        <p:tav tm="0">
                                          <p:val>
                                            <p:strVal val="#ppt_x-.2"/>
                                          </p:val>
                                        </p:tav>
                                        <p:tav tm="100000">
                                          <p:val>
                                            <p:strVal val="#ppt_x"/>
                                          </p:val>
                                        </p:tav>
                                      </p:tavLst>
                                    </p:anim>
                                    <p:anim calcmode="lin" valueType="num">
                                      <p:cBhvr>
                                        <p:cTn id="107" dur="1000" fill="hold"/>
                                        <p:tgtEl>
                                          <p:spTgt spid="26649"/>
                                        </p:tgtEl>
                                        <p:attrNameLst>
                                          <p:attrName>ppt_y</p:attrName>
                                        </p:attrNameLst>
                                      </p:cBhvr>
                                      <p:tavLst>
                                        <p:tav tm="0">
                                          <p:val>
                                            <p:strVal val="#ppt_y"/>
                                          </p:val>
                                        </p:tav>
                                        <p:tav tm="100000">
                                          <p:val>
                                            <p:strVal val="#ppt_y"/>
                                          </p:val>
                                        </p:tav>
                                      </p:tavLst>
                                    </p:anim>
                                    <p:animEffect transition="in" filter="wipe(right)" prLst="gradientSize: 0.1">
                                      <p:cBhvr>
                                        <p:cTn id="108" dur="1000"/>
                                        <p:tgtEl>
                                          <p:spTgt spid="26649"/>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29" presetClass="entr" presetSubtype="0" fill="hold" grpId="0" nodeType="clickEffect">
                                  <p:stCondLst>
                                    <p:cond delay="0"/>
                                  </p:stCondLst>
                                  <p:childTnLst>
                                    <p:set>
                                      <p:cBhvr>
                                        <p:cTn id="112" dur="1" fill="hold">
                                          <p:stCondLst>
                                            <p:cond delay="0"/>
                                          </p:stCondLst>
                                        </p:cTn>
                                        <p:tgtEl>
                                          <p:spTgt spid="26650"/>
                                        </p:tgtEl>
                                        <p:attrNameLst>
                                          <p:attrName>style.visibility</p:attrName>
                                        </p:attrNameLst>
                                      </p:cBhvr>
                                      <p:to>
                                        <p:strVal val="visible"/>
                                      </p:to>
                                    </p:set>
                                    <p:anim calcmode="lin" valueType="num">
                                      <p:cBhvr>
                                        <p:cTn id="113" dur="1000" fill="hold"/>
                                        <p:tgtEl>
                                          <p:spTgt spid="26650"/>
                                        </p:tgtEl>
                                        <p:attrNameLst>
                                          <p:attrName>ppt_x</p:attrName>
                                        </p:attrNameLst>
                                      </p:cBhvr>
                                      <p:tavLst>
                                        <p:tav tm="0">
                                          <p:val>
                                            <p:strVal val="#ppt_x-.2"/>
                                          </p:val>
                                        </p:tav>
                                        <p:tav tm="100000">
                                          <p:val>
                                            <p:strVal val="#ppt_x"/>
                                          </p:val>
                                        </p:tav>
                                      </p:tavLst>
                                    </p:anim>
                                    <p:anim calcmode="lin" valueType="num">
                                      <p:cBhvr>
                                        <p:cTn id="114" dur="1000" fill="hold"/>
                                        <p:tgtEl>
                                          <p:spTgt spid="26650"/>
                                        </p:tgtEl>
                                        <p:attrNameLst>
                                          <p:attrName>ppt_y</p:attrName>
                                        </p:attrNameLst>
                                      </p:cBhvr>
                                      <p:tavLst>
                                        <p:tav tm="0">
                                          <p:val>
                                            <p:strVal val="#ppt_y"/>
                                          </p:val>
                                        </p:tav>
                                        <p:tav tm="100000">
                                          <p:val>
                                            <p:strVal val="#ppt_y"/>
                                          </p:val>
                                        </p:tav>
                                      </p:tavLst>
                                    </p:anim>
                                    <p:animEffect transition="in" filter="wipe(right)" prLst="gradientSize: 0.1">
                                      <p:cBhvr>
                                        <p:cTn id="115" dur="1000"/>
                                        <p:tgtEl>
                                          <p:spTgt spid="26650"/>
                                        </p:tgtEl>
                                      </p:cBhvr>
                                    </p:animEffect>
                                  </p:childTnLst>
                                </p:cTn>
                              </p:par>
                              <p:par>
                                <p:cTn id="116" presetID="29" presetClass="entr" presetSubtype="0" fill="hold" grpId="0" nodeType="withEffect">
                                  <p:stCondLst>
                                    <p:cond delay="0"/>
                                  </p:stCondLst>
                                  <p:childTnLst>
                                    <p:set>
                                      <p:cBhvr>
                                        <p:cTn id="117" dur="1" fill="hold">
                                          <p:stCondLst>
                                            <p:cond delay="0"/>
                                          </p:stCondLst>
                                        </p:cTn>
                                        <p:tgtEl>
                                          <p:spTgt spid="26651"/>
                                        </p:tgtEl>
                                        <p:attrNameLst>
                                          <p:attrName>style.visibility</p:attrName>
                                        </p:attrNameLst>
                                      </p:cBhvr>
                                      <p:to>
                                        <p:strVal val="visible"/>
                                      </p:to>
                                    </p:set>
                                    <p:anim calcmode="lin" valueType="num">
                                      <p:cBhvr>
                                        <p:cTn id="118" dur="1000" fill="hold"/>
                                        <p:tgtEl>
                                          <p:spTgt spid="26651"/>
                                        </p:tgtEl>
                                        <p:attrNameLst>
                                          <p:attrName>ppt_x</p:attrName>
                                        </p:attrNameLst>
                                      </p:cBhvr>
                                      <p:tavLst>
                                        <p:tav tm="0">
                                          <p:val>
                                            <p:strVal val="#ppt_x-.2"/>
                                          </p:val>
                                        </p:tav>
                                        <p:tav tm="100000">
                                          <p:val>
                                            <p:strVal val="#ppt_x"/>
                                          </p:val>
                                        </p:tav>
                                      </p:tavLst>
                                    </p:anim>
                                    <p:anim calcmode="lin" valueType="num">
                                      <p:cBhvr>
                                        <p:cTn id="119" dur="1000" fill="hold"/>
                                        <p:tgtEl>
                                          <p:spTgt spid="26651"/>
                                        </p:tgtEl>
                                        <p:attrNameLst>
                                          <p:attrName>ppt_y</p:attrName>
                                        </p:attrNameLst>
                                      </p:cBhvr>
                                      <p:tavLst>
                                        <p:tav tm="0">
                                          <p:val>
                                            <p:strVal val="#ppt_y"/>
                                          </p:val>
                                        </p:tav>
                                        <p:tav tm="100000">
                                          <p:val>
                                            <p:strVal val="#ppt_y"/>
                                          </p:val>
                                        </p:tav>
                                      </p:tavLst>
                                    </p:anim>
                                    <p:animEffect transition="in" filter="wipe(right)" prLst="gradientSize: 0.1">
                                      <p:cBhvr>
                                        <p:cTn id="120" dur="1000"/>
                                        <p:tgtEl>
                                          <p:spTgt spid="266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animBg="1"/>
      <p:bldP spid="26627" grpId="0" animBg="1"/>
      <p:bldP spid="26628" grpId="0" animBg="1"/>
      <p:bldP spid="26629" grpId="0" animBg="1"/>
      <p:bldP spid="26630" grpId="0" animBg="1"/>
      <p:bldP spid="26631" grpId="0" animBg="1"/>
      <p:bldP spid="26632" grpId="0" animBg="1"/>
      <p:bldP spid="26633" grpId="0" animBg="1"/>
      <p:bldP spid="26634" grpId="0" animBg="1"/>
      <p:bldP spid="26635" grpId="0" animBg="1"/>
      <p:bldP spid="26636" grpId="0" animBg="1"/>
      <p:bldP spid="26637" grpId="0" bldLvl="0" autoUpdateAnimBg="0"/>
      <p:bldP spid="26638" grpId="0" bldLvl="0" autoUpdateAnimBg="0"/>
      <p:bldP spid="26639" grpId="0" bldLvl="0" autoUpdateAnimBg="0"/>
      <p:bldP spid="26640" grpId="0" bldLvl="0" autoUpdateAnimBg="0"/>
      <p:bldP spid="26641" grpId="0" bldLvl="0" autoUpdateAnimBg="0"/>
      <p:bldP spid="26642" grpId="0" animBg="1"/>
      <p:bldP spid="26643" grpId="0" animBg="1"/>
      <p:bldP spid="26644" grpId="0" bldLvl="0" autoUpdateAnimBg="0"/>
      <p:bldP spid="26645" grpId="0" bldLvl="0" autoUpdateAnimBg="0"/>
      <p:bldP spid="26646" grpId="0" bldLvl="0" autoUpdateAnimBg="0"/>
      <p:bldP spid="26647" grpId="0" bldLvl="0" autoUpdateAnimBg="0"/>
      <p:bldP spid="26648" grpId="0" bldLvl="0" autoUpdateAnimBg="0"/>
      <p:bldP spid="26649" grpId="0" bldLvl="0" autoUpdateAnimBg="0"/>
      <p:bldP spid="26650" grpId="0" bldLvl="0" autoUpdateAnimBg="0"/>
      <p:bldP spid="26651" grpId="0" bldLvl="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7650" name="Group 2"/>
          <p:cNvGrpSpPr>
            <a:grpSpLocks/>
          </p:cNvGrpSpPr>
          <p:nvPr/>
        </p:nvGrpSpPr>
        <p:grpSpPr bwMode="auto">
          <a:xfrm>
            <a:off x="2255838" y="1878013"/>
            <a:ext cx="4284662" cy="2474912"/>
            <a:chOff x="0" y="0"/>
            <a:chExt cx="3987" cy="2338"/>
          </a:xfrm>
        </p:grpSpPr>
        <p:sp>
          <p:nvSpPr>
            <p:cNvPr id="27651" name="Oval 4"/>
            <p:cNvSpPr>
              <a:spLocks noChangeArrowheads="1"/>
            </p:cNvSpPr>
            <p:nvPr/>
          </p:nvSpPr>
          <p:spPr bwMode="auto">
            <a:xfrm>
              <a:off x="483" y="1503"/>
              <a:ext cx="3504" cy="835"/>
            </a:xfrm>
            <a:prstGeom prst="ellipse">
              <a:avLst/>
            </a:prstGeom>
            <a:solidFill>
              <a:srgbClr val="DDDDDD">
                <a:alpha val="50000"/>
              </a:srgbClr>
            </a:solidFill>
            <a:ln>
              <a:noFill/>
            </a:ln>
            <a:effectLst/>
            <a:extLst>
              <a:ext uri="{91240B29-F687-4F45-9708-019B960494DF}">
                <a14:hiddenLine xmlns:a14="http://schemas.microsoft.com/office/drawing/2010/main" w="9525" cap="flat" cmpd="sng">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2075" tIns="46038" rIns="92075" bIns="46038"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27652" name="Oval 5"/>
            <p:cNvSpPr>
              <a:spLocks noChangeArrowheads="1"/>
            </p:cNvSpPr>
            <p:nvPr/>
          </p:nvSpPr>
          <p:spPr bwMode="auto">
            <a:xfrm rot="20601702">
              <a:off x="26" y="172"/>
              <a:ext cx="3630" cy="1900"/>
            </a:xfrm>
            <a:prstGeom prst="ellipse">
              <a:avLst/>
            </a:prstGeom>
            <a:gradFill rotWithShape="0">
              <a:gsLst>
                <a:gs pos="0">
                  <a:srgbClr val="AEAEAE"/>
                </a:gs>
                <a:gs pos="50000">
                  <a:srgbClr val="808080"/>
                </a:gs>
                <a:gs pos="100000">
                  <a:srgbClr val="AEAEAE"/>
                </a:gs>
              </a:gsLst>
              <a:lin ang="0" scaled="1"/>
            </a:gradFill>
            <a:ln>
              <a:noFill/>
            </a:ln>
            <a:effectLst/>
            <a:extLst>
              <a:ext uri="{91240B29-F687-4F45-9708-019B960494DF}">
                <a14:hiddenLine xmlns:a14="http://schemas.microsoft.com/office/drawing/2010/main" w="9525" cap="flat" cmpd="sng">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27653" name="Oval 6"/>
            <p:cNvSpPr>
              <a:spLocks noChangeArrowheads="1"/>
            </p:cNvSpPr>
            <p:nvPr/>
          </p:nvSpPr>
          <p:spPr bwMode="auto">
            <a:xfrm rot="20601702">
              <a:off x="62" y="70"/>
              <a:ext cx="3504" cy="1841"/>
            </a:xfrm>
            <a:prstGeom prst="ellipse">
              <a:avLst/>
            </a:prstGeom>
            <a:gradFill rotWithShape="1">
              <a:gsLst>
                <a:gs pos="0">
                  <a:srgbClr val="2791BB"/>
                </a:gs>
                <a:gs pos="100000">
                  <a:srgbClr val="000000"/>
                </a:gs>
              </a:gsLst>
              <a:lin ang="18900000" scaled="1"/>
            </a:gradFill>
            <a:ln>
              <a:noFill/>
            </a:ln>
            <a:effectLst/>
            <a:extLst>
              <a:ext uri="{91240B29-F687-4F45-9708-019B960494DF}">
                <a14:hiddenLine xmlns:a14="http://schemas.microsoft.com/office/drawing/2010/main" w="9525" cap="flat" cmpd="sng">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27654" name="Arc 7"/>
            <p:cNvSpPr>
              <a:spLocks/>
            </p:cNvSpPr>
            <p:nvPr/>
          </p:nvSpPr>
          <p:spPr bwMode="auto">
            <a:xfrm rot="20601702">
              <a:off x="1736" y="0"/>
              <a:ext cx="1795" cy="1239"/>
            </a:xfrm>
            <a:custGeom>
              <a:avLst/>
              <a:gdLst>
                <a:gd name="T0" fmla="*/ 13190 w 21600"/>
                <a:gd name="T1" fmla="*/ -1 h 29046"/>
                <a:gd name="T2" fmla="*/ 21600 w 21600"/>
                <a:gd name="T3" fmla="*/ 17105 h 29046"/>
                <a:gd name="T4" fmla="*/ 17999 w 21600"/>
                <a:gd name="T5" fmla="*/ 29046 h 29046"/>
                <a:gd name="T6" fmla="*/ 13190 w 21600"/>
                <a:gd name="T7" fmla="*/ -1 h 29046"/>
                <a:gd name="T8" fmla="*/ 21600 w 21600"/>
                <a:gd name="T9" fmla="*/ 17105 h 29046"/>
                <a:gd name="T10" fmla="*/ 17999 w 21600"/>
                <a:gd name="T11" fmla="*/ 29046 h 29046"/>
                <a:gd name="T12" fmla="*/ 0 w 21600"/>
                <a:gd name="T13" fmla="*/ 17105 h 29046"/>
                <a:gd name="T14" fmla="*/ 0 w 21600"/>
                <a:gd name="T15" fmla="*/ 0 h 29046"/>
                <a:gd name="T16" fmla="*/ 21600 w 21600"/>
                <a:gd name="T17" fmla="*/ 29046 h 29046"/>
              </a:gdLst>
              <a:ahLst/>
              <a:cxnLst>
                <a:cxn ang="0">
                  <a:pos x="T0" y="T1"/>
                </a:cxn>
                <a:cxn ang="0">
                  <a:pos x="T2" y="T3"/>
                </a:cxn>
                <a:cxn ang="0">
                  <a:pos x="T4" y="T5"/>
                </a:cxn>
                <a:cxn ang="0">
                  <a:pos x="T6" y="T7"/>
                </a:cxn>
                <a:cxn ang="0">
                  <a:pos x="T8" y="T9"/>
                </a:cxn>
                <a:cxn ang="0">
                  <a:pos x="T10" y="T11"/>
                </a:cxn>
                <a:cxn ang="0">
                  <a:pos x="T12" y="T13"/>
                </a:cxn>
              </a:cxnLst>
              <a:rect l="T14" t="T15" r="T16" b="T17"/>
              <a:pathLst>
                <a:path w="21600" h="29046" fill="none" extrusionOk="0">
                  <a:moveTo>
                    <a:pt x="13190" y="-1"/>
                  </a:moveTo>
                  <a:cubicBezTo>
                    <a:pt x="18493" y="4089"/>
                    <a:pt x="21600" y="10407"/>
                    <a:pt x="21600" y="17105"/>
                  </a:cubicBezTo>
                  <a:cubicBezTo>
                    <a:pt x="21600" y="21352"/>
                    <a:pt x="20347" y="25506"/>
                    <a:pt x="17999" y="29046"/>
                  </a:cubicBezTo>
                </a:path>
                <a:path w="21600" h="29046" stroke="0" extrusionOk="0">
                  <a:moveTo>
                    <a:pt x="13190" y="-1"/>
                  </a:moveTo>
                  <a:cubicBezTo>
                    <a:pt x="18493" y="4089"/>
                    <a:pt x="21600" y="10407"/>
                    <a:pt x="21600" y="17105"/>
                  </a:cubicBezTo>
                  <a:cubicBezTo>
                    <a:pt x="21600" y="21352"/>
                    <a:pt x="20347" y="25506"/>
                    <a:pt x="17999" y="29046"/>
                  </a:cubicBezTo>
                  <a:lnTo>
                    <a:pt x="0" y="17105"/>
                  </a:lnTo>
                  <a:close/>
                </a:path>
              </a:pathLst>
            </a:custGeom>
            <a:gradFill rotWithShape="1">
              <a:gsLst>
                <a:gs pos="0">
                  <a:srgbClr val="FF3B3B"/>
                </a:gs>
                <a:gs pos="100000">
                  <a:srgbClr val="FF8282"/>
                </a:gs>
              </a:gsLst>
              <a:lin ang="5400000" scaled="1"/>
            </a:gradFill>
            <a:ln>
              <a:noFill/>
            </a:ln>
            <a:effectLst/>
            <a:extLst>
              <a:ext uri="{91240B29-F687-4F45-9708-019B960494DF}">
                <a14:hiddenLine xmlns:a14="http://schemas.microsoft.com/office/drawing/2010/main" w="9525" cap="flat" cmpd="sng">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7655" name="Arc 8"/>
            <p:cNvSpPr>
              <a:spLocks/>
            </p:cNvSpPr>
            <p:nvPr/>
          </p:nvSpPr>
          <p:spPr bwMode="auto">
            <a:xfrm rot="20601703" flipH="1">
              <a:off x="216" y="1182"/>
              <a:ext cx="2067" cy="930"/>
            </a:xfrm>
            <a:custGeom>
              <a:avLst/>
              <a:gdLst>
                <a:gd name="T0" fmla="*/ 25114 w 25114"/>
                <a:gd name="T1" fmla="*/ 2497 h 21600"/>
                <a:gd name="T2" fmla="*/ 3659 w 25114"/>
                <a:gd name="T3" fmla="*/ 21600 h 21600"/>
                <a:gd name="T4" fmla="*/ 0 w 25114"/>
                <a:gd name="T5" fmla="*/ 21287 h 21600"/>
                <a:gd name="T6" fmla="*/ 25114 w 25114"/>
                <a:gd name="T7" fmla="*/ 2497 h 21600"/>
                <a:gd name="T8" fmla="*/ 3659 w 25114"/>
                <a:gd name="T9" fmla="*/ 21600 h 21600"/>
                <a:gd name="T10" fmla="*/ 0 w 25114"/>
                <a:gd name="T11" fmla="*/ 21287 h 21600"/>
                <a:gd name="T12" fmla="*/ 3659 w 25114"/>
                <a:gd name="T13" fmla="*/ 0 h 21600"/>
                <a:gd name="T14" fmla="*/ 0 w 25114"/>
                <a:gd name="T15" fmla="*/ 0 h 21600"/>
                <a:gd name="T16" fmla="*/ 25114 w 25114"/>
                <a:gd name="T17" fmla="*/ 21600 h 21600"/>
              </a:gdLst>
              <a:ahLst/>
              <a:cxnLst>
                <a:cxn ang="0">
                  <a:pos x="T0" y="T1"/>
                </a:cxn>
                <a:cxn ang="0">
                  <a:pos x="T2" y="T3"/>
                </a:cxn>
                <a:cxn ang="0">
                  <a:pos x="T4" y="T5"/>
                </a:cxn>
                <a:cxn ang="0">
                  <a:pos x="T6" y="T7"/>
                </a:cxn>
                <a:cxn ang="0">
                  <a:pos x="T8" y="T9"/>
                </a:cxn>
                <a:cxn ang="0">
                  <a:pos x="T10" y="T11"/>
                </a:cxn>
                <a:cxn ang="0">
                  <a:pos x="T12" y="T13"/>
                </a:cxn>
              </a:cxnLst>
              <a:rect l="T14" t="T15" r="T16" b="T17"/>
              <a:pathLst>
                <a:path w="25114" h="21600" fill="none" extrusionOk="0">
                  <a:moveTo>
                    <a:pt x="25114" y="2497"/>
                  </a:moveTo>
                  <a:cubicBezTo>
                    <a:pt x="23846" y="13386"/>
                    <a:pt x="14622" y="21599"/>
                    <a:pt x="3659" y="21600"/>
                  </a:cubicBezTo>
                  <a:cubicBezTo>
                    <a:pt x="2432" y="21600"/>
                    <a:pt x="1208" y="21495"/>
                    <a:pt x="0" y="21287"/>
                  </a:cubicBezTo>
                </a:path>
                <a:path w="25114" h="21600" stroke="0" extrusionOk="0">
                  <a:moveTo>
                    <a:pt x="25114" y="2497"/>
                  </a:moveTo>
                  <a:cubicBezTo>
                    <a:pt x="23846" y="13386"/>
                    <a:pt x="14622" y="21599"/>
                    <a:pt x="3659" y="21600"/>
                  </a:cubicBezTo>
                  <a:cubicBezTo>
                    <a:pt x="2432" y="21600"/>
                    <a:pt x="1208" y="21495"/>
                    <a:pt x="0" y="21287"/>
                  </a:cubicBezTo>
                  <a:lnTo>
                    <a:pt x="3659" y="0"/>
                  </a:lnTo>
                  <a:close/>
                </a:path>
              </a:pathLst>
            </a:custGeom>
            <a:gradFill rotWithShape="1">
              <a:gsLst>
                <a:gs pos="0">
                  <a:srgbClr val="B20310"/>
                </a:gs>
                <a:gs pos="100000">
                  <a:srgbClr val="FF0517"/>
                </a:gs>
              </a:gsLst>
              <a:lin ang="18900000" scaled="1"/>
            </a:gradFill>
            <a:ln>
              <a:noFill/>
            </a:ln>
            <a:effectLst/>
            <a:extLst>
              <a:ext uri="{91240B29-F687-4F45-9708-019B960494DF}">
                <a14:hiddenLine xmlns:a14="http://schemas.microsoft.com/office/drawing/2010/main" w="9525" cap="flat" cmpd="sng">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7656" name="Arc 9"/>
            <p:cNvSpPr>
              <a:spLocks/>
            </p:cNvSpPr>
            <p:nvPr/>
          </p:nvSpPr>
          <p:spPr bwMode="auto">
            <a:xfrm rot="20601702">
              <a:off x="851" y="28"/>
              <a:ext cx="2034" cy="894"/>
            </a:xfrm>
            <a:custGeom>
              <a:avLst/>
              <a:gdLst>
                <a:gd name="T0" fmla="*/ 0 w 24549"/>
                <a:gd name="T1" fmla="*/ 2373 h 21600"/>
                <a:gd name="T2" fmla="*/ 9843 w 24549"/>
                <a:gd name="T3" fmla="*/ 0 h 21600"/>
                <a:gd name="T4" fmla="*/ 24549 w 24549"/>
                <a:gd name="T5" fmla="*/ 5779 h 21600"/>
                <a:gd name="T6" fmla="*/ 0 w 24549"/>
                <a:gd name="T7" fmla="*/ 2373 h 21600"/>
                <a:gd name="T8" fmla="*/ 9843 w 24549"/>
                <a:gd name="T9" fmla="*/ 0 h 21600"/>
                <a:gd name="T10" fmla="*/ 24549 w 24549"/>
                <a:gd name="T11" fmla="*/ 5779 h 21600"/>
                <a:gd name="T12" fmla="*/ 9843 w 24549"/>
                <a:gd name="T13" fmla="*/ 21600 h 21600"/>
                <a:gd name="T14" fmla="*/ 0 w 24549"/>
                <a:gd name="T15" fmla="*/ 0 h 21600"/>
                <a:gd name="T16" fmla="*/ 24549 w 24549"/>
                <a:gd name="T17" fmla="*/ 21600 h 21600"/>
              </a:gdLst>
              <a:ahLst/>
              <a:cxnLst>
                <a:cxn ang="0">
                  <a:pos x="T0" y="T1"/>
                </a:cxn>
                <a:cxn ang="0">
                  <a:pos x="T2" y="T3"/>
                </a:cxn>
                <a:cxn ang="0">
                  <a:pos x="T4" y="T5"/>
                </a:cxn>
                <a:cxn ang="0">
                  <a:pos x="T6" y="T7"/>
                </a:cxn>
                <a:cxn ang="0">
                  <a:pos x="T8" y="T9"/>
                </a:cxn>
                <a:cxn ang="0">
                  <a:pos x="T10" y="T11"/>
                </a:cxn>
                <a:cxn ang="0">
                  <a:pos x="T12" y="T13"/>
                </a:cxn>
              </a:cxnLst>
              <a:rect l="T14" t="T15" r="T16" b="T17"/>
              <a:pathLst>
                <a:path w="24549" h="21600" fill="none" extrusionOk="0">
                  <a:moveTo>
                    <a:pt x="0" y="2373"/>
                  </a:moveTo>
                  <a:cubicBezTo>
                    <a:pt x="3046" y="813"/>
                    <a:pt x="6420" y="-1"/>
                    <a:pt x="9843" y="0"/>
                  </a:cubicBezTo>
                  <a:cubicBezTo>
                    <a:pt x="15299" y="0"/>
                    <a:pt x="20553" y="2064"/>
                    <a:pt x="24549" y="5779"/>
                  </a:cubicBezTo>
                </a:path>
                <a:path w="24549" h="21600" stroke="0" extrusionOk="0">
                  <a:moveTo>
                    <a:pt x="0" y="2373"/>
                  </a:moveTo>
                  <a:cubicBezTo>
                    <a:pt x="3046" y="813"/>
                    <a:pt x="6420" y="-1"/>
                    <a:pt x="9843" y="0"/>
                  </a:cubicBezTo>
                  <a:cubicBezTo>
                    <a:pt x="15299" y="0"/>
                    <a:pt x="20553" y="2064"/>
                    <a:pt x="24549" y="5779"/>
                  </a:cubicBezTo>
                  <a:lnTo>
                    <a:pt x="9843" y="21600"/>
                  </a:lnTo>
                  <a:close/>
                </a:path>
              </a:pathLst>
            </a:custGeom>
            <a:gradFill rotWithShape="1">
              <a:gsLst>
                <a:gs pos="0">
                  <a:srgbClr val="BC000D"/>
                </a:gs>
                <a:gs pos="100000">
                  <a:srgbClr val="880009"/>
                </a:gs>
              </a:gsLst>
              <a:lin ang="18900000" scaled="1"/>
            </a:gradFill>
            <a:ln>
              <a:noFill/>
            </a:ln>
            <a:effectLst/>
            <a:extLst>
              <a:ext uri="{91240B29-F687-4F45-9708-019B960494DF}">
                <a14:hiddenLine xmlns:a14="http://schemas.microsoft.com/office/drawing/2010/main" w="9525" cap="flat" cmpd="sng">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7657" name="Arc 10"/>
            <p:cNvSpPr>
              <a:spLocks/>
            </p:cNvSpPr>
            <p:nvPr/>
          </p:nvSpPr>
          <p:spPr bwMode="auto">
            <a:xfrm rot="20601703" flipH="1">
              <a:off x="0" y="403"/>
              <a:ext cx="1796" cy="1302"/>
            </a:xfrm>
            <a:custGeom>
              <a:avLst/>
              <a:gdLst>
                <a:gd name="T0" fmla="*/ 8291 w 21600"/>
                <a:gd name="T1" fmla="*/ 0 h 30468"/>
                <a:gd name="T2" fmla="*/ 21600 w 21600"/>
                <a:gd name="T3" fmla="*/ 19945 h 30468"/>
                <a:gd name="T4" fmla="*/ 18863 w 21600"/>
                <a:gd name="T5" fmla="*/ 30468 h 30468"/>
                <a:gd name="T6" fmla="*/ 8291 w 21600"/>
                <a:gd name="T7" fmla="*/ 0 h 30468"/>
                <a:gd name="T8" fmla="*/ 21600 w 21600"/>
                <a:gd name="T9" fmla="*/ 19945 h 30468"/>
                <a:gd name="T10" fmla="*/ 18863 w 21600"/>
                <a:gd name="T11" fmla="*/ 30468 h 30468"/>
                <a:gd name="T12" fmla="*/ 0 w 21600"/>
                <a:gd name="T13" fmla="*/ 19945 h 30468"/>
                <a:gd name="T14" fmla="*/ 0 w 21600"/>
                <a:gd name="T15" fmla="*/ 0 h 30468"/>
                <a:gd name="T16" fmla="*/ 21600 w 21600"/>
                <a:gd name="T17" fmla="*/ 30468 h 30468"/>
              </a:gdLst>
              <a:ahLst/>
              <a:cxnLst>
                <a:cxn ang="0">
                  <a:pos x="T0" y="T1"/>
                </a:cxn>
                <a:cxn ang="0">
                  <a:pos x="T2" y="T3"/>
                </a:cxn>
                <a:cxn ang="0">
                  <a:pos x="T4" y="T5"/>
                </a:cxn>
                <a:cxn ang="0">
                  <a:pos x="T6" y="T7"/>
                </a:cxn>
                <a:cxn ang="0">
                  <a:pos x="T8" y="T9"/>
                </a:cxn>
                <a:cxn ang="0">
                  <a:pos x="T10" y="T11"/>
                </a:cxn>
                <a:cxn ang="0">
                  <a:pos x="T12" y="T13"/>
                </a:cxn>
              </a:cxnLst>
              <a:rect l="T14" t="T15" r="T16" b="T17"/>
              <a:pathLst>
                <a:path w="21600" h="30468" fill="none" extrusionOk="0">
                  <a:moveTo>
                    <a:pt x="8291" y="0"/>
                  </a:moveTo>
                  <a:cubicBezTo>
                    <a:pt x="16349" y="3349"/>
                    <a:pt x="21600" y="11218"/>
                    <a:pt x="21600" y="19945"/>
                  </a:cubicBezTo>
                  <a:cubicBezTo>
                    <a:pt x="21600" y="23628"/>
                    <a:pt x="20657" y="27251"/>
                    <a:pt x="18863" y="30468"/>
                  </a:cubicBezTo>
                </a:path>
                <a:path w="21600" h="30468" stroke="0" extrusionOk="0">
                  <a:moveTo>
                    <a:pt x="8291" y="0"/>
                  </a:moveTo>
                  <a:cubicBezTo>
                    <a:pt x="16349" y="3349"/>
                    <a:pt x="21600" y="11218"/>
                    <a:pt x="21600" y="19945"/>
                  </a:cubicBezTo>
                  <a:cubicBezTo>
                    <a:pt x="21600" y="23628"/>
                    <a:pt x="20657" y="27251"/>
                    <a:pt x="18863" y="30468"/>
                  </a:cubicBezTo>
                  <a:lnTo>
                    <a:pt x="0" y="19945"/>
                  </a:lnTo>
                  <a:close/>
                </a:path>
              </a:pathLst>
            </a:custGeom>
            <a:gradFill rotWithShape="1">
              <a:gsLst>
                <a:gs pos="0">
                  <a:srgbClr val="3A0004"/>
                </a:gs>
                <a:gs pos="100000">
                  <a:srgbClr val="1B0002"/>
                </a:gs>
              </a:gsLst>
              <a:lin ang="18900000" scaled="1"/>
            </a:gradFill>
            <a:ln>
              <a:noFill/>
            </a:ln>
            <a:effectLst/>
            <a:extLst>
              <a:ext uri="{91240B29-F687-4F45-9708-019B960494DF}">
                <a14:hiddenLine xmlns:a14="http://schemas.microsoft.com/office/drawing/2010/main" w="9525" cap="flat" cmpd="sng">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7658" name="Freeform 11"/>
            <p:cNvSpPr>
              <a:spLocks/>
            </p:cNvSpPr>
            <p:nvPr/>
          </p:nvSpPr>
          <p:spPr bwMode="auto">
            <a:xfrm>
              <a:off x="2578" y="972"/>
              <a:ext cx="1105" cy="1120"/>
            </a:xfrm>
            <a:custGeom>
              <a:avLst/>
              <a:gdLst>
                <a:gd name="T0" fmla="*/ 9 w 1105"/>
                <a:gd name="T1" fmla="*/ 888 h 1120"/>
                <a:gd name="T2" fmla="*/ 1105 w 1105"/>
                <a:gd name="T3" fmla="*/ 0 h 1120"/>
                <a:gd name="T4" fmla="*/ 1081 w 1105"/>
                <a:gd name="T5" fmla="*/ 256 h 1120"/>
                <a:gd name="T6" fmla="*/ 705 w 1105"/>
                <a:gd name="T7" fmla="*/ 704 h 1120"/>
                <a:gd name="T8" fmla="*/ 17 w 1105"/>
                <a:gd name="T9" fmla="*/ 1120 h 1120"/>
                <a:gd name="T10" fmla="*/ 9 w 1105"/>
                <a:gd name="T11" fmla="*/ 888 h 1120"/>
                <a:gd name="T12" fmla="*/ 0 w 1105"/>
                <a:gd name="T13" fmla="*/ 0 h 1120"/>
                <a:gd name="T14" fmla="*/ 1105 w 1105"/>
                <a:gd name="T15" fmla="*/ 1120 h 1120"/>
              </a:gdLst>
              <a:ahLst/>
              <a:cxnLst>
                <a:cxn ang="0">
                  <a:pos x="T0" y="T1"/>
                </a:cxn>
                <a:cxn ang="0">
                  <a:pos x="T2" y="T3"/>
                </a:cxn>
                <a:cxn ang="0">
                  <a:pos x="T4" y="T5"/>
                </a:cxn>
                <a:cxn ang="0">
                  <a:pos x="T6" y="T7"/>
                </a:cxn>
                <a:cxn ang="0">
                  <a:pos x="T8" y="T9"/>
                </a:cxn>
                <a:cxn ang="0">
                  <a:pos x="T10" y="T11"/>
                </a:cxn>
              </a:cxnLst>
              <a:rect l="T12" t="T13" r="T14" b="T15"/>
              <a:pathLst>
                <a:path w="1105" h="1120">
                  <a:moveTo>
                    <a:pt x="9" y="888"/>
                  </a:moveTo>
                  <a:lnTo>
                    <a:pt x="1105" y="0"/>
                  </a:lnTo>
                  <a:lnTo>
                    <a:pt x="1081" y="256"/>
                  </a:lnTo>
                  <a:cubicBezTo>
                    <a:pt x="1014" y="373"/>
                    <a:pt x="882" y="560"/>
                    <a:pt x="705" y="704"/>
                  </a:cubicBezTo>
                  <a:cubicBezTo>
                    <a:pt x="528" y="848"/>
                    <a:pt x="133" y="1089"/>
                    <a:pt x="17" y="1120"/>
                  </a:cubicBezTo>
                  <a:cubicBezTo>
                    <a:pt x="0" y="1038"/>
                    <a:pt x="9" y="888"/>
                    <a:pt x="9" y="888"/>
                  </a:cubicBezTo>
                  <a:close/>
                </a:path>
              </a:pathLst>
            </a:custGeom>
            <a:gradFill rotWithShape="0">
              <a:gsLst>
                <a:gs pos="0">
                  <a:srgbClr val="CDD7DB"/>
                </a:gs>
                <a:gs pos="100000">
                  <a:srgbClr val="90A8B0"/>
                </a:gs>
              </a:gsLst>
              <a:lin ang="0" scaled="1"/>
            </a:gradFill>
            <a:ln>
              <a:noFill/>
            </a:ln>
            <a:effectLst/>
            <a:extLst>
              <a:ext uri="{91240B29-F687-4F45-9708-019B960494DF}">
                <a14:hiddenLine xmlns:a14="http://schemas.microsoft.com/office/drawing/2010/main" w="9525" cap="flat" cmpd="sng">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27659" name="Arc 12"/>
            <p:cNvSpPr>
              <a:spLocks/>
            </p:cNvSpPr>
            <p:nvPr/>
          </p:nvSpPr>
          <p:spPr bwMode="auto">
            <a:xfrm rot="20539204">
              <a:off x="1976" y="587"/>
              <a:ext cx="1719" cy="1171"/>
            </a:xfrm>
            <a:custGeom>
              <a:avLst/>
              <a:gdLst>
                <a:gd name="T0" fmla="*/ 18016 w 18016"/>
                <a:gd name="T1" fmla="*/ 11915 h 21282"/>
                <a:gd name="T2" fmla="*/ 3694 w 18016"/>
                <a:gd name="T3" fmla="*/ 21281 h 21282"/>
                <a:gd name="T4" fmla="*/ 18016 w 18016"/>
                <a:gd name="T5" fmla="*/ 11915 h 21282"/>
                <a:gd name="T6" fmla="*/ 3694 w 18016"/>
                <a:gd name="T7" fmla="*/ 21281 h 21282"/>
                <a:gd name="T8" fmla="*/ 0 w 18016"/>
                <a:gd name="T9" fmla="*/ 0 h 21282"/>
                <a:gd name="T10" fmla="*/ 0 w 18016"/>
                <a:gd name="T11" fmla="*/ 0 h 21282"/>
                <a:gd name="T12" fmla="*/ 18016 w 18016"/>
                <a:gd name="T13" fmla="*/ 21282 h 21282"/>
              </a:gdLst>
              <a:ahLst/>
              <a:cxnLst>
                <a:cxn ang="0">
                  <a:pos x="T0" y="T1"/>
                </a:cxn>
                <a:cxn ang="0">
                  <a:pos x="T2" y="T3"/>
                </a:cxn>
                <a:cxn ang="0">
                  <a:pos x="T4" y="T5"/>
                </a:cxn>
                <a:cxn ang="0">
                  <a:pos x="T6" y="T7"/>
                </a:cxn>
                <a:cxn ang="0">
                  <a:pos x="T8" y="T9"/>
                </a:cxn>
              </a:cxnLst>
              <a:rect l="T10" t="T11" r="T12" b="T13"/>
              <a:pathLst>
                <a:path w="18016" h="21282" fill="none" extrusionOk="0">
                  <a:moveTo>
                    <a:pt x="18016" y="11915"/>
                  </a:moveTo>
                  <a:cubicBezTo>
                    <a:pt x="14735" y="16875"/>
                    <a:pt x="9554" y="20264"/>
                    <a:pt x="3694" y="21281"/>
                  </a:cubicBezTo>
                </a:path>
                <a:path w="18016" h="21282" stroke="0" extrusionOk="0">
                  <a:moveTo>
                    <a:pt x="18016" y="11915"/>
                  </a:moveTo>
                  <a:cubicBezTo>
                    <a:pt x="14735" y="16875"/>
                    <a:pt x="9554" y="20264"/>
                    <a:pt x="3694" y="21281"/>
                  </a:cubicBezTo>
                  <a:lnTo>
                    <a:pt x="0" y="0"/>
                  </a:lnTo>
                  <a:close/>
                </a:path>
              </a:pathLst>
            </a:custGeom>
            <a:gradFill rotWithShape="1">
              <a:gsLst>
                <a:gs pos="0">
                  <a:srgbClr val="434E51"/>
                </a:gs>
                <a:gs pos="100000">
                  <a:srgbClr val="90A8B0"/>
                </a:gs>
              </a:gsLst>
              <a:lin ang="18900000" scaled="1"/>
            </a:gradFill>
            <a:ln>
              <a:noFill/>
            </a:ln>
            <a:effectLst/>
            <a:extLst>
              <a:ext uri="{91240B29-F687-4F45-9708-019B960494DF}">
                <a14:hiddenLine xmlns:a14="http://schemas.microsoft.com/office/drawing/2010/main" w="9525" cap="flat" cmpd="sng">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7660" name="Freeform 13"/>
            <p:cNvSpPr>
              <a:spLocks/>
            </p:cNvSpPr>
            <p:nvPr/>
          </p:nvSpPr>
          <p:spPr bwMode="auto">
            <a:xfrm>
              <a:off x="1955" y="1186"/>
              <a:ext cx="648" cy="928"/>
            </a:xfrm>
            <a:custGeom>
              <a:avLst/>
              <a:gdLst>
                <a:gd name="T0" fmla="*/ 648 w 648"/>
                <a:gd name="T1" fmla="*/ 632 h 928"/>
                <a:gd name="T2" fmla="*/ 648 w 648"/>
                <a:gd name="T3" fmla="*/ 928 h 928"/>
                <a:gd name="T4" fmla="*/ 0 w 648"/>
                <a:gd name="T5" fmla="*/ 64 h 928"/>
                <a:gd name="T6" fmla="*/ 96 w 648"/>
                <a:gd name="T7" fmla="*/ 0 h 928"/>
                <a:gd name="T8" fmla="*/ 648 w 648"/>
                <a:gd name="T9" fmla="*/ 632 h 928"/>
                <a:gd name="T10" fmla="*/ 0 w 648"/>
                <a:gd name="T11" fmla="*/ 0 h 928"/>
                <a:gd name="T12" fmla="*/ 648 w 648"/>
                <a:gd name="T13" fmla="*/ 928 h 928"/>
              </a:gdLst>
              <a:ahLst/>
              <a:cxnLst>
                <a:cxn ang="0">
                  <a:pos x="T0" y="T1"/>
                </a:cxn>
                <a:cxn ang="0">
                  <a:pos x="T2" y="T3"/>
                </a:cxn>
                <a:cxn ang="0">
                  <a:pos x="T4" y="T5"/>
                </a:cxn>
                <a:cxn ang="0">
                  <a:pos x="T6" y="T7"/>
                </a:cxn>
                <a:cxn ang="0">
                  <a:pos x="T8" y="T9"/>
                </a:cxn>
              </a:cxnLst>
              <a:rect l="T10" t="T11" r="T12" b="T13"/>
              <a:pathLst>
                <a:path w="648" h="928">
                  <a:moveTo>
                    <a:pt x="648" y="632"/>
                  </a:moveTo>
                  <a:lnTo>
                    <a:pt x="648" y="928"/>
                  </a:lnTo>
                  <a:lnTo>
                    <a:pt x="0" y="64"/>
                  </a:lnTo>
                  <a:lnTo>
                    <a:pt x="96" y="0"/>
                  </a:lnTo>
                  <a:lnTo>
                    <a:pt x="648" y="632"/>
                  </a:lnTo>
                  <a:close/>
                </a:path>
              </a:pathLst>
            </a:custGeom>
            <a:gradFill rotWithShape="1">
              <a:gsLst>
                <a:gs pos="0">
                  <a:srgbClr val="CDD7DB"/>
                </a:gs>
                <a:gs pos="100000">
                  <a:srgbClr val="90A8B0"/>
                </a:gs>
              </a:gsLst>
              <a:lin ang="18900000" scaled="1"/>
            </a:gradFill>
            <a:ln>
              <a:noFill/>
            </a:ln>
            <a:effectLst/>
            <a:extLst>
              <a:ext uri="{91240B29-F687-4F45-9708-019B960494DF}">
                <a14:hiddenLine xmlns:a14="http://schemas.microsoft.com/office/drawing/2010/main" w="9525" cap="flat" cmpd="sng">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27661" name="Oval 14"/>
            <p:cNvSpPr>
              <a:spLocks noChangeArrowheads="1"/>
            </p:cNvSpPr>
            <p:nvPr/>
          </p:nvSpPr>
          <p:spPr bwMode="auto">
            <a:xfrm rot="20601702">
              <a:off x="982" y="520"/>
              <a:ext cx="1698" cy="844"/>
            </a:xfrm>
            <a:prstGeom prst="ellipse">
              <a:avLst/>
            </a:prstGeom>
            <a:gradFill rotWithShape="0">
              <a:gsLst>
                <a:gs pos="0">
                  <a:srgbClr val="C1C1C1"/>
                </a:gs>
                <a:gs pos="50000">
                  <a:srgbClr val="000000"/>
                </a:gs>
                <a:gs pos="100000">
                  <a:srgbClr val="C1C1C1"/>
                </a:gs>
              </a:gsLst>
              <a:lin ang="0" scaled="1"/>
            </a:gradFill>
            <a:ln>
              <a:noFill/>
            </a:ln>
            <a:effectLst/>
            <a:extLst>
              <a:ext uri="{91240B29-F687-4F45-9708-019B960494DF}">
                <a14:hiddenLine xmlns:a14="http://schemas.microsoft.com/office/drawing/2010/main" w="9525" cap="flat" cmpd="sng">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27662" name="Text Box 15"/>
            <p:cNvSpPr txBox="1">
              <a:spLocks noChangeArrowheads="1"/>
            </p:cNvSpPr>
            <p:nvPr/>
          </p:nvSpPr>
          <p:spPr bwMode="auto">
            <a:xfrm>
              <a:off x="306" y="999"/>
              <a:ext cx="59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r>
                <a:rPr lang="zh-CN" altLang="en-US" sz="1400" b="0">
                  <a:solidFill>
                    <a:srgbClr val="FEFEFE"/>
                  </a:solidFill>
                  <a:ea typeface="宋体" pitchFamily="2" charset="-122"/>
                </a:rPr>
                <a:t>文字</a:t>
              </a:r>
              <a:r>
                <a:rPr lang="en-US" altLang="zh-CN" sz="1400" b="0">
                  <a:solidFill>
                    <a:srgbClr val="FEFEFE"/>
                  </a:solidFill>
                  <a:ea typeface="宋体" pitchFamily="2" charset="-122"/>
                </a:rPr>
                <a:t>1</a:t>
              </a:r>
            </a:p>
          </p:txBody>
        </p:sp>
        <p:sp>
          <p:nvSpPr>
            <p:cNvPr id="27663" name="Text Box 16"/>
            <p:cNvSpPr txBox="1">
              <a:spLocks noChangeArrowheads="1"/>
            </p:cNvSpPr>
            <p:nvPr/>
          </p:nvSpPr>
          <p:spPr bwMode="auto">
            <a:xfrm>
              <a:off x="1507" y="234"/>
              <a:ext cx="59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r>
                <a:rPr lang="zh-CN" altLang="en-US" sz="1400" b="0">
                  <a:solidFill>
                    <a:srgbClr val="FEFEFE"/>
                  </a:solidFill>
                  <a:ea typeface="宋体" pitchFamily="2" charset="-122"/>
                </a:rPr>
                <a:t>文字</a:t>
              </a:r>
              <a:r>
                <a:rPr lang="en-US" altLang="zh-CN" sz="1400" b="0">
                  <a:solidFill>
                    <a:srgbClr val="FEFEFE"/>
                  </a:solidFill>
                  <a:ea typeface="宋体" pitchFamily="2" charset="-122"/>
                </a:rPr>
                <a:t>2</a:t>
              </a:r>
            </a:p>
          </p:txBody>
        </p:sp>
        <p:sp>
          <p:nvSpPr>
            <p:cNvPr id="27664" name="Text Box 17"/>
            <p:cNvSpPr txBox="1">
              <a:spLocks noChangeArrowheads="1"/>
            </p:cNvSpPr>
            <p:nvPr/>
          </p:nvSpPr>
          <p:spPr bwMode="auto">
            <a:xfrm>
              <a:off x="2658" y="424"/>
              <a:ext cx="59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r>
                <a:rPr lang="zh-CN" altLang="en-US" sz="1400" b="0">
                  <a:solidFill>
                    <a:srgbClr val="FEFEFE"/>
                  </a:solidFill>
                  <a:ea typeface="宋体" pitchFamily="2" charset="-122"/>
                </a:rPr>
                <a:t>文字</a:t>
              </a:r>
              <a:r>
                <a:rPr lang="en-US" altLang="zh-CN" sz="1400" b="0">
                  <a:solidFill>
                    <a:srgbClr val="FEFEFE"/>
                  </a:solidFill>
                  <a:ea typeface="宋体" pitchFamily="2" charset="-122"/>
                </a:rPr>
                <a:t>3</a:t>
              </a:r>
            </a:p>
          </p:txBody>
        </p:sp>
        <p:sp>
          <p:nvSpPr>
            <p:cNvPr id="27665" name="Text Box 18"/>
            <p:cNvSpPr txBox="1">
              <a:spLocks noChangeArrowheads="1"/>
            </p:cNvSpPr>
            <p:nvPr/>
          </p:nvSpPr>
          <p:spPr bwMode="auto">
            <a:xfrm>
              <a:off x="2465" y="1192"/>
              <a:ext cx="59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r>
                <a:rPr lang="zh-CN" altLang="en-US" sz="1400" b="0">
                  <a:solidFill>
                    <a:srgbClr val="FEFEFE"/>
                  </a:solidFill>
                  <a:ea typeface="宋体" pitchFamily="2" charset="-122"/>
                </a:rPr>
                <a:t>文字</a:t>
              </a:r>
              <a:r>
                <a:rPr lang="en-US" altLang="zh-CN" sz="1400" b="0">
                  <a:solidFill>
                    <a:srgbClr val="FEFEFE"/>
                  </a:solidFill>
                  <a:ea typeface="宋体" pitchFamily="2" charset="-122"/>
                </a:rPr>
                <a:t>4</a:t>
              </a:r>
            </a:p>
          </p:txBody>
        </p:sp>
        <p:sp>
          <p:nvSpPr>
            <p:cNvPr id="27666" name="Text Box 19"/>
            <p:cNvSpPr txBox="1">
              <a:spLocks noChangeArrowheads="1"/>
            </p:cNvSpPr>
            <p:nvPr/>
          </p:nvSpPr>
          <p:spPr bwMode="auto">
            <a:xfrm>
              <a:off x="1074" y="1624"/>
              <a:ext cx="59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r>
                <a:rPr lang="zh-CN" altLang="en-US" sz="1400" b="0">
                  <a:solidFill>
                    <a:srgbClr val="FEFEFE"/>
                  </a:solidFill>
                  <a:ea typeface="宋体" pitchFamily="2" charset="-122"/>
                </a:rPr>
                <a:t>文字</a:t>
              </a:r>
              <a:r>
                <a:rPr lang="en-US" altLang="zh-CN" sz="1400" b="0">
                  <a:solidFill>
                    <a:srgbClr val="FEFEFE"/>
                  </a:solidFill>
                  <a:ea typeface="宋体" pitchFamily="2" charset="-122"/>
                </a:rPr>
                <a:t>5</a:t>
              </a:r>
            </a:p>
          </p:txBody>
        </p:sp>
        <p:sp>
          <p:nvSpPr>
            <p:cNvPr id="27667" name="Freeform 20"/>
            <p:cNvSpPr>
              <a:spLocks/>
            </p:cNvSpPr>
            <p:nvPr/>
          </p:nvSpPr>
          <p:spPr bwMode="auto">
            <a:xfrm>
              <a:off x="1904" y="1322"/>
              <a:ext cx="544" cy="680"/>
            </a:xfrm>
            <a:custGeom>
              <a:avLst/>
              <a:gdLst>
                <a:gd name="T0" fmla="*/ 0 w 544"/>
                <a:gd name="T1" fmla="*/ 16 h 680"/>
                <a:gd name="T2" fmla="*/ 256 w 544"/>
                <a:gd name="T3" fmla="*/ 528 h 680"/>
                <a:gd name="T4" fmla="*/ 264 w 544"/>
                <a:gd name="T5" fmla="*/ 680 h 680"/>
                <a:gd name="T6" fmla="*/ 448 w 544"/>
                <a:gd name="T7" fmla="*/ 624 h 680"/>
                <a:gd name="T8" fmla="*/ 544 w 544"/>
                <a:gd name="T9" fmla="*/ 576 h 680"/>
                <a:gd name="T10" fmla="*/ 112 w 544"/>
                <a:gd name="T11" fmla="*/ 0 h 680"/>
                <a:gd name="T12" fmla="*/ 0 w 544"/>
                <a:gd name="T13" fmla="*/ 16 h 680"/>
                <a:gd name="T14" fmla="*/ 0 w 544"/>
                <a:gd name="T15" fmla="*/ 0 h 680"/>
                <a:gd name="T16" fmla="*/ 544 w 544"/>
                <a:gd name="T17" fmla="*/ 680 h 680"/>
              </a:gdLst>
              <a:ahLst/>
              <a:cxnLst>
                <a:cxn ang="0">
                  <a:pos x="T0" y="T1"/>
                </a:cxn>
                <a:cxn ang="0">
                  <a:pos x="T2" y="T3"/>
                </a:cxn>
                <a:cxn ang="0">
                  <a:pos x="T4" y="T5"/>
                </a:cxn>
                <a:cxn ang="0">
                  <a:pos x="T6" y="T7"/>
                </a:cxn>
                <a:cxn ang="0">
                  <a:pos x="T8" y="T9"/>
                </a:cxn>
                <a:cxn ang="0">
                  <a:pos x="T10" y="T11"/>
                </a:cxn>
                <a:cxn ang="0">
                  <a:pos x="T12" y="T13"/>
                </a:cxn>
              </a:cxnLst>
              <a:rect l="T14" t="T15" r="T16" b="T17"/>
              <a:pathLst>
                <a:path w="544" h="680">
                  <a:moveTo>
                    <a:pt x="0" y="16"/>
                  </a:moveTo>
                  <a:lnTo>
                    <a:pt x="256" y="528"/>
                  </a:lnTo>
                  <a:lnTo>
                    <a:pt x="264" y="680"/>
                  </a:lnTo>
                  <a:lnTo>
                    <a:pt x="448" y="624"/>
                  </a:lnTo>
                  <a:lnTo>
                    <a:pt x="544" y="576"/>
                  </a:lnTo>
                  <a:lnTo>
                    <a:pt x="112" y="0"/>
                  </a:lnTo>
                  <a:lnTo>
                    <a:pt x="0" y="16"/>
                  </a:lnTo>
                  <a:close/>
                </a:path>
              </a:pathLst>
            </a:custGeom>
            <a:solidFill>
              <a:srgbClr val="702424">
                <a:alpha val="50000"/>
              </a:srgbClr>
            </a:solidFill>
            <a:ln>
              <a:noFill/>
            </a:ln>
            <a:effectLst/>
            <a:extLst>
              <a:ext uri="{91240B29-F687-4F45-9708-019B960494DF}">
                <a14:hiddenLine xmlns:a14="http://schemas.microsoft.com/office/drawing/2010/main" w="9525" cap="flat" cmpd="sng">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7668" name="Oval 21"/>
            <p:cNvSpPr>
              <a:spLocks noChangeArrowheads="1"/>
            </p:cNvSpPr>
            <p:nvPr/>
          </p:nvSpPr>
          <p:spPr bwMode="auto">
            <a:xfrm rot="20601702">
              <a:off x="1046" y="679"/>
              <a:ext cx="1629" cy="687"/>
            </a:xfrm>
            <a:prstGeom prst="ellipse">
              <a:avLst/>
            </a:prstGeom>
            <a:solidFill>
              <a:srgbClr val="FFFFFF"/>
            </a:solidFill>
            <a:ln>
              <a:noFill/>
            </a:ln>
            <a:effectLst/>
            <a:extLst>
              <a:ext uri="{91240B29-F687-4F45-9708-019B960494DF}">
                <a14:hiddenLine xmlns:a14="http://schemas.microsoft.com/office/drawing/2010/main" w="9525" cap="flat" cmpd="sng">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grpSp>
      <p:sp>
        <p:nvSpPr>
          <p:cNvPr id="27669" name="Text Box 22"/>
          <p:cNvSpPr txBox="1">
            <a:spLocks noChangeArrowheads="1"/>
          </p:cNvSpPr>
          <p:nvPr/>
        </p:nvSpPr>
        <p:spPr bwMode="auto">
          <a:xfrm>
            <a:off x="5884863" y="1582738"/>
            <a:ext cx="2116137"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r>
              <a:rPr lang="en-US" altLang="zh-CN" sz="1400" b="0">
                <a:solidFill>
                  <a:srgbClr val="333333"/>
                </a:solidFill>
                <a:ea typeface="宋体" pitchFamily="2" charset="-122"/>
              </a:rPr>
              <a:t>Add</a:t>
            </a:r>
            <a:r>
              <a:rPr lang="zh-CN" altLang="en-US" sz="1400" b="0">
                <a:solidFill>
                  <a:srgbClr val="333333"/>
                </a:solidFill>
                <a:ea typeface="宋体" pitchFamily="2" charset="-122"/>
              </a:rPr>
              <a:t>在此处添加文字</a:t>
            </a:r>
          </a:p>
        </p:txBody>
      </p:sp>
      <p:cxnSp>
        <p:nvCxnSpPr>
          <p:cNvPr id="27670" name="AutoShape 23"/>
          <p:cNvCxnSpPr>
            <a:cxnSpLocks noChangeShapeType="1"/>
          </p:cNvCxnSpPr>
          <p:nvPr/>
        </p:nvCxnSpPr>
        <p:spPr bwMode="auto">
          <a:xfrm rot="10800000" flipV="1">
            <a:off x="5692775" y="1700213"/>
            <a:ext cx="192088" cy="295275"/>
          </a:xfrm>
          <a:prstGeom prst="bentConnector2">
            <a:avLst/>
          </a:prstGeom>
          <a:noFill/>
          <a:ln w="9525" cap="flat" cmpd="sng">
            <a:solidFill>
              <a:srgbClr val="292929"/>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7671" name="Text Box 24"/>
          <p:cNvSpPr txBox="1">
            <a:spLocks noChangeArrowheads="1"/>
          </p:cNvSpPr>
          <p:nvPr/>
        </p:nvSpPr>
        <p:spPr bwMode="auto">
          <a:xfrm>
            <a:off x="533400" y="2290763"/>
            <a:ext cx="1960563"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algn="r"/>
            <a:r>
              <a:rPr lang="en-US" altLang="zh-CN" sz="1400" b="0">
                <a:solidFill>
                  <a:srgbClr val="333333"/>
                </a:solidFill>
                <a:ea typeface="宋体" pitchFamily="2" charset="-122"/>
              </a:rPr>
              <a:t>Add</a:t>
            </a:r>
            <a:r>
              <a:rPr lang="zh-CN" altLang="en-US" sz="1400" b="0">
                <a:solidFill>
                  <a:srgbClr val="333333"/>
                </a:solidFill>
                <a:ea typeface="宋体" pitchFamily="2" charset="-122"/>
              </a:rPr>
              <a:t>在此处添加文字</a:t>
            </a:r>
          </a:p>
        </p:txBody>
      </p:sp>
      <p:cxnSp>
        <p:nvCxnSpPr>
          <p:cNvPr id="27672" name="AutoShape 25"/>
          <p:cNvCxnSpPr>
            <a:cxnSpLocks noChangeShapeType="1"/>
          </p:cNvCxnSpPr>
          <p:nvPr/>
        </p:nvCxnSpPr>
        <p:spPr bwMode="auto">
          <a:xfrm>
            <a:off x="2493963" y="2408238"/>
            <a:ext cx="179387" cy="295275"/>
          </a:xfrm>
          <a:prstGeom prst="bentConnector2">
            <a:avLst/>
          </a:prstGeom>
          <a:noFill/>
          <a:ln w="9525" cap="flat" cmpd="sng">
            <a:solidFill>
              <a:srgbClr val="292929"/>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7673" name="Text Box 26"/>
          <p:cNvSpPr txBox="1">
            <a:spLocks noChangeArrowheads="1"/>
          </p:cNvSpPr>
          <p:nvPr/>
        </p:nvSpPr>
        <p:spPr bwMode="auto">
          <a:xfrm>
            <a:off x="1981200" y="1524000"/>
            <a:ext cx="1941513"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algn="r"/>
            <a:r>
              <a:rPr lang="en-US" altLang="zh-CN" sz="1400" b="0">
                <a:solidFill>
                  <a:srgbClr val="333333"/>
                </a:solidFill>
                <a:ea typeface="宋体" pitchFamily="2" charset="-122"/>
              </a:rPr>
              <a:t>Add</a:t>
            </a:r>
            <a:r>
              <a:rPr lang="zh-CN" altLang="en-US" sz="1400" b="0">
                <a:solidFill>
                  <a:srgbClr val="333333"/>
                </a:solidFill>
                <a:ea typeface="宋体" pitchFamily="2" charset="-122"/>
              </a:rPr>
              <a:t>在此处添加文字</a:t>
            </a:r>
          </a:p>
        </p:txBody>
      </p:sp>
      <p:cxnSp>
        <p:nvCxnSpPr>
          <p:cNvPr id="27674" name="AutoShape 27"/>
          <p:cNvCxnSpPr>
            <a:cxnSpLocks noChangeShapeType="1"/>
          </p:cNvCxnSpPr>
          <p:nvPr/>
        </p:nvCxnSpPr>
        <p:spPr bwMode="auto">
          <a:xfrm>
            <a:off x="3922713" y="1641475"/>
            <a:ext cx="177800" cy="295275"/>
          </a:xfrm>
          <a:prstGeom prst="bentConnector2">
            <a:avLst/>
          </a:prstGeom>
          <a:noFill/>
          <a:ln w="9525" cap="flat" cmpd="sng">
            <a:solidFill>
              <a:srgbClr val="292929"/>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7675" name="Text Box 28"/>
          <p:cNvSpPr txBox="1">
            <a:spLocks noChangeArrowheads="1"/>
          </p:cNvSpPr>
          <p:nvPr/>
        </p:nvSpPr>
        <p:spPr bwMode="auto">
          <a:xfrm>
            <a:off x="6421438" y="3527425"/>
            <a:ext cx="211455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r>
              <a:rPr lang="en-US" altLang="zh-CN" sz="1400" b="0">
                <a:solidFill>
                  <a:srgbClr val="333333"/>
                </a:solidFill>
                <a:ea typeface="宋体" pitchFamily="2" charset="-122"/>
              </a:rPr>
              <a:t>Add</a:t>
            </a:r>
            <a:r>
              <a:rPr lang="zh-CN" altLang="en-US" sz="1400" b="0">
                <a:solidFill>
                  <a:srgbClr val="333333"/>
                </a:solidFill>
                <a:ea typeface="宋体" pitchFamily="2" charset="-122"/>
              </a:rPr>
              <a:t>在此处添加文字</a:t>
            </a:r>
          </a:p>
        </p:txBody>
      </p:sp>
      <p:cxnSp>
        <p:nvCxnSpPr>
          <p:cNvPr id="27676" name="AutoShape 29"/>
          <p:cNvCxnSpPr>
            <a:cxnSpLocks noChangeShapeType="1"/>
          </p:cNvCxnSpPr>
          <p:nvPr/>
        </p:nvCxnSpPr>
        <p:spPr bwMode="auto">
          <a:xfrm rot="10800000">
            <a:off x="5884863" y="3233738"/>
            <a:ext cx="492125" cy="471487"/>
          </a:xfrm>
          <a:prstGeom prst="bentConnector3">
            <a:avLst>
              <a:gd name="adj1" fmla="val 51259"/>
            </a:avLst>
          </a:prstGeom>
          <a:noFill/>
          <a:ln w="9525" cap="flat" cmpd="sng">
            <a:solidFill>
              <a:srgbClr val="292929"/>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7677" name="Text Box 30"/>
          <p:cNvSpPr txBox="1">
            <a:spLocks noChangeArrowheads="1"/>
          </p:cNvSpPr>
          <p:nvPr/>
        </p:nvSpPr>
        <p:spPr bwMode="auto">
          <a:xfrm>
            <a:off x="838200" y="4106863"/>
            <a:ext cx="1828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algn="r"/>
            <a:r>
              <a:rPr lang="en-US" altLang="zh-CN" sz="1400" b="0">
                <a:solidFill>
                  <a:srgbClr val="333333"/>
                </a:solidFill>
                <a:ea typeface="宋体" pitchFamily="2" charset="-122"/>
              </a:rPr>
              <a:t>Add</a:t>
            </a:r>
            <a:r>
              <a:rPr lang="zh-CN" altLang="en-US" sz="1400" b="0">
                <a:solidFill>
                  <a:srgbClr val="333333"/>
                </a:solidFill>
                <a:ea typeface="宋体" pitchFamily="2" charset="-122"/>
              </a:rPr>
              <a:t>在此处添加文字</a:t>
            </a:r>
          </a:p>
        </p:txBody>
      </p:sp>
      <p:cxnSp>
        <p:nvCxnSpPr>
          <p:cNvPr id="27678" name="AutoShape 31"/>
          <p:cNvCxnSpPr>
            <a:cxnSpLocks noChangeShapeType="1"/>
            <a:stCxn id="27677" idx="3"/>
          </p:cNvCxnSpPr>
          <p:nvPr/>
        </p:nvCxnSpPr>
        <p:spPr bwMode="auto">
          <a:xfrm flipV="1">
            <a:off x="2667000" y="3902075"/>
            <a:ext cx="1062038" cy="357188"/>
          </a:xfrm>
          <a:prstGeom prst="bentConnector2">
            <a:avLst/>
          </a:prstGeom>
          <a:noFill/>
          <a:ln w="9525" cap="flat" cmpd="sng">
            <a:solidFill>
              <a:srgbClr val="292929"/>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27679" name="Group 31"/>
          <p:cNvGrpSpPr>
            <a:grpSpLocks/>
          </p:cNvGrpSpPr>
          <p:nvPr/>
        </p:nvGrpSpPr>
        <p:grpSpPr bwMode="auto">
          <a:xfrm>
            <a:off x="1295400" y="4564063"/>
            <a:ext cx="6359525" cy="1708150"/>
            <a:chOff x="0" y="0"/>
            <a:chExt cx="4006" cy="1076"/>
          </a:xfrm>
        </p:grpSpPr>
        <p:grpSp>
          <p:nvGrpSpPr>
            <p:cNvPr id="27680" name="Group 32"/>
            <p:cNvGrpSpPr>
              <a:grpSpLocks/>
            </p:cNvGrpSpPr>
            <p:nvPr/>
          </p:nvGrpSpPr>
          <p:grpSpPr bwMode="auto">
            <a:xfrm>
              <a:off x="0" y="149"/>
              <a:ext cx="4006" cy="927"/>
              <a:chOff x="0" y="0"/>
              <a:chExt cx="4006" cy="927"/>
            </a:xfrm>
          </p:grpSpPr>
          <p:sp>
            <p:nvSpPr>
              <p:cNvPr id="27681" name="AutoShape 34"/>
              <p:cNvSpPr>
                <a:spLocks noChangeArrowheads="1"/>
              </p:cNvSpPr>
              <p:nvPr/>
            </p:nvSpPr>
            <p:spPr bwMode="auto">
              <a:xfrm>
                <a:off x="0" y="271"/>
                <a:ext cx="1330" cy="656"/>
              </a:xfrm>
              <a:prstGeom prst="bevel">
                <a:avLst>
                  <a:gd name="adj" fmla="val 1648"/>
                </a:avLst>
              </a:prstGeom>
              <a:gradFill rotWithShape="1">
                <a:gsLst>
                  <a:gs pos="0">
                    <a:srgbClr val="F4F4F4"/>
                  </a:gs>
                  <a:gs pos="50000">
                    <a:srgbClr val="DDDDDD"/>
                  </a:gs>
                  <a:gs pos="100000">
                    <a:srgbClr val="F4F4F4"/>
                  </a:gs>
                </a:gsLst>
                <a:lin ang="18900000" scaled="1"/>
              </a:gradFill>
              <a:ln>
                <a:noFill/>
              </a:ln>
              <a:effectLst/>
              <a:extLs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27682" name="AutoShape 35"/>
              <p:cNvSpPr>
                <a:spLocks noChangeArrowheads="1"/>
              </p:cNvSpPr>
              <p:nvPr/>
            </p:nvSpPr>
            <p:spPr bwMode="auto">
              <a:xfrm>
                <a:off x="0" y="2"/>
                <a:ext cx="1330" cy="269"/>
              </a:xfrm>
              <a:prstGeom prst="bevel">
                <a:avLst>
                  <a:gd name="adj" fmla="val 3718"/>
                </a:avLst>
              </a:prstGeom>
              <a:solidFill>
                <a:srgbClr val="FF0517">
                  <a:alpha val="50000"/>
                </a:srgbClr>
              </a:solidFill>
              <a:ln>
                <a:noFill/>
              </a:ln>
              <a:effectLst/>
              <a:extLs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27683" name="AutoShape 36"/>
              <p:cNvSpPr>
                <a:spLocks noChangeArrowheads="1"/>
              </p:cNvSpPr>
              <p:nvPr/>
            </p:nvSpPr>
            <p:spPr bwMode="auto">
              <a:xfrm>
                <a:off x="1344" y="271"/>
                <a:ext cx="1330" cy="656"/>
              </a:xfrm>
              <a:prstGeom prst="bevel">
                <a:avLst>
                  <a:gd name="adj" fmla="val 1648"/>
                </a:avLst>
              </a:prstGeom>
              <a:gradFill rotWithShape="1">
                <a:gsLst>
                  <a:gs pos="0">
                    <a:srgbClr val="F4F4F4"/>
                  </a:gs>
                  <a:gs pos="50000">
                    <a:srgbClr val="DDDDDD"/>
                  </a:gs>
                  <a:gs pos="100000">
                    <a:srgbClr val="F4F4F4"/>
                  </a:gs>
                </a:gsLst>
                <a:lin ang="18900000" scaled="1"/>
              </a:gradFill>
              <a:ln>
                <a:noFill/>
              </a:ln>
              <a:effectLst/>
              <a:extLs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27684" name="AutoShape 37"/>
              <p:cNvSpPr>
                <a:spLocks noChangeArrowheads="1"/>
              </p:cNvSpPr>
              <p:nvPr/>
            </p:nvSpPr>
            <p:spPr bwMode="auto">
              <a:xfrm>
                <a:off x="1344" y="2"/>
                <a:ext cx="1330" cy="269"/>
              </a:xfrm>
              <a:prstGeom prst="bevel">
                <a:avLst>
                  <a:gd name="adj" fmla="val 3718"/>
                </a:avLst>
              </a:prstGeom>
              <a:solidFill>
                <a:srgbClr val="BC000D">
                  <a:alpha val="50000"/>
                </a:srgbClr>
              </a:solidFill>
              <a:ln>
                <a:noFill/>
              </a:ln>
              <a:effectLst/>
              <a:extLs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27685" name="Rectangle 38"/>
              <p:cNvSpPr>
                <a:spLocks noChangeArrowheads="1"/>
              </p:cNvSpPr>
              <p:nvPr/>
            </p:nvSpPr>
            <p:spPr bwMode="auto">
              <a:xfrm>
                <a:off x="271" y="31"/>
                <a:ext cx="788"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r>
                  <a:rPr lang="zh-CN" altLang="en-US" sz="1400" b="0">
                    <a:solidFill>
                      <a:srgbClr val="1C1C1C"/>
                    </a:solidFill>
                    <a:ea typeface="宋体" pitchFamily="2" charset="-122"/>
                  </a:rPr>
                  <a:t>在此添加文字</a:t>
                </a:r>
              </a:p>
            </p:txBody>
          </p:sp>
          <p:sp>
            <p:nvSpPr>
              <p:cNvPr id="27686" name="Rectangle 39"/>
              <p:cNvSpPr>
                <a:spLocks noChangeArrowheads="1"/>
              </p:cNvSpPr>
              <p:nvPr/>
            </p:nvSpPr>
            <p:spPr bwMode="auto">
              <a:xfrm>
                <a:off x="1615" y="37"/>
                <a:ext cx="788"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r>
                  <a:rPr lang="zh-CN" altLang="en-US" sz="1400" b="0">
                    <a:solidFill>
                      <a:srgbClr val="1C1C1C"/>
                    </a:solidFill>
                    <a:ea typeface="宋体" pitchFamily="2" charset="-122"/>
                  </a:rPr>
                  <a:t>在此添加文字</a:t>
                </a:r>
              </a:p>
            </p:txBody>
          </p:sp>
          <p:sp>
            <p:nvSpPr>
              <p:cNvPr id="27687" name="Rectangle 40"/>
              <p:cNvSpPr>
                <a:spLocks noChangeArrowheads="1"/>
              </p:cNvSpPr>
              <p:nvPr/>
            </p:nvSpPr>
            <p:spPr bwMode="auto">
              <a:xfrm>
                <a:off x="0" y="334"/>
                <a:ext cx="1282" cy="4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r>
                  <a:rPr lang="zh-CN" altLang="en-US" sz="1200" b="0">
                    <a:solidFill>
                      <a:srgbClr val="1C1C1C"/>
                    </a:solidFill>
                    <a:ea typeface="宋体" pitchFamily="2" charset="-122"/>
                  </a:rPr>
                  <a:t>在此添加公司简介和企业文化信息在此添加公司简介和企业文化信息</a:t>
                </a:r>
              </a:p>
            </p:txBody>
          </p:sp>
          <p:sp>
            <p:nvSpPr>
              <p:cNvPr id="27688" name="Rectangle 41"/>
              <p:cNvSpPr>
                <a:spLocks noChangeArrowheads="1"/>
              </p:cNvSpPr>
              <p:nvPr/>
            </p:nvSpPr>
            <p:spPr bwMode="auto">
              <a:xfrm>
                <a:off x="1344" y="334"/>
                <a:ext cx="1282" cy="4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r>
                  <a:rPr lang="zh-CN" altLang="en-US" sz="1200" b="0">
                    <a:solidFill>
                      <a:srgbClr val="1C1C1C"/>
                    </a:solidFill>
                    <a:ea typeface="宋体" pitchFamily="2" charset="-122"/>
                  </a:rPr>
                  <a:t>在此添加公司简介和企业文化信息在此添加公司简介和企业文化信息</a:t>
                </a:r>
              </a:p>
            </p:txBody>
          </p:sp>
          <p:sp>
            <p:nvSpPr>
              <p:cNvPr id="27689" name="AutoShape 42"/>
              <p:cNvSpPr>
                <a:spLocks noChangeArrowheads="1"/>
              </p:cNvSpPr>
              <p:nvPr/>
            </p:nvSpPr>
            <p:spPr bwMode="auto">
              <a:xfrm>
                <a:off x="2676" y="269"/>
                <a:ext cx="1330" cy="656"/>
              </a:xfrm>
              <a:prstGeom prst="bevel">
                <a:avLst>
                  <a:gd name="adj" fmla="val 1648"/>
                </a:avLst>
              </a:prstGeom>
              <a:gradFill rotWithShape="1">
                <a:gsLst>
                  <a:gs pos="0">
                    <a:srgbClr val="F4F4F4"/>
                  </a:gs>
                  <a:gs pos="50000">
                    <a:srgbClr val="DDDDDD"/>
                  </a:gs>
                  <a:gs pos="100000">
                    <a:srgbClr val="F4F4F4"/>
                  </a:gs>
                </a:gsLst>
                <a:lin ang="18900000" scaled="1"/>
              </a:gradFill>
              <a:ln>
                <a:noFill/>
              </a:ln>
              <a:effectLst/>
              <a:extLs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27690" name="AutoShape 43"/>
              <p:cNvSpPr>
                <a:spLocks noChangeArrowheads="1"/>
              </p:cNvSpPr>
              <p:nvPr/>
            </p:nvSpPr>
            <p:spPr bwMode="auto">
              <a:xfrm>
                <a:off x="2676" y="0"/>
                <a:ext cx="1330" cy="269"/>
              </a:xfrm>
              <a:prstGeom prst="bevel">
                <a:avLst>
                  <a:gd name="adj" fmla="val 3718"/>
                </a:avLst>
              </a:prstGeom>
              <a:solidFill>
                <a:srgbClr val="3A0004">
                  <a:alpha val="50000"/>
                </a:srgbClr>
              </a:solidFill>
              <a:ln>
                <a:noFill/>
              </a:ln>
              <a:effectLst/>
              <a:extLs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27691" name="Rectangle 44"/>
              <p:cNvSpPr>
                <a:spLocks noChangeArrowheads="1"/>
              </p:cNvSpPr>
              <p:nvPr/>
            </p:nvSpPr>
            <p:spPr bwMode="auto">
              <a:xfrm>
                <a:off x="2947" y="35"/>
                <a:ext cx="788"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r>
                  <a:rPr lang="zh-CN" altLang="en-US" sz="1400" b="0">
                    <a:solidFill>
                      <a:srgbClr val="1C1C1C"/>
                    </a:solidFill>
                    <a:ea typeface="宋体" pitchFamily="2" charset="-122"/>
                  </a:rPr>
                  <a:t>在此添加文字</a:t>
                </a:r>
              </a:p>
            </p:txBody>
          </p:sp>
          <p:sp>
            <p:nvSpPr>
              <p:cNvPr id="27692" name="Rectangle 45"/>
              <p:cNvSpPr>
                <a:spLocks noChangeArrowheads="1"/>
              </p:cNvSpPr>
              <p:nvPr/>
            </p:nvSpPr>
            <p:spPr bwMode="auto">
              <a:xfrm>
                <a:off x="2676" y="332"/>
                <a:ext cx="1282" cy="4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r>
                  <a:rPr lang="zh-CN" altLang="en-US" sz="1200" b="0">
                    <a:solidFill>
                      <a:srgbClr val="1C1C1C"/>
                    </a:solidFill>
                    <a:ea typeface="宋体" pitchFamily="2" charset="-122"/>
                  </a:rPr>
                  <a:t>在此添加公司简介和企业文化信息在此添加公司简介和企业文化信息</a:t>
                </a:r>
              </a:p>
            </p:txBody>
          </p:sp>
        </p:grpSp>
        <p:sp>
          <p:nvSpPr>
            <p:cNvPr id="27693" name="Freeform 46"/>
            <p:cNvSpPr>
              <a:spLocks/>
            </p:cNvSpPr>
            <p:nvPr/>
          </p:nvSpPr>
          <p:spPr bwMode="auto">
            <a:xfrm>
              <a:off x="0" y="5"/>
              <a:ext cx="3984" cy="144"/>
            </a:xfrm>
            <a:custGeom>
              <a:avLst/>
              <a:gdLst>
                <a:gd name="T0" fmla="*/ 0 w 3984"/>
                <a:gd name="T1" fmla="*/ 144 h 144"/>
                <a:gd name="T2" fmla="*/ 624 w 3984"/>
                <a:gd name="T3" fmla="*/ 0 h 144"/>
                <a:gd name="T4" fmla="*/ 3529 w 3984"/>
                <a:gd name="T5" fmla="*/ 0 h 144"/>
                <a:gd name="T6" fmla="*/ 3984 w 3984"/>
                <a:gd name="T7" fmla="*/ 144 h 144"/>
                <a:gd name="T8" fmla="*/ 0 w 3984"/>
                <a:gd name="T9" fmla="*/ 144 h 144"/>
                <a:gd name="T10" fmla="*/ 0 w 3984"/>
                <a:gd name="T11" fmla="*/ 0 h 144"/>
                <a:gd name="T12" fmla="*/ 3984 w 3984"/>
                <a:gd name="T13" fmla="*/ 144 h 144"/>
              </a:gdLst>
              <a:ahLst/>
              <a:cxnLst>
                <a:cxn ang="0">
                  <a:pos x="T0" y="T1"/>
                </a:cxn>
                <a:cxn ang="0">
                  <a:pos x="T2" y="T3"/>
                </a:cxn>
                <a:cxn ang="0">
                  <a:pos x="T4" y="T5"/>
                </a:cxn>
                <a:cxn ang="0">
                  <a:pos x="T6" y="T7"/>
                </a:cxn>
                <a:cxn ang="0">
                  <a:pos x="T8" y="T9"/>
                </a:cxn>
              </a:cxnLst>
              <a:rect l="T10" t="T11" r="T12" b="T13"/>
              <a:pathLst>
                <a:path w="3984" h="144">
                  <a:moveTo>
                    <a:pt x="0" y="144"/>
                  </a:moveTo>
                  <a:lnTo>
                    <a:pt x="624" y="0"/>
                  </a:lnTo>
                  <a:lnTo>
                    <a:pt x="3529" y="0"/>
                  </a:lnTo>
                  <a:lnTo>
                    <a:pt x="3984" y="144"/>
                  </a:lnTo>
                  <a:lnTo>
                    <a:pt x="0" y="144"/>
                  </a:lnTo>
                  <a:close/>
                </a:path>
              </a:pathLst>
            </a:custGeom>
            <a:gradFill rotWithShape="1">
              <a:gsLst>
                <a:gs pos="0">
                  <a:srgbClr val="DFDFDF"/>
                </a:gs>
                <a:gs pos="50000">
                  <a:srgbClr val="C0C0C0"/>
                </a:gs>
                <a:gs pos="100000">
                  <a:srgbClr val="DFDFDF"/>
                </a:gs>
              </a:gsLst>
              <a:lin ang="2700000" scaled="1"/>
            </a:gradFill>
            <a:ln>
              <a:noFill/>
            </a:ln>
            <a:effectLst/>
            <a:extLst>
              <a:ext uri="{91240B29-F687-4F45-9708-019B960494DF}">
                <a14:hiddenLine xmlns:a14="http://schemas.microsoft.com/office/drawing/2010/main" w="9525" cap="flat" cmpd="sng">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94" name="Line 47"/>
            <p:cNvSpPr>
              <a:spLocks noChangeShapeType="1"/>
            </p:cNvSpPr>
            <p:nvPr/>
          </p:nvSpPr>
          <p:spPr bwMode="auto">
            <a:xfrm flipV="1">
              <a:off x="1342" y="0"/>
              <a:ext cx="118" cy="130"/>
            </a:xfrm>
            <a:prstGeom prst="line">
              <a:avLst/>
            </a:prstGeom>
            <a:noFill/>
            <a:ln w="9525" cap="flat" cmpd="sng">
              <a:solidFill>
                <a:srgbClr val="969696"/>
              </a:solidFill>
              <a:round/>
              <a:headEnd/>
              <a:tailEnd/>
            </a:ln>
            <a:effectLst>
              <a:outerShdw dist="28398" dir="9206097" algn="ctr" rotWithShape="0">
                <a:schemeClr val="tx1">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27695" name="Line 48"/>
            <p:cNvSpPr>
              <a:spLocks noChangeShapeType="1"/>
            </p:cNvSpPr>
            <p:nvPr/>
          </p:nvSpPr>
          <p:spPr bwMode="auto">
            <a:xfrm flipH="1" flipV="1">
              <a:off x="2550" y="3"/>
              <a:ext cx="120" cy="140"/>
            </a:xfrm>
            <a:prstGeom prst="line">
              <a:avLst/>
            </a:prstGeom>
            <a:noFill/>
            <a:ln w="9525" cap="flat" cmpd="sng">
              <a:solidFill>
                <a:srgbClr val="969696"/>
              </a:solidFill>
              <a:round/>
              <a:headEnd/>
              <a:tailEnd/>
            </a:ln>
            <a:effectLst>
              <a:outerShdw dist="12700" dir="10800000" algn="ctr" rotWithShape="0">
                <a:schemeClr val="tx1">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advClick="0" advTm="1000">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27650"/>
                                        </p:tgtEl>
                                        <p:attrNameLst>
                                          <p:attrName>style.visibility</p:attrName>
                                        </p:attrNameLst>
                                      </p:cBhvr>
                                      <p:to>
                                        <p:strVal val="visible"/>
                                      </p:to>
                                    </p:set>
                                    <p:anim calcmode="lin" valueType="num">
                                      <p:cBhvr>
                                        <p:cTn id="7" dur="500" fill="hold"/>
                                        <p:tgtEl>
                                          <p:spTgt spid="27650"/>
                                        </p:tgtEl>
                                        <p:attrNameLst>
                                          <p:attrName>ppt_w</p:attrName>
                                        </p:attrNameLst>
                                      </p:cBhvr>
                                      <p:tavLst>
                                        <p:tav tm="0">
                                          <p:val>
                                            <p:fltVal val="0"/>
                                          </p:val>
                                        </p:tav>
                                        <p:tav tm="100000">
                                          <p:val>
                                            <p:strVal val="#ppt_w"/>
                                          </p:val>
                                        </p:tav>
                                      </p:tavLst>
                                    </p:anim>
                                    <p:anim calcmode="lin" valueType="num">
                                      <p:cBhvr>
                                        <p:cTn id="8" dur="500" fill="hold"/>
                                        <p:tgtEl>
                                          <p:spTgt spid="27650"/>
                                        </p:tgtEl>
                                        <p:attrNameLst>
                                          <p:attrName>ppt_h</p:attrName>
                                        </p:attrNameLst>
                                      </p:cBhvr>
                                      <p:tavLst>
                                        <p:tav tm="0">
                                          <p:val>
                                            <p:fltVal val="0"/>
                                          </p:val>
                                        </p:tav>
                                        <p:tav tm="100000">
                                          <p:val>
                                            <p:strVal val="#ppt_h"/>
                                          </p:val>
                                        </p:tav>
                                      </p:tavLst>
                                    </p:anim>
                                    <p:anim calcmode="lin" valueType="num">
                                      <p:cBhvr>
                                        <p:cTn id="9" dur="500" fill="hold"/>
                                        <p:tgtEl>
                                          <p:spTgt spid="27650"/>
                                        </p:tgtEl>
                                        <p:attrNameLst>
                                          <p:attrName>style.rotation</p:attrName>
                                        </p:attrNameLst>
                                      </p:cBhvr>
                                      <p:tavLst>
                                        <p:tav tm="0">
                                          <p:val>
                                            <p:fltVal val="360"/>
                                          </p:val>
                                        </p:tav>
                                        <p:tav tm="100000">
                                          <p:val>
                                            <p:fltVal val="0"/>
                                          </p:val>
                                        </p:tav>
                                      </p:tavLst>
                                    </p:anim>
                                    <p:animEffect transition="in" filter="fade">
                                      <p:cBhvr>
                                        <p:cTn id="10" dur="500"/>
                                        <p:tgtEl>
                                          <p:spTgt spid="2765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2" presetClass="entr" presetSubtype="0" fill="hold" nodeType="clickEffect">
                                  <p:stCondLst>
                                    <p:cond delay="0"/>
                                  </p:stCondLst>
                                  <p:childTnLst>
                                    <p:set>
                                      <p:cBhvr>
                                        <p:cTn id="14" dur="1" fill="hold">
                                          <p:stCondLst>
                                            <p:cond delay="0"/>
                                          </p:stCondLst>
                                        </p:cTn>
                                        <p:tgtEl>
                                          <p:spTgt spid="27674"/>
                                        </p:tgtEl>
                                        <p:attrNameLst>
                                          <p:attrName>style.visibility</p:attrName>
                                        </p:attrNameLst>
                                      </p:cBhvr>
                                      <p:to>
                                        <p:strVal val="visible"/>
                                      </p:to>
                                    </p:set>
                                    <p:animEffect transition="in" filter="fade">
                                      <p:cBhvr>
                                        <p:cTn id="15" dur="1000"/>
                                        <p:tgtEl>
                                          <p:spTgt spid="27674"/>
                                        </p:tgtEl>
                                      </p:cBhvr>
                                    </p:animEffect>
                                    <p:anim calcmode="lin" valueType="num">
                                      <p:cBhvr>
                                        <p:cTn id="16" dur="1000" fill="hold"/>
                                        <p:tgtEl>
                                          <p:spTgt spid="27674"/>
                                        </p:tgtEl>
                                        <p:attrNameLst>
                                          <p:attrName>ppt_x</p:attrName>
                                        </p:attrNameLst>
                                      </p:cBhvr>
                                      <p:tavLst>
                                        <p:tav tm="0">
                                          <p:val>
                                            <p:strVal val="#ppt_x"/>
                                          </p:val>
                                        </p:tav>
                                        <p:tav tm="100000">
                                          <p:val>
                                            <p:strVal val="#ppt_x"/>
                                          </p:val>
                                        </p:tav>
                                      </p:tavLst>
                                    </p:anim>
                                    <p:anim calcmode="lin" valueType="num">
                                      <p:cBhvr>
                                        <p:cTn id="17" dur="1000" fill="hold"/>
                                        <p:tgtEl>
                                          <p:spTgt spid="27674"/>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27673"/>
                                        </p:tgtEl>
                                        <p:attrNameLst>
                                          <p:attrName>style.visibility</p:attrName>
                                        </p:attrNameLst>
                                      </p:cBhvr>
                                      <p:to>
                                        <p:strVal val="visible"/>
                                      </p:to>
                                    </p:set>
                                    <p:animEffect transition="in" filter="fade">
                                      <p:cBhvr>
                                        <p:cTn id="20" dur="1000"/>
                                        <p:tgtEl>
                                          <p:spTgt spid="27673"/>
                                        </p:tgtEl>
                                      </p:cBhvr>
                                    </p:animEffect>
                                    <p:anim calcmode="lin" valueType="num">
                                      <p:cBhvr>
                                        <p:cTn id="21" dur="1000" fill="hold"/>
                                        <p:tgtEl>
                                          <p:spTgt spid="27673"/>
                                        </p:tgtEl>
                                        <p:attrNameLst>
                                          <p:attrName>ppt_x</p:attrName>
                                        </p:attrNameLst>
                                      </p:cBhvr>
                                      <p:tavLst>
                                        <p:tav tm="0">
                                          <p:val>
                                            <p:strVal val="#ppt_x"/>
                                          </p:val>
                                        </p:tav>
                                        <p:tav tm="100000">
                                          <p:val>
                                            <p:strVal val="#ppt_x"/>
                                          </p:val>
                                        </p:tav>
                                      </p:tavLst>
                                    </p:anim>
                                    <p:anim calcmode="lin" valueType="num">
                                      <p:cBhvr>
                                        <p:cTn id="22" dur="1000" fill="hold"/>
                                        <p:tgtEl>
                                          <p:spTgt spid="27673"/>
                                        </p:tgtEl>
                                        <p:attrNameLst>
                                          <p:attrName>ppt_y</p:attrName>
                                        </p:attrNameLst>
                                      </p:cBhvr>
                                      <p:tavLst>
                                        <p:tav tm="0">
                                          <p:val>
                                            <p:strVal val="#ppt_y+.1"/>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27669"/>
                                        </p:tgtEl>
                                        <p:attrNameLst>
                                          <p:attrName>style.visibility</p:attrName>
                                        </p:attrNameLst>
                                      </p:cBhvr>
                                      <p:to>
                                        <p:strVal val="visible"/>
                                      </p:to>
                                    </p:set>
                                    <p:animEffect transition="in" filter="fade">
                                      <p:cBhvr>
                                        <p:cTn id="27" dur="1000"/>
                                        <p:tgtEl>
                                          <p:spTgt spid="27669"/>
                                        </p:tgtEl>
                                      </p:cBhvr>
                                    </p:animEffect>
                                    <p:anim calcmode="lin" valueType="num">
                                      <p:cBhvr>
                                        <p:cTn id="28" dur="1000" fill="hold"/>
                                        <p:tgtEl>
                                          <p:spTgt spid="27669"/>
                                        </p:tgtEl>
                                        <p:attrNameLst>
                                          <p:attrName>ppt_x</p:attrName>
                                        </p:attrNameLst>
                                      </p:cBhvr>
                                      <p:tavLst>
                                        <p:tav tm="0">
                                          <p:val>
                                            <p:strVal val="#ppt_x"/>
                                          </p:val>
                                        </p:tav>
                                        <p:tav tm="100000">
                                          <p:val>
                                            <p:strVal val="#ppt_x"/>
                                          </p:val>
                                        </p:tav>
                                      </p:tavLst>
                                    </p:anim>
                                    <p:anim calcmode="lin" valueType="num">
                                      <p:cBhvr>
                                        <p:cTn id="29" dur="1000" fill="hold"/>
                                        <p:tgtEl>
                                          <p:spTgt spid="27669"/>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7670"/>
                                        </p:tgtEl>
                                        <p:attrNameLst>
                                          <p:attrName>style.visibility</p:attrName>
                                        </p:attrNameLst>
                                      </p:cBhvr>
                                      <p:to>
                                        <p:strVal val="visible"/>
                                      </p:to>
                                    </p:set>
                                    <p:animEffect transition="in" filter="fade">
                                      <p:cBhvr>
                                        <p:cTn id="32" dur="1000"/>
                                        <p:tgtEl>
                                          <p:spTgt spid="27670"/>
                                        </p:tgtEl>
                                      </p:cBhvr>
                                    </p:animEffect>
                                    <p:anim calcmode="lin" valueType="num">
                                      <p:cBhvr>
                                        <p:cTn id="33" dur="1000" fill="hold"/>
                                        <p:tgtEl>
                                          <p:spTgt spid="27670"/>
                                        </p:tgtEl>
                                        <p:attrNameLst>
                                          <p:attrName>ppt_x</p:attrName>
                                        </p:attrNameLst>
                                      </p:cBhvr>
                                      <p:tavLst>
                                        <p:tav tm="0">
                                          <p:val>
                                            <p:strVal val="#ppt_x"/>
                                          </p:val>
                                        </p:tav>
                                        <p:tav tm="100000">
                                          <p:val>
                                            <p:strVal val="#ppt_x"/>
                                          </p:val>
                                        </p:tav>
                                      </p:tavLst>
                                    </p:anim>
                                    <p:anim calcmode="lin" valueType="num">
                                      <p:cBhvr>
                                        <p:cTn id="34" dur="1000" fill="hold"/>
                                        <p:tgtEl>
                                          <p:spTgt spid="27670"/>
                                        </p:tgtEl>
                                        <p:attrNameLst>
                                          <p:attrName>ppt_y</p:attrName>
                                        </p:attrNameLst>
                                      </p:cBhvr>
                                      <p:tavLst>
                                        <p:tav tm="0">
                                          <p:val>
                                            <p:strVal val="#ppt_y+.1"/>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2" presetClass="entr" presetSubtype="8" fill="hold" grpId="0" nodeType="clickEffect">
                                  <p:stCondLst>
                                    <p:cond delay="0"/>
                                  </p:stCondLst>
                                  <p:childTnLst>
                                    <p:set>
                                      <p:cBhvr>
                                        <p:cTn id="38" dur="1" fill="hold">
                                          <p:stCondLst>
                                            <p:cond delay="0"/>
                                          </p:stCondLst>
                                        </p:cTn>
                                        <p:tgtEl>
                                          <p:spTgt spid="27675"/>
                                        </p:tgtEl>
                                        <p:attrNameLst>
                                          <p:attrName>style.visibility</p:attrName>
                                        </p:attrNameLst>
                                      </p:cBhvr>
                                      <p:to>
                                        <p:strVal val="visible"/>
                                      </p:to>
                                    </p:set>
                                    <p:animEffect transition="in" filter="slide(fromLeft)">
                                      <p:cBhvr>
                                        <p:cTn id="39" dur="500"/>
                                        <p:tgtEl>
                                          <p:spTgt spid="27675"/>
                                        </p:tgtEl>
                                      </p:cBhvr>
                                    </p:animEffect>
                                  </p:childTnLst>
                                </p:cTn>
                              </p:par>
                              <p:par>
                                <p:cTn id="40" presetID="12" presetClass="entr" presetSubtype="8" fill="hold" nodeType="withEffect">
                                  <p:stCondLst>
                                    <p:cond delay="0"/>
                                  </p:stCondLst>
                                  <p:childTnLst>
                                    <p:set>
                                      <p:cBhvr>
                                        <p:cTn id="41" dur="1" fill="hold">
                                          <p:stCondLst>
                                            <p:cond delay="0"/>
                                          </p:stCondLst>
                                        </p:cTn>
                                        <p:tgtEl>
                                          <p:spTgt spid="27676"/>
                                        </p:tgtEl>
                                        <p:attrNameLst>
                                          <p:attrName>style.visibility</p:attrName>
                                        </p:attrNameLst>
                                      </p:cBhvr>
                                      <p:to>
                                        <p:strVal val="visible"/>
                                      </p:to>
                                    </p:set>
                                    <p:animEffect transition="in" filter="slide(fromLeft)">
                                      <p:cBhvr>
                                        <p:cTn id="42" dur="500"/>
                                        <p:tgtEl>
                                          <p:spTgt spid="2767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2" fill="hold" grpId="0" nodeType="clickEffect">
                                  <p:stCondLst>
                                    <p:cond delay="0"/>
                                  </p:stCondLst>
                                  <p:childTnLst>
                                    <p:set>
                                      <p:cBhvr>
                                        <p:cTn id="46" dur="1" fill="hold">
                                          <p:stCondLst>
                                            <p:cond delay="0"/>
                                          </p:stCondLst>
                                        </p:cTn>
                                        <p:tgtEl>
                                          <p:spTgt spid="27671"/>
                                        </p:tgtEl>
                                        <p:attrNameLst>
                                          <p:attrName>style.visibility</p:attrName>
                                        </p:attrNameLst>
                                      </p:cBhvr>
                                      <p:to>
                                        <p:strVal val="visible"/>
                                      </p:to>
                                    </p:set>
                                    <p:animEffect transition="in" filter="slide(fromRight)">
                                      <p:cBhvr>
                                        <p:cTn id="47" dur="500"/>
                                        <p:tgtEl>
                                          <p:spTgt spid="27671"/>
                                        </p:tgtEl>
                                      </p:cBhvr>
                                    </p:animEffect>
                                  </p:childTnLst>
                                </p:cTn>
                              </p:par>
                              <p:par>
                                <p:cTn id="48" presetID="12" presetClass="entr" presetSubtype="2" fill="hold" nodeType="withEffect">
                                  <p:stCondLst>
                                    <p:cond delay="0"/>
                                  </p:stCondLst>
                                  <p:childTnLst>
                                    <p:set>
                                      <p:cBhvr>
                                        <p:cTn id="49" dur="1" fill="hold">
                                          <p:stCondLst>
                                            <p:cond delay="0"/>
                                          </p:stCondLst>
                                        </p:cTn>
                                        <p:tgtEl>
                                          <p:spTgt spid="27672"/>
                                        </p:tgtEl>
                                        <p:attrNameLst>
                                          <p:attrName>style.visibility</p:attrName>
                                        </p:attrNameLst>
                                      </p:cBhvr>
                                      <p:to>
                                        <p:strVal val="visible"/>
                                      </p:to>
                                    </p:set>
                                    <p:animEffect transition="in" filter="slide(fromRight)">
                                      <p:cBhvr>
                                        <p:cTn id="50" dur="500"/>
                                        <p:tgtEl>
                                          <p:spTgt spid="27672"/>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2" presetClass="entr" presetSubtype="1" fill="hold" grpId="0" nodeType="clickEffect">
                                  <p:stCondLst>
                                    <p:cond delay="0"/>
                                  </p:stCondLst>
                                  <p:childTnLst>
                                    <p:set>
                                      <p:cBhvr>
                                        <p:cTn id="54" dur="1" fill="hold">
                                          <p:stCondLst>
                                            <p:cond delay="0"/>
                                          </p:stCondLst>
                                        </p:cTn>
                                        <p:tgtEl>
                                          <p:spTgt spid="27677"/>
                                        </p:tgtEl>
                                        <p:attrNameLst>
                                          <p:attrName>style.visibility</p:attrName>
                                        </p:attrNameLst>
                                      </p:cBhvr>
                                      <p:to>
                                        <p:strVal val="visible"/>
                                      </p:to>
                                    </p:set>
                                    <p:animEffect transition="in" filter="slide(fromTop)">
                                      <p:cBhvr>
                                        <p:cTn id="55" dur="500"/>
                                        <p:tgtEl>
                                          <p:spTgt spid="27677"/>
                                        </p:tgtEl>
                                      </p:cBhvr>
                                    </p:animEffect>
                                  </p:childTnLst>
                                </p:cTn>
                              </p:par>
                              <p:par>
                                <p:cTn id="56" presetID="12" presetClass="entr" presetSubtype="1" fill="hold" nodeType="withEffect">
                                  <p:stCondLst>
                                    <p:cond delay="0"/>
                                  </p:stCondLst>
                                  <p:childTnLst>
                                    <p:set>
                                      <p:cBhvr>
                                        <p:cTn id="57" dur="1" fill="hold">
                                          <p:stCondLst>
                                            <p:cond delay="0"/>
                                          </p:stCondLst>
                                        </p:cTn>
                                        <p:tgtEl>
                                          <p:spTgt spid="27678"/>
                                        </p:tgtEl>
                                        <p:attrNameLst>
                                          <p:attrName>style.visibility</p:attrName>
                                        </p:attrNameLst>
                                      </p:cBhvr>
                                      <p:to>
                                        <p:strVal val="visible"/>
                                      </p:to>
                                    </p:set>
                                    <p:animEffect transition="in" filter="slide(fromTop)">
                                      <p:cBhvr>
                                        <p:cTn id="58" dur="500"/>
                                        <p:tgtEl>
                                          <p:spTgt spid="27678"/>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2" presetClass="entr" presetSubtype="4" fill="hold" nodeType="clickEffect">
                                  <p:stCondLst>
                                    <p:cond delay="0"/>
                                  </p:stCondLst>
                                  <p:childTnLst>
                                    <p:set>
                                      <p:cBhvr>
                                        <p:cTn id="62" dur="1" fill="hold">
                                          <p:stCondLst>
                                            <p:cond delay="0"/>
                                          </p:stCondLst>
                                        </p:cTn>
                                        <p:tgtEl>
                                          <p:spTgt spid="27679"/>
                                        </p:tgtEl>
                                        <p:attrNameLst>
                                          <p:attrName>style.visibility</p:attrName>
                                        </p:attrNameLst>
                                      </p:cBhvr>
                                      <p:to>
                                        <p:strVal val="visible"/>
                                      </p:to>
                                    </p:set>
                                    <p:animEffect transition="in" filter="slide(fromBottom)">
                                      <p:cBhvr>
                                        <p:cTn id="63" dur="500"/>
                                        <p:tgtEl>
                                          <p:spTgt spid="27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69" grpId="0" bldLvl="0" autoUpdateAnimBg="0"/>
      <p:bldP spid="27671" grpId="0" bldLvl="0" autoUpdateAnimBg="0"/>
      <p:bldP spid="27673" grpId="0" bldLvl="0" autoUpdateAnimBg="0"/>
      <p:bldP spid="27675" grpId="0" bldLvl="0" autoUpdateAnimBg="0"/>
      <p:bldP spid="27677" grpId="0" bldLvl="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8674" name="Group 2"/>
          <p:cNvGrpSpPr>
            <a:grpSpLocks/>
          </p:cNvGrpSpPr>
          <p:nvPr/>
        </p:nvGrpSpPr>
        <p:grpSpPr bwMode="auto">
          <a:xfrm>
            <a:off x="1219200" y="2482850"/>
            <a:ext cx="6838950" cy="3365500"/>
            <a:chOff x="0" y="0"/>
            <a:chExt cx="4308" cy="2120"/>
          </a:xfrm>
        </p:grpSpPr>
        <p:sp>
          <p:nvSpPr>
            <p:cNvPr id="28675" name="Freeform 4"/>
            <p:cNvSpPr>
              <a:spLocks/>
            </p:cNvSpPr>
            <p:nvPr/>
          </p:nvSpPr>
          <p:spPr bwMode="auto">
            <a:xfrm>
              <a:off x="79" y="94"/>
              <a:ext cx="1267" cy="1938"/>
            </a:xfrm>
            <a:custGeom>
              <a:avLst/>
              <a:gdLst>
                <a:gd name="T0" fmla="*/ 116 w 1692"/>
                <a:gd name="T1" fmla="*/ 258 h 2586"/>
                <a:gd name="T2" fmla="*/ 320 w 1692"/>
                <a:gd name="T3" fmla="*/ 210 h 2586"/>
                <a:gd name="T4" fmla="*/ 434 w 1692"/>
                <a:gd name="T5" fmla="*/ 240 h 2586"/>
                <a:gd name="T6" fmla="*/ 416 w 1692"/>
                <a:gd name="T7" fmla="*/ 444 h 2586"/>
                <a:gd name="T8" fmla="*/ 272 w 1692"/>
                <a:gd name="T9" fmla="*/ 582 h 2586"/>
                <a:gd name="T10" fmla="*/ 218 w 1692"/>
                <a:gd name="T11" fmla="*/ 714 h 2586"/>
                <a:gd name="T12" fmla="*/ 284 w 1692"/>
                <a:gd name="T13" fmla="*/ 964 h 2586"/>
                <a:gd name="T14" fmla="*/ 316 w 1692"/>
                <a:gd name="T15" fmla="*/ 960 h 2586"/>
                <a:gd name="T16" fmla="*/ 328 w 1692"/>
                <a:gd name="T17" fmla="*/ 906 h 2586"/>
                <a:gd name="T18" fmla="*/ 478 w 1692"/>
                <a:gd name="T19" fmla="*/ 1154 h 2586"/>
                <a:gd name="T20" fmla="*/ 650 w 1692"/>
                <a:gd name="T21" fmla="*/ 1200 h 2586"/>
                <a:gd name="T22" fmla="*/ 794 w 1692"/>
                <a:gd name="T23" fmla="*/ 1350 h 2586"/>
                <a:gd name="T24" fmla="*/ 854 w 1692"/>
                <a:gd name="T25" fmla="*/ 1422 h 2586"/>
                <a:gd name="T26" fmla="*/ 770 w 1692"/>
                <a:gd name="T27" fmla="*/ 1608 h 2586"/>
                <a:gd name="T28" fmla="*/ 916 w 1692"/>
                <a:gd name="T29" fmla="*/ 1782 h 2586"/>
                <a:gd name="T30" fmla="*/ 1034 w 1692"/>
                <a:gd name="T31" fmla="*/ 2022 h 2586"/>
                <a:gd name="T32" fmla="*/ 1094 w 1692"/>
                <a:gd name="T33" fmla="*/ 2310 h 2586"/>
                <a:gd name="T34" fmla="*/ 1194 w 1692"/>
                <a:gd name="T35" fmla="*/ 2540 h 2586"/>
                <a:gd name="T36" fmla="*/ 1280 w 1692"/>
                <a:gd name="T37" fmla="*/ 2520 h 2586"/>
                <a:gd name="T38" fmla="*/ 1244 w 1692"/>
                <a:gd name="T39" fmla="*/ 2394 h 2586"/>
                <a:gd name="T40" fmla="*/ 1288 w 1692"/>
                <a:gd name="T41" fmla="*/ 2306 h 2586"/>
                <a:gd name="T42" fmla="*/ 1368 w 1692"/>
                <a:gd name="T43" fmla="*/ 2228 h 2586"/>
                <a:gd name="T44" fmla="*/ 1448 w 1692"/>
                <a:gd name="T45" fmla="*/ 2076 h 2586"/>
                <a:gd name="T46" fmla="*/ 1568 w 1692"/>
                <a:gd name="T47" fmla="*/ 1950 h 2586"/>
                <a:gd name="T48" fmla="*/ 1622 w 1692"/>
                <a:gd name="T49" fmla="*/ 1746 h 2586"/>
                <a:gd name="T50" fmla="*/ 1552 w 1692"/>
                <a:gd name="T51" fmla="*/ 1538 h 2586"/>
                <a:gd name="T52" fmla="*/ 1376 w 1692"/>
                <a:gd name="T53" fmla="*/ 1410 h 2586"/>
                <a:gd name="T54" fmla="*/ 1104 w 1692"/>
                <a:gd name="T55" fmla="*/ 1280 h 2586"/>
                <a:gd name="T56" fmla="*/ 974 w 1692"/>
                <a:gd name="T57" fmla="*/ 1260 h 2586"/>
                <a:gd name="T58" fmla="*/ 904 w 1692"/>
                <a:gd name="T59" fmla="*/ 1268 h 2586"/>
                <a:gd name="T60" fmla="*/ 794 w 1692"/>
                <a:gd name="T61" fmla="*/ 1308 h 2586"/>
                <a:gd name="T62" fmla="*/ 758 w 1692"/>
                <a:gd name="T63" fmla="*/ 1174 h 2586"/>
                <a:gd name="T64" fmla="*/ 736 w 1692"/>
                <a:gd name="T65" fmla="*/ 1062 h 2586"/>
                <a:gd name="T66" fmla="*/ 632 w 1692"/>
                <a:gd name="T67" fmla="*/ 1104 h 2586"/>
                <a:gd name="T68" fmla="*/ 568 w 1692"/>
                <a:gd name="T69" fmla="*/ 950 h 2586"/>
                <a:gd name="T70" fmla="*/ 740 w 1692"/>
                <a:gd name="T71" fmla="*/ 912 h 2586"/>
                <a:gd name="T72" fmla="*/ 842 w 1692"/>
                <a:gd name="T73" fmla="*/ 906 h 2586"/>
                <a:gd name="T74" fmla="*/ 896 w 1692"/>
                <a:gd name="T75" fmla="*/ 900 h 2586"/>
                <a:gd name="T76" fmla="*/ 1058 w 1692"/>
                <a:gd name="T77" fmla="*/ 750 h 2586"/>
                <a:gd name="T78" fmla="*/ 1184 w 1692"/>
                <a:gd name="T79" fmla="*/ 678 h 2586"/>
                <a:gd name="T80" fmla="*/ 1278 w 1692"/>
                <a:gd name="T81" fmla="*/ 636 h 2586"/>
                <a:gd name="T82" fmla="*/ 1340 w 1692"/>
                <a:gd name="T83" fmla="*/ 538 h 2586"/>
                <a:gd name="T84" fmla="*/ 1288 w 1692"/>
                <a:gd name="T85" fmla="*/ 512 h 2586"/>
                <a:gd name="T86" fmla="*/ 1526 w 1692"/>
                <a:gd name="T87" fmla="*/ 456 h 2586"/>
                <a:gd name="T88" fmla="*/ 1406 w 1692"/>
                <a:gd name="T89" fmla="*/ 342 h 2586"/>
                <a:gd name="T90" fmla="*/ 1328 w 1692"/>
                <a:gd name="T91" fmla="*/ 264 h 2586"/>
                <a:gd name="T92" fmla="*/ 1222 w 1692"/>
                <a:gd name="T93" fmla="*/ 364 h 2586"/>
                <a:gd name="T94" fmla="*/ 1110 w 1692"/>
                <a:gd name="T95" fmla="*/ 444 h 2586"/>
                <a:gd name="T96" fmla="*/ 1022 w 1692"/>
                <a:gd name="T97" fmla="*/ 304 h 2586"/>
                <a:gd name="T98" fmla="*/ 1212 w 1692"/>
                <a:gd name="T99" fmla="*/ 240 h 2586"/>
                <a:gd name="T100" fmla="*/ 1266 w 1692"/>
                <a:gd name="T101" fmla="*/ 198 h 2586"/>
                <a:gd name="T102" fmla="*/ 1328 w 1692"/>
                <a:gd name="T103" fmla="*/ 172 h 2586"/>
                <a:gd name="T104" fmla="*/ 1286 w 1692"/>
                <a:gd name="T105" fmla="*/ 144 h 2586"/>
                <a:gd name="T106" fmla="*/ 1262 w 1692"/>
                <a:gd name="T107" fmla="*/ 120 h 2586"/>
                <a:gd name="T108" fmla="*/ 1202 w 1692"/>
                <a:gd name="T109" fmla="*/ 102 h 2586"/>
                <a:gd name="T110" fmla="*/ 1106 w 1692"/>
                <a:gd name="T111" fmla="*/ 136 h 2586"/>
                <a:gd name="T112" fmla="*/ 950 w 1692"/>
                <a:gd name="T113" fmla="*/ 120 h 2586"/>
                <a:gd name="T114" fmla="*/ 550 w 1692"/>
                <a:gd name="T115" fmla="*/ 0 h 2586"/>
                <a:gd name="T116" fmla="*/ 344 w 1692"/>
                <a:gd name="T117" fmla="*/ 32 h 2586"/>
                <a:gd name="T118" fmla="*/ 290 w 1692"/>
                <a:gd name="T119" fmla="*/ 102 h 2586"/>
                <a:gd name="T120" fmla="*/ 128 w 1692"/>
                <a:gd name="T121" fmla="*/ 174 h 2586"/>
                <a:gd name="T122" fmla="*/ 128 w 1692"/>
                <a:gd name="T123" fmla="*/ 216 h 2586"/>
                <a:gd name="T124" fmla="*/ 2 w 1692"/>
                <a:gd name="T125" fmla="*/ 252 h 2586"/>
                <a:gd name="T126" fmla="*/ 0 w 1692"/>
                <a:gd name="T127" fmla="*/ 0 h 2586"/>
                <a:gd name="T128" fmla="*/ 1692 w 1692"/>
                <a:gd name="T129" fmla="*/ 2586 h 2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T126" t="T127" r="T128" b="T129"/>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676" name="Freeform 5"/>
            <p:cNvSpPr>
              <a:spLocks/>
            </p:cNvSpPr>
            <p:nvPr/>
          </p:nvSpPr>
          <p:spPr bwMode="auto">
            <a:xfrm>
              <a:off x="39" y="279"/>
              <a:ext cx="34" cy="28"/>
            </a:xfrm>
            <a:custGeom>
              <a:avLst/>
              <a:gdLst>
                <a:gd name="T0" fmla="*/ 16 w 46"/>
                <a:gd name="T1" fmla="*/ 4 h 38"/>
                <a:gd name="T2" fmla="*/ 0 w 46"/>
                <a:gd name="T3" fmla="*/ 22 h 38"/>
                <a:gd name="T4" fmla="*/ 22 w 46"/>
                <a:gd name="T5" fmla="*/ 38 h 38"/>
                <a:gd name="T6" fmla="*/ 46 w 46"/>
                <a:gd name="T7" fmla="*/ 26 h 38"/>
                <a:gd name="T8" fmla="*/ 30 w 46"/>
                <a:gd name="T9" fmla="*/ 0 h 38"/>
                <a:gd name="T10" fmla="*/ 16 w 46"/>
                <a:gd name="T11" fmla="*/ 4 h 38"/>
                <a:gd name="T12" fmla="*/ 0 w 46"/>
                <a:gd name="T13" fmla="*/ 0 h 38"/>
                <a:gd name="T14" fmla="*/ 46 w 46"/>
                <a:gd name="T15" fmla="*/ 38 h 38"/>
              </a:gdLst>
              <a:ahLst/>
              <a:cxnLst>
                <a:cxn ang="0">
                  <a:pos x="T0" y="T1"/>
                </a:cxn>
                <a:cxn ang="0">
                  <a:pos x="T2" y="T3"/>
                </a:cxn>
                <a:cxn ang="0">
                  <a:pos x="T4" y="T5"/>
                </a:cxn>
                <a:cxn ang="0">
                  <a:pos x="T6" y="T7"/>
                </a:cxn>
                <a:cxn ang="0">
                  <a:pos x="T8" y="T9"/>
                </a:cxn>
                <a:cxn ang="0">
                  <a:pos x="T10" y="T11"/>
                </a:cxn>
              </a:cxnLst>
              <a:rect l="T12" t="T13" r="T14" b="T15"/>
              <a:pathLst>
                <a:path w="46" h="38">
                  <a:moveTo>
                    <a:pt x="16" y="4"/>
                  </a:moveTo>
                  <a:lnTo>
                    <a:pt x="0" y="22"/>
                  </a:lnTo>
                  <a:lnTo>
                    <a:pt x="22" y="38"/>
                  </a:lnTo>
                  <a:lnTo>
                    <a:pt x="46" y="26"/>
                  </a:lnTo>
                  <a:lnTo>
                    <a:pt x="30" y="0"/>
                  </a:lnTo>
                  <a:lnTo>
                    <a:pt x="16" y="4"/>
                  </a:ln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677" name="Freeform 6"/>
            <p:cNvSpPr>
              <a:spLocks/>
            </p:cNvSpPr>
            <p:nvPr/>
          </p:nvSpPr>
          <p:spPr bwMode="auto">
            <a:xfrm>
              <a:off x="346" y="402"/>
              <a:ext cx="39" cy="32"/>
            </a:xfrm>
            <a:custGeom>
              <a:avLst/>
              <a:gdLst>
                <a:gd name="T0" fmla="*/ 12 w 52"/>
                <a:gd name="T1" fmla="*/ 0 h 44"/>
                <a:gd name="T2" fmla="*/ 26 w 52"/>
                <a:gd name="T3" fmla="*/ 44 h 44"/>
                <a:gd name="T4" fmla="*/ 42 w 52"/>
                <a:gd name="T5" fmla="*/ 42 h 44"/>
                <a:gd name="T6" fmla="*/ 38 w 52"/>
                <a:gd name="T7" fmla="*/ 16 h 44"/>
                <a:gd name="T8" fmla="*/ 26 w 52"/>
                <a:gd name="T9" fmla="*/ 2 h 44"/>
                <a:gd name="T10" fmla="*/ 12 w 52"/>
                <a:gd name="T11" fmla="*/ 0 h 44"/>
                <a:gd name="T12" fmla="*/ 0 w 52"/>
                <a:gd name="T13" fmla="*/ 0 h 44"/>
                <a:gd name="T14" fmla="*/ 52 w 52"/>
                <a:gd name="T15" fmla="*/ 44 h 44"/>
              </a:gdLst>
              <a:ahLst/>
              <a:cxnLst>
                <a:cxn ang="0">
                  <a:pos x="T0" y="T1"/>
                </a:cxn>
                <a:cxn ang="0">
                  <a:pos x="T2" y="T3"/>
                </a:cxn>
                <a:cxn ang="0">
                  <a:pos x="T4" y="T5"/>
                </a:cxn>
                <a:cxn ang="0">
                  <a:pos x="T6" y="T7"/>
                </a:cxn>
                <a:cxn ang="0">
                  <a:pos x="T8" y="T9"/>
                </a:cxn>
                <a:cxn ang="0">
                  <a:pos x="T10" y="T11"/>
                </a:cxn>
              </a:cxnLst>
              <a:rect l="T12" t="T13" r="T14" b="T15"/>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678" name="Freeform 7"/>
            <p:cNvSpPr>
              <a:spLocks/>
            </p:cNvSpPr>
            <p:nvPr/>
          </p:nvSpPr>
          <p:spPr bwMode="auto">
            <a:xfrm>
              <a:off x="1128" y="458"/>
              <a:ext cx="98" cy="74"/>
            </a:xfrm>
            <a:custGeom>
              <a:avLst/>
              <a:gdLst>
                <a:gd name="T0" fmla="*/ 97 w 131"/>
                <a:gd name="T1" fmla="*/ 0 h 98"/>
                <a:gd name="T2" fmla="*/ 79 w 131"/>
                <a:gd name="T3" fmla="*/ 8 h 98"/>
                <a:gd name="T4" fmla="*/ 53 w 131"/>
                <a:gd name="T5" fmla="*/ 24 h 98"/>
                <a:gd name="T6" fmla="*/ 39 w 131"/>
                <a:gd name="T7" fmla="*/ 40 h 98"/>
                <a:gd name="T8" fmla="*/ 21 w 131"/>
                <a:gd name="T9" fmla="*/ 52 h 98"/>
                <a:gd name="T10" fmla="*/ 63 w 131"/>
                <a:gd name="T11" fmla="*/ 82 h 98"/>
                <a:gd name="T12" fmla="*/ 79 w 131"/>
                <a:gd name="T13" fmla="*/ 94 h 98"/>
                <a:gd name="T14" fmla="*/ 85 w 131"/>
                <a:gd name="T15" fmla="*/ 92 h 98"/>
                <a:gd name="T16" fmla="*/ 89 w 131"/>
                <a:gd name="T17" fmla="*/ 86 h 98"/>
                <a:gd name="T18" fmla="*/ 97 w 131"/>
                <a:gd name="T19" fmla="*/ 98 h 98"/>
                <a:gd name="T20" fmla="*/ 123 w 131"/>
                <a:gd name="T21" fmla="*/ 86 h 98"/>
                <a:gd name="T22" fmla="*/ 129 w 131"/>
                <a:gd name="T23" fmla="*/ 74 h 98"/>
                <a:gd name="T24" fmla="*/ 101 w 131"/>
                <a:gd name="T25" fmla="*/ 40 h 98"/>
                <a:gd name="T26" fmla="*/ 115 w 131"/>
                <a:gd name="T27" fmla="*/ 24 h 98"/>
                <a:gd name="T28" fmla="*/ 111 w 131"/>
                <a:gd name="T29" fmla="*/ 4 h 98"/>
                <a:gd name="T30" fmla="*/ 97 w 131"/>
                <a:gd name="T31" fmla="*/ 0 h 98"/>
                <a:gd name="T32" fmla="*/ 0 w 131"/>
                <a:gd name="T33" fmla="*/ 0 h 98"/>
                <a:gd name="T34" fmla="*/ 131 w 131"/>
                <a:gd name="T35"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T32" t="T33" r="T34" b="T35"/>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679" name="Freeform 8"/>
            <p:cNvSpPr>
              <a:spLocks/>
            </p:cNvSpPr>
            <p:nvPr/>
          </p:nvSpPr>
          <p:spPr bwMode="auto">
            <a:xfrm>
              <a:off x="654" y="842"/>
              <a:ext cx="158" cy="84"/>
            </a:xfrm>
            <a:custGeom>
              <a:avLst/>
              <a:gdLst>
                <a:gd name="T0" fmla="*/ 47 w 212"/>
                <a:gd name="T1" fmla="*/ 12 h 112"/>
                <a:gd name="T2" fmla="*/ 17 w 212"/>
                <a:gd name="T3" fmla="*/ 12 h 112"/>
                <a:gd name="T4" fmla="*/ 5 w 212"/>
                <a:gd name="T5" fmla="*/ 16 h 112"/>
                <a:gd name="T6" fmla="*/ 25 w 212"/>
                <a:gd name="T7" fmla="*/ 52 h 112"/>
                <a:gd name="T8" fmla="*/ 51 w 212"/>
                <a:gd name="T9" fmla="*/ 44 h 112"/>
                <a:gd name="T10" fmla="*/ 93 w 212"/>
                <a:gd name="T11" fmla="*/ 54 h 112"/>
                <a:gd name="T12" fmla="*/ 111 w 212"/>
                <a:gd name="T13" fmla="*/ 60 h 112"/>
                <a:gd name="T14" fmla="*/ 133 w 212"/>
                <a:gd name="T15" fmla="*/ 88 h 112"/>
                <a:gd name="T16" fmla="*/ 141 w 212"/>
                <a:gd name="T17" fmla="*/ 112 h 112"/>
                <a:gd name="T18" fmla="*/ 157 w 212"/>
                <a:gd name="T19" fmla="*/ 100 h 112"/>
                <a:gd name="T20" fmla="*/ 169 w 212"/>
                <a:gd name="T21" fmla="*/ 96 h 112"/>
                <a:gd name="T22" fmla="*/ 187 w 212"/>
                <a:gd name="T23" fmla="*/ 102 h 112"/>
                <a:gd name="T24" fmla="*/ 195 w 212"/>
                <a:gd name="T25" fmla="*/ 80 h 112"/>
                <a:gd name="T26" fmla="*/ 153 w 212"/>
                <a:gd name="T27" fmla="*/ 54 h 112"/>
                <a:gd name="T28" fmla="*/ 105 w 212"/>
                <a:gd name="T29" fmla="*/ 20 h 112"/>
                <a:gd name="T30" fmla="*/ 53 w 212"/>
                <a:gd name="T31" fmla="*/ 26 h 112"/>
                <a:gd name="T32" fmla="*/ 47 w 212"/>
                <a:gd name="T33" fmla="*/ 12 h 112"/>
                <a:gd name="T34" fmla="*/ 0 w 212"/>
                <a:gd name="T35" fmla="*/ 0 h 112"/>
                <a:gd name="T36" fmla="*/ 212 w 212"/>
                <a:gd name="T37"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T34" t="T35" r="T36" b="T37"/>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680" name="Freeform 9"/>
            <p:cNvSpPr>
              <a:spLocks/>
            </p:cNvSpPr>
            <p:nvPr/>
          </p:nvSpPr>
          <p:spPr bwMode="auto">
            <a:xfrm>
              <a:off x="784" y="906"/>
              <a:ext cx="99" cy="41"/>
            </a:xfrm>
            <a:custGeom>
              <a:avLst/>
              <a:gdLst>
                <a:gd name="T0" fmla="*/ 57 w 133"/>
                <a:gd name="T1" fmla="*/ 0 h 54"/>
                <a:gd name="T2" fmla="*/ 43 w 133"/>
                <a:gd name="T3" fmla="*/ 6 h 54"/>
                <a:gd name="T4" fmla="*/ 31 w 133"/>
                <a:gd name="T5" fmla="*/ 30 h 54"/>
                <a:gd name="T6" fmla="*/ 15 w 133"/>
                <a:gd name="T7" fmla="*/ 34 h 54"/>
                <a:gd name="T8" fmla="*/ 3 w 133"/>
                <a:gd name="T9" fmla="*/ 42 h 54"/>
                <a:gd name="T10" fmla="*/ 13 w 133"/>
                <a:gd name="T11" fmla="*/ 54 h 54"/>
                <a:gd name="T12" fmla="*/ 133 w 133"/>
                <a:gd name="T13" fmla="*/ 34 h 54"/>
                <a:gd name="T14" fmla="*/ 123 w 133"/>
                <a:gd name="T15" fmla="*/ 16 h 54"/>
                <a:gd name="T16" fmla="*/ 105 w 133"/>
                <a:gd name="T17" fmla="*/ 8 h 54"/>
                <a:gd name="T18" fmla="*/ 101 w 133"/>
                <a:gd name="T19" fmla="*/ 24 h 54"/>
                <a:gd name="T20" fmla="*/ 89 w 133"/>
                <a:gd name="T21" fmla="*/ 18 h 54"/>
                <a:gd name="T22" fmla="*/ 67 w 133"/>
                <a:gd name="T23" fmla="*/ 14 h 54"/>
                <a:gd name="T24" fmla="*/ 57 w 133"/>
                <a:gd name="T25" fmla="*/ 0 h 54"/>
                <a:gd name="T26" fmla="*/ 0 w 133"/>
                <a:gd name="T27" fmla="*/ 0 h 54"/>
                <a:gd name="T28" fmla="*/ 133 w 133"/>
                <a:gd name="T29"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T26" t="T27" r="T28" b="T29"/>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681" name="Freeform 10"/>
            <p:cNvSpPr>
              <a:spLocks/>
            </p:cNvSpPr>
            <p:nvPr/>
          </p:nvSpPr>
          <p:spPr bwMode="auto">
            <a:xfrm>
              <a:off x="889" y="932"/>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 name="T10" fmla="*/ 0 w 51"/>
                <a:gd name="T11" fmla="*/ 0 h 24"/>
                <a:gd name="T12" fmla="*/ 51 w 51"/>
                <a:gd name="T13" fmla="*/ 24 h 24"/>
              </a:gdLst>
              <a:ahLst/>
              <a:cxnLst>
                <a:cxn ang="0">
                  <a:pos x="T0" y="T1"/>
                </a:cxn>
                <a:cxn ang="0">
                  <a:pos x="T2" y="T3"/>
                </a:cxn>
                <a:cxn ang="0">
                  <a:pos x="T4" y="T5"/>
                </a:cxn>
                <a:cxn ang="0">
                  <a:pos x="T6" y="T7"/>
                </a:cxn>
                <a:cxn ang="0">
                  <a:pos x="T8" y="T9"/>
                </a:cxn>
              </a:cxnLst>
              <a:rect l="T10" t="T11" r="T12" b="T13"/>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682" name="Freeform 11"/>
            <p:cNvSpPr>
              <a:spLocks/>
            </p:cNvSpPr>
            <p:nvPr/>
          </p:nvSpPr>
          <p:spPr bwMode="auto">
            <a:xfrm>
              <a:off x="945" y="935"/>
              <a:ext cx="12" cy="25"/>
            </a:xfrm>
            <a:custGeom>
              <a:avLst/>
              <a:gdLst>
                <a:gd name="T0" fmla="*/ 14 w 16"/>
                <a:gd name="T1" fmla="*/ 0 h 34"/>
                <a:gd name="T2" fmla="*/ 0 w 16"/>
                <a:gd name="T3" fmla="*/ 14 h 34"/>
                <a:gd name="T4" fmla="*/ 16 w 16"/>
                <a:gd name="T5" fmla="*/ 34 h 34"/>
                <a:gd name="T6" fmla="*/ 12 w 16"/>
                <a:gd name="T7" fmla="*/ 18 h 34"/>
                <a:gd name="T8" fmla="*/ 16 w 16"/>
                <a:gd name="T9" fmla="*/ 6 h 34"/>
                <a:gd name="T10" fmla="*/ 14 w 16"/>
                <a:gd name="T11" fmla="*/ 0 h 34"/>
                <a:gd name="T12" fmla="*/ 0 w 16"/>
                <a:gd name="T13" fmla="*/ 0 h 34"/>
                <a:gd name="T14" fmla="*/ 16 w 16"/>
                <a:gd name="T15" fmla="*/ 34 h 34"/>
              </a:gdLst>
              <a:ahLst/>
              <a:cxnLst>
                <a:cxn ang="0">
                  <a:pos x="T0" y="T1"/>
                </a:cxn>
                <a:cxn ang="0">
                  <a:pos x="T2" y="T3"/>
                </a:cxn>
                <a:cxn ang="0">
                  <a:pos x="T4" y="T5"/>
                </a:cxn>
                <a:cxn ang="0">
                  <a:pos x="T6" y="T7"/>
                </a:cxn>
                <a:cxn ang="0">
                  <a:pos x="T8" y="T9"/>
                </a:cxn>
                <a:cxn ang="0">
                  <a:pos x="T10" y="T11"/>
                </a:cxn>
              </a:cxnLst>
              <a:rect l="T12" t="T13" r="T14" b="T15"/>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683" name="Freeform 12"/>
            <p:cNvSpPr>
              <a:spLocks/>
            </p:cNvSpPr>
            <p:nvPr/>
          </p:nvSpPr>
          <p:spPr bwMode="auto">
            <a:xfrm>
              <a:off x="762" y="89"/>
              <a:ext cx="180" cy="88"/>
            </a:xfrm>
            <a:custGeom>
              <a:avLst/>
              <a:gdLst>
                <a:gd name="T0" fmla="*/ 64 w 240"/>
                <a:gd name="T1" fmla="*/ 1 h 117"/>
                <a:gd name="T2" fmla="*/ 24 w 240"/>
                <a:gd name="T3" fmla="*/ 31 h 117"/>
                <a:gd name="T4" fmla="*/ 6 w 240"/>
                <a:gd name="T5" fmla="*/ 37 h 117"/>
                <a:gd name="T6" fmla="*/ 0 w 240"/>
                <a:gd name="T7" fmla="*/ 39 h 117"/>
                <a:gd name="T8" fmla="*/ 26 w 240"/>
                <a:gd name="T9" fmla="*/ 59 h 117"/>
                <a:gd name="T10" fmla="*/ 38 w 240"/>
                <a:gd name="T11" fmla="*/ 63 h 117"/>
                <a:gd name="T12" fmla="*/ 68 w 240"/>
                <a:gd name="T13" fmla="*/ 47 h 117"/>
                <a:gd name="T14" fmla="*/ 80 w 240"/>
                <a:gd name="T15" fmla="*/ 43 h 117"/>
                <a:gd name="T16" fmla="*/ 82 w 240"/>
                <a:gd name="T17" fmla="*/ 55 h 117"/>
                <a:gd name="T18" fmla="*/ 64 w 240"/>
                <a:gd name="T19" fmla="*/ 61 h 117"/>
                <a:gd name="T20" fmla="*/ 72 w 240"/>
                <a:gd name="T21" fmla="*/ 73 h 117"/>
                <a:gd name="T22" fmla="*/ 40 w 240"/>
                <a:gd name="T23" fmla="*/ 87 h 117"/>
                <a:gd name="T24" fmla="*/ 70 w 240"/>
                <a:gd name="T25" fmla="*/ 109 h 117"/>
                <a:gd name="T26" fmla="*/ 82 w 240"/>
                <a:gd name="T27" fmla="*/ 113 h 117"/>
                <a:gd name="T28" fmla="*/ 118 w 240"/>
                <a:gd name="T29" fmla="*/ 103 h 117"/>
                <a:gd name="T30" fmla="*/ 150 w 240"/>
                <a:gd name="T31" fmla="*/ 105 h 117"/>
                <a:gd name="T32" fmla="*/ 168 w 240"/>
                <a:gd name="T33" fmla="*/ 117 h 117"/>
                <a:gd name="T34" fmla="*/ 204 w 240"/>
                <a:gd name="T35" fmla="*/ 109 h 117"/>
                <a:gd name="T36" fmla="*/ 224 w 240"/>
                <a:gd name="T37" fmla="*/ 103 h 117"/>
                <a:gd name="T38" fmla="*/ 222 w 240"/>
                <a:gd name="T39" fmla="*/ 77 h 117"/>
                <a:gd name="T40" fmla="*/ 234 w 240"/>
                <a:gd name="T41" fmla="*/ 69 h 117"/>
                <a:gd name="T42" fmla="*/ 238 w 240"/>
                <a:gd name="T43" fmla="*/ 47 h 117"/>
                <a:gd name="T44" fmla="*/ 210 w 240"/>
                <a:gd name="T45" fmla="*/ 57 h 117"/>
                <a:gd name="T46" fmla="*/ 200 w 240"/>
                <a:gd name="T47" fmla="*/ 43 h 117"/>
                <a:gd name="T48" fmla="*/ 172 w 240"/>
                <a:gd name="T49" fmla="*/ 45 h 117"/>
                <a:gd name="T50" fmla="*/ 134 w 240"/>
                <a:gd name="T51" fmla="*/ 9 h 117"/>
                <a:gd name="T52" fmla="*/ 94 w 240"/>
                <a:gd name="T53" fmla="*/ 11 h 117"/>
                <a:gd name="T54" fmla="*/ 82 w 240"/>
                <a:gd name="T55" fmla="*/ 1 h 117"/>
                <a:gd name="T56" fmla="*/ 64 w 240"/>
                <a:gd name="T57" fmla="*/ 1 h 117"/>
                <a:gd name="T58" fmla="*/ 0 w 240"/>
                <a:gd name="T59" fmla="*/ 0 h 117"/>
                <a:gd name="T60" fmla="*/ 240 w 240"/>
                <a:gd name="T61"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T58" t="T59" r="T60" b="T61"/>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684" name="Freeform 13"/>
            <p:cNvSpPr>
              <a:spLocks/>
            </p:cNvSpPr>
            <p:nvPr/>
          </p:nvSpPr>
          <p:spPr bwMode="auto">
            <a:xfrm>
              <a:off x="842" y="48"/>
              <a:ext cx="146" cy="60"/>
            </a:xfrm>
            <a:custGeom>
              <a:avLst/>
              <a:gdLst>
                <a:gd name="T0" fmla="*/ 97 w 194"/>
                <a:gd name="T1" fmla="*/ 10 h 80"/>
                <a:gd name="T2" fmla="*/ 13 w 194"/>
                <a:gd name="T3" fmla="*/ 24 h 80"/>
                <a:gd name="T4" fmla="*/ 9 w 194"/>
                <a:gd name="T5" fmla="*/ 34 h 80"/>
                <a:gd name="T6" fmla="*/ 57 w 194"/>
                <a:gd name="T7" fmla="*/ 52 h 80"/>
                <a:gd name="T8" fmla="*/ 135 w 194"/>
                <a:gd name="T9" fmla="*/ 74 h 80"/>
                <a:gd name="T10" fmla="*/ 175 w 194"/>
                <a:gd name="T11" fmla="*/ 68 h 80"/>
                <a:gd name="T12" fmla="*/ 187 w 194"/>
                <a:gd name="T13" fmla="*/ 64 h 80"/>
                <a:gd name="T14" fmla="*/ 175 w 194"/>
                <a:gd name="T15" fmla="*/ 44 h 80"/>
                <a:gd name="T16" fmla="*/ 163 w 194"/>
                <a:gd name="T17" fmla="*/ 36 h 80"/>
                <a:gd name="T18" fmla="*/ 129 w 194"/>
                <a:gd name="T19" fmla="*/ 26 h 80"/>
                <a:gd name="T20" fmla="*/ 97 w 194"/>
                <a:gd name="T21" fmla="*/ 10 h 80"/>
                <a:gd name="T22" fmla="*/ 0 w 194"/>
                <a:gd name="T23" fmla="*/ 0 h 80"/>
                <a:gd name="T24" fmla="*/ 194 w 194"/>
                <a:gd name="T25"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685" name="Freeform 14"/>
            <p:cNvSpPr>
              <a:spLocks/>
            </p:cNvSpPr>
            <p:nvPr/>
          </p:nvSpPr>
          <p:spPr bwMode="auto">
            <a:xfrm>
              <a:off x="1047" y="118"/>
              <a:ext cx="233" cy="190"/>
            </a:xfrm>
            <a:custGeom>
              <a:avLst/>
              <a:gdLst>
                <a:gd name="T0" fmla="*/ 67 w 310"/>
                <a:gd name="T1" fmla="*/ 9 h 254"/>
                <a:gd name="T2" fmla="*/ 51 w 310"/>
                <a:gd name="T3" fmla="*/ 23 h 254"/>
                <a:gd name="T4" fmla="*/ 21 w 310"/>
                <a:gd name="T5" fmla="*/ 39 h 254"/>
                <a:gd name="T6" fmla="*/ 53 w 310"/>
                <a:gd name="T7" fmla="*/ 77 h 254"/>
                <a:gd name="T8" fmla="*/ 79 w 310"/>
                <a:gd name="T9" fmla="*/ 85 h 254"/>
                <a:gd name="T10" fmla="*/ 103 w 310"/>
                <a:gd name="T11" fmla="*/ 99 h 254"/>
                <a:gd name="T12" fmla="*/ 127 w 310"/>
                <a:gd name="T13" fmla="*/ 85 h 254"/>
                <a:gd name="T14" fmla="*/ 143 w 310"/>
                <a:gd name="T15" fmla="*/ 101 h 254"/>
                <a:gd name="T16" fmla="*/ 149 w 310"/>
                <a:gd name="T17" fmla="*/ 127 h 254"/>
                <a:gd name="T18" fmla="*/ 115 w 310"/>
                <a:gd name="T19" fmla="*/ 151 h 254"/>
                <a:gd name="T20" fmla="*/ 89 w 310"/>
                <a:gd name="T21" fmla="*/ 173 h 254"/>
                <a:gd name="T22" fmla="*/ 69 w 310"/>
                <a:gd name="T23" fmla="*/ 169 h 254"/>
                <a:gd name="T24" fmla="*/ 57 w 310"/>
                <a:gd name="T25" fmla="*/ 165 h 254"/>
                <a:gd name="T26" fmla="*/ 43 w 310"/>
                <a:gd name="T27" fmla="*/ 187 h 254"/>
                <a:gd name="T28" fmla="*/ 39 w 310"/>
                <a:gd name="T29" fmla="*/ 199 h 254"/>
                <a:gd name="T30" fmla="*/ 73 w 310"/>
                <a:gd name="T31" fmla="*/ 205 h 254"/>
                <a:gd name="T32" fmla="*/ 95 w 310"/>
                <a:gd name="T33" fmla="*/ 203 h 254"/>
                <a:gd name="T34" fmla="*/ 115 w 310"/>
                <a:gd name="T35" fmla="*/ 231 h 254"/>
                <a:gd name="T36" fmla="*/ 127 w 310"/>
                <a:gd name="T37" fmla="*/ 235 h 254"/>
                <a:gd name="T38" fmla="*/ 139 w 310"/>
                <a:gd name="T39" fmla="*/ 239 h 254"/>
                <a:gd name="T40" fmla="*/ 155 w 310"/>
                <a:gd name="T41" fmla="*/ 251 h 254"/>
                <a:gd name="T42" fmla="*/ 181 w 310"/>
                <a:gd name="T43" fmla="*/ 237 h 254"/>
                <a:gd name="T44" fmla="*/ 203 w 310"/>
                <a:gd name="T45" fmla="*/ 235 h 254"/>
                <a:gd name="T46" fmla="*/ 229 w 310"/>
                <a:gd name="T47" fmla="*/ 213 h 254"/>
                <a:gd name="T48" fmla="*/ 225 w 310"/>
                <a:gd name="T49" fmla="*/ 185 h 254"/>
                <a:gd name="T50" fmla="*/ 217 w 310"/>
                <a:gd name="T51" fmla="*/ 173 h 254"/>
                <a:gd name="T52" fmla="*/ 233 w 310"/>
                <a:gd name="T53" fmla="*/ 167 h 254"/>
                <a:gd name="T54" fmla="*/ 245 w 310"/>
                <a:gd name="T55" fmla="*/ 183 h 254"/>
                <a:gd name="T56" fmla="*/ 247 w 310"/>
                <a:gd name="T57" fmla="*/ 197 h 254"/>
                <a:gd name="T58" fmla="*/ 261 w 310"/>
                <a:gd name="T59" fmla="*/ 193 h 254"/>
                <a:gd name="T60" fmla="*/ 303 w 310"/>
                <a:gd name="T61" fmla="*/ 169 h 254"/>
                <a:gd name="T62" fmla="*/ 293 w 310"/>
                <a:gd name="T63" fmla="*/ 147 h 254"/>
                <a:gd name="T64" fmla="*/ 259 w 310"/>
                <a:gd name="T65" fmla="*/ 123 h 254"/>
                <a:gd name="T66" fmla="*/ 265 w 310"/>
                <a:gd name="T67" fmla="*/ 107 h 254"/>
                <a:gd name="T68" fmla="*/ 277 w 310"/>
                <a:gd name="T69" fmla="*/ 103 h 254"/>
                <a:gd name="T70" fmla="*/ 253 w 310"/>
                <a:gd name="T71" fmla="*/ 63 h 254"/>
                <a:gd name="T72" fmla="*/ 233 w 310"/>
                <a:gd name="T73" fmla="*/ 59 h 254"/>
                <a:gd name="T74" fmla="*/ 221 w 310"/>
                <a:gd name="T75" fmla="*/ 55 h 254"/>
                <a:gd name="T76" fmla="*/ 201 w 310"/>
                <a:gd name="T77" fmla="*/ 33 h 254"/>
                <a:gd name="T78" fmla="*/ 155 w 310"/>
                <a:gd name="T79" fmla="*/ 45 h 254"/>
                <a:gd name="T80" fmla="*/ 167 w 310"/>
                <a:gd name="T81" fmla="*/ 25 h 254"/>
                <a:gd name="T82" fmla="*/ 139 w 310"/>
                <a:gd name="T83" fmla="*/ 17 h 254"/>
                <a:gd name="T84" fmla="*/ 119 w 310"/>
                <a:gd name="T85" fmla="*/ 19 h 254"/>
                <a:gd name="T86" fmla="*/ 67 w 310"/>
                <a:gd name="T87" fmla="*/ 9 h 254"/>
                <a:gd name="T88" fmla="*/ 0 w 310"/>
                <a:gd name="T89" fmla="*/ 0 h 254"/>
                <a:gd name="T90" fmla="*/ 310 w 310"/>
                <a:gd name="T91" fmla="*/ 25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T88" t="T89" r="T90" b="T91"/>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686" name="Freeform 15"/>
            <p:cNvSpPr>
              <a:spLocks/>
            </p:cNvSpPr>
            <p:nvPr/>
          </p:nvSpPr>
          <p:spPr bwMode="auto">
            <a:xfrm>
              <a:off x="1045" y="36"/>
              <a:ext cx="44" cy="37"/>
            </a:xfrm>
            <a:custGeom>
              <a:avLst/>
              <a:gdLst>
                <a:gd name="T0" fmla="*/ 26 w 59"/>
                <a:gd name="T1" fmla="*/ 0 h 50"/>
                <a:gd name="T2" fmla="*/ 0 w 59"/>
                <a:gd name="T3" fmla="*/ 10 h 50"/>
                <a:gd name="T4" fmla="*/ 30 w 59"/>
                <a:gd name="T5" fmla="*/ 40 h 50"/>
                <a:gd name="T6" fmla="*/ 48 w 59"/>
                <a:gd name="T7" fmla="*/ 50 h 50"/>
                <a:gd name="T8" fmla="*/ 58 w 59"/>
                <a:gd name="T9" fmla="*/ 28 h 50"/>
                <a:gd name="T10" fmla="*/ 44 w 59"/>
                <a:gd name="T11" fmla="*/ 8 h 50"/>
                <a:gd name="T12" fmla="*/ 26 w 59"/>
                <a:gd name="T13" fmla="*/ 0 h 50"/>
                <a:gd name="T14" fmla="*/ 0 w 59"/>
                <a:gd name="T15" fmla="*/ 0 h 50"/>
                <a:gd name="T16" fmla="*/ 59 w 59"/>
                <a:gd name="T17" fmla="*/ 50 h 50"/>
              </a:gdLst>
              <a:ahLst/>
              <a:cxnLst>
                <a:cxn ang="0">
                  <a:pos x="T0" y="T1"/>
                </a:cxn>
                <a:cxn ang="0">
                  <a:pos x="T2" y="T3"/>
                </a:cxn>
                <a:cxn ang="0">
                  <a:pos x="T4" y="T5"/>
                </a:cxn>
                <a:cxn ang="0">
                  <a:pos x="T6" y="T7"/>
                </a:cxn>
                <a:cxn ang="0">
                  <a:pos x="T8" y="T9"/>
                </a:cxn>
                <a:cxn ang="0">
                  <a:pos x="T10" y="T11"/>
                </a:cxn>
                <a:cxn ang="0">
                  <a:pos x="T12" y="T13"/>
                </a:cxn>
              </a:cxnLst>
              <a:rect l="T14" t="T15" r="T16" b="T17"/>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687" name="Freeform 16"/>
            <p:cNvSpPr>
              <a:spLocks/>
            </p:cNvSpPr>
            <p:nvPr/>
          </p:nvSpPr>
          <p:spPr bwMode="auto">
            <a:xfrm>
              <a:off x="961" y="106"/>
              <a:ext cx="65" cy="42"/>
            </a:xfrm>
            <a:custGeom>
              <a:avLst/>
              <a:gdLst>
                <a:gd name="T0" fmla="*/ 44 w 86"/>
                <a:gd name="T1" fmla="*/ 7 h 57"/>
                <a:gd name="T2" fmla="*/ 24 w 86"/>
                <a:gd name="T3" fmla="*/ 25 h 57"/>
                <a:gd name="T4" fmla="*/ 4 w 86"/>
                <a:gd name="T5" fmla="*/ 27 h 57"/>
                <a:gd name="T6" fmla="*/ 16 w 86"/>
                <a:gd name="T7" fmla="*/ 57 h 57"/>
                <a:gd name="T8" fmla="*/ 74 w 86"/>
                <a:gd name="T9" fmla="*/ 35 h 57"/>
                <a:gd name="T10" fmla="*/ 86 w 86"/>
                <a:gd name="T11" fmla="*/ 17 h 57"/>
                <a:gd name="T12" fmla="*/ 56 w 86"/>
                <a:gd name="T13" fmla="*/ 7 h 57"/>
                <a:gd name="T14" fmla="*/ 44 w 86"/>
                <a:gd name="T15" fmla="*/ 7 h 57"/>
                <a:gd name="T16" fmla="*/ 0 w 86"/>
                <a:gd name="T17" fmla="*/ 0 h 57"/>
                <a:gd name="T18" fmla="*/ 86 w 86"/>
                <a:gd name="T19" fmla="*/ 57 h 57"/>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688" name="Freeform 17"/>
            <p:cNvSpPr>
              <a:spLocks/>
            </p:cNvSpPr>
            <p:nvPr/>
          </p:nvSpPr>
          <p:spPr bwMode="auto">
            <a:xfrm>
              <a:off x="1029" y="114"/>
              <a:ext cx="54" cy="25"/>
            </a:xfrm>
            <a:custGeom>
              <a:avLst/>
              <a:gdLst>
                <a:gd name="T0" fmla="*/ 40 w 73"/>
                <a:gd name="T1" fmla="*/ 0 h 34"/>
                <a:gd name="T2" fmla="*/ 10 w 73"/>
                <a:gd name="T3" fmla="*/ 16 h 34"/>
                <a:gd name="T4" fmla="*/ 24 w 73"/>
                <a:gd name="T5" fmla="*/ 34 h 34"/>
                <a:gd name="T6" fmla="*/ 52 w 73"/>
                <a:gd name="T7" fmla="*/ 28 h 34"/>
                <a:gd name="T8" fmla="*/ 64 w 73"/>
                <a:gd name="T9" fmla="*/ 20 h 34"/>
                <a:gd name="T10" fmla="*/ 40 w 73"/>
                <a:gd name="T11" fmla="*/ 0 h 34"/>
                <a:gd name="T12" fmla="*/ 0 w 73"/>
                <a:gd name="T13" fmla="*/ 0 h 34"/>
                <a:gd name="T14" fmla="*/ 73 w 73"/>
                <a:gd name="T15" fmla="*/ 34 h 34"/>
              </a:gdLst>
              <a:ahLst/>
              <a:cxnLst>
                <a:cxn ang="0">
                  <a:pos x="T0" y="T1"/>
                </a:cxn>
                <a:cxn ang="0">
                  <a:pos x="T2" y="T3"/>
                </a:cxn>
                <a:cxn ang="0">
                  <a:pos x="T4" y="T5"/>
                </a:cxn>
                <a:cxn ang="0">
                  <a:pos x="T6" y="T7"/>
                </a:cxn>
                <a:cxn ang="0">
                  <a:pos x="T8" y="T9"/>
                </a:cxn>
                <a:cxn ang="0">
                  <a:pos x="T10" y="T11"/>
                </a:cxn>
              </a:cxnLst>
              <a:rect l="T12" t="T13" r="T14" b="T15"/>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689" name="Freeform 18"/>
            <p:cNvSpPr>
              <a:spLocks/>
            </p:cNvSpPr>
            <p:nvPr/>
          </p:nvSpPr>
          <p:spPr bwMode="auto">
            <a:xfrm>
              <a:off x="1000" y="78"/>
              <a:ext cx="64" cy="34"/>
            </a:xfrm>
            <a:custGeom>
              <a:avLst/>
              <a:gdLst>
                <a:gd name="T0" fmla="*/ 58 w 85"/>
                <a:gd name="T1" fmla="*/ 10 h 45"/>
                <a:gd name="T2" fmla="*/ 28 w 85"/>
                <a:gd name="T3" fmla="*/ 4 h 45"/>
                <a:gd name="T4" fmla="*/ 0 w 85"/>
                <a:gd name="T5" fmla="*/ 18 h 45"/>
                <a:gd name="T6" fmla="*/ 40 w 85"/>
                <a:gd name="T7" fmla="*/ 32 h 45"/>
                <a:gd name="T8" fmla="*/ 64 w 85"/>
                <a:gd name="T9" fmla="*/ 40 h 45"/>
                <a:gd name="T10" fmla="*/ 84 w 85"/>
                <a:gd name="T11" fmla="*/ 18 h 45"/>
                <a:gd name="T12" fmla="*/ 82 w 85"/>
                <a:gd name="T13" fmla="*/ 6 h 45"/>
                <a:gd name="T14" fmla="*/ 64 w 85"/>
                <a:gd name="T15" fmla="*/ 0 h 45"/>
                <a:gd name="T16" fmla="*/ 58 w 85"/>
                <a:gd name="T17" fmla="*/ 10 h 45"/>
                <a:gd name="T18" fmla="*/ 0 w 85"/>
                <a:gd name="T19" fmla="*/ 0 h 45"/>
                <a:gd name="T20" fmla="*/ 85 w 85"/>
                <a:gd name="T21"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T18" t="T19" r="T20" b="T21"/>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690" name="Freeform 19"/>
            <p:cNvSpPr>
              <a:spLocks/>
            </p:cNvSpPr>
            <p:nvPr/>
          </p:nvSpPr>
          <p:spPr bwMode="auto">
            <a:xfrm>
              <a:off x="973" y="46"/>
              <a:ext cx="44" cy="24"/>
            </a:xfrm>
            <a:custGeom>
              <a:avLst/>
              <a:gdLst>
                <a:gd name="T0" fmla="*/ 16 w 58"/>
                <a:gd name="T1" fmla="*/ 4 h 31"/>
                <a:gd name="T2" fmla="*/ 0 w 58"/>
                <a:gd name="T3" fmla="*/ 18 h 31"/>
                <a:gd name="T4" fmla="*/ 20 w 58"/>
                <a:gd name="T5" fmla="*/ 28 h 31"/>
                <a:gd name="T6" fmla="*/ 28 w 58"/>
                <a:gd name="T7" fmla="*/ 20 h 31"/>
                <a:gd name="T8" fmla="*/ 52 w 58"/>
                <a:gd name="T9" fmla="*/ 12 h 31"/>
                <a:gd name="T10" fmla="*/ 44 w 58"/>
                <a:gd name="T11" fmla="*/ 0 h 31"/>
                <a:gd name="T12" fmla="*/ 16 w 58"/>
                <a:gd name="T13" fmla="*/ 4 h 31"/>
                <a:gd name="T14" fmla="*/ 0 w 58"/>
                <a:gd name="T15" fmla="*/ 0 h 31"/>
                <a:gd name="T16" fmla="*/ 58 w 58"/>
                <a:gd name="T17" fmla="*/ 31 h 31"/>
              </a:gdLst>
              <a:ahLst/>
              <a:cxnLst>
                <a:cxn ang="0">
                  <a:pos x="T0" y="T1"/>
                </a:cxn>
                <a:cxn ang="0">
                  <a:pos x="T2" y="T3"/>
                </a:cxn>
                <a:cxn ang="0">
                  <a:pos x="T4" y="T5"/>
                </a:cxn>
                <a:cxn ang="0">
                  <a:pos x="T6" y="T7"/>
                </a:cxn>
                <a:cxn ang="0">
                  <a:pos x="T8" y="T9"/>
                </a:cxn>
                <a:cxn ang="0">
                  <a:pos x="T10" y="T11"/>
                </a:cxn>
                <a:cxn ang="0">
                  <a:pos x="T12" y="T13"/>
                </a:cxn>
              </a:cxnLst>
              <a:rect l="T14" t="T15" r="T16" b="T17"/>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691" name="Freeform 20"/>
            <p:cNvSpPr>
              <a:spLocks/>
            </p:cNvSpPr>
            <p:nvPr/>
          </p:nvSpPr>
          <p:spPr bwMode="auto">
            <a:xfrm>
              <a:off x="1087" y="49"/>
              <a:ext cx="114" cy="77"/>
            </a:xfrm>
            <a:custGeom>
              <a:avLst/>
              <a:gdLst>
                <a:gd name="T0" fmla="*/ 38 w 152"/>
                <a:gd name="T1" fmla="*/ 0 h 102"/>
                <a:gd name="T2" fmla="*/ 14 w 152"/>
                <a:gd name="T3" fmla="*/ 6 h 102"/>
                <a:gd name="T4" fmla="*/ 4 w 152"/>
                <a:gd name="T5" fmla="*/ 38 h 102"/>
                <a:gd name="T6" fmla="*/ 12 w 152"/>
                <a:gd name="T7" fmla="*/ 56 h 102"/>
                <a:gd name="T8" fmla="*/ 0 w 152"/>
                <a:gd name="T9" fmla="*/ 72 h 102"/>
                <a:gd name="T10" fmla="*/ 56 w 152"/>
                <a:gd name="T11" fmla="*/ 86 h 102"/>
                <a:gd name="T12" fmla="*/ 82 w 152"/>
                <a:gd name="T13" fmla="*/ 92 h 102"/>
                <a:gd name="T14" fmla="*/ 152 w 152"/>
                <a:gd name="T15" fmla="*/ 86 h 102"/>
                <a:gd name="T16" fmla="*/ 76 w 152"/>
                <a:gd name="T17" fmla="*/ 70 h 102"/>
                <a:gd name="T18" fmla="*/ 54 w 152"/>
                <a:gd name="T19" fmla="*/ 62 h 102"/>
                <a:gd name="T20" fmla="*/ 44 w 152"/>
                <a:gd name="T21" fmla="*/ 52 h 102"/>
                <a:gd name="T22" fmla="*/ 50 w 152"/>
                <a:gd name="T23" fmla="*/ 34 h 102"/>
                <a:gd name="T24" fmla="*/ 38 w 152"/>
                <a:gd name="T25" fmla="*/ 0 h 102"/>
                <a:gd name="T26" fmla="*/ 0 w 152"/>
                <a:gd name="T27" fmla="*/ 0 h 102"/>
                <a:gd name="T28" fmla="*/ 152 w 152"/>
                <a:gd name="T29"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T26" t="T27" r="T28" b="T29"/>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692" name="Freeform 21"/>
            <p:cNvSpPr>
              <a:spLocks/>
            </p:cNvSpPr>
            <p:nvPr/>
          </p:nvSpPr>
          <p:spPr bwMode="auto">
            <a:xfrm>
              <a:off x="0" y="294"/>
              <a:ext cx="25" cy="15"/>
            </a:xfrm>
            <a:custGeom>
              <a:avLst/>
              <a:gdLst>
                <a:gd name="T0" fmla="*/ 34 w 34"/>
                <a:gd name="T1" fmla="*/ 0 h 20"/>
                <a:gd name="T2" fmla="*/ 24 w 34"/>
                <a:gd name="T3" fmla="*/ 20 h 20"/>
                <a:gd name="T4" fmla="*/ 4 w 34"/>
                <a:gd name="T5" fmla="*/ 18 h 20"/>
                <a:gd name="T6" fmla="*/ 4 w 34"/>
                <a:gd name="T7" fmla="*/ 6 h 20"/>
                <a:gd name="T8" fmla="*/ 34 w 34"/>
                <a:gd name="T9" fmla="*/ 0 h 20"/>
                <a:gd name="T10" fmla="*/ 0 w 34"/>
                <a:gd name="T11" fmla="*/ 0 h 20"/>
                <a:gd name="T12" fmla="*/ 34 w 34"/>
                <a:gd name="T13" fmla="*/ 20 h 20"/>
              </a:gdLst>
              <a:ahLst/>
              <a:cxnLst>
                <a:cxn ang="0">
                  <a:pos x="T0" y="T1"/>
                </a:cxn>
                <a:cxn ang="0">
                  <a:pos x="T2" y="T3"/>
                </a:cxn>
                <a:cxn ang="0">
                  <a:pos x="T4" y="T5"/>
                </a:cxn>
                <a:cxn ang="0">
                  <a:pos x="T6" y="T7"/>
                </a:cxn>
                <a:cxn ang="0">
                  <a:pos x="T8" y="T9"/>
                </a:cxn>
              </a:cxnLst>
              <a:rect l="T10" t="T11" r="T12" b="T13"/>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693" name="Freeform 22"/>
            <p:cNvSpPr>
              <a:spLocks/>
            </p:cNvSpPr>
            <p:nvPr/>
          </p:nvSpPr>
          <p:spPr bwMode="auto">
            <a:xfrm>
              <a:off x="757" y="805"/>
              <a:ext cx="16" cy="12"/>
            </a:xfrm>
            <a:custGeom>
              <a:avLst/>
              <a:gdLst>
                <a:gd name="T0" fmla="*/ 3 w 21"/>
                <a:gd name="T1" fmla="*/ 0 h 16"/>
                <a:gd name="T2" fmla="*/ 13 w 21"/>
                <a:gd name="T3" fmla="*/ 16 h 16"/>
                <a:gd name="T4" fmla="*/ 3 w 21"/>
                <a:gd name="T5" fmla="*/ 0 h 16"/>
                <a:gd name="T6" fmla="*/ 0 w 21"/>
                <a:gd name="T7" fmla="*/ 0 h 16"/>
                <a:gd name="T8" fmla="*/ 21 w 21"/>
                <a:gd name="T9" fmla="*/ 16 h 16"/>
              </a:gdLst>
              <a:ahLst/>
              <a:cxnLst>
                <a:cxn ang="0">
                  <a:pos x="T0" y="T1"/>
                </a:cxn>
                <a:cxn ang="0">
                  <a:pos x="T2" y="T3"/>
                </a:cxn>
                <a:cxn ang="0">
                  <a:pos x="T4" y="T5"/>
                </a:cxn>
              </a:cxnLst>
              <a:rect l="T6" t="T7" r="T8" b="T9"/>
              <a:pathLst>
                <a:path w="21" h="16">
                  <a:moveTo>
                    <a:pt x="3" y="0"/>
                  </a:moveTo>
                  <a:cubicBezTo>
                    <a:pt x="0" y="9"/>
                    <a:pt x="6" y="11"/>
                    <a:pt x="13" y="16"/>
                  </a:cubicBezTo>
                  <a:cubicBezTo>
                    <a:pt x="21" y="4"/>
                    <a:pt x="16" y="2"/>
                    <a:pt x="3" y="0"/>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694" name="Freeform 23"/>
            <p:cNvSpPr>
              <a:spLocks/>
            </p:cNvSpPr>
            <p:nvPr/>
          </p:nvSpPr>
          <p:spPr bwMode="auto">
            <a:xfrm>
              <a:off x="760" y="830"/>
              <a:ext cx="16" cy="12"/>
            </a:xfrm>
            <a:custGeom>
              <a:avLst/>
              <a:gdLst>
                <a:gd name="T0" fmla="*/ 3 w 21"/>
                <a:gd name="T1" fmla="*/ 0 h 16"/>
                <a:gd name="T2" fmla="*/ 13 w 21"/>
                <a:gd name="T3" fmla="*/ 16 h 16"/>
                <a:gd name="T4" fmla="*/ 3 w 21"/>
                <a:gd name="T5" fmla="*/ 0 h 16"/>
                <a:gd name="T6" fmla="*/ 0 w 21"/>
                <a:gd name="T7" fmla="*/ 0 h 16"/>
                <a:gd name="T8" fmla="*/ 21 w 21"/>
                <a:gd name="T9" fmla="*/ 16 h 16"/>
              </a:gdLst>
              <a:ahLst/>
              <a:cxnLst>
                <a:cxn ang="0">
                  <a:pos x="T0" y="T1"/>
                </a:cxn>
                <a:cxn ang="0">
                  <a:pos x="T2" y="T3"/>
                </a:cxn>
                <a:cxn ang="0">
                  <a:pos x="T4" y="T5"/>
                </a:cxn>
              </a:cxnLst>
              <a:rect l="T6" t="T7" r="T8" b="T9"/>
              <a:pathLst>
                <a:path w="21" h="16">
                  <a:moveTo>
                    <a:pt x="3" y="0"/>
                  </a:moveTo>
                  <a:cubicBezTo>
                    <a:pt x="0" y="9"/>
                    <a:pt x="6" y="11"/>
                    <a:pt x="13" y="16"/>
                  </a:cubicBezTo>
                  <a:cubicBezTo>
                    <a:pt x="21" y="4"/>
                    <a:pt x="16" y="2"/>
                    <a:pt x="3" y="0"/>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695" name="Freeform 24"/>
            <p:cNvSpPr>
              <a:spLocks/>
            </p:cNvSpPr>
            <p:nvPr/>
          </p:nvSpPr>
          <p:spPr bwMode="auto">
            <a:xfrm>
              <a:off x="964" y="962"/>
              <a:ext cx="15" cy="12"/>
            </a:xfrm>
            <a:custGeom>
              <a:avLst/>
              <a:gdLst>
                <a:gd name="T0" fmla="*/ 3 w 21"/>
                <a:gd name="T1" fmla="*/ 0 h 16"/>
                <a:gd name="T2" fmla="*/ 13 w 21"/>
                <a:gd name="T3" fmla="*/ 16 h 16"/>
                <a:gd name="T4" fmla="*/ 3 w 21"/>
                <a:gd name="T5" fmla="*/ 0 h 16"/>
                <a:gd name="T6" fmla="*/ 0 w 21"/>
                <a:gd name="T7" fmla="*/ 0 h 16"/>
                <a:gd name="T8" fmla="*/ 21 w 21"/>
                <a:gd name="T9" fmla="*/ 16 h 16"/>
              </a:gdLst>
              <a:ahLst/>
              <a:cxnLst>
                <a:cxn ang="0">
                  <a:pos x="T0" y="T1"/>
                </a:cxn>
                <a:cxn ang="0">
                  <a:pos x="T2" y="T3"/>
                </a:cxn>
                <a:cxn ang="0">
                  <a:pos x="T4" y="T5"/>
                </a:cxn>
              </a:cxnLst>
              <a:rect l="T6" t="T7" r="T8" b="T9"/>
              <a:pathLst>
                <a:path w="21" h="16">
                  <a:moveTo>
                    <a:pt x="3" y="0"/>
                  </a:moveTo>
                  <a:cubicBezTo>
                    <a:pt x="0" y="9"/>
                    <a:pt x="6" y="11"/>
                    <a:pt x="13" y="16"/>
                  </a:cubicBezTo>
                  <a:cubicBezTo>
                    <a:pt x="21" y="4"/>
                    <a:pt x="16" y="2"/>
                    <a:pt x="3" y="0"/>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696" name="Freeform 25"/>
            <p:cNvSpPr>
              <a:spLocks/>
            </p:cNvSpPr>
            <p:nvPr/>
          </p:nvSpPr>
          <p:spPr bwMode="auto">
            <a:xfrm>
              <a:off x="1088" y="478"/>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 name="T10" fmla="*/ 0 w 51"/>
                <a:gd name="T11" fmla="*/ 0 h 24"/>
                <a:gd name="T12" fmla="*/ 51 w 51"/>
                <a:gd name="T13" fmla="*/ 24 h 24"/>
              </a:gdLst>
              <a:ahLst/>
              <a:cxnLst>
                <a:cxn ang="0">
                  <a:pos x="T0" y="T1"/>
                </a:cxn>
                <a:cxn ang="0">
                  <a:pos x="T2" y="T3"/>
                </a:cxn>
                <a:cxn ang="0">
                  <a:pos x="T4" y="T5"/>
                </a:cxn>
                <a:cxn ang="0">
                  <a:pos x="T6" y="T7"/>
                </a:cxn>
                <a:cxn ang="0">
                  <a:pos x="T8" y="T9"/>
                </a:cxn>
              </a:cxnLst>
              <a:rect l="T10" t="T11" r="T12" b="T13"/>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697" name="Freeform 26"/>
            <p:cNvSpPr>
              <a:spLocks/>
            </p:cNvSpPr>
            <p:nvPr/>
          </p:nvSpPr>
          <p:spPr bwMode="auto">
            <a:xfrm>
              <a:off x="988" y="273"/>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 name="T10" fmla="*/ 0 w 51"/>
                <a:gd name="T11" fmla="*/ 0 h 24"/>
                <a:gd name="T12" fmla="*/ 51 w 51"/>
                <a:gd name="T13" fmla="*/ 24 h 24"/>
              </a:gdLst>
              <a:ahLst/>
              <a:cxnLst>
                <a:cxn ang="0">
                  <a:pos x="T0" y="T1"/>
                </a:cxn>
                <a:cxn ang="0">
                  <a:pos x="T2" y="T3"/>
                </a:cxn>
                <a:cxn ang="0">
                  <a:pos x="T4" y="T5"/>
                </a:cxn>
                <a:cxn ang="0">
                  <a:pos x="T6" y="T7"/>
                </a:cxn>
                <a:cxn ang="0">
                  <a:pos x="T8" y="T9"/>
                </a:cxn>
              </a:cxnLst>
              <a:rect l="T10" t="T11" r="T12" b="T13"/>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698" name="Freeform 27"/>
            <p:cNvSpPr>
              <a:spLocks/>
            </p:cNvSpPr>
            <p:nvPr/>
          </p:nvSpPr>
          <p:spPr bwMode="auto">
            <a:xfrm>
              <a:off x="1053" y="94"/>
              <a:ext cx="39" cy="18"/>
            </a:xfrm>
            <a:custGeom>
              <a:avLst/>
              <a:gdLst>
                <a:gd name="T0" fmla="*/ 13 w 51"/>
                <a:gd name="T1" fmla="*/ 0 h 24"/>
                <a:gd name="T2" fmla="*/ 7 w 51"/>
                <a:gd name="T3" fmla="*/ 18 h 24"/>
                <a:gd name="T4" fmla="*/ 27 w 51"/>
                <a:gd name="T5" fmla="*/ 24 h 24"/>
                <a:gd name="T6" fmla="*/ 33 w 51"/>
                <a:gd name="T7" fmla="*/ 4 h 24"/>
                <a:gd name="T8" fmla="*/ 13 w 51"/>
                <a:gd name="T9" fmla="*/ 0 h 24"/>
                <a:gd name="T10" fmla="*/ 0 w 51"/>
                <a:gd name="T11" fmla="*/ 0 h 24"/>
                <a:gd name="T12" fmla="*/ 51 w 51"/>
                <a:gd name="T13" fmla="*/ 24 h 24"/>
              </a:gdLst>
              <a:ahLst/>
              <a:cxnLst>
                <a:cxn ang="0">
                  <a:pos x="T0" y="T1"/>
                </a:cxn>
                <a:cxn ang="0">
                  <a:pos x="T2" y="T3"/>
                </a:cxn>
                <a:cxn ang="0">
                  <a:pos x="T4" y="T5"/>
                </a:cxn>
                <a:cxn ang="0">
                  <a:pos x="T6" y="T7"/>
                </a:cxn>
                <a:cxn ang="0">
                  <a:pos x="T8" y="T9"/>
                </a:cxn>
              </a:cxnLst>
              <a:rect l="T10" t="T11" r="T12" b="T13"/>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699" name="Freeform 28"/>
            <p:cNvSpPr>
              <a:spLocks/>
            </p:cNvSpPr>
            <p:nvPr/>
          </p:nvSpPr>
          <p:spPr bwMode="auto">
            <a:xfrm>
              <a:off x="1116" y="202"/>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 name="T10" fmla="*/ 0 w 51"/>
                <a:gd name="T11" fmla="*/ 0 h 24"/>
                <a:gd name="T12" fmla="*/ 51 w 51"/>
                <a:gd name="T13" fmla="*/ 24 h 24"/>
              </a:gdLst>
              <a:ahLst/>
              <a:cxnLst>
                <a:cxn ang="0">
                  <a:pos x="T0" y="T1"/>
                </a:cxn>
                <a:cxn ang="0">
                  <a:pos x="T2" y="T3"/>
                </a:cxn>
                <a:cxn ang="0">
                  <a:pos x="T4" y="T5"/>
                </a:cxn>
                <a:cxn ang="0">
                  <a:pos x="T6" y="T7"/>
                </a:cxn>
                <a:cxn ang="0">
                  <a:pos x="T8" y="T9"/>
                </a:cxn>
              </a:cxnLst>
              <a:rect l="T10" t="T11" r="T12" b="T13"/>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00" name="Freeform 29"/>
            <p:cNvSpPr>
              <a:spLocks/>
            </p:cNvSpPr>
            <p:nvPr/>
          </p:nvSpPr>
          <p:spPr bwMode="auto">
            <a:xfrm>
              <a:off x="1132" y="0"/>
              <a:ext cx="696" cy="346"/>
            </a:xfrm>
            <a:custGeom>
              <a:avLst/>
              <a:gdLst>
                <a:gd name="T0" fmla="*/ 28 w 929"/>
                <a:gd name="T1" fmla="*/ 56 h 462"/>
                <a:gd name="T2" fmla="*/ 6 w 929"/>
                <a:gd name="T3" fmla="*/ 92 h 462"/>
                <a:gd name="T4" fmla="*/ 36 w 929"/>
                <a:gd name="T5" fmla="*/ 100 h 462"/>
                <a:gd name="T6" fmla="*/ 16 w 929"/>
                <a:gd name="T7" fmla="*/ 116 h 462"/>
                <a:gd name="T8" fmla="*/ 104 w 929"/>
                <a:gd name="T9" fmla="*/ 136 h 462"/>
                <a:gd name="T10" fmla="*/ 142 w 929"/>
                <a:gd name="T11" fmla="*/ 130 h 462"/>
                <a:gd name="T12" fmla="*/ 250 w 929"/>
                <a:gd name="T13" fmla="*/ 78 h 462"/>
                <a:gd name="T14" fmla="*/ 300 w 929"/>
                <a:gd name="T15" fmla="*/ 66 h 462"/>
                <a:gd name="T16" fmla="*/ 324 w 929"/>
                <a:gd name="T17" fmla="*/ 80 h 462"/>
                <a:gd name="T18" fmla="*/ 272 w 929"/>
                <a:gd name="T19" fmla="*/ 88 h 462"/>
                <a:gd name="T20" fmla="*/ 242 w 929"/>
                <a:gd name="T21" fmla="*/ 112 h 462"/>
                <a:gd name="T22" fmla="*/ 254 w 929"/>
                <a:gd name="T23" fmla="*/ 120 h 462"/>
                <a:gd name="T24" fmla="*/ 260 w 929"/>
                <a:gd name="T25" fmla="*/ 158 h 462"/>
                <a:gd name="T26" fmla="*/ 350 w 929"/>
                <a:gd name="T27" fmla="*/ 192 h 462"/>
                <a:gd name="T28" fmla="*/ 336 w 929"/>
                <a:gd name="T29" fmla="*/ 210 h 462"/>
                <a:gd name="T30" fmla="*/ 368 w 929"/>
                <a:gd name="T31" fmla="*/ 246 h 462"/>
                <a:gd name="T32" fmla="*/ 348 w 929"/>
                <a:gd name="T33" fmla="*/ 266 h 462"/>
                <a:gd name="T34" fmla="*/ 324 w 929"/>
                <a:gd name="T35" fmla="*/ 294 h 462"/>
                <a:gd name="T36" fmla="*/ 294 w 929"/>
                <a:gd name="T37" fmla="*/ 324 h 462"/>
                <a:gd name="T38" fmla="*/ 292 w 929"/>
                <a:gd name="T39" fmla="*/ 420 h 462"/>
                <a:gd name="T40" fmla="*/ 332 w 929"/>
                <a:gd name="T41" fmla="*/ 446 h 462"/>
                <a:gd name="T42" fmla="*/ 388 w 929"/>
                <a:gd name="T43" fmla="*/ 448 h 462"/>
                <a:gd name="T44" fmla="*/ 412 w 929"/>
                <a:gd name="T45" fmla="*/ 422 h 462"/>
                <a:gd name="T46" fmla="*/ 506 w 929"/>
                <a:gd name="T47" fmla="*/ 356 h 462"/>
                <a:gd name="T48" fmla="*/ 572 w 929"/>
                <a:gd name="T49" fmla="*/ 334 h 462"/>
                <a:gd name="T50" fmla="*/ 646 w 929"/>
                <a:gd name="T51" fmla="*/ 308 h 462"/>
                <a:gd name="T52" fmla="*/ 720 w 929"/>
                <a:gd name="T53" fmla="*/ 290 h 462"/>
                <a:gd name="T54" fmla="*/ 762 w 929"/>
                <a:gd name="T55" fmla="*/ 260 h 462"/>
                <a:gd name="T56" fmla="*/ 800 w 929"/>
                <a:gd name="T57" fmla="*/ 200 h 462"/>
                <a:gd name="T58" fmla="*/ 802 w 929"/>
                <a:gd name="T59" fmla="*/ 154 h 462"/>
                <a:gd name="T60" fmla="*/ 802 w 929"/>
                <a:gd name="T61" fmla="*/ 124 h 462"/>
                <a:gd name="T62" fmla="*/ 832 w 929"/>
                <a:gd name="T63" fmla="*/ 90 h 462"/>
                <a:gd name="T64" fmla="*/ 876 w 929"/>
                <a:gd name="T65" fmla="*/ 94 h 462"/>
                <a:gd name="T66" fmla="*/ 922 w 929"/>
                <a:gd name="T67" fmla="*/ 52 h 462"/>
                <a:gd name="T68" fmla="*/ 888 w 929"/>
                <a:gd name="T69" fmla="*/ 56 h 462"/>
                <a:gd name="T70" fmla="*/ 848 w 929"/>
                <a:gd name="T71" fmla="*/ 46 h 462"/>
                <a:gd name="T72" fmla="*/ 794 w 929"/>
                <a:gd name="T73" fmla="*/ 22 h 462"/>
                <a:gd name="T74" fmla="*/ 642 w 929"/>
                <a:gd name="T75" fmla="*/ 26 h 462"/>
                <a:gd name="T76" fmla="*/ 584 w 929"/>
                <a:gd name="T77" fmla="*/ 38 h 462"/>
                <a:gd name="T78" fmla="*/ 556 w 929"/>
                <a:gd name="T79" fmla="*/ 38 h 462"/>
                <a:gd name="T80" fmla="*/ 516 w 929"/>
                <a:gd name="T81" fmla="*/ 54 h 462"/>
                <a:gd name="T82" fmla="*/ 478 w 929"/>
                <a:gd name="T83" fmla="*/ 30 h 462"/>
                <a:gd name="T84" fmla="*/ 432 w 929"/>
                <a:gd name="T85" fmla="*/ 40 h 462"/>
                <a:gd name="T86" fmla="*/ 366 w 929"/>
                <a:gd name="T87" fmla="*/ 52 h 462"/>
                <a:gd name="T88" fmla="*/ 410 w 929"/>
                <a:gd name="T89" fmla="*/ 38 h 462"/>
                <a:gd name="T90" fmla="*/ 352 w 929"/>
                <a:gd name="T91" fmla="*/ 8 h 462"/>
                <a:gd name="T92" fmla="*/ 334 w 929"/>
                <a:gd name="T93" fmla="*/ 2 h 462"/>
                <a:gd name="T94" fmla="*/ 314 w 929"/>
                <a:gd name="T95" fmla="*/ 8 h 462"/>
                <a:gd name="T96" fmla="*/ 240 w 929"/>
                <a:gd name="T97" fmla="*/ 16 h 462"/>
                <a:gd name="T98" fmla="*/ 160 w 929"/>
                <a:gd name="T99" fmla="*/ 28 h 462"/>
                <a:gd name="T100" fmla="*/ 108 w 929"/>
                <a:gd name="T101" fmla="*/ 26 h 462"/>
                <a:gd name="T102" fmla="*/ 114 w 929"/>
                <a:gd name="T103" fmla="*/ 68 h 462"/>
                <a:gd name="T104" fmla="*/ 104 w 929"/>
                <a:gd name="T105" fmla="*/ 52 h 462"/>
                <a:gd name="T106" fmla="*/ 60 w 929"/>
                <a:gd name="T107" fmla="*/ 42 h 462"/>
                <a:gd name="T108" fmla="*/ 0 w 929"/>
                <a:gd name="T109" fmla="*/ 0 h 462"/>
                <a:gd name="T110" fmla="*/ 929 w 929"/>
                <a:gd name="T111" fmla="*/ 462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T108" t="T109" r="T110" b="T111"/>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01" name="Freeform 30"/>
            <p:cNvSpPr>
              <a:spLocks/>
            </p:cNvSpPr>
            <p:nvPr/>
          </p:nvSpPr>
          <p:spPr bwMode="auto">
            <a:xfrm>
              <a:off x="1345" y="184"/>
              <a:ext cx="39" cy="24"/>
            </a:xfrm>
            <a:custGeom>
              <a:avLst/>
              <a:gdLst>
                <a:gd name="T0" fmla="*/ 34 w 52"/>
                <a:gd name="T1" fmla="*/ 0 h 32"/>
                <a:gd name="T2" fmla="*/ 8 w 52"/>
                <a:gd name="T3" fmla="*/ 20 h 32"/>
                <a:gd name="T4" fmla="*/ 24 w 52"/>
                <a:gd name="T5" fmla="*/ 32 h 32"/>
                <a:gd name="T6" fmla="*/ 42 w 52"/>
                <a:gd name="T7" fmla="*/ 30 h 32"/>
                <a:gd name="T8" fmla="*/ 34 w 52"/>
                <a:gd name="T9" fmla="*/ 0 h 32"/>
                <a:gd name="T10" fmla="*/ 0 w 52"/>
                <a:gd name="T11" fmla="*/ 0 h 32"/>
                <a:gd name="T12" fmla="*/ 52 w 52"/>
                <a:gd name="T13" fmla="*/ 32 h 32"/>
              </a:gdLst>
              <a:ahLst/>
              <a:cxnLst>
                <a:cxn ang="0">
                  <a:pos x="T0" y="T1"/>
                </a:cxn>
                <a:cxn ang="0">
                  <a:pos x="T2" y="T3"/>
                </a:cxn>
                <a:cxn ang="0">
                  <a:pos x="T4" y="T5"/>
                </a:cxn>
                <a:cxn ang="0">
                  <a:pos x="T6" y="T7"/>
                </a:cxn>
                <a:cxn ang="0">
                  <a:pos x="T8" y="T9"/>
                </a:cxn>
              </a:cxnLst>
              <a:rect l="T10" t="T11" r="T12" b="T13"/>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02" name="Freeform 31"/>
            <p:cNvSpPr>
              <a:spLocks/>
            </p:cNvSpPr>
            <p:nvPr/>
          </p:nvSpPr>
          <p:spPr bwMode="auto">
            <a:xfrm>
              <a:off x="1628" y="250"/>
              <a:ext cx="128" cy="54"/>
            </a:xfrm>
            <a:custGeom>
              <a:avLst/>
              <a:gdLst>
                <a:gd name="T0" fmla="*/ 102 w 172"/>
                <a:gd name="T1" fmla="*/ 8 h 72"/>
                <a:gd name="T2" fmla="*/ 66 w 172"/>
                <a:gd name="T3" fmla="*/ 4 h 72"/>
                <a:gd name="T4" fmla="*/ 54 w 172"/>
                <a:gd name="T5" fmla="*/ 0 h 72"/>
                <a:gd name="T6" fmla="*/ 0 w 172"/>
                <a:gd name="T7" fmla="*/ 28 h 72"/>
                <a:gd name="T8" fmla="*/ 28 w 172"/>
                <a:gd name="T9" fmla="*/ 40 h 72"/>
                <a:gd name="T10" fmla="*/ 42 w 172"/>
                <a:gd name="T11" fmla="*/ 60 h 72"/>
                <a:gd name="T12" fmla="*/ 66 w 172"/>
                <a:gd name="T13" fmla="*/ 68 h 72"/>
                <a:gd name="T14" fmla="*/ 78 w 172"/>
                <a:gd name="T15" fmla="*/ 72 h 72"/>
                <a:gd name="T16" fmla="*/ 130 w 172"/>
                <a:gd name="T17" fmla="*/ 60 h 72"/>
                <a:gd name="T18" fmla="*/ 172 w 172"/>
                <a:gd name="T19" fmla="*/ 44 h 72"/>
                <a:gd name="T20" fmla="*/ 148 w 172"/>
                <a:gd name="T21" fmla="*/ 18 h 72"/>
                <a:gd name="T22" fmla="*/ 136 w 172"/>
                <a:gd name="T23" fmla="*/ 4 h 72"/>
                <a:gd name="T24" fmla="*/ 102 w 172"/>
                <a:gd name="T25" fmla="*/ 8 h 72"/>
                <a:gd name="T26" fmla="*/ 0 w 172"/>
                <a:gd name="T27" fmla="*/ 0 h 72"/>
                <a:gd name="T28" fmla="*/ 172 w 172"/>
                <a:gd name="T29"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T26" t="T27" r="T28" b="T29"/>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03" name="Freeform 32"/>
            <p:cNvSpPr>
              <a:spLocks/>
            </p:cNvSpPr>
            <p:nvPr/>
          </p:nvSpPr>
          <p:spPr bwMode="auto">
            <a:xfrm>
              <a:off x="1729" y="87"/>
              <a:ext cx="39" cy="24"/>
            </a:xfrm>
            <a:custGeom>
              <a:avLst/>
              <a:gdLst>
                <a:gd name="T0" fmla="*/ 34 w 52"/>
                <a:gd name="T1" fmla="*/ 0 h 32"/>
                <a:gd name="T2" fmla="*/ 8 w 52"/>
                <a:gd name="T3" fmla="*/ 20 h 32"/>
                <a:gd name="T4" fmla="*/ 24 w 52"/>
                <a:gd name="T5" fmla="*/ 32 h 32"/>
                <a:gd name="T6" fmla="*/ 42 w 52"/>
                <a:gd name="T7" fmla="*/ 30 h 32"/>
                <a:gd name="T8" fmla="*/ 34 w 52"/>
                <a:gd name="T9" fmla="*/ 0 h 32"/>
                <a:gd name="T10" fmla="*/ 0 w 52"/>
                <a:gd name="T11" fmla="*/ 0 h 32"/>
                <a:gd name="T12" fmla="*/ 52 w 52"/>
                <a:gd name="T13" fmla="*/ 32 h 32"/>
              </a:gdLst>
              <a:ahLst/>
              <a:cxnLst>
                <a:cxn ang="0">
                  <a:pos x="T0" y="T1"/>
                </a:cxn>
                <a:cxn ang="0">
                  <a:pos x="T2" y="T3"/>
                </a:cxn>
                <a:cxn ang="0">
                  <a:pos x="T4" y="T5"/>
                </a:cxn>
                <a:cxn ang="0">
                  <a:pos x="T6" y="T7"/>
                </a:cxn>
                <a:cxn ang="0">
                  <a:pos x="T8" y="T9"/>
                </a:cxn>
              </a:cxnLst>
              <a:rect l="T10" t="T11" r="T12" b="T13"/>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04" name="Freeform 33"/>
            <p:cNvSpPr>
              <a:spLocks/>
            </p:cNvSpPr>
            <p:nvPr/>
          </p:nvSpPr>
          <p:spPr bwMode="auto">
            <a:xfrm>
              <a:off x="1998" y="55"/>
              <a:ext cx="155" cy="63"/>
            </a:xfrm>
            <a:custGeom>
              <a:avLst/>
              <a:gdLst>
                <a:gd name="T0" fmla="*/ 191 w 206"/>
                <a:gd name="T1" fmla="*/ 7 h 85"/>
                <a:gd name="T2" fmla="*/ 103 w 206"/>
                <a:gd name="T3" fmla="*/ 9 h 85"/>
                <a:gd name="T4" fmla="*/ 109 w 206"/>
                <a:gd name="T5" fmla="*/ 25 h 85"/>
                <a:gd name="T6" fmla="*/ 107 w 206"/>
                <a:gd name="T7" fmla="*/ 33 h 85"/>
                <a:gd name="T8" fmla="*/ 89 w 206"/>
                <a:gd name="T9" fmla="*/ 27 h 85"/>
                <a:gd name="T10" fmla="*/ 77 w 206"/>
                <a:gd name="T11" fmla="*/ 19 h 85"/>
                <a:gd name="T12" fmla="*/ 23 w 206"/>
                <a:gd name="T13" fmla="*/ 27 h 85"/>
                <a:gd name="T14" fmla="*/ 31 w 206"/>
                <a:gd name="T15" fmla="*/ 49 h 85"/>
                <a:gd name="T16" fmla="*/ 55 w 206"/>
                <a:gd name="T17" fmla="*/ 53 h 85"/>
                <a:gd name="T18" fmla="*/ 75 w 206"/>
                <a:gd name="T19" fmla="*/ 73 h 85"/>
                <a:gd name="T20" fmla="*/ 89 w 206"/>
                <a:gd name="T21" fmla="*/ 85 h 85"/>
                <a:gd name="T22" fmla="*/ 109 w 206"/>
                <a:gd name="T23" fmla="*/ 67 h 85"/>
                <a:gd name="T24" fmla="*/ 121 w 206"/>
                <a:gd name="T25" fmla="*/ 59 h 85"/>
                <a:gd name="T26" fmla="*/ 127 w 206"/>
                <a:gd name="T27" fmla="*/ 47 h 85"/>
                <a:gd name="T28" fmla="*/ 167 w 206"/>
                <a:gd name="T29" fmla="*/ 35 h 85"/>
                <a:gd name="T30" fmla="*/ 187 w 206"/>
                <a:gd name="T31" fmla="*/ 31 h 85"/>
                <a:gd name="T32" fmla="*/ 199 w 206"/>
                <a:gd name="T33" fmla="*/ 27 h 85"/>
                <a:gd name="T34" fmla="*/ 191 w 206"/>
                <a:gd name="T35" fmla="*/ 7 h 85"/>
                <a:gd name="T36" fmla="*/ 0 w 206"/>
                <a:gd name="T37" fmla="*/ 0 h 85"/>
                <a:gd name="T38" fmla="*/ 206 w 206"/>
                <a:gd name="T39" fmla="*/ 8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T36" t="T37" r="T38" b="T39"/>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05" name="Freeform 34"/>
            <p:cNvSpPr>
              <a:spLocks/>
            </p:cNvSpPr>
            <p:nvPr/>
          </p:nvSpPr>
          <p:spPr bwMode="auto">
            <a:xfrm>
              <a:off x="2095" y="88"/>
              <a:ext cx="48" cy="21"/>
            </a:xfrm>
            <a:custGeom>
              <a:avLst/>
              <a:gdLst>
                <a:gd name="T0" fmla="*/ 36 w 64"/>
                <a:gd name="T1" fmla="*/ 6 h 28"/>
                <a:gd name="T2" fmla="*/ 8 w 64"/>
                <a:gd name="T3" fmla="*/ 4 h 28"/>
                <a:gd name="T4" fmla="*/ 24 w 64"/>
                <a:gd name="T5" fmla="*/ 28 h 28"/>
                <a:gd name="T6" fmla="*/ 54 w 64"/>
                <a:gd name="T7" fmla="*/ 14 h 28"/>
                <a:gd name="T8" fmla="*/ 36 w 64"/>
                <a:gd name="T9" fmla="*/ 6 h 28"/>
                <a:gd name="T10" fmla="*/ 0 w 64"/>
                <a:gd name="T11" fmla="*/ 0 h 28"/>
                <a:gd name="T12" fmla="*/ 64 w 64"/>
                <a:gd name="T13" fmla="*/ 28 h 28"/>
              </a:gdLst>
              <a:ahLst/>
              <a:cxnLst>
                <a:cxn ang="0">
                  <a:pos x="T0" y="T1"/>
                </a:cxn>
                <a:cxn ang="0">
                  <a:pos x="T2" y="T3"/>
                </a:cxn>
                <a:cxn ang="0">
                  <a:pos x="T4" y="T5"/>
                </a:cxn>
                <a:cxn ang="0">
                  <a:pos x="T6" y="T7"/>
                </a:cxn>
                <a:cxn ang="0">
                  <a:pos x="T8" y="T9"/>
                </a:cxn>
              </a:cxnLst>
              <a:rect l="T10" t="T11" r="T12" b="T13"/>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06" name="Freeform 35"/>
            <p:cNvSpPr>
              <a:spLocks/>
            </p:cNvSpPr>
            <p:nvPr/>
          </p:nvSpPr>
          <p:spPr bwMode="auto">
            <a:xfrm>
              <a:off x="1803" y="360"/>
              <a:ext cx="109" cy="132"/>
            </a:xfrm>
            <a:custGeom>
              <a:avLst/>
              <a:gdLst>
                <a:gd name="T0" fmla="*/ 24 w 146"/>
                <a:gd name="T1" fmla="*/ 19 h 176"/>
                <a:gd name="T2" fmla="*/ 0 w 146"/>
                <a:gd name="T3" fmla="*/ 25 h 176"/>
                <a:gd name="T4" fmla="*/ 14 w 146"/>
                <a:gd name="T5" fmla="*/ 43 h 176"/>
                <a:gd name="T6" fmla="*/ 34 w 146"/>
                <a:gd name="T7" fmla="*/ 87 h 176"/>
                <a:gd name="T8" fmla="*/ 52 w 146"/>
                <a:gd name="T9" fmla="*/ 91 h 176"/>
                <a:gd name="T10" fmla="*/ 50 w 146"/>
                <a:gd name="T11" fmla="*/ 107 h 176"/>
                <a:gd name="T12" fmla="*/ 28 w 146"/>
                <a:gd name="T13" fmla="*/ 113 h 176"/>
                <a:gd name="T14" fmla="*/ 16 w 146"/>
                <a:gd name="T15" fmla="*/ 131 h 176"/>
                <a:gd name="T16" fmla="*/ 18 w 146"/>
                <a:gd name="T17" fmla="*/ 137 h 176"/>
                <a:gd name="T18" fmla="*/ 30 w 146"/>
                <a:gd name="T19" fmla="*/ 141 h 176"/>
                <a:gd name="T20" fmla="*/ 18 w 146"/>
                <a:gd name="T21" fmla="*/ 169 h 176"/>
                <a:gd name="T22" fmla="*/ 20 w 146"/>
                <a:gd name="T23" fmla="*/ 175 h 176"/>
                <a:gd name="T24" fmla="*/ 34 w 146"/>
                <a:gd name="T25" fmla="*/ 171 h 176"/>
                <a:gd name="T26" fmla="*/ 58 w 146"/>
                <a:gd name="T27" fmla="*/ 169 h 176"/>
                <a:gd name="T28" fmla="*/ 92 w 146"/>
                <a:gd name="T29" fmla="*/ 171 h 176"/>
                <a:gd name="T30" fmla="*/ 110 w 146"/>
                <a:gd name="T31" fmla="*/ 169 h 176"/>
                <a:gd name="T32" fmla="*/ 122 w 146"/>
                <a:gd name="T33" fmla="*/ 165 h 176"/>
                <a:gd name="T34" fmla="*/ 128 w 146"/>
                <a:gd name="T35" fmla="*/ 141 h 176"/>
                <a:gd name="T36" fmla="*/ 146 w 146"/>
                <a:gd name="T37" fmla="*/ 133 h 176"/>
                <a:gd name="T38" fmla="*/ 110 w 146"/>
                <a:gd name="T39" fmla="*/ 109 h 176"/>
                <a:gd name="T40" fmla="*/ 88 w 146"/>
                <a:gd name="T41" fmla="*/ 83 h 176"/>
                <a:gd name="T42" fmla="*/ 82 w 146"/>
                <a:gd name="T43" fmla="*/ 69 h 176"/>
                <a:gd name="T44" fmla="*/ 64 w 146"/>
                <a:gd name="T45" fmla="*/ 61 h 176"/>
                <a:gd name="T46" fmla="*/ 86 w 146"/>
                <a:gd name="T47" fmla="*/ 45 h 176"/>
                <a:gd name="T48" fmla="*/ 64 w 146"/>
                <a:gd name="T49" fmla="*/ 31 h 176"/>
                <a:gd name="T50" fmla="*/ 70 w 146"/>
                <a:gd name="T51" fmla="*/ 13 h 176"/>
                <a:gd name="T52" fmla="*/ 46 w 146"/>
                <a:gd name="T53" fmla="*/ 1 h 176"/>
                <a:gd name="T54" fmla="*/ 30 w 146"/>
                <a:gd name="T55" fmla="*/ 9 h 176"/>
                <a:gd name="T56" fmla="*/ 24 w 146"/>
                <a:gd name="T57" fmla="*/ 19 h 176"/>
                <a:gd name="T58" fmla="*/ 0 w 146"/>
                <a:gd name="T59" fmla="*/ 0 h 176"/>
                <a:gd name="T60" fmla="*/ 146 w 146"/>
                <a:gd name="T61" fmla="*/ 17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T58" t="T59" r="T60" b="T61"/>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07" name="Freeform 36"/>
            <p:cNvSpPr>
              <a:spLocks/>
            </p:cNvSpPr>
            <p:nvPr/>
          </p:nvSpPr>
          <p:spPr bwMode="auto">
            <a:xfrm>
              <a:off x="1749" y="408"/>
              <a:ext cx="69" cy="68"/>
            </a:xfrm>
            <a:custGeom>
              <a:avLst/>
              <a:gdLst>
                <a:gd name="T0" fmla="*/ 58 w 92"/>
                <a:gd name="T1" fmla="*/ 6 h 92"/>
                <a:gd name="T2" fmla="*/ 82 w 92"/>
                <a:gd name="T3" fmla="*/ 8 h 92"/>
                <a:gd name="T4" fmla="*/ 92 w 92"/>
                <a:gd name="T5" fmla="*/ 26 h 92"/>
                <a:gd name="T6" fmla="*/ 78 w 92"/>
                <a:gd name="T7" fmla="*/ 48 h 92"/>
                <a:gd name="T8" fmla="*/ 46 w 92"/>
                <a:gd name="T9" fmla="*/ 76 h 92"/>
                <a:gd name="T10" fmla="*/ 18 w 92"/>
                <a:gd name="T11" fmla="*/ 92 h 92"/>
                <a:gd name="T12" fmla="*/ 8 w 92"/>
                <a:gd name="T13" fmla="*/ 72 h 92"/>
                <a:gd name="T14" fmla="*/ 20 w 92"/>
                <a:gd name="T15" fmla="*/ 64 h 92"/>
                <a:gd name="T16" fmla="*/ 14 w 92"/>
                <a:gd name="T17" fmla="*/ 46 h 92"/>
                <a:gd name="T18" fmla="*/ 40 w 92"/>
                <a:gd name="T19" fmla="*/ 28 h 92"/>
                <a:gd name="T20" fmla="*/ 58 w 92"/>
                <a:gd name="T21" fmla="*/ 6 h 92"/>
                <a:gd name="T22" fmla="*/ 0 w 92"/>
                <a:gd name="T23" fmla="*/ 0 h 92"/>
                <a:gd name="T24" fmla="*/ 92 w 92"/>
                <a:gd name="T25"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08" name="Freeform 37"/>
            <p:cNvSpPr>
              <a:spLocks/>
            </p:cNvSpPr>
            <p:nvPr/>
          </p:nvSpPr>
          <p:spPr bwMode="auto">
            <a:xfrm>
              <a:off x="3435" y="1551"/>
              <a:ext cx="474" cy="495"/>
            </a:xfrm>
            <a:custGeom>
              <a:avLst/>
              <a:gdLst>
                <a:gd name="T0" fmla="*/ 212 w 633"/>
                <a:gd name="T1" fmla="*/ 11 h 660"/>
                <a:gd name="T2" fmla="*/ 176 w 633"/>
                <a:gd name="T3" fmla="*/ 19 h 660"/>
                <a:gd name="T4" fmla="*/ 144 w 633"/>
                <a:gd name="T5" fmla="*/ 51 h 660"/>
                <a:gd name="T6" fmla="*/ 104 w 633"/>
                <a:gd name="T7" fmla="*/ 59 h 660"/>
                <a:gd name="T8" fmla="*/ 84 w 633"/>
                <a:gd name="T9" fmla="*/ 75 h 660"/>
                <a:gd name="T10" fmla="*/ 68 w 633"/>
                <a:gd name="T11" fmla="*/ 115 h 660"/>
                <a:gd name="T12" fmla="*/ 36 w 633"/>
                <a:gd name="T13" fmla="*/ 167 h 660"/>
                <a:gd name="T14" fmla="*/ 0 w 633"/>
                <a:gd name="T15" fmla="*/ 179 h 660"/>
                <a:gd name="T16" fmla="*/ 72 w 633"/>
                <a:gd name="T17" fmla="*/ 323 h 660"/>
                <a:gd name="T18" fmla="*/ 120 w 633"/>
                <a:gd name="T19" fmla="*/ 427 h 660"/>
                <a:gd name="T20" fmla="*/ 144 w 633"/>
                <a:gd name="T21" fmla="*/ 443 h 660"/>
                <a:gd name="T22" fmla="*/ 168 w 633"/>
                <a:gd name="T23" fmla="*/ 451 h 660"/>
                <a:gd name="T24" fmla="*/ 228 w 633"/>
                <a:gd name="T25" fmla="*/ 431 h 660"/>
                <a:gd name="T26" fmla="*/ 252 w 633"/>
                <a:gd name="T27" fmla="*/ 423 h 660"/>
                <a:gd name="T28" fmla="*/ 300 w 633"/>
                <a:gd name="T29" fmla="*/ 451 h 660"/>
                <a:gd name="T30" fmla="*/ 324 w 633"/>
                <a:gd name="T31" fmla="*/ 527 h 660"/>
                <a:gd name="T32" fmla="*/ 336 w 633"/>
                <a:gd name="T33" fmla="*/ 523 h 660"/>
                <a:gd name="T34" fmla="*/ 344 w 633"/>
                <a:gd name="T35" fmla="*/ 511 h 660"/>
                <a:gd name="T36" fmla="*/ 368 w 633"/>
                <a:gd name="T37" fmla="*/ 547 h 660"/>
                <a:gd name="T38" fmla="*/ 404 w 633"/>
                <a:gd name="T39" fmla="*/ 571 h 660"/>
                <a:gd name="T40" fmla="*/ 436 w 633"/>
                <a:gd name="T41" fmla="*/ 603 h 660"/>
                <a:gd name="T42" fmla="*/ 444 w 633"/>
                <a:gd name="T43" fmla="*/ 615 h 660"/>
                <a:gd name="T44" fmla="*/ 456 w 633"/>
                <a:gd name="T45" fmla="*/ 623 h 660"/>
                <a:gd name="T46" fmla="*/ 484 w 633"/>
                <a:gd name="T47" fmla="*/ 655 h 660"/>
                <a:gd name="T48" fmla="*/ 492 w 633"/>
                <a:gd name="T49" fmla="*/ 631 h 660"/>
                <a:gd name="T50" fmla="*/ 540 w 633"/>
                <a:gd name="T51" fmla="*/ 659 h 660"/>
                <a:gd name="T52" fmla="*/ 588 w 633"/>
                <a:gd name="T53" fmla="*/ 655 h 660"/>
                <a:gd name="T54" fmla="*/ 616 w 633"/>
                <a:gd name="T55" fmla="*/ 531 h 660"/>
                <a:gd name="T56" fmla="*/ 632 w 633"/>
                <a:gd name="T57" fmla="*/ 463 h 660"/>
                <a:gd name="T58" fmla="*/ 620 w 633"/>
                <a:gd name="T59" fmla="*/ 367 h 660"/>
                <a:gd name="T60" fmla="*/ 536 w 633"/>
                <a:gd name="T61" fmla="*/ 271 h 660"/>
                <a:gd name="T62" fmla="*/ 528 w 633"/>
                <a:gd name="T63" fmla="*/ 235 h 660"/>
                <a:gd name="T64" fmla="*/ 460 w 633"/>
                <a:gd name="T65" fmla="*/ 179 h 660"/>
                <a:gd name="T66" fmla="*/ 472 w 633"/>
                <a:gd name="T67" fmla="*/ 155 h 660"/>
                <a:gd name="T68" fmla="*/ 456 w 633"/>
                <a:gd name="T69" fmla="*/ 131 h 660"/>
                <a:gd name="T70" fmla="*/ 416 w 633"/>
                <a:gd name="T71" fmla="*/ 79 h 660"/>
                <a:gd name="T72" fmla="*/ 392 w 633"/>
                <a:gd name="T73" fmla="*/ 31 h 660"/>
                <a:gd name="T74" fmla="*/ 388 w 633"/>
                <a:gd name="T75" fmla="*/ 19 h 660"/>
                <a:gd name="T76" fmla="*/ 364 w 633"/>
                <a:gd name="T77" fmla="*/ 151 h 660"/>
                <a:gd name="T78" fmla="*/ 324 w 633"/>
                <a:gd name="T79" fmla="*/ 115 h 660"/>
                <a:gd name="T80" fmla="*/ 292 w 633"/>
                <a:gd name="T81" fmla="*/ 111 h 660"/>
                <a:gd name="T82" fmla="*/ 272 w 633"/>
                <a:gd name="T83" fmla="*/ 87 h 660"/>
                <a:gd name="T84" fmla="*/ 264 w 633"/>
                <a:gd name="T85" fmla="*/ 63 h 660"/>
                <a:gd name="T86" fmla="*/ 276 w 633"/>
                <a:gd name="T87" fmla="*/ 55 h 660"/>
                <a:gd name="T88" fmla="*/ 240 w 633"/>
                <a:gd name="T89" fmla="*/ 19 h 660"/>
                <a:gd name="T90" fmla="*/ 216 w 633"/>
                <a:gd name="T91" fmla="*/ 11 h 660"/>
                <a:gd name="T92" fmla="*/ 204 w 633"/>
                <a:gd name="T93" fmla="*/ 7 h 660"/>
                <a:gd name="T94" fmla="*/ 212 w 633"/>
                <a:gd name="T95" fmla="*/ 11 h 660"/>
                <a:gd name="T96" fmla="*/ 0 w 633"/>
                <a:gd name="T97" fmla="*/ 0 h 660"/>
                <a:gd name="T98" fmla="*/ 633 w 633"/>
                <a:gd name="T99" fmla="*/ 660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T96" t="T97" r="T98" b="T99"/>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09" name="Freeform 38"/>
            <p:cNvSpPr>
              <a:spLocks/>
            </p:cNvSpPr>
            <p:nvPr/>
          </p:nvSpPr>
          <p:spPr bwMode="auto">
            <a:xfrm>
              <a:off x="3582" y="1290"/>
              <a:ext cx="319" cy="210"/>
            </a:xfrm>
            <a:custGeom>
              <a:avLst/>
              <a:gdLst>
                <a:gd name="T0" fmla="*/ 84 w 426"/>
                <a:gd name="T1" fmla="*/ 60 h 280"/>
                <a:gd name="T2" fmla="*/ 68 w 426"/>
                <a:gd name="T3" fmla="*/ 36 h 280"/>
                <a:gd name="T4" fmla="*/ 64 w 426"/>
                <a:gd name="T5" fmla="*/ 16 h 280"/>
                <a:gd name="T6" fmla="*/ 52 w 426"/>
                <a:gd name="T7" fmla="*/ 12 h 280"/>
                <a:gd name="T8" fmla="*/ 16 w 426"/>
                <a:gd name="T9" fmla="*/ 16 h 280"/>
                <a:gd name="T10" fmla="*/ 44 w 426"/>
                <a:gd name="T11" fmla="*/ 40 h 280"/>
                <a:gd name="T12" fmla="*/ 48 w 426"/>
                <a:gd name="T13" fmla="*/ 52 h 280"/>
                <a:gd name="T14" fmla="*/ 24 w 426"/>
                <a:gd name="T15" fmla="*/ 68 h 280"/>
                <a:gd name="T16" fmla="*/ 88 w 426"/>
                <a:gd name="T17" fmla="*/ 92 h 280"/>
                <a:gd name="T18" fmla="*/ 124 w 426"/>
                <a:gd name="T19" fmla="*/ 112 h 280"/>
                <a:gd name="T20" fmla="*/ 128 w 426"/>
                <a:gd name="T21" fmla="*/ 124 h 280"/>
                <a:gd name="T22" fmla="*/ 140 w 426"/>
                <a:gd name="T23" fmla="*/ 132 h 280"/>
                <a:gd name="T24" fmla="*/ 148 w 426"/>
                <a:gd name="T25" fmla="*/ 156 h 280"/>
                <a:gd name="T26" fmla="*/ 132 w 426"/>
                <a:gd name="T27" fmla="*/ 196 h 280"/>
                <a:gd name="T28" fmla="*/ 180 w 426"/>
                <a:gd name="T29" fmla="*/ 188 h 280"/>
                <a:gd name="T30" fmla="*/ 192 w 426"/>
                <a:gd name="T31" fmla="*/ 216 h 280"/>
                <a:gd name="T32" fmla="*/ 216 w 426"/>
                <a:gd name="T33" fmla="*/ 224 h 280"/>
                <a:gd name="T34" fmla="*/ 228 w 426"/>
                <a:gd name="T35" fmla="*/ 228 h 280"/>
                <a:gd name="T36" fmla="*/ 252 w 426"/>
                <a:gd name="T37" fmla="*/ 224 h 280"/>
                <a:gd name="T38" fmla="*/ 276 w 426"/>
                <a:gd name="T39" fmla="*/ 196 h 280"/>
                <a:gd name="T40" fmla="*/ 336 w 426"/>
                <a:gd name="T41" fmla="*/ 252 h 280"/>
                <a:gd name="T42" fmla="*/ 364 w 426"/>
                <a:gd name="T43" fmla="*/ 280 h 280"/>
                <a:gd name="T44" fmla="*/ 360 w 426"/>
                <a:gd name="T45" fmla="*/ 224 h 280"/>
                <a:gd name="T46" fmla="*/ 336 w 426"/>
                <a:gd name="T47" fmla="*/ 200 h 280"/>
                <a:gd name="T48" fmla="*/ 372 w 426"/>
                <a:gd name="T49" fmla="*/ 168 h 280"/>
                <a:gd name="T50" fmla="*/ 408 w 426"/>
                <a:gd name="T51" fmla="*/ 156 h 280"/>
                <a:gd name="T52" fmla="*/ 420 w 426"/>
                <a:gd name="T53" fmla="*/ 152 h 280"/>
                <a:gd name="T54" fmla="*/ 424 w 426"/>
                <a:gd name="T55" fmla="*/ 140 h 280"/>
                <a:gd name="T56" fmla="*/ 356 w 426"/>
                <a:gd name="T57" fmla="*/ 148 h 280"/>
                <a:gd name="T58" fmla="*/ 304 w 426"/>
                <a:gd name="T59" fmla="*/ 140 h 280"/>
                <a:gd name="T60" fmla="*/ 300 w 426"/>
                <a:gd name="T61" fmla="*/ 128 h 280"/>
                <a:gd name="T62" fmla="*/ 292 w 426"/>
                <a:gd name="T63" fmla="*/ 116 h 280"/>
                <a:gd name="T64" fmla="*/ 220 w 426"/>
                <a:gd name="T65" fmla="*/ 80 h 280"/>
                <a:gd name="T66" fmla="*/ 160 w 426"/>
                <a:gd name="T67" fmla="*/ 60 h 280"/>
                <a:gd name="T68" fmla="*/ 136 w 426"/>
                <a:gd name="T69" fmla="*/ 52 h 280"/>
                <a:gd name="T70" fmla="*/ 80 w 426"/>
                <a:gd name="T71" fmla="*/ 52 h 280"/>
                <a:gd name="T72" fmla="*/ 68 w 426"/>
                <a:gd name="T73" fmla="*/ 32 h 280"/>
                <a:gd name="T74" fmla="*/ 68 w 426"/>
                <a:gd name="T75" fmla="*/ 0 h 280"/>
                <a:gd name="T76" fmla="*/ 0 w 426"/>
                <a:gd name="T77" fmla="*/ 0 h 280"/>
                <a:gd name="T78" fmla="*/ 426 w 426"/>
                <a:gd name="T79" fmla="*/ 28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T76" t="T77" r="T78" b="T79"/>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gradFill rotWithShape="1">
              <a:gsLst>
                <a:gs pos="0">
                  <a:srgbClr val="B2B2B2"/>
                </a:gs>
                <a:gs pos="100000">
                  <a:srgbClr val="EDEDED"/>
                </a:gs>
              </a:gsLst>
              <a:lin ang="18900000" scaled="1"/>
            </a:gradFill>
            <a:ln>
              <a:noFill/>
            </a:ln>
            <a:effectLst>
              <a:prstShdw prst="shdw17" dist="12700" dir="10800000">
                <a:srgbClr val="080808">
                  <a:alpha val="50000"/>
                </a:srgbClr>
              </a:prst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10" name="Freeform 39"/>
            <p:cNvSpPr>
              <a:spLocks/>
            </p:cNvSpPr>
            <p:nvPr/>
          </p:nvSpPr>
          <p:spPr bwMode="auto">
            <a:xfrm>
              <a:off x="3591" y="1292"/>
              <a:ext cx="311" cy="211"/>
            </a:xfrm>
            <a:custGeom>
              <a:avLst/>
              <a:gdLst>
                <a:gd name="T0" fmla="*/ 0 w 416"/>
                <a:gd name="T1" fmla="*/ 1 h 282"/>
                <a:gd name="T2" fmla="*/ 20 w 416"/>
                <a:gd name="T3" fmla="*/ 37 h 282"/>
                <a:gd name="T4" fmla="*/ 28 w 416"/>
                <a:gd name="T5" fmla="*/ 49 h 282"/>
                <a:gd name="T6" fmla="*/ 84 w 416"/>
                <a:gd name="T7" fmla="*/ 89 h 282"/>
                <a:gd name="T8" fmla="*/ 120 w 416"/>
                <a:gd name="T9" fmla="*/ 113 h 282"/>
                <a:gd name="T10" fmla="*/ 132 w 416"/>
                <a:gd name="T11" fmla="*/ 121 h 282"/>
                <a:gd name="T12" fmla="*/ 136 w 416"/>
                <a:gd name="T13" fmla="*/ 169 h 282"/>
                <a:gd name="T14" fmla="*/ 116 w 416"/>
                <a:gd name="T15" fmla="*/ 201 h 282"/>
                <a:gd name="T16" fmla="*/ 136 w 416"/>
                <a:gd name="T17" fmla="*/ 197 h 282"/>
                <a:gd name="T18" fmla="*/ 148 w 416"/>
                <a:gd name="T19" fmla="*/ 189 h 282"/>
                <a:gd name="T20" fmla="*/ 160 w 416"/>
                <a:gd name="T21" fmla="*/ 201 h 282"/>
                <a:gd name="T22" fmla="*/ 184 w 416"/>
                <a:gd name="T23" fmla="*/ 217 h 282"/>
                <a:gd name="T24" fmla="*/ 208 w 416"/>
                <a:gd name="T25" fmla="*/ 233 h 282"/>
                <a:gd name="T26" fmla="*/ 240 w 416"/>
                <a:gd name="T27" fmla="*/ 221 h 282"/>
                <a:gd name="T28" fmla="*/ 248 w 416"/>
                <a:gd name="T29" fmla="*/ 197 h 282"/>
                <a:gd name="T30" fmla="*/ 268 w 416"/>
                <a:gd name="T31" fmla="*/ 201 h 282"/>
                <a:gd name="T32" fmla="*/ 292 w 416"/>
                <a:gd name="T33" fmla="*/ 209 h 282"/>
                <a:gd name="T34" fmla="*/ 340 w 416"/>
                <a:gd name="T35" fmla="*/ 281 h 282"/>
                <a:gd name="T36" fmla="*/ 356 w 416"/>
                <a:gd name="T37" fmla="*/ 277 h 282"/>
                <a:gd name="T38" fmla="*/ 352 w 416"/>
                <a:gd name="T39" fmla="*/ 253 h 282"/>
                <a:gd name="T40" fmla="*/ 316 w 416"/>
                <a:gd name="T41" fmla="*/ 197 h 282"/>
                <a:gd name="T42" fmla="*/ 360 w 416"/>
                <a:gd name="T43" fmla="*/ 173 h 282"/>
                <a:gd name="T44" fmla="*/ 408 w 416"/>
                <a:gd name="T45" fmla="*/ 145 h 282"/>
                <a:gd name="T46" fmla="*/ 409 w 416"/>
                <a:gd name="T47" fmla="*/ 120 h 282"/>
                <a:gd name="T48" fmla="*/ 367 w 416"/>
                <a:gd name="T49" fmla="*/ 138 h 282"/>
                <a:gd name="T50" fmla="*/ 308 w 416"/>
                <a:gd name="T51" fmla="*/ 137 h 282"/>
                <a:gd name="T52" fmla="*/ 264 w 416"/>
                <a:gd name="T53" fmla="*/ 97 h 282"/>
                <a:gd name="T54" fmla="*/ 180 w 416"/>
                <a:gd name="T55" fmla="*/ 61 h 282"/>
                <a:gd name="T56" fmla="*/ 132 w 416"/>
                <a:gd name="T57" fmla="*/ 33 h 282"/>
                <a:gd name="T58" fmla="*/ 92 w 416"/>
                <a:gd name="T59" fmla="*/ 41 h 282"/>
                <a:gd name="T60" fmla="*/ 76 w 416"/>
                <a:gd name="T61" fmla="*/ 57 h 282"/>
                <a:gd name="T62" fmla="*/ 56 w 416"/>
                <a:gd name="T63" fmla="*/ 17 h 282"/>
                <a:gd name="T64" fmla="*/ 0 w 416"/>
                <a:gd name="T65" fmla="*/ 1 h 282"/>
                <a:gd name="T66" fmla="*/ 0 w 416"/>
                <a:gd name="T67" fmla="*/ 0 h 282"/>
                <a:gd name="T68" fmla="*/ 416 w 416"/>
                <a:gd name="T69" fmla="*/ 28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T66" t="T67" r="T68" b="T69"/>
              <a:pathLst>
                <a:path w="416" h="282">
                  <a:moveTo>
                    <a:pt x="0" y="1"/>
                  </a:moveTo>
                  <a:cubicBezTo>
                    <a:pt x="7" y="22"/>
                    <a:pt x="2" y="9"/>
                    <a:pt x="20" y="37"/>
                  </a:cubicBezTo>
                  <a:cubicBezTo>
                    <a:pt x="23" y="41"/>
                    <a:pt x="28" y="49"/>
                    <a:pt x="28" y="49"/>
                  </a:cubicBezTo>
                  <a:cubicBezTo>
                    <a:pt x="5" y="84"/>
                    <a:pt x="65" y="78"/>
                    <a:pt x="84" y="89"/>
                  </a:cubicBezTo>
                  <a:cubicBezTo>
                    <a:pt x="97" y="96"/>
                    <a:pt x="108" y="105"/>
                    <a:pt x="120" y="113"/>
                  </a:cubicBezTo>
                  <a:cubicBezTo>
                    <a:pt x="124" y="116"/>
                    <a:pt x="132" y="121"/>
                    <a:pt x="132" y="121"/>
                  </a:cubicBezTo>
                  <a:cubicBezTo>
                    <a:pt x="138" y="138"/>
                    <a:pt x="132" y="151"/>
                    <a:pt x="136" y="169"/>
                  </a:cubicBezTo>
                  <a:cubicBezTo>
                    <a:pt x="107" y="188"/>
                    <a:pt x="110" y="176"/>
                    <a:pt x="116" y="201"/>
                  </a:cubicBezTo>
                  <a:cubicBezTo>
                    <a:pt x="123" y="200"/>
                    <a:pt x="130" y="199"/>
                    <a:pt x="136" y="197"/>
                  </a:cubicBezTo>
                  <a:cubicBezTo>
                    <a:pt x="141" y="195"/>
                    <a:pt x="143" y="188"/>
                    <a:pt x="148" y="189"/>
                  </a:cubicBezTo>
                  <a:cubicBezTo>
                    <a:pt x="154" y="190"/>
                    <a:pt x="156" y="198"/>
                    <a:pt x="160" y="201"/>
                  </a:cubicBezTo>
                  <a:cubicBezTo>
                    <a:pt x="168" y="207"/>
                    <a:pt x="176" y="212"/>
                    <a:pt x="184" y="217"/>
                  </a:cubicBezTo>
                  <a:cubicBezTo>
                    <a:pt x="192" y="222"/>
                    <a:pt x="208" y="233"/>
                    <a:pt x="208" y="233"/>
                  </a:cubicBezTo>
                  <a:cubicBezTo>
                    <a:pt x="216" y="231"/>
                    <a:pt x="234" y="230"/>
                    <a:pt x="240" y="221"/>
                  </a:cubicBezTo>
                  <a:cubicBezTo>
                    <a:pt x="244" y="214"/>
                    <a:pt x="248" y="197"/>
                    <a:pt x="248" y="197"/>
                  </a:cubicBezTo>
                  <a:cubicBezTo>
                    <a:pt x="255" y="198"/>
                    <a:pt x="261" y="199"/>
                    <a:pt x="268" y="201"/>
                  </a:cubicBezTo>
                  <a:cubicBezTo>
                    <a:pt x="276" y="203"/>
                    <a:pt x="292" y="209"/>
                    <a:pt x="292" y="209"/>
                  </a:cubicBezTo>
                  <a:cubicBezTo>
                    <a:pt x="298" y="242"/>
                    <a:pt x="306" y="270"/>
                    <a:pt x="340" y="281"/>
                  </a:cubicBezTo>
                  <a:cubicBezTo>
                    <a:pt x="345" y="280"/>
                    <a:pt x="354" y="282"/>
                    <a:pt x="356" y="277"/>
                  </a:cubicBezTo>
                  <a:cubicBezTo>
                    <a:pt x="359" y="270"/>
                    <a:pt x="355" y="260"/>
                    <a:pt x="352" y="253"/>
                  </a:cubicBezTo>
                  <a:cubicBezTo>
                    <a:pt x="346" y="238"/>
                    <a:pt x="329" y="206"/>
                    <a:pt x="316" y="197"/>
                  </a:cubicBezTo>
                  <a:cubicBezTo>
                    <a:pt x="307" y="170"/>
                    <a:pt x="339" y="175"/>
                    <a:pt x="360" y="173"/>
                  </a:cubicBezTo>
                  <a:cubicBezTo>
                    <a:pt x="383" y="165"/>
                    <a:pt x="391" y="162"/>
                    <a:pt x="408" y="145"/>
                  </a:cubicBezTo>
                  <a:cubicBezTo>
                    <a:pt x="412" y="140"/>
                    <a:pt x="416" y="121"/>
                    <a:pt x="409" y="120"/>
                  </a:cubicBezTo>
                  <a:cubicBezTo>
                    <a:pt x="402" y="119"/>
                    <a:pt x="384" y="135"/>
                    <a:pt x="367" y="138"/>
                  </a:cubicBezTo>
                  <a:cubicBezTo>
                    <a:pt x="350" y="141"/>
                    <a:pt x="325" y="144"/>
                    <a:pt x="308" y="137"/>
                  </a:cubicBezTo>
                  <a:cubicBezTo>
                    <a:pt x="286" y="130"/>
                    <a:pt x="284" y="111"/>
                    <a:pt x="264" y="97"/>
                  </a:cubicBezTo>
                  <a:cubicBezTo>
                    <a:pt x="238" y="80"/>
                    <a:pt x="203" y="76"/>
                    <a:pt x="180" y="61"/>
                  </a:cubicBezTo>
                  <a:cubicBezTo>
                    <a:pt x="163" y="50"/>
                    <a:pt x="150" y="39"/>
                    <a:pt x="132" y="33"/>
                  </a:cubicBezTo>
                  <a:cubicBezTo>
                    <a:pt x="119" y="35"/>
                    <a:pt x="102" y="31"/>
                    <a:pt x="92" y="41"/>
                  </a:cubicBezTo>
                  <a:cubicBezTo>
                    <a:pt x="71" y="62"/>
                    <a:pt x="108" y="46"/>
                    <a:pt x="76" y="57"/>
                  </a:cubicBezTo>
                  <a:cubicBezTo>
                    <a:pt x="52" y="49"/>
                    <a:pt x="67" y="38"/>
                    <a:pt x="56" y="17"/>
                  </a:cubicBezTo>
                  <a:cubicBezTo>
                    <a:pt x="48" y="0"/>
                    <a:pt x="16" y="1"/>
                    <a:pt x="0" y="1"/>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11" name="Freeform 40"/>
            <p:cNvSpPr>
              <a:spLocks/>
            </p:cNvSpPr>
            <p:nvPr/>
          </p:nvSpPr>
          <p:spPr bwMode="auto">
            <a:xfrm>
              <a:off x="3821" y="2062"/>
              <a:ext cx="45" cy="58"/>
            </a:xfrm>
            <a:custGeom>
              <a:avLst/>
              <a:gdLst>
                <a:gd name="T0" fmla="*/ 32 w 60"/>
                <a:gd name="T1" fmla="*/ 18 h 78"/>
                <a:gd name="T2" fmla="*/ 0 w 60"/>
                <a:gd name="T3" fmla="*/ 18 h 78"/>
                <a:gd name="T4" fmla="*/ 20 w 60"/>
                <a:gd name="T5" fmla="*/ 42 h 78"/>
                <a:gd name="T6" fmla="*/ 28 w 60"/>
                <a:gd name="T7" fmla="*/ 66 h 78"/>
                <a:gd name="T8" fmla="*/ 32 w 60"/>
                <a:gd name="T9" fmla="*/ 78 h 78"/>
                <a:gd name="T10" fmla="*/ 60 w 60"/>
                <a:gd name="T11" fmla="*/ 50 h 78"/>
                <a:gd name="T12" fmla="*/ 32 w 60"/>
                <a:gd name="T13" fmla="*/ 18 h 78"/>
                <a:gd name="T14" fmla="*/ 0 w 60"/>
                <a:gd name="T15" fmla="*/ 0 h 78"/>
                <a:gd name="T16" fmla="*/ 60 w 60"/>
                <a:gd name="T17" fmla="*/ 78 h 78"/>
              </a:gdLst>
              <a:ahLst/>
              <a:cxnLst>
                <a:cxn ang="0">
                  <a:pos x="T0" y="T1"/>
                </a:cxn>
                <a:cxn ang="0">
                  <a:pos x="T2" y="T3"/>
                </a:cxn>
                <a:cxn ang="0">
                  <a:pos x="T4" y="T5"/>
                </a:cxn>
                <a:cxn ang="0">
                  <a:pos x="T6" y="T7"/>
                </a:cxn>
                <a:cxn ang="0">
                  <a:pos x="T8" y="T9"/>
                </a:cxn>
                <a:cxn ang="0">
                  <a:pos x="T10" y="T11"/>
                </a:cxn>
                <a:cxn ang="0">
                  <a:pos x="T12" y="T13"/>
                </a:cxn>
              </a:cxnLst>
              <a:rect l="T14" t="T15" r="T16" b="T17"/>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12" name="Freeform 41"/>
            <p:cNvSpPr>
              <a:spLocks/>
            </p:cNvSpPr>
            <p:nvPr/>
          </p:nvSpPr>
          <p:spPr bwMode="auto">
            <a:xfrm>
              <a:off x="3957" y="1972"/>
              <a:ext cx="164" cy="85"/>
            </a:xfrm>
            <a:custGeom>
              <a:avLst/>
              <a:gdLst>
                <a:gd name="T0" fmla="*/ 47 w 219"/>
                <a:gd name="T1" fmla="*/ 73 h 113"/>
                <a:gd name="T2" fmla="*/ 39 w 219"/>
                <a:gd name="T3" fmla="*/ 61 h 113"/>
                <a:gd name="T4" fmla="*/ 15 w 219"/>
                <a:gd name="T5" fmla="*/ 69 h 113"/>
                <a:gd name="T6" fmla="*/ 39 w 219"/>
                <a:gd name="T7" fmla="*/ 113 h 113"/>
                <a:gd name="T8" fmla="*/ 123 w 219"/>
                <a:gd name="T9" fmla="*/ 89 h 113"/>
                <a:gd name="T10" fmla="*/ 147 w 219"/>
                <a:gd name="T11" fmla="*/ 73 h 113"/>
                <a:gd name="T12" fmla="*/ 171 w 219"/>
                <a:gd name="T13" fmla="*/ 65 h 113"/>
                <a:gd name="T14" fmla="*/ 219 w 219"/>
                <a:gd name="T15" fmla="*/ 19 h 113"/>
                <a:gd name="T16" fmla="*/ 210 w 219"/>
                <a:gd name="T17" fmla="*/ 0 h 113"/>
                <a:gd name="T18" fmla="*/ 179 w 219"/>
                <a:gd name="T19" fmla="*/ 17 h 113"/>
                <a:gd name="T20" fmla="*/ 107 w 219"/>
                <a:gd name="T21" fmla="*/ 41 h 113"/>
                <a:gd name="T22" fmla="*/ 83 w 219"/>
                <a:gd name="T23" fmla="*/ 45 h 113"/>
                <a:gd name="T24" fmla="*/ 59 w 219"/>
                <a:gd name="T25" fmla="*/ 53 h 113"/>
                <a:gd name="T26" fmla="*/ 47 w 219"/>
                <a:gd name="T27" fmla="*/ 73 h 113"/>
                <a:gd name="T28" fmla="*/ 0 w 219"/>
                <a:gd name="T29" fmla="*/ 0 h 113"/>
                <a:gd name="T30" fmla="*/ 219 w 219"/>
                <a:gd name="T31"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13" name="Freeform 42"/>
            <p:cNvSpPr>
              <a:spLocks/>
            </p:cNvSpPr>
            <p:nvPr/>
          </p:nvSpPr>
          <p:spPr bwMode="auto">
            <a:xfrm>
              <a:off x="4127" y="1922"/>
              <a:ext cx="104" cy="92"/>
            </a:xfrm>
            <a:custGeom>
              <a:avLst/>
              <a:gdLst>
                <a:gd name="T0" fmla="*/ 12 w 139"/>
                <a:gd name="T1" fmla="*/ 60 h 122"/>
                <a:gd name="T2" fmla="*/ 8 w 139"/>
                <a:gd name="T3" fmla="*/ 84 h 122"/>
                <a:gd name="T4" fmla="*/ 0 w 139"/>
                <a:gd name="T5" fmla="*/ 108 h 122"/>
                <a:gd name="T6" fmla="*/ 36 w 139"/>
                <a:gd name="T7" fmla="*/ 116 h 122"/>
                <a:gd name="T8" fmla="*/ 52 w 139"/>
                <a:gd name="T9" fmla="*/ 96 h 122"/>
                <a:gd name="T10" fmla="*/ 124 w 139"/>
                <a:gd name="T11" fmla="*/ 68 h 122"/>
                <a:gd name="T12" fmla="*/ 136 w 139"/>
                <a:gd name="T13" fmla="*/ 44 h 122"/>
                <a:gd name="T14" fmla="*/ 112 w 139"/>
                <a:gd name="T15" fmla="*/ 28 h 122"/>
                <a:gd name="T16" fmla="*/ 100 w 139"/>
                <a:gd name="T17" fmla="*/ 20 h 122"/>
                <a:gd name="T18" fmla="*/ 64 w 139"/>
                <a:gd name="T19" fmla="*/ 12 h 122"/>
                <a:gd name="T20" fmla="*/ 52 w 139"/>
                <a:gd name="T21" fmla="*/ 36 h 122"/>
                <a:gd name="T22" fmla="*/ 12 w 139"/>
                <a:gd name="T23" fmla="*/ 60 h 122"/>
                <a:gd name="T24" fmla="*/ 0 w 139"/>
                <a:gd name="T25" fmla="*/ 0 h 122"/>
                <a:gd name="T26" fmla="*/ 139 w 139"/>
                <a:gd name="T2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14" name="Freeform 43"/>
            <p:cNvSpPr>
              <a:spLocks/>
            </p:cNvSpPr>
            <p:nvPr/>
          </p:nvSpPr>
          <p:spPr bwMode="auto">
            <a:xfrm>
              <a:off x="4182" y="1881"/>
              <a:ext cx="37" cy="26"/>
            </a:xfrm>
            <a:custGeom>
              <a:avLst/>
              <a:gdLst>
                <a:gd name="T0" fmla="*/ 29 w 49"/>
                <a:gd name="T1" fmla="*/ 0 h 35"/>
                <a:gd name="T2" fmla="*/ 8 w 49"/>
                <a:gd name="T3" fmla="*/ 11 h 35"/>
                <a:gd name="T4" fmla="*/ 24 w 49"/>
                <a:gd name="T5" fmla="*/ 35 h 35"/>
                <a:gd name="T6" fmla="*/ 39 w 49"/>
                <a:gd name="T7" fmla="*/ 26 h 35"/>
                <a:gd name="T8" fmla="*/ 29 w 49"/>
                <a:gd name="T9" fmla="*/ 0 h 35"/>
                <a:gd name="T10" fmla="*/ 0 w 49"/>
                <a:gd name="T11" fmla="*/ 0 h 35"/>
                <a:gd name="T12" fmla="*/ 49 w 49"/>
                <a:gd name="T13" fmla="*/ 35 h 35"/>
              </a:gdLst>
              <a:ahLst/>
              <a:cxnLst>
                <a:cxn ang="0">
                  <a:pos x="T0" y="T1"/>
                </a:cxn>
                <a:cxn ang="0">
                  <a:pos x="T2" y="T3"/>
                </a:cxn>
                <a:cxn ang="0">
                  <a:pos x="T4" y="T5"/>
                </a:cxn>
                <a:cxn ang="0">
                  <a:pos x="T6" y="T7"/>
                </a:cxn>
                <a:cxn ang="0">
                  <a:pos x="T8" y="T9"/>
                </a:cxn>
              </a:cxnLst>
              <a:rect l="T10" t="T11" r="T12" b="T13"/>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15" name="Freeform 44"/>
            <p:cNvSpPr>
              <a:spLocks/>
            </p:cNvSpPr>
            <p:nvPr/>
          </p:nvSpPr>
          <p:spPr bwMode="auto">
            <a:xfrm>
              <a:off x="2459" y="1395"/>
              <a:ext cx="123" cy="201"/>
            </a:xfrm>
            <a:custGeom>
              <a:avLst/>
              <a:gdLst>
                <a:gd name="T0" fmla="*/ 128 w 164"/>
                <a:gd name="T1" fmla="*/ 0 h 268"/>
                <a:gd name="T2" fmla="*/ 104 w 164"/>
                <a:gd name="T3" fmla="*/ 28 h 268"/>
                <a:gd name="T4" fmla="*/ 88 w 164"/>
                <a:gd name="T5" fmla="*/ 64 h 268"/>
                <a:gd name="T6" fmla="*/ 36 w 164"/>
                <a:gd name="T7" fmla="*/ 84 h 268"/>
                <a:gd name="T8" fmla="*/ 28 w 164"/>
                <a:gd name="T9" fmla="*/ 96 h 268"/>
                <a:gd name="T10" fmla="*/ 16 w 164"/>
                <a:gd name="T11" fmla="*/ 100 h 268"/>
                <a:gd name="T12" fmla="*/ 20 w 164"/>
                <a:gd name="T13" fmla="*/ 132 h 268"/>
                <a:gd name="T14" fmla="*/ 28 w 164"/>
                <a:gd name="T15" fmla="*/ 156 h 268"/>
                <a:gd name="T16" fmla="*/ 0 w 164"/>
                <a:gd name="T17" fmla="*/ 200 h 268"/>
                <a:gd name="T18" fmla="*/ 28 w 164"/>
                <a:gd name="T19" fmla="*/ 260 h 268"/>
                <a:gd name="T20" fmla="*/ 52 w 164"/>
                <a:gd name="T21" fmla="*/ 268 h 268"/>
                <a:gd name="T22" fmla="*/ 88 w 164"/>
                <a:gd name="T23" fmla="*/ 216 h 268"/>
                <a:gd name="T24" fmla="*/ 104 w 164"/>
                <a:gd name="T25" fmla="*/ 192 h 268"/>
                <a:gd name="T26" fmla="*/ 128 w 164"/>
                <a:gd name="T27" fmla="*/ 116 h 268"/>
                <a:gd name="T28" fmla="*/ 140 w 164"/>
                <a:gd name="T29" fmla="*/ 76 h 268"/>
                <a:gd name="T30" fmla="*/ 164 w 164"/>
                <a:gd name="T31" fmla="*/ 72 h 268"/>
                <a:gd name="T32" fmla="*/ 128 w 164"/>
                <a:gd name="T33" fmla="*/ 0 h 268"/>
                <a:gd name="T34" fmla="*/ 0 w 164"/>
                <a:gd name="T35" fmla="*/ 0 h 268"/>
                <a:gd name="T36" fmla="*/ 164 w 164"/>
                <a:gd name="T37" fmla="*/ 268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T34" t="T35" r="T36" b="T37"/>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16" name="Freeform 45"/>
            <p:cNvSpPr>
              <a:spLocks/>
            </p:cNvSpPr>
            <p:nvPr/>
          </p:nvSpPr>
          <p:spPr bwMode="auto">
            <a:xfrm>
              <a:off x="2991" y="1083"/>
              <a:ext cx="49" cy="61"/>
            </a:xfrm>
            <a:custGeom>
              <a:avLst/>
              <a:gdLst>
                <a:gd name="T0" fmla="*/ 29 w 66"/>
                <a:gd name="T1" fmla="*/ 0 h 81"/>
                <a:gd name="T2" fmla="*/ 25 w 66"/>
                <a:gd name="T3" fmla="*/ 60 h 81"/>
                <a:gd name="T4" fmla="*/ 29 w 66"/>
                <a:gd name="T5" fmla="*/ 76 h 81"/>
                <a:gd name="T6" fmla="*/ 41 w 66"/>
                <a:gd name="T7" fmla="*/ 80 h 81"/>
                <a:gd name="T8" fmla="*/ 57 w 66"/>
                <a:gd name="T9" fmla="*/ 76 h 81"/>
                <a:gd name="T10" fmla="*/ 29 w 66"/>
                <a:gd name="T11" fmla="*/ 0 h 81"/>
                <a:gd name="T12" fmla="*/ 0 w 66"/>
                <a:gd name="T13" fmla="*/ 0 h 81"/>
                <a:gd name="T14" fmla="*/ 66 w 66"/>
                <a:gd name="T15" fmla="*/ 81 h 81"/>
              </a:gdLst>
              <a:ahLst/>
              <a:cxnLst>
                <a:cxn ang="0">
                  <a:pos x="T0" y="T1"/>
                </a:cxn>
                <a:cxn ang="0">
                  <a:pos x="T2" y="T3"/>
                </a:cxn>
                <a:cxn ang="0">
                  <a:pos x="T4" y="T5"/>
                </a:cxn>
                <a:cxn ang="0">
                  <a:pos x="T6" y="T7"/>
                </a:cxn>
                <a:cxn ang="0">
                  <a:pos x="T8" y="T9"/>
                </a:cxn>
                <a:cxn ang="0">
                  <a:pos x="T10" y="T11"/>
                </a:cxn>
              </a:cxnLst>
              <a:rect l="T12" t="T13" r="T14" b="T15"/>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17" name="Freeform 46"/>
            <p:cNvSpPr>
              <a:spLocks/>
            </p:cNvSpPr>
            <p:nvPr/>
          </p:nvSpPr>
          <p:spPr bwMode="auto">
            <a:xfrm>
              <a:off x="3324" y="1149"/>
              <a:ext cx="111" cy="183"/>
            </a:xfrm>
            <a:custGeom>
              <a:avLst/>
              <a:gdLst>
                <a:gd name="T0" fmla="*/ 96 w 148"/>
                <a:gd name="T1" fmla="*/ 0 h 244"/>
                <a:gd name="T2" fmla="*/ 60 w 148"/>
                <a:gd name="T3" fmla="*/ 84 h 244"/>
                <a:gd name="T4" fmla="*/ 36 w 148"/>
                <a:gd name="T5" fmla="*/ 92 h 244"/>
                <a:gd name="T6" fmla="*/ 12 w 148"/>
                <a:gd name="T7" fmla="*/ 108 h 244"/>
                <a:gd name="T8" fmla="*/ 40 w 148"/>
                <a:gd name="T9" fmla="*/ 188 h 244"/>
                <a:gd name="T10" fmla="*/ 52 w 148"/>
                <a:gd name="T11" fmla="*/ 224 h 244"/>
                <a:gd name="T12" fmla="*/ 60 w 148"/>
                <a:gd name="T13" fmla="*/ 236 h 244"/>
                <a:gd name="T14" fmla="*/ 84 w 148"/>
                <a:gd name="T15" fmla="*/ 244 h 244"/>
                <a:gd name="T16" fmla="*/ 96 w 148"/>
                <a:gd name="T17" fmla="*/ 196 h 244"/>
                <a:gd name="T18" fmla="*/ 124 w 148"/>
                <a:gd name="T19" fmla="*/ 168 h 244"/>
                <a:gd name="T20" fmla="*/ 112 w 148"/>
                <a:gd name="T21" fmla="*/ 68 h 244"/>
                <a:gd name="T22" fmla="*/ 140 w 148"/>
                <a:gd name="T23" fmla="*/ 48 h 244"/>
                <a:gd name="T24" fmla="*/ 112 w 148"/>
                <a:gd name="T25" fmla="*/ 20 h 244"/>
                <a:gd name="T26" fmla="*/ 96 w 148"/>
                <a:gd name="T27" fmla="*/ 0 h 244"/>
                <a:gd name="T28" fmla="*/ 0 w 148"/>
                <a:gd name="T29" fmla="*/ 0 h 244"/>
                <a:gd name="T30" fmla="*/ 148 w 148"/>
                <a:gd name="T31" fmla="*/ 2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18" name="Freeform 47"/>
            <p:cNvSpPr>
              <a:spLocks/>
            </p:cNvSpPr>
            <p:nvPr/>
          </p:nvSpPr>
          <p:spPr bwMode="auto">
            <a:xfrm>
              <a:off x="3230" y="1092"/>
              <a:ext cx="72" cy="137"/>
            </a:xfrm>
            <a:custGeom>
              <a:avLst/>
              <a:gdLst>
                <a:gd name="T0" fmla="*/ 48 w 96"/>
                <a:gd name="T1" fmla="*/ 2 h 183"/>
                <a:gd name="T2" fmla="*/ 51 w 96"/>
                <a:gd name="T3" fmla="*/ 35 h 183"/>
                <a:gd name="T4" fmla="*/ 60 w 96"/>
                <a:gd name="T5" fmla="*/ 62 h 183"/>
                <a:gd name="T6" fmla="*/ 62 w 96"/>
                <a:gd name="T7" fmla="*/ 92 h 183"/>
                <a:gd name="T8" fmla="*/ 68 w 96"/>
                <a:gd name="T9" fmla="*/ 105 h 183"/>
                <a:gd name="T10" fmla="*/ 71 w 96"/>
                <a:gd name="T11" fmla="*/ 126 h 183"/>
                <a:gd name="T12" fmla="*/ 57 w 96"/>
                <a:gd name="T13" fmla="*/ 93 h 183"/>
                <a:gd name="T14" fmla="*/ 35 w 96"/>
                <a:gd name="T15" fmla="*/ 78 h 183"/>
                <a:gd name="T16" fmla="*/ 5 w 96"/>
                <a:gd name="T17" fmla="*/ 83 h 183"/>
                <a:gd name="T18" fmla="*/ 8 w 96"/>
                <a:gd name="T19" fmla="*/ 102 h 183"/>
                <a:gd name="T20" fmla="*/ 41 w 96"/>
                <a:gd name="T21" fmla="*/ 114 h 183"/>
                <a:gd name="T22" fmla="*/ 57 w 96"/>
                <a:gd name="T23" fmla="*/ 135 h 183"/>
                <a:gd name="T24" fmla="*/ 71 w 96"/>
                <a:gd name="T25" fmla="*/ 135 h 183"/>
                <a:gd name="T26" fmla="*/ 78 w 96"/>
                <a:gd name="T27" fmla="*/ 150 h 183"/>
                <a:gd name="T28" fmla="*/ 96 w 96"/>
                <a:gd name="T29" fmla="*/ 179 h 183"/>
                <a:gd name="T30" fmla="*/ 81 w 96"/>
                <a:gd name="T31" fmla="*/ 126 h 183"/>
                <a:gd name="T32" fmla="*/ 80 w 96"/>
                <a:gd name="T33" fmla="*/ 93 h 183"/>
                <a:gd name="T34" fmla="*/ 71 w 96"/>
                <a:gd name="T35" fmla="*/ 63 h 183"/>
                <a:gd name="T36" fmla="*/ 63 w 96"/>
                <a:gd name="T37" fmla="*/ 41 h 183"/>
                <a:gd name="T38" fmla="*/ 57 w 96"/>
                <a:gd name="T39" fmla="*/ 20 h 183"/>
                <a:gd name="T40" fmla="*/ 48 w 96"/>
                <a:gd name="T41" fmla="*/ 2 h 183"/>
                <a:gd name="T42" fmla="*/ 0 w 96"/>
                <a:gd name="T43" fmla="*/ 0 h 183"/>
                <a:gd name="T44" fmla="*/ 96 w 96"/>
                <a:gd name="T45"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19" name="Freeform 48"/>
            <p:cNvSpPr>
              <a:spLocks/>
            </p:cNvSpPr>
            <p:nvPr/>
          </p:nvSpPr>
          <p:spPr bwMode="auto">
            <a:xfrm>
              <a:off x="3279" y="1202"/>
              <a:ext cx="40" cy="131"/>
            </a:xfrm>
            <a:custGeom>
              <a:avLst/>
              <a:gdLst>
                <a:gd name="T0" fmla="*/ 6 w 54"/>
                <a:gd name="T1" fmla="*/ 0 h 175"/>
                <a:gd name="T2" fmla="*/ 0 w 54"/>
                <a:gd name="T3" fmla="*/ 25 h 175"/>
                <a:gd name="T4" fmla="*/ 9 w 54"/>
                <a:gd name="T5" fmla="*/ 54 h 175"/>
                <a:gd name="T6" fmla="*/ 18 w 54"/>
                <a:gd name="T7" fmla="*/ 94 h 175"/>
                <a:gd name="T8" fmla="*/ 34 w 54"/>
                <a:gd name="T9" fmla="*/ 129 h 175"/>
                <a:gd name="T10" fmla="*/ 54 w 54"/>
                <a:gd name="T11" fmla="*/ 175 h 175"/>
                <a:gd name="T12" fmla="*/ 40 w 54"/>
                <a:gd name="T13" fmla="*/ 115 h 175"/>
                <a:gd name="T14" fmla="*/ 34 w 54"/>
                <a:gd name="T15" fmla="*/ 93 h 175"/>
                <a:gd name="T16" fmla="*/ 28 w 54"/>
                <a:gd name="T17" fmla="*/ 61 h 175"/>
                <a:gd name="T18" fmla="*/ 25 w 54"/>
                <a:gd name="T19" fmla="*/ 46 h 175"/>
                <a:gd name="T20" fmla="*/ 16 w 54"/>
                <a:gd name="T21" fmla="*/ 37 h 175"/>
                <a:gd name="T22" fmla="*/ 6 w 54"/>
                <a:gd name="T23" fmla="*/ 0 h 175"/>
                <a:gd name="T24" fmla="*/ 0 w 54"/>
                <a:gd name="T25" fmla="*/ 0 h 175"/>
                <a:gd name="T26" fmla="*/ 54 w 54"/>
                <a:gd name="T27"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20" name="Freeform 49"/>
            <p:cNvSpPr>
              <a:spLocks/>
            </p:cNvSpPr>
            <p:nvPr/>
          </p:nvSpPr>
          <p:spPr bwMode="auto">
            <a:xfrm>
              <a:off x="3324" y="1339"/>
              <a:ext cx="65" cy="54"/>
            </a:xfrm>
            <a:custGeom>
              <a:avLst/>
              <a:gdLst>
                <a:gd name="T0" fmla="*/ 2 w 86"/>
                <a:gd name="T1" fmla="*/ 0 h 73"/>
                <a:gd name="T2" fmla="*/ 8 w 86"/>
                <a:gd name="T3" fmla="*/ 34 h 73"/>
                <a:gd name="T4" fmla="*/ 23 w 86"/>
                <a:gd name="T5" fmla="*/ 43 h 73"/>
                <a:gd name="T6" fmla="*/ 48 w 86"/>
                <a:gd name="T7" fmla="*/ 49 h 73"/>
                <a:gd name="T8" fmla="*/ 62 w 86"/>
                <a:gd name="T9" fmla="*/ 57 h 73"/>
                <a:gd name="T10" fmla="*/ 74 w 86"/>
                <a:gd name="T11" fmla="*/ 66 h 73"/>
                <a:gd name="T12" fmla="*/ 86 w 86"/>
                <a:gd name="T13" fmla="*/ 69 h 73"/>
                <a:gd name="T14" fmla="*/ 72 w 86"/>
                <a:gd name="T15" fmla="*/ 39 h 73"/>
                <a:gd name="T16" fmla="*/ 63 w 86"/>
                <a:gd name="T17" fmla="*/ 22 h 73"/>
                <a:gd name="T18" fmla="*/ 36 w 86"/>
                <a:gd name="T19" fmla="*/ 24 h 73"/>
                <a:gd name="T20" fmla="*/ 24 w 86"/>
                <a:gd name="T21" fmla="*/ 19 h 73"/>
                <a:gd name="T22" fmla="*/ 6 w 86"/>
                <a:gd name="T23" fmla="*/ 0 h 73"/>
                <a:gd name="T24" fmla="*/ 2 w 86"/>
                <a:gd name="T25" fmla="*/ 0 h 73"/>
                <a:gd name="T26" fmla="*/ 0 w 86"/>
                <a:gd name="T27" fmla="*/ 0 h 73"/>
                <a:gd name="T28" fmla="*/ 86 w 86"/>
                <a:gd name="T29"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T26" t="T27" r="T28" b="T29"/>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21" name="Freeform 50"/>
            <p:cNvSpPr>
              <a:spLocks/>
            </p:cNvSpPr>
            <p:nvPr/>
          </p:nvSpPr>
          <p:spPr bwMode="auto">
            <a:xfrm>
              <a:off x="3428" y="1244"/>
              <a:ext cx="83" cy="117"/>
            </a:xfrm>
            <a:custGeom>
              <a:avLst/>
              <a:gdLst>
                <a:gd name="T0" fmla="*/ 98 w 111"/>
                <a:gd name="T1" fmla="*/ 0 h 156"/>
                <a:gd name="T2" fmla="*/ 75 w 111"/>
                <a:gd name="T3" fmla="*/ 10 h 156"/>
                <a:gd name="T4" fmla="*/ 23 w 111"/>
                <a:gd name="T5" fmla="*/ 15 h 156"/>
                <a:gd name="T6" fmla="*/ 14 w 111"/>
                <a:gd name="T7" fmla="*/ 33 h 156"/>
                <a:gd name="T8" fmla="*/ 11 w 111"/>
                <a:gd name="T9" fmla="*/ 61 h 156"/>
                <a:gd name="T10" fmla="*/ 14 w 111"/>
                <a:gd name="T11" fmla="*/ 75 h 156"/>
                <a:gd name="T12" fmla="*/ 3 w 111"/>
                <a:gd name="T13" fmla="*/ 88 h 156"/>
                <a:gd name="T14" fmla="*/ 14 w 111"/>
                <a:gd name="T15" fmla="*/ 109 h 156"/>
                <a:gd name="T16" fmla="*/ 23 w 111"/>
                <a:gd name="T17" fmla="*/ 124 h 156"/>
                <a:gd name="T18" fmla="*/ 15 w 111"/>
                <a:gd name="T19" fmla="*/ 144 h 156"/>
                <a:gd name="T20" fmla="*/ 24 w 111"/>
                <a:gd name="T21" fmla="*/ 156 h 156"/>
                <a:gd name="T22" fmla="*/ 42 w 111"/>
                <a:gd name="T23" fmla="*/ 144 h 156"/>
                <a:gd name="T24" fmla="*/ 50 w 111"/>
                <a:gd name="T25" fmla="*/ 93 h 156"/>
                <a:gd name="T26" fmla="*/ 56 w 111"/>
                <a:gd name="T27" fmla="*/ 126 h 156"/>
                <a:gd name="T28" fmla="*/ 65 w 111"/>
                <a:gd name="T29" fmla="*/ 145 h 156"/>
                <a:gd name="T30" fmla="*/ 62 w 111"/>
                <a:gd name="T31" fmla="*/ 112 h 156"/>
                <a:gd name="T32" fmla="*/ 72 w 111"/>
                <a:gd name="T33" fmla="*/ 73 h 156"/>
                <a:gd name="T34" fmla="*/ 69 w 111"/>
                <a:gd name="T35" fmla="*/ 51 h 156"/>
                <a:gd name="T36" fmla="*/ 54 w 111"/>
                <a:gd name="T37" fmla="*/ 60 h 156"/>
                <a:gd name="T38" fmla="*/ 35 w 111"/>
                <a:gd name="T39" fmla="*/ 54 h 156"/>
                <a:gd name="T40" fmla="*/ 41 w 111"/>
                <a:gd name="T41" fmla="*/ 36 h 156"/>
                <a:gd name="T42" fmla="*/ 62 w 111"/>
                <a:gd name="T43" fmla="*/ 34 h 156"/>
                <a:gd name="T44" fmla="*/ 78 w 111"/>
                <a:gd name="T45" fmla="*/ 39 h 156"/>
                <a:gd name="T46" fmla="*/ 98 w 111"/>
                <a:gd name="T47" fmla="*/ 30 h 156"/>
                <a:gd name="T48" fmla="*/ 111 w 111"/>
                <a:gd name="T49" fmla="*/ 13 h 156"/>
                <a:gd name="T50" fmla="*/ 98 w 111"/>
                <a:gd name="T51" fmla="*/ 0 h 156"/>
                <a:gd name="T52" fmla="*/ 0 w 111"/>
                <a:gd name="T53" fmla="*/ 0 h 156"/>
                <a:gd name="T54" fmla="*/ 111 w 111"/>
                <a:gd name="T55" fmla="*/ 15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T52" t="T53" r="T54" b="T55"/>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22" name="Freeform 51"/>
            <p:cNvSpPr>
              <a:spLocks/>
            </p:cNvSpPr>
            <p:nvPr/>
          </p:nvSpPr>
          <p:spPr bwMode="auto">
            <a:xfrm>
              <a:off x="3400" y="826"/>
              <a:ext cx="22" cy="71"/>
            </a:xfrm>
            <a:custGeom>
              <a:avLst/>
              <a:gdLst>
                <a:gd name="T0" fmla="*/ 12 w 30"/>
                <a:gd name="T1" fmla="*/ 0 h 94"/>
                <a:gd name="T2" fmla="*/ 0 w 30"/>
                <a:gd name="T3" fmla="*/ 16 h 94"/>
                <a:gd name="T4" fmla="*/ 6 w 30"/>
                <a:gd name="T5" fmla="*/ 37 h 94"/>
                <a:gd name="T6" fmla="*/ 1 w 30"/>
                <a:gd name="T7" fmla="*/ 61 h 94"/>
                <a:gd name="T8" fmla="*/ 16 w 30"/>
                <a:gd name="T9" fmla="*/ 94 h 94"/>
                <a:gd name="T10" fmla="*/ 30 w 30"/>
                <a:gd name="T11" fmla="*/ 82 h 94"/>
                <a:gd name="T12" fmla="*/ 22 w 30"/>
                <a:gd name="T13" fmla="*/ 61 h 94"/>
                <a:gd name="T14" fmla="*/ 12 w 30"/>
                <a:gd name="T15" fmla="*/ 0 h 94"/>
                <a:gd name="T16" fmla="*/ 0 w 30"/>
                <a:gd name="T17" fmla="*/ 0 h 94"/>
                <a:gd name="T18" fmla="*/ 30 w 30"/>
                <a:gd name="T19"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23" name="Freeform 52"/>
            <p:cNvSpPr>
              <a:spLocks/>
            </p:cNvSpPr>
            <p:nvPr/>
          </p:nvSpPr>
          <p:spPr bwMode="auto">
            <a:xfrm>
              <a:off x="3414" y="945"/>
              <a:ext cx="61" cy="118"/>
            </a:xfrm>
            <a:custGeom>
              <a:avLst/>
              <a:gdLst>
                <a:gd name="T0" fmla="*/ 12 w 81"/>
                <a:gd name="T1" fmla="*/ 2 h 158"/>
                <a:gd name="T2" fmla="*/ 0 w 81"/>
                <a:gd name="T3" fmla="*/ 20 h 158"/>
                <a:gd name="T4" fmla="*/ 8 w 81"/>
                <a:gd name="T5" fmla="*/ 49 h 158"/>
                <a:gd name="T6" fmla="*/ 6 w 81"/>
                <a:gd name="T7" fmla="*/ 107 h 158"/>
                <a:gd name="T8" fmla="*/ 17 w 81"/>
                <a:gd name="T9" fmla="*/ 103 h 158"/>
                <a:gd name="T10" fmla="*/ 20 w 81"/>
                <a:gd name="T11" fmla="*/ 115 h 158"/>
                <a:gd name="T12" fmla="*/ 29 w 81"/>
                <a:gd name="T13" fmla="*/ 122 h 158"/>
                <a:gd name="T14" fmla="*/ 38 w 81"/>
                <a:gd name="T15" fmla="*/ 140 h 158"/>
                <a:gd name="T16" fmla="*/ 48 w 81"/>
                <a:gd name="T17" fmla="*/ 128 h 158"/>
                <a:gd name="T18" fmla="*/ 65 w 81"/>
                <a:gd name="T19" fmla="*/ 134 h 158"/>
                <a:gd name="T20" fmla="*/ 63 w 81"/>
                <a:gd name="T21" fmla="*/ 109 h 158"/>
                <a:gd name="T22" fmla="*/ 48 w 81"/>
                <a:gd name="T23" fmla="*/ 104 h 158"/>
                <a:gd name="T24" fmla="*/ 39 w 81"/>
                <a:gd name="T25" fmla="*/ 91 h 158"/>
                <a:gd name="T26" fmla="*/ 33 w 81"/>
                <a:gd name="T27" fmla="*/ 73 h 158"/>
                <a:gd name="T28" fmla="*/ 41 w 81"/>
                <a:gd name="T29" fmla="*/ 53 h 158"/>
                <a:gd name="T30" fmla="*/ 35 w 81"/>
                <a:gd name="T31" fmla="*/ 35 h 158"/>
                <a:gd name="T32" fmla="*/ 42 w 81"/>
                <a:gd name="T33" fmla="*/ 20 h 158"/>
                <a:gd name="T34" fmla="*/ 29 w 81"/>
                <a:gd name="T35" fmla="*/ 4 h 158"/>
                <a:gd name="T36" fmla="*/ 18 w 81"/>
                <a:gd name="T37" fmla="*/ 7 h 158"/>
                <a:gd name="T38" fmla="*/ 12 w 81"/>
                <a:gd name="T39" fmla="*/ 2 h 158"/>
                <a:gd name="T40" fmla="*/ 0 w 81"/>
                <a:gd name="T41" fmla="*/ 0 h 158"/>
                <a:gd name="T42" fmla="*/ 81 w 81"/>
                <a:gd name="T43"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T40" t="T41" r="T42" b="T43"/>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24" name="Freeform 53"/>
            <p:cNvSpPr>
              <a:spLocks/>
            </p:cNvSpPr>
            <p:nvPr/>
          </p:nvSpPr>
          <p:spPr bwMode="auto">
            <a:xfrm>
              <a:off x="3457" y="1101"/>
              <a:ext cx="64" cy="79"/>
            </a:xfrm>
            <a:custGeom>
              <a:avLst/>
              <a:gdLst>
                <a:gd name="T0" fmla="*/ 52 w 85"/>
                <a:gd name="T1" fmla="*/ 0 h 105"/>
                <a:gd name="T2" fmla="*/ 44 w 85"/>
                <a:gd name="T3" fmla="*/ 18 h 105"/>
                <a:gd name="T4" fmla="*/ 32 w 85"/>
                <a:gd name="T5" fmla="*/ 30 h 105"/>
                <a:gd name="T6" fmla="*/ 16 w 85"/>
                <a:gd name="T7" fmla="*/ 35 h 105"/>
                <a:gd name="T8" fmla="*/ 8 w 85"/>
                <a:gd name="T9" fmla="*/ 48 h 105"/>
                <a:gd name="T10" fmla="*/ 4 w 85"/>
                <a:gd name="T11" fmla="*/ 74 h 105"/>
                <a:gd name="T12" fmla="*/ 13 w 85"/>
                <a:gd name="T13" fmla="*/ 71 h 105"/>
                <a:gd name="T14" fmla="*/ 25 w 85"/>
                <a:gd name="T15" fmla="*/ 62 h 105"/>
                <a:gd name="T16" fmla="*/ 34 w 85"/>
                <a:gd name="T17" fmla="*/ 69 h 105"/>
                <a:gd name="T18" fmla="*/ 58 w 85"/>
                <a:gd name="T19" fmla="*/ 99 h 105"/>
                <a:gd name="T20" fmla="*/ 71 w 85"/>
                <a:gd name="T21" fmla="*/ 72 h 105"/>
                <a:gd name="T22" fmla="*/ 85 w 85"/>
                <a:gd name="T23" fmla="*/ 68 h 105"/>
                <a:gd name="T24" fmla="*/ 74 w 85"/>
                <a:gd name="T25" fmla="*/ 39 h 105"/>
                <a:gd name="T26" fmla="*/ 52 w 85"/>
                <a:gd name="T27" fmla="*/ 0 h 105"/>
                <a:gd name="T28" fmla="*/ 0 w 85"/>
                <a:gd name="T29" fmla="*/ 0 h 105"/>
                <a:gd name="T30" fmla="*/ 85 w 85"/>
                <a:gd name="T3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25" name="Freeform 54"/>
            <p:cNvSpPr>
              <a:spLocks/>
            </p:cNvSpPr>
            <p:nvPr/>
          </p:nvSpPr>
          <p:spPr bwMode="auto">
            <a:xfrm>
              <a:off x="3533" y="1242"/>
              <a:ext cx="29" cy="49"/>
            </a:xfrm>
            <a:custGeom>
              <a:avLst/>
              <a:gdLst>
                <a:gd name="T0" fmla="*/ 6 w 38"/>
                <a:gd name="T1" fmla="*/ 27 h 66"/>
                <a:gd name="T2" fmla="*/ 26 w 38"/>
                <a:gd name="T3" fmla="*/ 66 h 66"/>
                <a:gd name="T4" fmla="*/ 30 w 38"/>
                <a:gd name="T5" fmla="*/ 52 h 66"/>
                <a:gd name="T6" fmla="*/ 38 w 38"/>
                <a:gd name="T7" fmla="*/ 40 h 66"/>
                <a:gd name="T8" fmla="*/ 30 w 38"/>
                <a:gd name="T9" fmla="*/ 25 h 66"/>
                <a:gd name="T10" fmla="*/ 20 w 38"/>
                <a:gd name="T11" fmla="*/ 13 h 66"/>
                <a:gd name="T12" fmla="*/ 11 w 38"/>
                <a:gd name="T13" fmla="*/ 1 h 66"/>
                <a:gd name="T14" fmla="*/ 2 w 38"/>
                <a:gd name="T15" fmla="*/ 12 h 66"/>
                <a:gd name="T16" fmla="*/ 6 w 38"/>
                <a:gd name="T17" fmla="*/ 27 h 66"/>
                <a:gd name="T18" fmla="*/ 0 w 38"/>
                <a:gd name="T19" fmla="*/ 0 h 66"/>
                <a:gd name="T20" fmla="*/ 38 w 38"/>
                <a:gd name="T21"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T18" t="T19" r="T20" b="T21"/>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26" name="Freeform 55"/>
            <p:cNvSpPr>
              <a:spLocks/>
            </p:cNvSpPr>
            <p:nvPr/>
          </p:nvSpPr>
          <p:spPr bwMode="auto">
            <a:xfrm>
              <a:off x="3517" y="1324"/>
              <a:ext cx="18" cy="17"/>
            </a:xfrm>
            <a:custGeom>
              <a:avLst/>
              <a:gdLst>
                <a:gd name="T0" fmla="*/ 0 w 24"/>
                <a:gd name="T1" fmla="*/ 0 h 23"/>
                <a:gd name="T2" fmla="*/ 6 w 24"/>
                <a:gd name="T3" fmla="*/ 23 h 23"/>
                <a:gd name="T4" fmla="*/ 24 w 24"/>
                <a:gd name="T5" fmla="*/ 11 h 23"/>
                <a:gd name="T6" fmla="*/ 0 w 24"/>
                <a:gd name="T7" fmla="*/ 0 h 23"/>
                <a:gd name="T8" fmla="*/ 0 w 24"/>
                <a:gd name="T9" fmla="*/ 0 h 23"/>
                <a:gd name="T10" fmla="*/ 24 w 24"/>
                <a:gd name="T11" fmla="*/ 23 h 23"/>
              </a:gdLst>
              <a:ahLst/>
              <a:cxnLst>
                <a:cxn ang="0">
                  <a:pos x="T0" y="T1"/>
                </a:cxn>
                <a:cxn ang="0">
                  <a:pos x="T2" y="T3"/>
                </a:cxn>
                <a:cxn ang="0">
                  <a:pos x="T4" y="T5"/>
                </a:cxn>
                <a:cxn ang="0">
                  <a:pos x="T6" y="T7"/>
                </a:cxn>
              </a:cxnLst>
              <a:rect l="T8" t="T9" r="T10" b="T11"/>
              <a:pathLst>
                <a:path w="24" h="23">
                  <a:moveTo>
                    <a:pt x="0" y="0"/>
                  </a:moveTo>
                  <a:cubicBezTo>
                    <a:pt x="1" y="8"/>
                    <a:pt x="3" y="16"/>
                    <a:pt x="6" y="23"/>
                  </a:cubicBezTo>
                  <a:cubicBezTo>
                    <a:pt x="19" y="20"/>
                    <a:pt x="19" y="22"/>
                    <a:pt x="24" y="11"/>
                  </a:cubicBezTo>
                  <a:cubicBezTo>
                    <a:pt x="20" y="0"/>
                    <a:pt x="4" y="8"/>
                    <a:pt x="0" y="0"/>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27" name="Freeform 56"/>
            <p:cNvSpPr>
              <a:spLocks/>
            </p:cNvSpPr>
            <p:nvPr/>
          </p:nvSpPr>
          <p:spPr bwMode="auto">
            <a:xfrm>
              <a:off x="3544" y="1314"/>
              <a:ext cx="45" cy="37"/>
            </a:xfrm>
            <a:custGeom>
              <a:avLst/>
              <a:gdLst>
                <a:gd name="T0" fmla="*/ 9 w 60"/>
                <a:gd name="T1" fmla="*/ 0 h 49"/>
                <a:gd name="T2" fmla="*/ 0 w 60"/>
                <a:gd name="T3" fmla="*/ 18 h 49"/>
                <a:gd name="T4" fmla="*/ 28 w 60"/>
                <a:gd name="T5" fmla="*/ 33 h 49"/>
                <a:gd name="T6" fmla="*/ 42 w 60"/>
                <a:gd name="T7" fmla="*/ 46 h 49"/>
                <a:gd name="T8" fmla="*/ 60 w 60"/>
                <a:gd name="T9" fmla="*/ 42 h 49"/>
                <a:gd name="T10" fmla="*/ 49 w 60"/>
                <a:gd name="T11" fmla="*/ 24 h 49"/>
                <a:gd name="T12" fmla="*/ 28 w 60"/>
                <a:gd name="T13" fmla="*/ 3 h 49"/>
                <a:gd name="T14" fmla="*/ 19 w 60"/>
                <a:gd name="T15" fmla="*/ 16 h 49"/>
                <a:gd name="T16" fmla="*/ 9 w 60"/>
                <a:gd name="T17" fmla="*/ 0 h 49"/>
                <a:gd name="T18" fmla="*/ 0 w 60"/>
                <a:gd name="T19" fmla="*/ 0 h 49"/>
                <a:gd name="T20" fmla="*/ 60 w 60"/>
                <a:gd name="T2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T18" t="T19" r="T20" b="T21"/>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28" name="Freeform 57"/>
            <p:cNvSpPr>
              <a:spLocks/>
            </p:cNvSpPr>
            <p:nvPr/>
          </p:nvSpPr>
          <p:spPr bwMode="auto">
            <a:xfrm>
              <a:off x="3613" y="1384"/>
              <a:ext cx="24" cy="33"/>
            </a:xfrm>
            <a:custGeom>
              <a:avLst/>
              <a:gdLst>
                <a:gd name="T0" fmla="*/ 28 w 32"/>
                <a:gd name="T1" fmla="*/ 0 h 44"/>
                <a:gd name="T2" fmla="*/ 10 w 32"/>
                <a:gd name="T3" fmla="*/ 11 h 44"/>
                <a:gd name="T4" fmla="*/ 12 w 32"/>
                <a:gd name="T5" fmla="*/ 32 h 44"/>
                <a:gd name="T6" fmla="*/ 24 w 32"/>
                <a:gd name="T7" fmla="*/ 36 h 44"/>
                <a:gd name="T8" fmla="*/ 28 w 32"/>
                <a:gd name="T9" fmla="*/ 0 h 44"/>
                <a:gd name="T10" fmla="*/ 0 w 32"/>
                <a:gd name="T11" fmla="*/ 0 h 44"/>
                <a:gd name="T12" fmla="*/ 32 w 32"/>
                <a:gd name="T13" fmla="*/ 44 h 44"/>
              </a:gdLst>
              <a:ahLst/>
              <a:cxnLst>
                <a:cxn ang="0">
                  <a:pos x="T0" y="T1"/>
                </a:cxn>
                <a:cxn ang="0">
                  <a:pos x="T2" y="T3"/>
                </a:cxn>
                <a:cxn ang="0">
                  <a:pos x="T4" y="T5"/>
                </a:cxn>
                <a:cxn ang="0">
                  <a:pos x="T6" y="T7"/>
                </a:cxn>
                <a:cxn ang="0">
                  <a:pos x="T8" y="T9"/>
                </a:cxn>
              </a:cxnLst>
              <a:rect l="T10" t="T11" r="T12" b="T13"/>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29" name="Freeform 58"/>
            <p:cNvSpPr>
              <a:spLocks/>
            </p:cNvSpPr>
            <p:nvPr/>
          </p:nvSpPr>
          <p:spPr bwMode="auto">
            <a:xfrm>
              <a:off x="3880" y="1342"/>
              <a:ext cx="46" cy="47"/>
            </a:xfrm>
            <a:custGeom>
              <a:avLst/>
              <a:gdLst>
                <a:gd name="T0" fmla="*/ 7 w 61"/>
                <a:gd name="T1" fmla="*/ 0 h 63"/>
                <a:gd name="T2" fmla="*/ 0 w 61"/>
                <a:gd name="T3" fmla="*/ 14 h 63"/>
                <a:gd name="T4" fmla="*/ 24 w 61"/>
                <a:gd name="T5" fmla="*/ 35 h 63"/>
                <a:gd name="T6" fmla="*/ 36 w 61"/>
                <a:gd name="T7" fmla="*/ 54 h 63"/>
                <a:gd name="T8" fmla="*/ 46 w 61"/>
                <a:gd name="T9" fmla="*/ 63 h 63"/>
                <a:gd name="T10" fmla="*/ 61 w 61"/>
                <a:gd name="T11" fmla="*/ 56 h 63"/>
                <a:gd name="T12" fmla="*/ 33 w 61"/>
                <a:gd name="T13" fmla="*/ 17 h 63"/>
                <a:gd name="T14" fmla="*/ 7 w 61"/>
                <a:gd name="T15" fmla="*/ 0 h 63"/>
                <a:gd name="T16" fmla="*/ 0 w 61"/>
                <a:gd name="T17" fmla="*/ 0 h 63"/>
                <a:gd name="T18" fmla="*/ 61 w 61"/>
                <a:gd name="T19" fmla="*/ 63 h 63"/>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30" name="Freeform 59"/>
            <p:cNvSpPr>
              <a:spLocks/>
            </p:cNvSpPr>
            <p:nvPr/>
          </p:nvSpPr>
          <p:spPr bwMode="auto">
            <a:xfrm>
              <a:off x="3483" y="1401"/>
              <a:ext cx="46" cy="50"/>
            </a:xfrm>
            <a:custGeom>
              <a:avLst/>
              <a:gdLst>
                <a:gd name="T0" fmla="*/ 28 w 61"/>
                <a:gd name="T1" fmla="*/ 7 h 67"/>
                <a:gd name="T2" fmla="*/ 30 w 61"/>
                <a:gd name="T3" fmla="*/ 34 h 67"/>
                <a:gd name="T4" fmla="*/ 16 w 61"/>
                <a:gd name="T5" fmla="*/ 43 h 67"/>
                <a:gd name="T6" fmla="*/ 22 w 61"/>
                <a:gd name="T7" fmla="*/ 67 h 67"/>
                <a:gd name="T8" fmla="*/ 48 w 61"/>
                <a:gd name="T9" fmla="*/ 58 h 67"/>
                <a:gd name="T10" fmla="*/ 60 w 61"/>
                <a:gd name="T11" fmla="*/ 47 h 67"/>
                <a:gd name="T12" fmla="*/ 51 w 61"/>
                <a:gd name="T13" fmla="*/ 28 h 67"/>
                <a:gd name="T14" fmla="*/ 57 w 61"/>
                <a:gd name="T15" fmla="*/ 14 h 67"/>
                <a:gd name="T16" fmla="*/ 55 w 61"/>
                <a:gd name="T17" fmla="*/ 2 h 67"/>
                <a:gd name="T18" fmla="*/ 46 w 61"/>
                <a:gd name="T19" fmla="*/ 4 h 67"/>
                <a:gd name="T20" fmla="*/ 51 w 61"/>
                <a:gd name="T21" fmla="*/ 5 h 67"/>
                <a:gd name="T22" fmla="*/ 49 w 61"/>
                <a:gd name="T23" fmla="*/ 16 h 67"/>
                <a:gd name="T24" fmla="*/ 43 w 61"/>
                <a:gd name="T25" fmla="*/ 23 h 67"/>
                <a:gd name="T26" fmla="*/ 28 w 61"/>
                <a:gd name="T27" fmla="*/ 7 h 67"/>
                <a:gd name="T28" fmla="*/ 0 w 61"/>
                <a:gd name="T29" fmla="*/ 0 h 67"/>
                <a:gd name="T30" fmla="*/ 61 w 61"/>
                <a:gd name="T31"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31" name="Freeform 60"/>
            <p:cNvSpPr>
              <a:spLocks/>
            </p:cNvSpPr>
            <p:nvPr/>
          </p:nvSpPr>
          <p:spPr bwMode="auto">
            <a:xfrm>
              <a:off x="3434" y="1420"/>
              <a:ext cx="32" cy="27"/>
            </a:xfrm>
            <a:custGeom>
              <a:avLst/>
              <a:gdLst>
                <a:gd name="T0" fmla="*/ 21 w 43"/>
                <a:gd name="T1" fmla="*/ 3 h 36"/>
                <a:gd name="T2" fmla="*/ 6 w 43"/>
                <a:gd name="T3" fmla="*/ 6 h 36"/>
                <a:gd name="T4" fmla="*/ 33 w 43"/>
                <a:gd name="T5" fmla="*/ 36 h 36"/>
                <a:gd name="T6" fmla="*/ 42 w 43"/>
                <a:gd name="T7" fmla="*/ 30 h 36"/>
                <a:gd name="T8" fmla="*/ 21 w 43"/>
                <a:gd name="T9" fmla="*/ 3 h 36"/>
                <a:gd name="T10" fmla="*/ 0 w 43"/>
                <a:gd name="T11" fmla="*/ 0 h 36"/>
                <a:gd name="T12" fmla="*/ 43 w 43"/>
                <a:gd name="T13" fmla="*/ 36 h 36"/>
              </a:gdLst>
              <a:ahLst/>
              <a:cxnLst>
                <a:cxn ang="0">
                  <a:pos x="T0" y="T1"/>
                </a:cxn>
                <a:cxn ang="0">
                  <a:pos x="T2" y="T3"/>
                </a:cxn>
                <a:cxn ang="0">
                  <a:pos x="T4" y="T5"/>
                </a:cxn>
                <a:cxn ang="0">
                  <a:pos x="T6" y="T7"/>
                </a:cxn>
                <a:cxn ang="0">
                  <a:pos x="T8" y="T9"/>
                </a:cxn>
              </a:cxnLst>
              <a:rect l="T10" t="T11" r="T12" b="T13"/>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32" name="Freeform 61"/>
            <p:cNvSpPr>
              <a:spLocks/>
            </p:cNvSpPr>
            <p:nvPr/>
          </p:nvSpPr>
          <p:spPr bwMode="auto">
            <a:xfrm>
              <a:off x="3413" y="1391"/>
              <a:ext cx="24" cy="31"/>
            </a:xfrm>
            <a:custGeom>
              <a:avLst/>
              <a:gdLst>
                <a:gd name="T0" fmla="*/ 21 w 32"/>
                <a:gd name="T1" fmla="*/ 0 h 41"/>
                <a:gd name="T2" fmla="*/ 0 w 32"/>
                <a:gd name="T3" fmla="*/ 26 h 41"/>
                <a:gd name="T4" fmla="*/ 16 w 32"/>
                <a:gd name="T5" fmla="*/ 24 h 41"/>
                <a:gd name="T6" fmla="*/ 19 w 32"/>
                <a:gd name="T7" fmla="*/ 29 h 41"/>
                <a:gd name="T8" fmla="*/ 16 w 32"/>
                <a:gd name="T9" fmla="*/ 35 h 41"/>
                <a:gd name="T10" fmla="*/ 30 w 32"/>
                <a:gd name="T11" fmla="*/ 21 h 41"/>
                <a:gd name="T12" fmla="*/ 24 w 32"/>
                <a:gd name="T13" fmla="*/ 9 h 41"/>
                <a:gd name="T14" fmla="*/ 21 w 32"/>
                <a:gd name="T15" fmla="*/ 0 h 41"/>
                <a:gd name="T16" fmla="*/ 0 w 32"/>
                <a:gd name="T17" fmla="*/ 0 h 41"/>
                <a:gd name="T18" fmla="*/ 32 w 32"/>
                <a:gd name="T19" fmla="*/ 41 h 41"/>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33" name="Freeform 62"/>
            <p:cNvSpPr>
              <a:spLocks/>
            </p:cNvSpPr>
            <p:nvPr/>
          </p:nvSpPr>
          <p:spPr bwMode="auto">
            <a:xfrm>
              <a:off x="3447" y="1402"/>
              <a:ext cx="34" cy="24"/>
            </a:xfrm>
            <a:custGeom>
              <a:avLst/>
              <a:gdLst>
                <a:gd name="T0" fmla="*/ 21 w 45"/>
                <a:gd name="T1" fmla="*/ 0 h 32"/>
                <a:gd name="T2" fmla="*/ 0 w 45"/>
                <a:gd name="T3" fmla="*/ 7 h 32"/>
                <a:gd name="T4" fmla="*/ 27 w 45"/>
                <a:gd name="T5" fmla="*/ 31 h 32"/>
                <a:gd name="T6" fmla="*/ 45 w 45"/>
                <a:gd name="T7" fmla="*/ 24 h 32"/>
                <a:gd name="T8" fmla="*/ 22 w 45"/>
                <a:gd name="T9" fmla="*/ 10 h 32"/>
                <a:gd name="T10" fmla="*/ 21 w 45"/>
                <a:gd name="T11" fmla="*/ 0 h 32"/>
                <a:gd name="T12" fmla="*/ 0 w 45"/>
                <a:gd name="T13" fmla="*/ 0 h 32"/>
                <a:gd name="T14" fmla="*/ 45 w 45"/>
                <a:gd name="T15" fmla="*/ 32 h 32"/>
              </a:gdLst>
              <a:ahLst/>
              <a:cxnLst>
                <a:cxn ang="0">
                  <a:pos x="T0" y="T1"/>
                </a:cxn>
                <a:cxn ang="0">
                  <a:pos x="T2" y="T3"/>
                </a:cxn>
                <a:cxn ang="0">
                  <a:pos x="T4" y="T5"/>
                </a:cxn>
                <a:cxn ang="0">
                  <a:pos x="T6" y="T7"/>
                </a:cxn>
                <a:cxn ang="0">
                  <a:pos x="T8" y="T9"/>
                </a:cxn>
                <a:cxn ang="0">
                  <a:pos x="T10" y="T11"/>
                </a:cxn>
              </a:cxnLst>
              <a:rect l="T12" t="T13" r="T14" b="T15"/>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34" name="Freeform 63"/>
            <p:cNvSpPr>
              <a:spLocks/>
            </p:cNvSpPr>
            <p:nvPr/>
          </p:nvSpPr>
          <p:spPr bwMode="auto">
            <a:xfrm>
              <a:off x="3398" y="1070"/>
              <a:ext cx="27" cy="55"/>
            </a:xfrm>
            <a:custGeom>
              <a:avLst/>
              <a:gdLst>
                <a:gd name="T0" fmla="*/ 30 w 35"/>
                <a:gd name="T1" fmla="*/ 0 h 74"/>
                <a:gd name="T2" fmla="*/ 21 w 35"/>
                <a:gd name="T3" fmla="*/ 15 h 74"/>
                <a:gd name="T4" fmla="*/ 9 w 35"/>
                <a:gd name="T5" fmla="*/ 36 h 74"/>
                <a:gd name="T6" fmla="*/ 0 w 35"/>
                <a:gd name="T7" fmla="*/ 59 h 74"/>
                <a:gd name="T8" fmla="*/ 8 w 35"/>
                <a:gd name="T9" fmla="*/ 74 h 74"/>
                <a:gd name="T10" fmla="*/ 20 w 35"/>
                <a:gd name="T11" fmla="*/ 59 h 74"/>
                <a:gd name="T12" fmla="*/ 35 w 35"/>
                <a:gd name="T13" fmla="*/ 32 h 74"/>
                <a:gd name="T14" fmla="*/ 30 w 35"/>
                <a:gd name="T15" fmla="*/ 0 h 74"/>
                <a:gd name="T16" fmla="*/ 0 w 35"/>
                <a:gd name="T17" fmla="*/ 0 h 74"/>
                <a:gd name="T18" fmla="*/ 35 w 35"/>
                <a:gd name="T19" fmla="*/ 74 h 74"/>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35" name="Freeform 64"/>
            <p:cNvSpPr>
              <a:spLocks/>
            </p:cNvSpPr>
            <p:nvPr/>
          </p:nvSpPr>
          <p:spPr bwMode="auto">
            <a:xfrm>
              <a:off x="3449" y="1061"/>
              <a:ext cx="19" cy="55"/>
            </a:xfrm>
            <a:custGeom>
              <a:avLst/>
              <a:gdLst>
                <a:gd name="T0" fmla="*/ 13 w 25"/>
                <a:gd name="T1" fmla="*/ 7 h 73"/>
                <a:gd name="T2" fmla="*/ 4 w 25"/>
                <a:gd name="T3" fmla="*/ 8 h 73"/>
                <a:gd name="T4" fmla="*/ 0 w 25"/>
                <a:gd name="T5" fmla="*/ 22 h 73"/>
                <a:gd name="T6" fmla="*/ 15 w 25"/>
                <a:gd name="T7" fmla="*/ 41 h 73"/>
                <a:gd name="T8" fmla="*/ 25 w 25"/>
                <a:gd name="T9" fmla="*/ 56 h 73"/>
                <a:gd name="T10" fmla="*/ 16 w 25"/>
                <a:gd name="T11" fmla="*/ 20 h 73"/>
                <a:gd name="T12" fmla="*/ 13 w 25"/>
                <a:gd name="T13" fmla="*/ 7 h 73"/>
                <a:gd name="T14" fmla="*/ 0 w 25"/>
                <a:gd name="T15" fmla="*/ 0 h 73"/>
                <a:gd name="T16" fmla="*/ 25 w 25"/>
                <a:gd name="T17" fmla="*/ 73 h 73"/>
              </a:gdLst>
              <a:ahLst/>
              <a:cxnLst>
                <a:cxn ang="0">
                  <a:pos x="T0" y="T1"/>
                </a:cxn>
                <a:cxn ang="0">
                  <a:pos x="T2" y="T3"/>
                </a:cxn>
                <a:cxn ang="0">
                  <a:pos x="T4" y="T5"/>
                </a:cxn>
                <a:cxn ang="0">
                  <a:pos x="T6" y="T7"/>
                </a:cxn>
                <a:cxn ang="0">
                  <a:pos x="T8" y="T9"/>
                </a:cxn>
                <a:cxn ang="0">
                  <a:pos x="T10" y="T11"/>
                </a:cxn>
                <a:cxn ang="0">
                  <a:pos x="T12" y="T13"/>
                </a:cxn>
              </a:cxnLst>
              <a:rect l="T14" t="T15" r="T16" b="T17"/>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36" name="Freeform 65"/>
            <p:cNvSpPr>
              <a:spLocks/>
            </p:cNvSpPr>
            <p:nvPr/>
          </p:nvSpPr>
          <p:spPr bwMode="auto">
            <a:xfrm>
              <a:off x="3471" y="1044"/>
              <a:ext cx="10" cy="25"/>
            </a:xfrm>
            <a:custGeom>
              <a:avLst/>
              <a:gdLst>
                <a:gd name="T0" fmla="*/ 11 w 14"/>
                <a:gd name="T1" fmla="*/ 0 h 33"/>
                <a:gd name="T2" fmla="*/ 1 w 14"/>
                <a:gd name="T3" fmla="*/ 10 h 33"/>
                <a:gd name="T4" fmla="*/ 11 w 14"/>
                <a:gd name="T5" fmla="*/ 25 h 33"/>
                <a:gd name="T6" fmla="*/ 11 w 14"/>
                <a:gd name="T7" fmla="*/ 0 h 33"/>
                <a:gd name="T8" fmla="*/ 0 w 14"/>
                <a:gd name="T9" fmla="*/ 0 h 33"/>
                <a:gd name="T10" fmla="*/ 14 w 14"/>
                <a:gd name="T11" fmla="*/ 33 h 33"/>
              </a:gdLst>
              <a:ahLst/>
              <a:cxnLst>
                <a:cxn ang="0">
                  <a:pos x="T0" y="T1"/>
                </a:cxn>
                <a:cxn ang="0">
                  <a:pos x="T2" y="T3"/>
                </a:cxn>
                <a:cxn ang="0">
                  <a:pos x="T4" y="T5"/>
                </a:cxn>
                <a:cxn ang="0">
                  <a:pos x="T6" y="T7"/>
                </a:cxn>
              </a:cxnLst>
              <a:rect l="T8" t="T9" r="T10" b="T11"/>
              <a:pathLst>
                <a:path w="14" h="33">
                  <a:moveTo>
                    <a:pt x="11" y="0"/>
                  </a:moveTo>
                  <a:cubicBezTo>
                    <a:pt x="7" y="3"/>
                    <a:pt x="5" y="7"/>
                    <a:pt x="1" y="10"/>
                  </a:cubicBezTo>
                  <a:cubicBezTo>
                    <a:pt x="2" y="18"/>
                    <a:pt x="0" y="33"/>
                    <a:pt x="11" y="25"/>
                  </a:cubicBezTo>
                  <a:cubicBezTo>
                    <a:pt x="14" y="15"/>
                    <a:pt x="5" y="4"/>
                    <a:pt x="11" y="0"/>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37" name="Freeform 66"/>
            <p:cNvSpPr>
              <a:spLocks/>
            </p:cNvSpPr>
            <p:nvPr/>
          </p:nvSpPr>
          <p:spPr bwMode="auto">
            <a:xfrm>
              <a:off x="3481" y="1056"/>
              <a:ext cx="21" cy="48"/>
            </a:xfrm>
            <a:custGeom>
              <a:avLst/>
              <a:gdLst>
                <a:gd name="T0" fmla="*/ 5 w 28"/>
                <a:gd name="T1" fmla="*/ 0 h 64"/>
                <a:gd name="T2" fmla="*/ 11 w 28"/>
                <a:gd name="T3" fmla="*/ 14 h 64"/>
                <a:gd name="T4" fmla="*/ 20 w 28"/>
                <a:gd name="T5" fmla="*/ 21 h 64"/>
                <a:gd name="T6" fmla="*/ 8 w 28"/>
                <a:gd name="T7" fmla="*/ 39 h 64"/>
                <a:gd name="T8" fmla="*/ 0 w 28"/>
                <a:gd name="T9" fmla="*/ 56 h 64"/>
                <a:gd name="T10" fmla="*/ 11 w 28"/>
                <a:gd name="T11" fmla="*/ 57 h 64"/>
                <a:gd name="T12" fmla="*/ 26 w 28"/>
                <a:gd name="T13" fmla="*/ 26 h 64"/>
                <a:gd name="T14" fmla="*/ 5 w 28"/>
                <a:gd name="T15" fmla="*/ 0 h 64"/>
                <a:gd name="T16" fmla="*/ 0 w 28"/>
                <a:gd name="T17" fmla="*/ 0 h 64"/>
                <a:gd name="T18" fmla="*/ 28 w 28"/>
                <a:gd name="T19" fmla="*/ 64 h 64"/>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38" name="Freeform 67"/>
            <p:cNvSpPr>
              <a:spLocks/>
            </p:cNvSpPr>
            <p:nvPr/>
          </p:nvSpPr>
          <p:spPr bwMode="auto">
            <a:xfrm>
              <a:off x="3212" y="1125"/>
              <a:ext cx="12" cy="27"/>
            </a:xfrm>
            <a:custGeom>
              <a:avLst/>
              <a:gdLst>
                <a:gd name="T0" fmla="*/ 14 w 16"/>
                <a:gd name="T1" fmla="*/ 3 h 36"/>
                <a:gd name="T2" fmla="*/ 0 w 16"/>
                <a:gd name="T3" fmla="*/ 7 h 36"/>
                <a:gd name="T4" fmla="*/ 8 w 16"/>
                <a:gd name="T5" fmla="*/ 22 h 36"/>
                <a:gd name="T6" fmla="*/ 14 w 16"/>
                <a:gd name="T7" fmla="*/ 3 h 36"/>
                <a:gd name="T8" fmla="*/ 0 w 16"/>
                <a:gd name="T9" fmla="*/ 0 h 36"/>
                <a:gd name="T10" fmla="*/ 16 w 16"/>
                <a:gd name="T11" fmla="*/ 36 h 36"/>
              </a:gdLst>
              <a:ahLst/>
              <a:cxnLst>
                <a:cxn ang="0">
                  <a:pos x="T0" y="T1"/>
                </a:cxn>
                <a:cxn ang="0">
                  <a:pos x="T2" y="T3"/>
                </a:cxn>
                <a:cxn ang="0">
                  <a:pos x="T4" y="T5"/>
                </a:cxn>
                <a:cxn ang="0">
                  <a:pos x="T6" y="T7"/>
                </a:cxn>
              </a:cxnLst>
              <a:rect l="T8" t="T9" r="T10" b="T11"/>
              <a:pathLst>
                <a:path w="16" h="36">
                  <a:moveTo>
                    <a:pt x="14" y="3"/>
                  </a:moveTo>
                  <a:cubicBezTo>
                    <a:pt x="7" y="0"/>
                    <a:pt x="4" y="1"/>
                    <a:pt x="0" y="7"/>
                  </a:cubicBezTo>
                  <a:cubicBezTo>
                    <a:pt x="3" y="14"/>
                    <a:pt x="2" y="17"/>
                    <a:pt x="8" y="22"/>
                  </a:cubicBezTo>
                  <a:cubicBezTo>
                    <a:pt x="16" y="36"/>
                    <a:pt x="11" y="7"/>
                    <a:pt x="14" y="3"/>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39" name="Freeform 68"/>
            <p:cNvSpPr>
              <a:spLocks/>
            </p:cNvSpPr>
            <p:nvPr/>
          </p:nvSpPr>
          <p:spPr bwMode="auto">
            <a:xfrm>
              <a:off x="3202" y="1102"/>
              <a:ext cx="10" cy="15"/>
            </a:xfrm>
            <a:custGeom>
              <a:avLst/>
              <a:gdLst>
                <a:gd name="T0" fmla="*/ 10 w 13"/>
                <a:gd name="T1" fmla="*/ 5 h 20"/>
                <a:gd name="T2" fmla="*/ 1 w 13"/>
                <a:gd name="T3" fmla="*/ 11 h 20"/>
                <a:gd name="T4" fmla="*/ 9 w 13"/>
                <a:gd name="T5" fmla="*/ 20 h 20"/>
                <a:gd name="T6" fmla="*/ 10 w 13"/>
                <a:gd name="T7" fmla="*/ 5 h 20"/>
                <a:gd name="T8" fmla="*/ 0 w 13"/>
                <a:gd name="T9" fmla="*/ 0 h 20"/>
                <a:gd name="T10" fmla="*/ 13 w 13"/>
                <a:gd name="T11" fmla="*/ 20 h 20"/>
              </a:gdLst>
              <a:ahLst/>
              <a:cxnLst>
                <a:cxn ang="0">
                  <a:pos x="T0" y="T1"/>
                </a:cxn>
                <a:cxn ang="0">
                  <a:pos x="T2" y="T3"/>
                </a:cxn>
                <a:cxn ang="0">
                  <a:pos x="T4" y="T5"/>
                </a:cxn>
                <a:cxn ang="0">
                  <a:pos x="T6" y="T7"/>
                </a:cxn>
              </a:cxnLst>
              <a:rect l="T8" t="T9" r="T10" b="T11"/>
              <a:pathLst>
                <a:path w="13" h="20">
                  <a:moveTo>
                    <a:pt x="10" y="5"/>
                  </a:moveTo>
                  <a:cubicBezTo>
                    <a:pt x="3" y="0"/>
                    <a:pt x="5" y="6"/>
                    <a:pt x="1" y="11"/>
                  </a:cubicBezTo>
                  <a:cubicBezTo>
                    <a:pt x="0" y="18"/>
                    <a:pt x="2" y="19"/>
                    <a:pt x="9" y="20"/>
                  </a:cubicBezTo>
                  <a:cubicBezTo>
                    <a:pt x="13" y="14"/>
                    <a:pt x="10" y="12"/>
                    <a:pt x="10" y="5"/>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40" name="Freeform 69"/>
            <p:cNvSpPr>
              <a:spLocks/>
            </p:cNvSpPr>
            <p:nvPr/>
          </p:nvSpPr>
          <p:spPr bwMode="auto">
            <a:xfrm>
              <a:off x="3198" y="1084"/>
              <a:ext cx="12" cy="14"/>
            </a:xfrm>
            <a:custGeom>
              <a:avLst/>
              <a:gdLst>
                <a:gd name="T0" fmla="*/ 10 w 16"/>
                <a:gd name="T1" fmla="*/ 5 h 19"/>
                <a:gd name="T2" fmla="*/ 0 w 16"/>
                <a:gd name="T3" fmla="*/ 10 h 19"/>
                <a:gd name="T4" fmla="*/ 12 w 16"/>
                <a:gd name="T5" fmla="*/ 19 h 19"/>
                <a:gd name="T6" fmla="*/ 10 w 16"/>
                <a:gd name="T7" fmla="*/ 5 h 19"/>
                <a:gd name="T8" fmla="*/ 0 w 16"/>
                <a:gd name="T9" fmla="*/ 0 h 19"/>
                <a:gd name="T10" fmla="*/ 16 w 16"/>
                <a:gd name="T11" fmla="*/ 19 h 19"/>
              </a:gdLst>
              <a:ahLst/>
              <a:cxnLst>
                <a:cxn ang="0">
                  <a:pos x="T0" y="T1"/>
                </a:cxn>
                <a:cxn ang="0">
                  <a:pos x="T2" y="T3"/>
                </a:cxn>
                <a:cxn ang="0">
                  <a:pos x="T4" y="T5"/>
                </a:cxn>
                <a:cxn ang="0">
                  <a:pos x="T6" y="T7"/>
                </a:cxn>
              </a:cxnLst>
              <a:rect l="T8" t="T9" r="T10" b="T11"/>
              <a:pathLst>
                <a:path w="16" h="19">
                  <a:moveTo>
                    <a:pt x="10" y="5"/>
                  </a:moveTo>
                  <a:cubicBezTo>
                    <a:pt x="4" y="0"/>
                    <a:pt x="1" y="3"/>
                    <a:pt x="0" y="10"/>
                  </a:cubicBezTo>
                  <a:cubicBezTo>
                    <a:pt x="4" y="15"/>
                    <a:pt x="7" y="16"/>
                    <a:pt x="12" y="19"/>
                  </a:cubicBezTo>
                  <a:cubicBezTo>
                    <a:pt x="16" y="12"/>
                    <a:pt x="14" y="12"/>
                    <a:pt x="10" y="5"/>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41" name="Freeform 70"/>
            <p:cNvSpPr>
              <a:spLocks/>
            </p:cNvSpPr>
            <p:nvPr/>
          </p:nvSpPr>
          <p:spPr bwMode="auto">
            <a:xfrm>
              <a:off x="3186" y="1044"/>
              <a:ext cx="11" cy="19"/>
            </a:xfrm>
            <a:custGeom>
              <a:avLst/>
              <a:gdLst>
                <a:gd name="T0" fmla="*/ 6 w 14"/>
                <a:gd name="T1" fmla="*/ 0 h 25"/>
                <a:gd name="T2" fmla="*/ 0 w 14"/>
                <a:gd name="T3" fmla="*/ 13 h 25"/>
                <a:gd name="T4" fmla="*/ 12 w 14"/>
                <a:gd name="T5" fmla="*/ 24 h 25"/>
                <a:gd name="T6" fmla="*/ 6 w 14"/>
                <a:gd name="T7" fmla="*/ 0 h 25"/>
                <a:gd name="T8" fmla="*/ 0 w 14"/>
                <a:gd name="T9" fmla="*/ 0 h 25"/>
                <a:gd name="T10" fmla="*/ 14 w 14"/>
                <a:gd name="T11" fmla="*/ 25 h 25"/>
              </a:gdLst>
              <a:ahLst/>
              <a:cxnLst>
                <a:cxn ang="0">
                  <a:pos x="T0" y="T1"/>
                </a:cxn>
                <a:cxn ang="0">
                  <a:pos x="T2" y="T3"/>
                </a:cxn>
                <a:cxn ang="0">
                  <a:pos x="T4" y="T5"/>
                </a:cxn>
                <a:cxn ang="0">
                  <a:pos x="T6" y="T7"/>
                </a:cxn>
              </a:cxnLst>
              <a:rect l="T8" t="T9" r="T10" b="T11"/>
              <a:pathLst>
                <a:path w="14" h="25">
                  <a:moveTo>
                    <a:pt x="6" y="0"/>
                  </a:moveTo>
                  <a:cubicBezTo>
                    <a:pt x="4" y="5"/>
                    <a:pt x="3" y="9"/>
                    <a:pt x="0" y="13"/>
                  </a:cubicBezTo>
                  <a:cubicBezTo>
                    <a:pt x="1" y="24"/>
                    <a:pt x="1" y="25"/>
                    <a:pt x="12" y="24"/>
                  </a:cubicBezTo>
                  <a:cubicBezTo>
                    <a:pt x="14" y="12"/>
                    <a:pt x="8" y="10"/>
                    <a:pt x="6" y="0"/>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42" name="Freeform 71"/>
            <p:cNvSpPr>
              <a:spLocks/>
            </p:cNvSpPr>
            <p:nvPr/>
          </p:nvSpPr>
          <p:spPr bwMode="auto">
            <a:xfrm>
              <a:off x="3188" y="1069"/>
              <a:ext cx="16" cy="13"/>
            </a:xfrm>
            <a:custGeom>
              <a:avLst/>
              <a:gdLst>
                <a:gd name="T0" fmla="*/ 13 w 22"/>
                <a:gd name="T1" fmla="*/ 0 h 18"/>
                <a:gd name="T2" fmla="*/ 19 w 22"/>
                <a:gd name="T3" fmla="*/ 18 h 18"/>
                <a:gd name="T4" fmla="*/ 14 w 22"/>
                <a:gd name="T5" fmla="*/ 6 h 18"/>
                <a:gd name="T6" fmla="*/ 13 w 22"/>
                <a:gd name="T7" fmla="*/ 0 h 18"/>
                <a:gd name="T8" fmla="*/ 0 w 22"/>
                <a:gd name="T9" fmla="*/ 0 h 18"/>
                <a:gd name="T10" fmla="*/ 22 w 22"/>
                <a:gd name="T11" fmla="*/ 18 h 18"/>
              </a:gdLst>
              <a:ahLst/>
              <a:cxnLst>
                <a:cxn ang="0">
                  <a:pos x="T0" y="T1"/>
                </a:cxn>
                <a:cxn ang="0">
                  <a:pos x="T2" y="T3"/>
                </a:cxn>
                <a:cxn ang="0">
                  <a:pos x="T4" y="T5"/>
                </a:cxn>
                <a:cxn ang="0">
                  <a:pos x="T6" y="T7"/>
                </a:cxn>
              </a:cxnLst>
              <a:rect l="T8" t="T9" r="T10" b="T11"/>
              <a:pathLst>
                <a:path w="22" h="18">
                  <a:moveTo>
                    <a:pt x="13" y="0"/>
                  </a:moveTo>
                  <a:cubicBezTo>
                    <a:pt x="0" y="8"/>
                    <a:pt x="9" y="12"/>
                    <a:pt x="19" y="18"/>
                  </a:cubicBezTo>
                  <a:cubicBezTo>
                    <a:pt x="20" y="11"/>
                    <a:pt x="22" y="8"/>
                    <a:pt x="14" y="6"/>
                  </a:cubicBezTo>
                  <a:cubicBezTo>
                    <a:pt x="9" y="3"/>
                    <a:pt x="9" y="5"/>
                    <a:pt x="13" y="0"/>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43" name="Freeform 72"/>
            <p:cNvSpPr>
              <a:spLocks/>
            </p:cNvSpPr>
            <p:nvPr/>
          </p:nvSpPr>
          <p:spPr bwMode="auto">
            <a:xfrm>
              <a:off x="4024" y="1692"/>
              <a:ext cx="45" cy="60"/>
            </a:xfrm>
            <a:custGeom>
              <a:avLst/>
              <a:gdLst>
                <a:gd name="T0" fmla="*/ 10 w 60"/>
                <a:gd name="T1" fmla="*/ 7 h 81"/>
                <a:gd name="T2" fmla="*/ 3 w 60"/>
                <a:gd name="T3" fmla="*/ 18 h 81"/>
                <a:gd name="T4" fmla="*/ 15 w 60"/>
                <a:gd name="T5" fmla="*/ 39 h 81"/>
                <a:gd name="T6" fmla="*/ 27 w 60"/>
                <a:gd name="T7" fmla="*/ 54 h 81"/>
                <a:gd name="T8" fmla="*/ 40 w 60"/>
                <a:gd name="T9" fmla="*/ 63 h 81"/>
                <a:gd name="T10" fmla="*/ 51 w 60"/>
                <a:gd name="T11" fmla="*/ 81 h 81"/>
                <a:gd name="T12" fmla="*/ 52 w 60"/>
                <a:gd name="T13" fmla="*/ 57 h 81"/>
                <a:gd name="T14" fmla="*/ 43 w 60"/>
                <a:gd name="T15" fmla="*/ 37 h 81"/>
                <a:gd name="T16" fmla="*/ 25 w 60"/>
                <a:gd name="T17" fmla="*/ 18 h 81"/>
                <a:gd name="T18" fmla="*/ 10 w 60"/>
                <a:gd name="T19" fmla="*/ 7 h 81"/>
                <a:gd name="T20" fmla="*/ 0 w 60"/>
                <a:gd name="T21" fmla="*/ 0 h 81"/>
                <a:gd name="T22" fmla="*/ 60 w 60"/>
                <a:gd name="T23"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44" name="Freeform 73"/>
            <p:cNvSpPr>
              <a:spLocks/>
            </p:cNvSpPr>
            <p:nvPr/>
          </p:nvSpPr>
          <p:spPr bwMode="auto">
            <a:xfrm>
              <a:off x="4255" y="1643"/>
              <a:ext cx="53" cy="46"/>
            </a:xfrm>
            <a:custGeom>
              <a:avLst/>
              <a:gdLst>
                <a:gd name="T0" fmla="*/ 28 w 71"/>
                <a:gd name="T1" fmla="*/ 23 h 61"/>
                <a:gd name="T2" fmla="*/ 13 w 71"/>
                <a:gd name="T3" fmla="*/ 32 h 61"/>
                <a:gd name="T4" fmla="*/ 1 w 71"/>
                <a:gd name="T5" fmla="*/ 44 h 61"/>
                <a:gd name="T6" fmla="*/ 13 w 71"/>
                <a:gd name="T7" fmla="*/ 59 h 61"/>
                <a:gd name="T8" fmla="*/ 28 w 71"/>
                <a:gd name="T9" fmla="*/ 44 h 61"/>
                <a:gd name="T10" fmla="*/ 40 w 71"/>
                <a:gd name="T11" fmla="*/ 23 h 61"/>
                <a:gd name="T12" fmla="*/ 55 w 71"/>
                <a:gd name="T13" fmla="*/ 0 h 61"/>
                <a:gd name="T14" fmla="*/ 71 w 71"/>
                <a:gd name="T15" fmla="*/ 11 h 61"/>
                <a:gd name="T16" fmla="*/ 35 w 71"/>
                <a:gd name="T17" fmla="*/ 23 h 61"/>
                <a:gd name="T18" fmla="*/ 28 w 71"/>
                <a:gd name="T19" fmla="*/ 23 h 61"/>
                <a:gd name="T20" fmla="*/ 0 w 71"/>
                <a:gd name="T21" fmla="*/ 0 h 61"/>
                <a:gd name="T22" fmla="*/ 71 w 71"/>
                <a:gd name="T23"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45" name="Freeform 74"/>
            <p:cNvSpPr>
              <a:spLocks/>
            </p:cNvSpPr>
            <p:nvPr/>
          </p:nvSpPr>
          <p:spPr bwMode="auto">
            <a:xfrm>
              <a:off x="4095" y="1618"/>
              <a:ext cx="17" cy="23"/>
            </a:xfrm>
            <a:custGeom>
              <a:avLst/>
              <a:gdLst>
                <a:gd name="T0" fmla="*/ 9 w 23"/>
                <a:gd name="T1" fmla="*/ 0 h 30"/>
                <a:gd name="T2" fmla="*/ 0 w 23"/>
                <a:gd name="T3" fmla="*/ 14 h 30"/>
                <a:gd name="T4" fmla="*/ 12 w 23"/>
                <a:gd name="T5" fmla="*/ 30 h 30"/>
                <a:gd name="T6" fmla="*/ 9 w 23"/>
                <a:gd name="T7" fmla="*/ 0 h 30"/>
                <a:gd name="T8" fmla="*/ 0 w 23"/>
                <a:gd name="T9" fmla="*/ 0 h 30"/>
                <a:gd name="T10" fmla="*/ 23 w 23"/>
                <a:gd name="T11" fmla="*/ 30 h 30"/>
              </a:gdLst>
              <a:ahLst/>
              <a:cxnLst>
                <a:cxn ang="0">
                  <a:pos x="T0" y="T1"/>
                </a:cxn>
                <a:cxn ang="0">
                  <a:pos x="T2" y="T3"/>
                </a:cxn>
                <a:cxn ang="0">
                  <a:pos x="T4" y="T5"/>
                </a:cxn>
                <a:cxn ang="0">
                  <a:pos x="T6" y="T7"/>
                </a:cxn>
              </a:cxnLst>
              <a:rect l="T8" t="T9" r="T10" b="T11"/>
              <a:pathLst>
                <a:path w="23" h="30">
                  <a:moveTo>
                    <a:pt x="9" y="0"/>
                  </a:moveTo>
                  <a:cubicBezTo>
                    <a:pt x="8" y="7"/>
                    <a:pt x="3" y="8"/>
                    <a:pt x="0" y="14"/>
                  </a:cubicBezTo>
                  <a:cubicBezTo>
                    <a:pt x="3" y="21"/>
                    <a:pt x="8" y="24"/>
                    <a:pt x="12" y="30"/>
                  </a:cubicBezTo>
                  <a:cubicBezTo>
                    <a:pt x="23" y="15"/>
                    <a:pt x="4" y="9"/>
                    <a:pt x="9" y="0"/>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46" name="Freeform 75"/>
            <p:cNvSpPr>
              <a:spLocks/>
            </p:cNvSpPr>
            <p:nvPr/>
          </p:nvSpPr>
          <p:spPr bwMode="auto">
            <a:xfrm>
              <a:off x="4087" y="1596"/>
              <a:ext cx="20" cy="17"/>
            </a:xfrm>
            <a:custGeom>
              <a:avLst/>
              <a:gdLst>
                <a:gd name="T0" fmla="*/ 19 w 26"/>
                <a:gd name="T1" fmla="*/ 0 h 23"/>
                <a:gd name="T2" fmla="*/ 0 w 26"/>
                <a:gd name="T3" fmla="*/ 14 h 23"/>
                <a:gd name="T4" fmla="*/ 21 w 26"/>
                <a:gd name="T5" fmla="*/ 20 h 23"/>
                <a:gd name="T6" fmla="*/ 19 w 26"/>
                <a:gd name="T7" fmla="*/ 0 h 23"/>
                <a:gd name="T8" fmla="*/ 0 w 26"/>
                <a:gd name="T9" fmla="*/ 0 h 23"/>
                <a:gd name="T10" fmla="*/ 26 w 26"/>
                <a:gd name="T11" fmla="*/ 23 h 23"/>
              </a:gdLst>
              <a:ahLst/>
              <a:cxnLst>
                <a:cxn ang="0">
                  <a:pos x="T0" y="T1"/>
                </a:cxn>
                <a:cxn ang="0">
                  <a:pos x="T2" y="T3"/>
                </a:cxn>
                <a:cxn ang="0">
                  <a:pos x="T4" y="T5"/>
                </a:cxn>
                <a:cxn ang="0">
                  <a:pos x="T6" y="T7"/>
                </a:cxn>
              </a:cxnLst>
              <a:rect l="T8" t="T9" r="T10" b="T11"/>
              <a:pathLst>
                <a:path w="26" h="23">
                  <a:moveTo>
                    <a:pt x="19" y="0"/>
                  </a:moveTo>
                  <a:cubicBezTo>
                    <a:pt x="17" y="12"/>
                    <a:pt x="10" y="11"/>
                    <a:pt x="0" y="14"/>
                  </a:cubicBezTo>
                  <a:cubicBezTo>
                    <a:pt x="5" y="23"/>
                    <a:pt x="11" y="22"/>
                    <a:pt x="21" y="20"/>
                  </a:cubicBezTo>
                  <a:cubicBezTo>
                    <a:pt x="26" y="12"/>
                    <a:pt x="23" y="7"/>
                    <a:pt x="19" y="0"/>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47" name="Freeform 76"/>
            <p:cNvSpPr>
              <a:spLocks/>
            </p:cNvSpPr>
            <p:nvPr/>
          </p:nvSpPr>
          <p:spPr bwMode="auto">
            <a:xfrm>
              <a:off x="3934" y="1402"/>
              <a:ext cx="24" cy="33"/>
            </a:xfrm>
            <a:custGeom>
              <a:avLst/>
              <a:gdLst>
                <a:gd name="T0" fmla="*/ 28 w 32"/>
                <a:gd name="T1" fmla="*/ 0 h 44"/>
                <a:gd name="T2" fmla="*/ 10 w 32"/>
                <a:gd name="T3" fmla="*/ 11 h 44"/>
                <a:gd name="T4" fmla="*/ 12 w 32"/>
                <a:gd name="T5" fmla="*/ 32 h 44"/>
                <a:gd name="T6" fmla="*/ 24 w 32"/>
                <a:gd name="T7" fmla="*/ 36 h 44"/>
                <a:gd name="T8" fmla="*/ 28 w 32"/>
                <a:gd name="T9" fmla="*/ 0 h 44"/>
                <a:gd name="T10" fmla="*/ 0 w 32"/>
                <a:gd name="T11" fmla="*/ 0 h 44"/>
                <a:gd name="T12" fmla="*/ 32 w 32"/>
                <a:gd name="T13" fmla="*/ 44 h 44"/>
              </a:gdLst>
              <a:ahLst/>
              <a:cxnLst>
                <a:cxn ang="0">
                  <a:pos x="T0" y="T1"/>
                </a:cxn>
                <a:cxn ang="0">
                  <a:pos x="T2" y="T3"/>
                </a:cxn>
                <a:cxn ang="0">
                  <a:pos x="T4" y="T5"/>
                </a:cxn>
                <a:cxn ang="0">
                  <a:pos x="T6" y="T7"/>
                </a:cxn>
                <a:cxn ang="0">
                  <a:pos x="T8" y="T9"/>
                </a:cxn>
              </a:cxnLst>
              <a:rect l="T10" t="T11" r="T12" b="T13"/>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48" name="Freeform 77"/>
            <p:cNvSpPr>
              <a:spLocks/>
            </p:cNvSpPr>
            <p:nvPr/>
          </p:nvSpPr>
          <p:spPr bwMode="auto">
            <a:xfrm>
              <a:off x="3968" y="1445"/>
              <a:ext cx="26" cy="33"/>
            </a:xfrm>
            <a:custGeom>
              <a:avLst/>
              <a:gdLst>
                <a:gd name="T0" fmla="*/ 30 w 34"/>
                <a:gd name="T1" fmla="*/ 0 h 44"/>
                <a:gd name="T2" fmla="*/ 10 w 34"/>
                <a:gd name="T3" fmla="*/ 9 h 44"/>
                <a:gd name="T4" fmla="*/ 14 w 34"/>
                <a:gd name="T5" fmla="*/ 32 h 44"/>
                <a:gd name="T6" fmla="*/ 26 w 34"/>
                <a:gd name="T7" fmla="*/ 36 h 44"/>
                <a:gd name="T8" fmla="*/ 30 w 34"/>
                <a:gd name="T9" fmla="*/ 0 h 44"/>
                <a:gd name="T10" fmla="*/ 0 w 34"/>
                <a:gd name="T11" fmla="*/ 0 h 44"/>
                <a:gd name="T12" fmla="*/ 34 w 34"/>
                <a:gd name="T13" fmla="*/ 44 h 44"/>
              </a:gdLst>
              <a:ahLst/>
              <a:cxnLst>
                <a:cxn ang="0">
                  <a:pos x="T0" y="T1"/>
                </a:cxn>
                <a:cxn ang="0">
                  <a:pos x="T2" y="T3"/>
                </a:cxn>
                <a:cxn ang="0">
                  <a:pos x="T4" y="T5"/>
                </a:cxn>
                <a:cxn ang="0">
                  <a:pos x="T6" y="T7"/>
                </a:cxn>
                <a:cxn ang="0">
                  <a:pos x="T8" y="T9"/>
                </a:cxn>
              </a:cxnLst>
              <a:rect l="T10" t="T11" r="T12" b="T13"/>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49" name="Freeform 78"/>
            <p:cNvSpPr>
              <a:spLocks/>
            </p:cNvSpPr>
            <p:nvPr/>
          </p:nvSpPr>
          <p:spPr bwMode="auto">
            <a:xfrm>
              <a:off x="3995" y="1508"/>
              <a:ext cx="28" cy="28"/>
            </a:xfrm>
            <a:custGeom>
              <a:avLst/>
              <a:gdLst>
                <a:gd name="T0" fmla="*/ 34 w 38"/>
                <a:gd name="T1" fmla="*/ 2 h 37"/>
                <a:gd name="T2" fmla="*/ 10 w 38"/>
                <a:gd name="T3" fmla="*/ 2 h 37"/>
                <a:gd name="T4" fmla="*/ 14 w 38"/>
                <a:gd name="T5" fmla="*/ 25 h 37"/>
                <a:gd name="T6" fmla="*/ 26 w 38"/>
                <a:gd name="T7" fmla="*/ 29 h 37"/>
                <a:gd name="T8" fmla="*/ 34 w 38"/>
                <a:gd name="T9" fmla="*/ 2 h 37"/>
                <a:gd name="T10" fmla="*/ 0 w 38"/>
                <a:gd name="T11" fmla="*/ 0 h 37"/>
                <a:gd name="T12" fmla="*/ 38 w 38"/>
                <a:gd name="T13" fmla="*/ 37 h 37"/>
              </a:gdLst>
              <a:ahLst/>
              <a:cxnLst>
                <a:cxn ang="0">
                  <a:pos x="T0" y="T1"/>
                </a:cxn>
                <a:cxn ang="0">
                  <a:pos x="T2" y="T3"/>
                </a:cxn>
                <a:cxn ang="0">
                  <a:pos x="T4" y="T5"/>
                </a:cxn>
                <a:cxn ang="0">
                  <a:pos x="T6" y="T7"/>
                </a:cxn>
                <a:cxn ang="0">
                  <a:pos x="T8" y="T9"/>
                </a:cxn>
              </a:cxnLst>
              <a:rect l="T10" t="T11" r="T12" b="T13"/>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50" name="Freeform 79"/>
            <p:cNvSpPr>
              <a:spLocks/>
            </p:cNvSpPr>
            <p:nvPr/>
          </p:nvSpPr>
          <p:spPr bwMode="auto">
            <a:xfrm>
              <a:off x="4029" y="1498"/>
              <a:ext cx="28" cy="26"/>
            </a:xfrm>
            <a:custGeom>
              <a:avLst/>
              <a:gdLst>
                <a:gd name="T0" fmla="*/ 34 w 38"/>
                <a:gd name="T1" fmla="*/ 2 h 34"/>
                <a:gd name="T2" fmla="*/ 10 w 38"/>
                <a:gd name="T3" fmla="*/ 2 h 34"/>
                <a:gd name="T4" fmla="*/ 16 w 38"/>
                <a:gd name="T5" fmla="*/ 22 h 34"/>
                <a:gd name="T6" fmla="*/ 27 w 38"/>
                <a:gd name="T7" fmla="*/ 22 h 34"/>
                <a:gd name="T8" fmla="*/ 34 w 38"/>
                <a:gd name="T9" fmla="*/ 2 h 34"/>
                <a:gd name="T10" fmla="*/ 0 w 38"/>
                <a:gd name="T11" fmla="*/ 0 h 34"/>
                <a:gd name="T12" fmla="*/ 38 w 38"/>
                <a:gd name="T13" fmla="*/ 34 h 34"/>
              </a:gdLst>
              <a:ahLst/>
              <a:cxnLst>
                <a:cxn ang="0">
                  <a:pos x="T0" y="T1"/>
                </a:cxn>
                <a:cxn ang="0">
                  <a:pos x="T2" y="T3"/>
                </a:cxn>
                <a:cxn ang="0">
                  <a:pos x="T4" y="T5"/>
                </a:cxn>
                <a:cxn ang="0">
                  <a:pos x="T6" y="T7"/>
                </a:cxn>
                <a:cxn ang="0">
                  <a:pos x="T8" y="T9"/>
                </a:cxn>
              </a:cxnLst>
              <a:rect l="T10" t="T11" r="T12" b="T13"/>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51" name="Freeform 80"/>
            <p:cNvSpPr>
              <a:spLocks/>
            </p:cNvSpPr>
            <p:nvPr/>
          </p:nvSpPr>
          <p:spPr bwMode="auto">
            <a:xfrm>
              <a:off x="4019" y="1462"/>
              <a:ext cx="26" cy="20"/>
            </a:xfrm>
            <a:custGeom>
              <a:avLst/>
              <a:gdLst>
                <a:gd name="T0" fmla="*/ 31 w 35"/>
                <a:gd name="T1" fmla="*/ 1 h 27"/>
                <a:gd name="T2" fmla="*/ 10 w 35"/>
                <a:gd name="T3" fmla="*/ 2 h 27"/>
                <a:gd name="T4" fmla="*/ 13 w 35"/>
                <a:gd name="T5" fmla="*/ 15 h 27"/>
                <a:gd name="T6" fmla="*/ 25 w 35"/>
                <a:gd name="T7" fmla="*/ 19 h 27"/>
                <a:gd name="T8" fmla="*/ 31 w 35"/>
                <a:gd name="T9" fmla="*/ 1 h 27"/>
                <a:gd name="T10" fmla="*/ 0 w 35"/>
                <a:gd name="T11" fmla="*/ 0 h 27"/>
                <a:gd name="T12" fmla="*/ 35 w 35"/>
                <a:gd name="T13" fmla="*/ 27 h 27"/>
              </a:gdLst>
              <a:ahLst/>
              <a:cxnLst>
                <a:cxn ang="0">
                  <a:pos x="T0" y="T1"/>
                </a:cxn>
                <a:cxn ang="0">
                  <a:pos x="T2" y="T3"/>
                </a:cxn>
                <a:cxn ang="0">
                  <a:pos x="T4" y="T5"/>
                </a:cxn>
                <a:cxn ang="0">
                  <a:pos x="T6" y="T7"/>
                </a:cxn>
                <a:cxn ang="0">
                  <a:pos x="T8" y="T9"/>
                </a:cxn>
              </a:cxnLst>
              <a:rect l="T10" t="T11" r="T12" b="T13"/>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52" name="Freeform 81"/>
            <p:cNvSpPr>
              <a:spLocks/>
            </p:cNvSpPr>
            <p:nvPr/>
          </p:nvSpPr>
          <p:spPr bwMode="auto">
            <a:xfrm>
              <a:off x="3993" y="1437"/>
              <a:ext cx="26" cy="35"/>
            </a:xfrm>
            <a:custGeom>
              <a:avLst/>
              <a:gdLst>
                <a:gd name="T0" fmla="*/ 28 w 35"/>
                <a:gd name="T1" fmla="*/ 16 h 47"/>
                <a:gd name="T2" fmla="*/ 19 w 35"/>
                <a:gd name="T3" fmla="*/ 2 h 47"/>
                <a:gd name="T4" fmla="*/ 10 w 35"/>
                <a:gd name="T5" fmla="*/ 25 h 47"/>
                <a:gd name="T6" fmla="*/ 19 w 35"/>
                <a:gd name="T7" fmla="*/ 35 h 47"/>
                <a:gd name="T8" fmla="*/ 27 w 35"/>
                <a:gd name="T9" fmla="*/ 29 h 47"/>
                <a:gd name="T10" fmla="*/ 28 w 35"/>
                <a:gd name="T11" fmla="*/ 16 h 47"/>
                <a:gd name="T12" fmla="*/ 0 w 35"/>
                <a:gd name="T13" fmla="*/ 0 h 47"/>
                <a:gd name="T14" fmla="*/ 35 w 35"/>
                <a:gd name="T15" fmla="*/ 47 h 47"/>
              </a:gdLst>
              <a:ahLst/>
              <a:cxnLst>
                <a:cxn ang="0">
                  <a:pos x="T0" y="T1"/>
                </a:cxn>
                <a:cxn ang="0">
                  <a:pos x="T2" y="T3"/>
                </a:cxn>
                <a:cxn ang="0">
                  <a:pos x="T4" y="T5"/>
                </a:cxn>
                <a:cxn ang="0">
                  <a:pos x="T6" y="T7"/>
                </a:cxn>
                <a:cxn ang="0">
                  <a:pos x="T8" y="T9"/>
                </a:cxn>
                <a:cxn ang="0">
                  <a:pos x="T10" y="T11"/>
                </a:cxn>
              </a:cxnLst>
              <a:rect l="T12" t="T13" r="T14" b="T15"/>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53" name="Freeform 82"/>
            <p:cNvSpPr>
              <a:spLocks/>
            </p:cNvSpPr>
            <p:nvPr/>
          </p:nvSpPr>
          <p:spPr bwMode="auto">
            <a:xfrm>
              <a:off x="3961" y="1421"/>
              <a:ext cx="24" cy="26"/>
            </a:xfrm>
            <a:custGeom>
              <a:avLst/>
              <a:gdLst>
                <a:gd name="T0" fmla="*/ 22 w 32"/>
                <a:gd name="T1" fmla="*/ 10 h 35"/>
                <a:gd name="T2" fmla="*/ 10 w 32"/>
                <a:gd name="T3" fmla="*/ 2 h 35"/>
                <a:gd name="T4" fmla="*/ 12 w 32"/>
                <a:gd name="T5" fmla="*/ 23 h 35"/>
                <a:gd name="T6" fmla="*/ 24 w 32"/>
                <a:gd name="T7" fmla="*/ 27 h 35"/>
                <a:gd name="T8" fmla="*/ 22 w 32"/>
                <a:gd name="T9" fmla="*/ 10 h 35"/>
                <a:gd name="T10" fmla="*/ 0 w 32"/>
                <a:gd name="T11" fmla="*/ 0 h 35"/>
                <a:gd name="T12" fmla="*/ 32 w 32"/>
                <a:gd name="T13" fmla="*/ 35 h 35"/>
              </a:gdLst>
              <a:ahLst/>
              <a:cxnLst>
                <a:cxn ang="0">
                  <a:pos x="T0" y="T1"/>
                </a:cxn>
                <a:cxn ang="0">
                  <a:pos x="T2" y="T3"/>
                </a:cxn>
                <a:cxn ang="0">
                  <a:pos x="T4" y="T5"/>
                </a:cxn>
                <a:cxn ang="0">
                  <a:pos x="T6" y="T7"/>
                </a:cxn>
                <a:cxn ang="0">
                  <a:pos x="T8" y="T9"/>
                </a:cxn>
              </a:cxnLst>
              <a:rect l="T10" t="T11" r="T12" b="T13"/>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54" name="Freeform 83"/>
            <p:cNvSpPr>
              <a:spLocks/>
            </p:cNvSpPr>
            <p:nvPr/>
          </p:nvSpPr>
          <p:spPr bwMode="auto">
            <a:xfrm>
              <a:off x="4001" y="1474"/>
              <a:ext cx="24" cy="26"/>
            </a:xfrm>
            <a:custGeom>
              <a:avLst/>
              <a:gdLst>
                <a:gd name="T0" fmla="*/ 22 w 32"/>
                <a:gd name="T1" fmla="*/ 10 h 35"/>
                <a:gd name="T2" fmla="*/ 10 w 32"/>
                <a:gd name="T3" fmla="*/ 2 h 35"/>
                <a:gd name="T4" fmla="*/ 12 w 32"/>
                <a:gd name="T5" fmla="*/ 23 h 35"/>
                <a:gd name="T6" fmla="*/ 24 w 32"/>
                <a:gd name="T7" fmla="*/ 27 h 35"/>
                <a:gd name="T8" fmla="*/ 22 w 32"/>
                <a:gd name="T9" fmla="*/ 10 h 35"/>
                <a:gd name="T10" fmla="*/ 0 w 32"/>
                <a:gd name="T11" fmla="*/ 0 h 35"/>
                <a:gd name="T12" fmla="*/ 32 w 32"/>
                <a:gd name="T13" fmla="*/ 35 h 35"/>
              </a:gdLst>
              <a:ahLst/>
              <a:cxnLst>
                <a:cxn ang="0">
                  <a:pos x="T0" y="T1"/>
                </a:cxn>
                <a:cxn ang="0">
                  <a:pos x="T2" y="T3"/>
                </a:cxn>
                <a:cxn ang="0">
                  <a:pos x="T4" y="T5"/>
                </a:cxn>
                <a:cxn ang="0">
                  <a:pos x="T6" y="T7"/>
                </a:cxn>
                <a:cxn ang="0">
                  <a:pos x="T8" y="T9"/>
                </a:cxn>
              </a:cxnLst>
              <a:rect l="T10" t="T11" r="T12" b="T13"/>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55" name="Freeform 84"/>
            <p:cNvSpPr>
              <a:spLocks/>
            </p:cNvSpPr>
            <p:nvPr/>
          </p:nvSpPr>
          <p:spPr bwMode="auto">
            <a:xfrm>
              <a:off x="2391" y="100"/>
              <a:ext cx="141" cy="108"/>
            </a:xfrm>
            <a:custGeom>
              <a:avLst/>
              <a:gdLst>
                <a:gd name="T0" fmla="*/ 171 w 189"/>
                <a:gd name="T1" fmla="*/ 4 h 144"/>
                <a:gd name="T2" fmla="*/ 185 w 189"/>
                <a:gd name="T3" fmla="*/ 4 h 144"/>
                <a:gd name="T4" fmla="*/ 189 w 189"/>
                <a:gd name="T5" fmla="*/ 16 h 144"/>
                <a:gd name="T6" fmla="*/ 187 w 189"/>
                <a:gd name="T7" fmla="*/ 24 h 144"/>
                <a:gd name="T8" fmla="*/ 131 w 189"/>
                <a:gd name="T9" fmla="*/ 44 h 144"/>
                <a:gd name="T10" fmla="*/ 109 w 189"/>
                <a:gd name="T11" fmla="*/ 58 h 144"/>
                <a:gd name="T12" fmla="*/ 97 w 189"/>
                <a:gd name="T13" fmla="*/ 62 h 144"/>
                <a:gd name="T14" fmla="*/ 71 w 189"/>
                <a:gd name="T15" fmla="*/ 82 h 144"/>
                <a:gd name="T16" fmla="*/ 75 w 189"/>
                <a:gd name="T17" fmla="*/ 92 h 144"/>
                <a:gd name="T18" fmla="*/ 83 w 189"/>
                <a:gd name="T19" fmla="*/ 116 h 144"/>
                <a:gd name="T20" fmla="*/ 107 w 189"/>
                <a:gd name="T21" fmla="*/ 126 h 144"/>
                <a:gd name="T22" fmla="*/ 93 w 189"/>
                <a:gd name="T23" fmla="*/ 140 h 144"/>
                <a:gd name="T24" fmla="*/ 83 w 189"/>
                <a:gd name="T25" fmla="*/ 130 h 144"/>
                <a:gd name="T26" fmla="*/ 71 w 189"/>
                <a:gd name="T27" fmla="*/ 134 h 144"/>
                <a:gd name="T28" fmla="*/ 21 w 189"/>
                <a:gd name="T29" fmla="*/ 122 h 144"/>
                <a:gd name="T30" fmla="*/ 19 w 189"/>
                <a:gd name="T31" fmla="*/ 106 h 144"/>
                <a:gd name="T32" fmla="*/ 47 w 189"/>
                <a:gd name="T33" fmla="*/ 90 h 144"/>
                <a:gd name="T34" fmla="*/ 51 w 189"/>
                <a:gd name="T35" fmla="*/ 76 h 144"/>
                <a:gd name="T36" fmla="*/ 47 w 189"/>
                <a:gd name="T37" fmla="*/ 64 h 144"/>
                <a:gd name="T38" fmla="*/ 73 w 189"/>
                <a:gd name="T39" fmla="*/ 46 h 144"/>
                <a:gd name="T40" fmla="*/ 97 w 189"/>
                <a:gd name="T41" fmla="*/ 36 h 144"/>
                <a:gd name="T42" fmla="*/ 113 w 189"/>
                <a:gd name="T43" fmla="*/ 24 h 144"/>
                <a:gd name="T44" fmla="*/ 171 w 189"/>
                <a:gd name="T45" fmla="*/ 4 h 144"/>
                <a:gd name="T46" fmla="*/ 0 w 189"/>
                <a:gd name="T47" fmla="*/ 0 h 144"/>
                <a:gd name="T48" fmla="*/ 189 w 189"/>
                <a:gd name="T49"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T46" t="T47" r="T48" b="T49"/>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56" name="Freeform 85"/>
            <p:cNvSpPr>
              <a:spLocks/>
            </p:cNvSpPr>
            <p:nvPr/>
          </p:nvSpPr>
          <p:spPr bwMode="auto">
            <a:xfrm>
              <a:off x="2475" y="204"/>
              <a:ext cx="40" cy="12"/>
            </a:xfrm>
            <a:custGeom>
              <a:avLst/>
              <a:gdLst>
                <a:gd name="T0" fmla="*/ 24 w 53"/>
                <a:gd name="T1" fmla="*/ 0 h 17"/>
                <a:gd name="T2" fmla="*/ 12 w 53"/>
                <a:gd name="T3" fmla="*/ 2 h 17"/>
                <a:gd name="T4" fmla="*/ 32 w 53"/>
                <a:gd name="T5" fmla="*/ 16 h 17"/>
                <a:gd name="T6" fmla="*/ 44 w 53"/>
                <a:gd name="T7" fmla="*/ 14 h 17"/>
                <a:gd name="T8" fmla="*/ 24 w 53"/>
                <a:gd name="T9" fmla="*/ 0 h 17"/>
                <a:gd name="T10" fmla="*/ 0 w 53"/>
                <a:gd name="T11" fmla="*/ 0 h 17"/>
                <a:gd name="T12" fmla="*/ 53 w 53"/>
                <a:gd name="T13" fmla="*/ 17 h 17"/>
              </a:gdLst>
              <a:ahLst/>
              <a:cxnLst>
                <a:cxn ang="0">
                  <a:pos x="T0" y="T1"/>
                </a:cxn>
                <a:cxn ang="0">
                  <a:pos x="T2" y="T3"/>
                </a:cxn>
                <a:cxn ang="0">
                  <a:pos x="T4" y="T5"/>
                </a:cxn>
                <a:cxn ang="0">
                  <a:pos x="T6" y="T7"/>
                </a:cxn>
                <a:cxn ang="0">
                  <a:pos x="T8" y="T9"/>
                </a:cxn>
              </a:cxnLst>
              <a:rect l="T10" t="T11" r="T12" b="T13"/>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57" name="Freeform 86"/>
            <p:cNvSpPr>
              <a:spLocks/>
            </p:cNvSpPr>
            <p:nvPr/>
          </p:nvSpPr>
          <p:spPr bwMode="auto">
            <a:xfrm>
              <a:off x="2680" y="48"/>
              <a:ext cx="42" cy="28"/>
            </a:xfrm>
            <a:custGeom>
              <a:avLst/>
              <a:gdLst>
                <a:gd name="T0" fmla="*/ 57 w 57"/>
                <a:gd name="T1" fmla="*/ 4 h 37"/>
                <a:gd name="T2" fmla="*/ 25 w 57"/>
                <a:gd name="T3" fmla="*/ 24 h 37"/>
                <a:gd name="T4" fmla="*/ 11 w 57"/>
                <a:gd name="T5" fmla="*/ 34 h 37"/>
                <a:gd name="T6" fmla="*/ 9 w 57"/>
                <a:gd name="T7" fmla="*/ 4 h 37"/>
                <a:gd name="T8" fmla="*/ 21 w 57"/>
                <a:gd name="T9" fmla="*/ 0 h 37"/>
                <a:gd name="T10" fmla="*/ 57 w 57"/>
                <a:gd name="T11" fmla="*/ 4 h 37"/>
                <a:gd name="T12" fmla="*/ 0 w 57"/>
                <a:gd name="T13" fmla="*/ 0 h 37"/>
                <a:gd name="T14" fmla="*/ 57 w 57"/>
                <a:gd name="T15" fmla="*/ 37 h 37"/>
              </a:gdLst>
              <a:ahLst/>
              <a:cxnLst>
                <a:cxn ang="0">
                  <a:pos x="T0" y="T1"/>
                </a:cxn>
                <a:cxn ang="0">
                  <a:pos x="T2" y="T3"/>
                </a:cxn>
                <a:cxn ang="0">
                  <a:pos x="T4" y="T5"/>
                </a:cxn>
                <a:cxn ang="0">
                  <a:pos x="T6" y="T7"/>
                </a:cxn>
                <a:cxn ang="0">
                  <a:pos x="T8" y="T9"/>
                </a:cxn>
                <a:cxn ang="0">
                  <a:pos x="T10" y="T11"/>
                </a:cxn>
              </a:cxnLst>
              <a:rect l="T12" t="T13" r="T14" b="T15"/>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58" name="Freeform 87"/>
            <p:cNvSpPr>
              <a:spLocks/>
            </p:cNvSpPr>
            <p:nvPr/>
          </p:nvSpPr>
          <p:spPr bwMode="auto">
            <a:xfrm>
              <a:off x="2710" y="61"/>
              <a:ext cx="50" cy="20"/>
            </a:xfrm>
            <a:custGeom>
              <a:avLst/>
              <a:gdLst>
                <a:gd name="T0" fmla="*/ 29 w 68"/>
                <a:gd name="T1" fmla="*/ 0 h 26"/>
                <a:gd name="T2" fmla="*/ 11 w 68"/>
                <a:gd name="T3" fmla="*/ 6 h 26"/>
                <a:gd name="T4" fmla="*/ 57 w 68"/>
                <a:gd name="T5" fmla="*/ 26 h 26"/>
                <a:gd name="T6" fmla="*/ 63 w 68"/>
                <a:gd name="T7" fmla="*/ 24 h 26"/>
                <a:gd name="T8" fmla="*/ 29 w 68"/>
                <a:gd name="T9" fmla="*/ 0 h 26"/>
                <a:gd name="T10" fmla="*/ 0 w 68"/>
                <a:gd name="T11" fmla="*/ 0 h 26"/>
                <a:gd name="T12" fmla="*/ 68 w 68"/>
                <a:gd name="T13" fmla="*/ 26 h 26"/>
              </a:gdLst>
              <a:ahLst/>
              <a:cxnLst>
                <a:cxn ang="0">
                  <a:pos x="T0" y="T1"/>
                </a:cxn>
                <a:cxn ang="0">
                  <a:pos x="T2" y="T3"/>
                </a:cxn>
                <a:cxn ang="0">
                  <a:pos x="T4" y="T5"/>
                </a:cxn>
                <a:cxn ang="0">
                  <a:pos x="T6" y="T7"/>
                </a:cxn>
                <a:cxn ang="0">
                  <a:pos x="T8" y="T9"/>
                </a:cxn>
              </a:cxnLst>
              <a:rect l="T10" t="T11" r="T12" b="T13"/>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59" name="Freeform 88"/>
            <p:cNvSpPr>
              <a:spLocks/>
            </p:cNvSpPr>
            <p:nvPr/>
          </p:nvSpPr>
          <p:spPr bwMode="auto">
            <a:xfrm>
              <a:off x="2764" y="64"/>
              <a:ext cx="50" cy="32"/>
            </a:xfrm>
            <a:custGeom>
              <a:avLst/>
              <a:gdLst>
                <a:gd name="T0" fmla="*/ 50 w 66"/>
                <a:gd name="T1" fmla="*/ 9 h 43"/>
                <a:gd name="T2" fmla="*/ 26 w 66"/>
                <a:gd name="T3" fmla="*/ 9 h 43"/>
                <a:gd name="T4" fmla="*/ 10 w 66"/>
                <a:gd name="T5" fmla="*/ 9 h 43"/>
                <a:gd name="T6" fmla="*/ 8 w 66"/>
                <a:gd name="T7" fmla="*/ 35 h 43"/>
                <a:gd name="T8" fmla="*/ 32 w 66"/>
                <a:gd name="T9" fmla="*/ 43 h 43"/>
                <a:gd name="T10" fmla="*/ 62 w 66"/>
                <a:gd name="T11" fmla="*/ 27 h 43"/>
                <a:gd name="T12" fmla="*/ 50 w 66"/>
                <a:gd name="T13" fmla="*/ 9 h 43"/>
                <a:gd name="T14" fmla="*/ 0 w 66"/>
                <a:gd name="T15" fmla="*/ 0 h 43"/>
                <a:gd name="T16" fmla="*/ 66 w 66"/>
                <a:gd name="T17" fmla="*/ 43 h 43"/>
              </a:gdLst>
              <a:ahLst/>
              <a:cxnLst>
                <a:cxn ang="0">
                  <a:pos x="T0" y="T1"/>
                </a:cxn>
                <a:cxn ang="0">
                  <a:pos x="T2" y="T3"/>
                </a:cxn>
                <a:cxn ang="0">
                  <a:pos x="T4" y="T5"/>
                </a:cxn>
                <a:cxn ang="0">
                  <a:pos x="T6" y="T7"/>
                </a:cxn>
                <a:cxn ang="0">
                  <a:pos x="T8" y="T9"/>
                </a:cxn>
                <a:cxn ang="0">
                  <a:pos x="T10" y="T11"/>
                </a:cxn>
                <a:cxn ang="0">
                  <a:pos x="T12" y="T13"/>
                </a:cxn>
              </a:cxnLst>
              <a:rect l="T14" t="T15" r="T16" b="T17"/>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60" name="Freeform 89"/>
            <p:cNvSpPr>
              <a:spLocks/>
            </p:cNvSpPr>
            <p:nvPr/>
          </p:nvSpPr>
          <p:spPr bwMode="auto">
            <a:xfrm>
              <a:off x="3113" y="91"/>
              <a:ext cx="88" cy="31"/>
            </a:xfrm>
            <a:custGeom>
              <a:avLst/>
              <a:gdLst>
                <a:gd name="T0" fmla="*/ 14 w 117"/>
                <a:gd name="T1" fmla="*/ 0 h 41"/>
                <a:gd name="T2" fmla="*/ 8 w 117"/>
                <a:gd name="T3" fmla="*/ 16 h 41"/>
                <a:gd name="T4" fmla="*/ 50 w 117"/>
                <a:gd name="T5" fmla="*/ 30 h 41"/>
                <a:gd name="T6" fmla="*/ 76 w 117"/>
                <a:gd name="T7" fmla="*/ 36 h 41"/>
                <a:gd name="T8" fmla="*/ 112 w 117"/>
                <a:gd name="T9" fmla="*/ 22 h 41"/>
                <a:gd name="T10" fmla="*/ 78 w 117"/>
                <a:gd name="T11" fmla="*/ 4 h 41"/>
                <a:gd name="T12" fmla="*/ 14 w 117"/>
                <a:gd name="T13" fmla="*/ 0 h 41"/>
                <a:gd name="T14" fmla="*/ 0 w 117"/>
                <a:gd name="T15" fmla="*/ 0 h 41"/>
                <a:gd name="T16" fmla="*/ 117 w 117"/>
                <a:gd name="T17" fmla="*/ 41 h 41"/>
              </a:gdLst>
              <a:ahLst/>
              <a:cxnLst>
                <a:cxn ang="0">
                  <a:pos x="T0" y="T1"/>
                </a:cxn>
                <a:cxn ang="0">
                  <a:pos x="T2" y="T3"/>
                </a:cxn>
                <a:cxn ang="0">
                  <a:pos x="T4" y="T5"/>
                </a:cxn>
                <a:cxn ang="0">
                  <a:pos x="T6" y="T7"/>
                </a:cxn>
                <a:cxn ang="0">
                  <a:pos x="T8" y="T9"/>
                </a:cxn>
                <a:cxn ang="0">
                  <a:pos x="T10" y="T11"/>
                </a:cxn>
                <a:cxn ang="0">
                  <a:pos x="T12" y="T13"/>
                </a:cxn>
              </a:cxnLst>
              <a:rect l="T14" t="T15" r="T16" b="T17"/>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61" name="Freeform 90"/>
            <p:cNvSpPr>
              <a:spLocks/>
            </p:cNvSpPr>
            <p:nvPr/>
          </p:nvSpPr>
          <p:spPr bwMode="auto">
            <a:xfrm>
              <a:off x="3203" y="90"/>
              <a:ext cx="46" cy="24"/>
            </a:xfrm>
            <a:custGeom>
              <a:avLst/>
              <a:gdLst>
                <a:gd name="T0" fmla="*/ 32 w 62"/>
                <a:gd name="T1" fmla="*/ 4 h 32"/>
                <a:gd name="T2" fmla="*/ 62 w 62"/>
                <a:gd name="T3" fmla="*/ 10 h 32"/>
                <a:gd name="T4" fmla="*/ 30 w 62"/>
                <a:gd name="T5" fmla="*/ 32 h 32"/>
                <a:gd name="T6" fmla="*/ 6 w 62"/>
                <a:gd name="T7" fmla="*/ 22 h 32"/>
                <a:gd name="T8" fmla="*/ 32 w 62"/>
                <a:gd name="T9" fmla="*/ 4 h 32"/>
                <a:gd name="T10" fmla="*/ 0 w 62"/>
                <a:gd name="T11" fmla="*/ 0 h 32"/>
                <a:gd name="T12" fmla="*/ 62 w 62"/>
                <a:gd name="T13" fmla="*/ 32 h 32"/>
              </a:gdLst>
              <a:ahLst/>
              <a:cxnLst>
                <a:cxn ang="0">
                  <a:pos x="T0" y="T1"/>
                </a:cxn>
                <a:cxn ang="0">
                  <a:pos x="T2" y="T3"/>
                </a:cxn>
                <a:cxn ang="0">
                  <a:pos x="T4" y="T5"/>
                </a:cxn>
                <a:cxn ang="0">
                  <a:pos x="T6" y="T7"/>
                </a:cxn>
                <a:cxn ang="0">
                  <a:pos x="T8" y="T9"/>
                </a:cxn>
              </a:cxnLst>
              <a:rect l="T10" t="T11" r="T12" b="T13"/>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62" name="Freeform 91"/>
            <p:cNvSpPr>
              <a:spLocks/>
            </p:cNvSpPr>
            <p:nvPr/>
          </p:nvSpPr>
          <p:spPr bwMode="auto">
            <a:xfrm>
              <a:off x="3182" y="119"/>
              <a:ext cx="37" cy="17"/>
            </a:xfrm>
            <a:custGeom>
              <a:avLst/>
              <a:gdLst>
                <a:gd name="T0" fmla="*/ 20 w 49"/>
                <a:gd name="T1" fmla="*/ 1 h 23"/>
                <a:gd name="T2" fmla="*/ 6 w 49"/>
                <a:gd name="T3" fmla="*/ 5 h 23"/>
                <a:gd name="T4" fmla="*/ 38 w 49"/>
                <a:gd name="T5" fmla="*/ 23 h 23"/>
                <a:gd name="T6" fmla="*/ 20 w 49"/>
                <a:gd name="T7" fmla="*/ 1 h 23"/>
                <a:gd name="T8" fmla="*/ 0 w 49"/>
                <a:gd name="T9" fmla="*/ 0 h 23"/>
                <a:gd name="T10" fmla="*/ 49 w 49"/>
                <a:gd name="T11" fmla="*/ 23 h 23"/>
              </a:gdLst>
              <a:ahLst/>
              <a:cxnLst>
                <a:cxn ang="0">
                  <a:pos x="T0" y="T1"/>
                </a:cxn>
                <a:cxn ang="0">
                  <a:pos x="T2" y="T3"/>
                </a:cxn>
                <a:cxn ang="0">
                  <a:pos x="T4" y="T5"/>
                </a:cxn>
                <a:cxn ang="0">
                  <a:pos x="T6" y="T7"/>
                </a:cxn>
              </a:cxnLst>
              <a:rect l="T8" t="T9" r="T10" b="T11"/>
              <a:pathLst>
                <a:path w="49" h="23">
                  <a:moveTo>
                    <a:pt x="20" y="1"/>
                  </a:moveTo>
                  <a:cubicBezTo>
                    <a:pt x="15" y="2"/>
                    <a:pt x="8" y="0"/>
                    <a:pt x="6" y="5"/>
                  </a:cubicBezTo>
                  <a:cubicBezTo>
                    <a:pt x="0" y="19"/>
                    <a:pt x="32" y="21"/>
                    <a:pt x="38" y="23"/>
                  </a:cubicBezTo>
                  <a:cubicBezTo>
                    <a:pt x="49" y="6"/>
                    <a:pt x="35" y="3"/>
                    <a:pt x="20" y="1"/>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63" name="Freeform 92"/>
            <p:cNvSpPr>
              <a:spLocks/>
            </p:cNvSpPr>
            <p:nvPr/>
          </p:nvSpPr>
          <p:spPr bwMode="auto">
            <a:xfrm>
              <a:off x="3434" y="343"/>
              <a:ext cx="76" cy="114"/>
            </a:xfrm>
            <a:custGeom>
              <a:avLst/>
              <a:gdLst>
                <a:gd name="T0" fmla="*/ 6 w 102"/>
                <a:gd name="T1" fmla="*/ 0 h 152"/>
                <a:gd name="T2" fmla="*/ 0 w 102"/>
                <a:gd name="T3" fmla="*/ 18 h 152"/>
                <a:gd name="T4" fmla="*/ 14 w 102"/>
                <a:gd name="T5" fmla="*/ 42 h 152"/>
                <a:gd name="T6" fmla="*/ 32 w 102"/>
                <a:gd name="T7" fmla="*/ 72 h 152"/>
                <a:gd name="T8" fmla="*/ 36 w 102"/>
                <a:gd name="T9" fmla="*/ 104 h 152"/>
                <a:gd name="T10" fmla="*/ 80 w 102"/>
                <a:gd name="T11" fmla="*/ 152 h 152"/>
                <a:gd name="T12" fmla="*/ 86 w 102"/>
                <a:gd name="T13" fmla="*/ 124 h 152"/>
                <a:gd name="T14" fmla="*/ 74 w 102"/>
                <a:gd name="T15" fmla="*/ 102 h 152"/>
                <a:gd name="T16" fmla="*/ 62 w 102"/>
                <a:gd name="T17" fmla="*/ 92 h 152"/>
                <a:gd name="T18" fmla="*/ 52 w 102"/>
                <a:gd name="T19" fmla="*/ 74 h 152"/>
                <a:gd name="T20" fmla="*/ 42 w 102"/>
                <a:gd name="T21" fmla="*/ 44 h 152"/>
                <a:gd name="T22" fmla="*/ 4 w 102"/>
                <a:gd name="T23" fmla="*/ 12 h 152"/>
                <a:gd name="T24" fmla="*/ 6 w 102"/>
                <a:gd name="T25" fmla="*/ 0 h 152"/>
                <a:gd name="T26" fmla="*/ 0 w 102"/>
                <a:gd name="T27" fmla="*/ 0 h 152"/>
                <a:gd name="T28" fmla="*/ 102 w 102"/>
                <a:gd name="T29" fmla="*/ 15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T26" t="T27" r="T28" b="T29"/>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64" name="Freeform 93"/>
            <p:cNvSpPr>
              <a:spLocks/>
            </p:cNvSpPr>
            <p:nvPr/>
          </p:nvSpPr>
          <p:spPr bwMode="auto">
            <a:xfrm>
              <a:off x="3495" y="461"/>
              <a:ext cx="55" cy="78"/>
            </a:xfrm>
            <a:custGeom>
              <a:avLst/>
              <a:gdLst>
                <a:gd name="T0" fmla="*/ 64 w 74"/>
                <a:gd name="T1" fmla="*/ 22 h 103"/>
                <a:gd name="T2" fmla="*/ 74 w 74"/>
                <a:gd name="T3" fmla="*/ 40 h 103"/>
                <a:gd name="T4" fmla="*/ 30 w 74"/>
                <a:gd name="T5" fmla="*/ 84 h 103"/>
                <a:gd name="T6" fmla="*/ 32 w 74"/>
                <a:gd name="T7" fmla="*/ 100 h 103"/>
                <a:gd name="T8" fmla="*/ 20 w 74"/>
                <a:gd name="T9" fmla="*/ 94 h 103"/>
                <a:gd name="T10" fmla="*/ 6 w 74"/>
                <a:gd name="T11" fmla="*/ 84 h 103"/>
                <a:gd name="T12" fmla="*/ 0 w 74"/>
                <a:gd name="T13" fmla="*/ 82 h 103"/>
                <a:gd name="T14" fmla="*/ 10 w 74"/>
                <a:gd name="T15" fmla="*/ 58 h 103"/>
                <a:gd name="T16" fmla="*/ 12 w 74"/>
                <a:gd name="T17" fmla="*/ 52 h 103"/>
                <a:gd name="T18" fmla="*/ 2 w 74"/>
                <a:gd name="T19" fmla="*/ 24 h 103"/>
                <a:gd name="T20" fmla="*/ 4 w 74"/>
                <a:gd name="T21" fmla="*/ 14 h 103"/>
                <a:gd name="T22" fmla="*/ 26 w 74"/>
                <a:gd name="T23" fmla="*/ 22 h 103"/>
                <a:gd name="T24" fmla="*/ 36 w 74"/>
                <a:gd name="T25" fmla="*/ 36 h 103"/>
                <a:gd name="T26" fmla="*/ 64 w 74"/>
                <a:gd name="T27" fmla="*/ 22 h 103"/>
                <a:gd name="T28" fmla="*/ 0 w 74"/>
                <a:gd name="T29" fmla="*/ 0 h 103"/>
                <a:gd name="T30" fmla="*/ 74 w 74"/>
                <a:gd name="T31"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65" name="Freeform 94"/>
            <p:cNvSpPr>
              <a:spLocks/>
            </p:cNvSpPr>
            <p:nvPr/>
          </p:nvSpPr>
          <p:spPr bwMode="auto">
            <a:xfrm>
              <a:off x="3459" y="541"/>
              <a:ext cx="109" cy="189"/>
            </a:xfrm>
            <a:custGeom>
              <a:avLst/>
              <a:gdLst>
                <a:gd name="T0" fmla="*/ 82 w 146"/>
                <a:gd name="T1" fmla="*/ 100 h 252"/>
                <a:gd name="T2" fmla="*/ 66 w 146"/>
                <a:gd name="T3" fmla="*/ 106 h 252"/>
                <a:gd name="T4" fmla="*/ 64 w 146"/>
                <a:gd name="T5" fmla="*/ 132 h 252"/>
                <a:gd name="T6" fmla="*/ 22 w 146"/>
                <a:gd name="T7" fmla="*/ 146 h 252"/>
                <a:gd name="T8" fmla="*/ 8 w 146"/>
                <a:gd name="T9" fmla="*/ 168 h 252"/>
                <a:gd name="T10" fmla="*/ 20 w 146"/>
                <a:gd name="T11" fmla="*/ 182 h 252"/>
                <a:gd name="T12" fmla="*/ 8 w 146"/>
                <a:gd name="T13" fmla="*/ 198 h 252"/>
                <a:gd name="T14" fmla="*/ 24 w 146"/>
                <a:gd name="T15" fmla="*/ 252 h 252"/>
                <a:gd name="T16" fmla="*/ 28 w 146"/>
                <a:gd name="T17" fmla="*/ 214 h 252"/>
                <a:gd name="T18" fmla="*/ 22 w 146"/>
                <a:gd name="T19" fmla="*/ 192 h 252"/>
                <a:gd name="T20" fmla="*/ 42 w 146"/>
                <a:gd name="T21" fmla="*/ 176 h 252"/>
                <a:gd name="T22" fmla="*/ 52 w 146"/>
                <a:gd name="T23" fmla="*/ 158 h 252"/>
                <a:gd name="T24" fmla="*/ 66 w 146"/>
                <a:gd name="T25" fmla="*/ 174 h 252"/>
                <a:gd name="T26" fmla="*/ 44 w 146"/>
                <a:gd name="T27" fmla="*/ 190 h 252"/>
                <a:gd name="T28" fmla="*/ 56 w 146"/>
                <a:gd name="T29" fmla="*/ 200 h 252"/>
                <a:gd name="T30" fmla="*/ 68 w 146"/>
                <a:gd name="T31" fmla="*/ 178 h 252"/>
                <a:gd name="T32" fmla="*/ 84 w 146"/>
                <a:gd name="T33" fmla="*/ 184 h 252"/>
                <a:gd name="T34" fmla="*/ 104 w 146"/>
                <a:gd name="T35" fmla="*/ 148 h 252"/>
                <a:gd name="T36" fmla="*/ 114 w 146"/>
                <a:gd name="T37" fmla="*/ 156 h 252"/>
                <a:gd name="T38" fmla="*/ 136 w 146"/>
                <a:gd name="T39" fmla="*/ 148 h 252"/>
                <a:gd name="T40" fmla="*/ 146 w 146"/>
                <a:gd name="T41" fmla="*/ 130 h 252"/>
                <a:gd name="T42" fmla="*/ 142 w 146"/>
                <a:gd name="T43" fmla="*/ 110 h 252"/>
                <a:gd name="T44" fmla="*/ 134 w 146"/>
                <a:gd name="T45" fmla="*/ 98 h 252"/>
                <a:gd name="T46" fmla="*/ 122 w 146"/>
                <a:gd name="T47" fmla="*/ 40 h 252"/>
                <a:gd name="T48" fmla="*/ 94 w 146"/>
                <a:gd name="T49" fmla="*/ 0 h 252"/>
                <a:gd name="T50" fmla="*/ 78 w 146"/>
                <a:gd name="T51" fmla="*/ 12 h 252"/>
                <a:gd name="T52" fmla="*/ 96 w 146"/>
                <a:gd name="T53" fmla="*/ 34 h 252"/>
                <a:gd name="T54" fmla="*/ 96 w 146"/>
                <a:gd name="T55" fmla="*/ 64 h 252"/>
                <a:gd name="T56" fmla="*/ 82 w 146"/>
                <a:gd name="T57" fmla="*/ 100 h 252"/>
                <a:gd name="T58" fmla="*/ 0 w 146"/>
                <a:gd name="T59" fmla="*/ 0 h 252"/>
                <a:gd name="T60" fmla="*/ 146 w 146"/>
                <a:gd name="T61" fmla="*/ 25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T58" t="T59" r="T60" b="T61"/>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66" name="Freeform 95"/>
            <p:cNvSpPr>
              <a:spLocks/>
            </p:cNvSpPr>
            <p:nvPr/>
          </p:nvSpPr>
          <p:spPr bwMode="auto">
            <a:xfrm>
              <a:off x="2398" y="37"/>
              <a:ext cx="52" cy="30"/>
            </a:xfrm>
            <a:custGeom>
              <a:avLst/>
              <a:gdLst>
                <a:gd name="T0" fmla="*/ 59 w 70"/>
                <a:gd name="T1" fmla="*/ 0 h 40"/>
                <a:gd name="T2" fmla="*/ 65 w 70"/>
                <a:gd name="T3" fmla="*/ 20 h 40"/>
                <a:gd name="T4" fmla="*/ 41 w 70"/>
                <a:gd name="T5" fmla="*/ 24 h 40"/>
                <a:gd name="T6" fmla="*/ 31 w 70"/>
                <a:gd name="T7" fmla="*/ 40 h 40"/>
                <a:gd name="T8" fmla="*/ 7 w 70"/>
                <a:gd name="T9" fmla="*/ 38 h 40"/>
                <a:gd name="T10" fmla="*/ 1 w 70"/>
                <a:gd name="T11" fmla="*/ 36 h 40"/>
                <a:gd name="T12" fmla="*/ 33 w 70"/>
                <a:gd name="T13" fmla="*/ 20 h 40"/>
                <a:gd name="T14" fmla="*/ 59 w 70"/>
                <a:gd name="T15" fmla="*/ 0 h 40"/>
                <a:gd name="T16" fmla="*/ 0 w 70"/>
                <a:gd name="T17" fmla="*/ 0 h 40"/>
                <a:gd name="T18" fmla="*/ 70 w 70"/>
                <a:gd name="T19" fmla="*/ 40 h 4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67" name="Freeform 96"/>
            <p:cNvSpPr>
              <a:spLocks/>
            </p:cNvSpPr>
            <p:nvPr/>
          </p:nvSpPr>
          <p:spPr bwMode="auto">
            <a:xfrm>
              <a:off x="2291" y="46"/>
              <a:ext cx="19" cy="22"/>
            </a:xfrm>
            <a:custGeom>
              <a:avLst/>
              <a:gdLst>
                <a:gd name="T0" fmla="*/ 18 w 26"/>
                <a:gd name="T1" fmla="*/ 0 h 29"/>
                <a:gd name="T2" fmla="*/ 0 w 26"/>
                <a:gd name="T3" fmla="*/ 18 h 29"/>
                <a:gd name="T4" fmla="*/ 18 w 26"/>
                <a:gd name="T5" fmla="*/ 26 h 29"/>
                <a:gd name="T6" fmla="*/ 18 w 26"/>
                <a:gd name="T7" fmla="*/ 0 h 29"/>
                <a:gd name="T8" fmla="*/ 0 w 26"/>
                <a:gd name="T9" fmla="*/ 0 h 29"/>
                <a:gd name="T10" fmla="*/ 26 w 26"/>
                <a:gd name="T11" fmla="*/ 29 h 29"/>
              </a:gdLst>
              <a:ahLst/>
              <a:cxnLst>
                <a:cxn ang="0">
                  <a:pos x="T0" y="T1"/>
                </a:cxn>
                <a:cxn ang="0">
                  <a:pos x="T2" y="T3"/>
                </a:cxn>
                <a:cxn ang="0">
                  <a:pos x="T4" y="T5"/>
                </a:cxn>
                <a:cxn ang="0">
                  <a:pos x="T6" y="T7"/>
                </a:cxn>
              </a:cxnLst>
              <a:rect l="T8" t="T9" r="T10" b="T11"/>
              <a:pathLst>
                <a:path w="26" h="29">
                  <a:moveTo>
                    <a:pt x="18" y="0"/>
                  </a:moveTo>
                  <a:cubicBezTo>
                    <a:pt x="9" y="6"/>
                    <a:pt x="4" y="7"/>
                    <a:pt x="0" y="18"/>
                  </a:cubicBezTo>
                  <a:cubicBezTo>
                    <a:pt x="7" y="25"/>
                    <a:pt x="9" y="29"/>
                    <a:pt x="18" y="26"/>
                  </a:cubicBezTo>
                  <a:cubicBezTo>
                    <a:pt x="22" y="14"/>
                    <a:pt x="26" y="12"/>
                    <a:pt x="18" y="0"/>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68" name="Freeform 97"/>
            <p:cNvSpPr>
              <a:spLocks/>
            </p:cNvSpPr>
            <p:nvPr/>
          </p:nvSpPr>
          <p:spPr bwMode="auto">
            <a:xfrm>
              <a:off x="2315" y="45"/>
              <a:ext cx="37" cy="27"/>
            </a:xfrm>
            <a:custGeom>
              <a:avLst/>
              <a:gdLst>
                <a:gd name="T0" fmla="*/ 14 w 49"/>
                <a:gd name="T1" fmla="*/ 6 h 36"/>
                <a:gd name="T2" fmla="*/ 0 w 49"/>
                <a:gd name="T3" fmla="*/ 18 h 36"/>
                <a:gd name="T4" fmla="*/ 6 w 49"/>
                <a:gd name="T5" fmla="*/ 32 h 36"/>
                <a:gd name="T6" fmla="*/ 18 w 49"/>
                <a:gd name="T7" fmla="*/ 36 h 36"/>
                <a:gd name="T8" fmla="*/ 40 w 49"/>
                <a:gd name="T9" fmla="*/ 26 h 36"/>
                <a:gd name="T10" fmla="*/ 14 w 49"/>
                <a:gd name="T11" fmla="*/ 6 h 36"/>
                <a:gd name="T12" fmla="*/ 0 w 49"/>
                <a:gd name="T13" fmla="*/ 0 h 36"/>
                <a:gd name="T14" fmla="*/ 49 w 49"/>
                <a:gd name="T15" fmla="*/ 36 h 36"/>
              </a:gdLst>
              <a:ahLst/>
              <a:cxnLst>
                <a:cxn ang="0">
                  <a:pos x="T0" y="T1"/>
                </a:cxn>
                <a:cxn ang="0">
                  <a:pos x="T2" y="T3"/>
                </a:cxn>
                <a:cxn ang="0">
                  <a:pos x="T4" y="T5"/>
                </a:cxn>
                <a:cxn ang="0">
                  <a:pos x="T6" y="T7"/>
                </a:cxn>
                <a:cxn ang="0">
                  <a:pos x="T8" y="T9"/>
                </a:cxn>
                <a:cxn ang="0">
                  <a:pos x="T10" y="T11"/>
                </a:cxn>
              </a:cxnLst>
              <a:rect l="T12" t="T13" r="T14" b="T15"/>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69" name="Freeform 98"/>
            <p:cNvSpPr>
              <a:spLocks/>
            </p:cNvSpPr>
            <p:nvPr/>
          </p:nvSpPr>
          <p:spPr bwMode="auto">
            <a:xfrm>
              <a:off x="2376" y="36"/>
              <a:ext cx="20" cy="16"/>
            </a:xfrm>
            <a:custGeom>
              <a:avLst/>
              <a:gdLst>
                <a:gd name="T0" fmla="*/ 11 w 27"/>
                <a:gd name="T1" fmla="*/ 0 h 22"/>
                <a:gd name="T2" fmla="*/ 3 w 27"/>
                <a:gd name="T3" fmla="*/ 12 h 22"/>
                <a:gd name="T4" fmla="*/ 19 w 27"/>
                <a:gd name="T5" fmla="*/ 22 h 22"/>
                <a:gd name="T6" fmla="*/ 11 w 27"/>
                <a:gd name="T7" fmla="*/ 0 h 22"/>
                <a:gd name="T8" fmla="*/ 0 w 27"/>
                <a:gd name="T9" fmla="*/ 0 h 22"/>
                <a:gd name="T10" fmla="*/ 27 w 27"/>
                <a:gd name="T11" fmla="*/ 22 h 22"/>
              </a:gdLst>
              <a:ahLst/>
              <a:cxnLst>
                <a:cxn ang="0">
                  <a:pos x="T0" y="T1"/>
                </a:cxn>
                <a:cxn ang="0">
                  <a:pos x="T2" y="T3"/>
                </a:cxn>
                <a:cxn ang="0">
                  <a:pos x="T4" y="T5"/>
                </a:cxn>
                <a:cxn ang="0">
                  <a:pos x="T6" y="T7"/>
                </a:cxn>
              </a:cxnLst>
              <a:rect l="T8" t="T9" r="T10" b="T11"/>
              <a:pathLst>
                <a:path w="27" h="22">
                  <a:moveTo>
                    <a:pt x="11" y="0"/>
                  </a:moveTo>
                  <a:cubicBezTo>
                    <a:pt x="8" y="4"/>
                    <a:pt x="0" y="8"/>
                    <a:pt x="3" y="12"/>
                  </a:cubicBezTo>
                  <a:cubicBezTo>
                    <a:pt x="6" y="17"/>
                    <a:pt x="19" y="22"/>
                    <a:pt x="19" y="22"/>
                  </a:cubicBezTo>
                  <a:cubicBezTo>
                    <a:pt x="27" y="10"/>
                    <a:pt x="15" y="11"/>
                    <a:pt x="11" y="0"/>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70" name="Freeform 99"/>
            <p:cNvSpPr>
              <a:spLocks/>
            </p:cNvSpPr>
            <p:nvPr/>
          </p:nvSpPr>
          <p:spPr bwMode="auto">
            <a:xfrm>
              <a:off x="2358" y="54"/>
              <a:ext cx="15" cy="13"/>
            </a:xfrm>
            <a:custGeom>
              <a:avLst/>
              <a:gdLst>
                <a:gd name="T0" fmla="*/ 11 w 20"/>
                <a:gd name="T1" fmla="*/ 0 h 18"/>
                <a:gd name="T2" fmla="*/ 9 w 20"/>
                <a:gd name="T3" fmla="*/ 18 h 18"/>
                <a:gd name="T4" fmla="*/ 11 w 20"/>
                <a:gd name="T5" fmla="*/ 0 h 18"/>
                <a:gd name="T6" fmla="*/ 0 w 20"/>
                <a:gd name="T7" fmla="*/ 0 h 18"/>
                <a:gd name="T8" fmla="*/ 20 w 20"/>
                <a:gd name="T9" fmla="*/ 18 h 18"/>
              </a:gdLst>
              <a:ahLst/>
              <a:cxnLst>
                <a:cxn ang="0">
                  <a:pos x="T0" y="T1"/>
                </a:cxn>
                <a:cxn ang="0">
                  <a:pos x="T2" y="T3"/>
                </a:cxn>
                <a:cxn ang="0">
                  <a:pos x="T4" y="T5"/>
                </a:cxn>
              </a:cxnLst>
              <a:rect l="T6" t="T7" r="T8" b="T9"/>
              <a:pathLst>
                <a:path w="20" h="18">
                  <a:moveTo>
                    <a:pt x="11" y="0"/>
                  </a:moveTo>
                  <a:cubicBezTo>
                    <a:pt x="1" y="14"/>
                    <a:pt x="0" y="9"/>
                    <a:pt x="9" y="18"/>
                  </a:cubicBezTo>
                  <a:cubicBezTo>
                    <a:pt x="20" y="14"/>
                    <a:pt x="16" y="18"/>
                    <a:pt x="11" y="0"/>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71" name="Freeform 100"/>
            <p:cNvSpPr>
              <a:spLocks/>
            </p:cNvSpPr>
            <p:nvPr/>
          </p:nvSpPr>
          <p:spPr bwMode="auto">
            <a:xfrm>
              <a:off x="3498" y="70"/>
              <a:ext cx="18" cy="33"/>
            </a:xfrm>
            <a:custGeom>
              <a:avLst/>
              <a:gdLst>
                <a:gd name="T0" fmla="*/ 24 w 24"/>
                <a:gd name="T1" fmla="*/ 0 h 44"/>
                <a:gd name="T2" fmla="*/ 8 w 24"/>
                <a:gd name="T3" fmla="*/ 16 h 44"/>
                <a:gd name="T4" fmla="*/ 0 w 24"/>
                <a:gd name="T5" fmla="*/ 34 h 44"/>
                <a:gd name="T6" fmla="*/ 16 w 24"/>
                <a:gd name="T7" fmla="*/ 40 h 44"/>
                <a:gd name="T8" fmla="*/ 24 w 24"/>
                <a:gd name="T9" fmla="*/ 0 h 44"/>
                <a:gd name="T10" fmla="*/ 0 w 24"/>
                <a:gd name="T11" fmla="*/ 0 h 44"/>
                <a:gd name="T12" fmla="*/ 24 w 24"/>
                <a:gd name="T13" fmla="*/ 44 h 44"/>
              </a:gdLst>
              <a:ahLst/>
              <a:cxnLst>
                <a:cxn ang="0">
                  <a:pos x="T0" y="T1"/>
                </a:cxn>
                <a:cxn ang="0">
                  <a:pos x="T2" y="T3"/>
                </a:cxn>
                <a:cxn ang="0">
                  <a:pos x="T4" y="T5"/>
                </a:cxn>
                <a:cxn ang="0">
                  <a:pos x="T6" y="T7"/>
                </a:cxn>
                <a:cxn ang="0">
                  <a:pos x="T8" y="T9"/>
                </a:cxn>
              </a:cxnLst>
              <a:rect l="T10" t="T11" r="T12" b="T13"/>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72" name="Freeform 101"/>
            <p:cNvSpPr>
              <a:spLocks/>
            </p:cNvSpPr>
            <p:nvPr/>
          </p:nvSpPr>
          <p:spPr bwMode="auto">
            <a:xfrm>
              <a:off x="2614" y="1522"/>
              <a:ext cx="31" cy="18"/>
            </a:xfrm>
            <a:custGeom>
              <a:avLst/>
              <a:gdLst>
                <a:gd name="T0" fmla="*/ 30 w 41"/>
                <a:gd name="T1" fmla="*/ 0 h 24"/>
                <a:gd name="T2" fmla="*/ 26 w 41"/>
                <a:gd name="T3" fmla="*/ 24 h 24"/>
                <a:gd name="T4" fmla="*/ 30 w 41"/>
                <a:gd name="T5" fmla="*/ 0 h 24"/>
                <a:gd name="T6" fmla="*/ 0 w 41"/>
                <a:gd name="T7" fmla="*/ 0 h 24"/>
                <a:gd name="T8" fmla="*/ 41 w 41"/>
                <a:gd name="T9" fmla="*/ 24 h 24"/>
              </a:gdLst>
              <a:ahLst/>
              <a:cxnLst>
                <a:cxn ang="0">
                  <a:pos x="T0" y="T1"/>
                </a:cxn>
                <a:cxn ang="0">
                  <a:pos x="T2" y="T3"/>
                </a:cxn>
                <a:cxn ang="0">
                  <a:pos x="T4" y="T5"/>
                </a:cxn>
              </a:cxnLst>
              <a:rect l="T6" t="T7" r="T8" b="T9"/>
              <a:pathLst>
                <a:path w="41" h="24">
                  <a:moveTo>
                    <a:pt x="30" y="0"/>
                  </a:moveTo>
                  <a:cubicBezTo>
                    <a:pt x="4" y="4"/>
                    <a:pt x="0" y="17"/>
                    <a:pt x="26" y="24"/>
                  </a:cubicBezTo>
                  <a:cubicBezTo>
                    <a:pt x="41" y="19"/>
                    <a:pt x="38" y="10"/>
                    <a:pt x="30" y="0"/>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73" name="Freeform 102"/>
            <p:cNvSpPr>
              <a:spLocks/>
            </p:cNvSpPr>
            <p:nvPr/>
          </p:nvSpPr>
          <p:spPr bwMode="auto">
            <a:xfrm>
              <a:off x="2654" y="1515"/>
              <a:ext cx="10" cy="15"/>
            </a:xfrm>
            <a:custGeom>
              <a:avLst/>
              <a:gdLst>
                <a:gd name="T0" fmla="*/ 10 w 13"/>
                <a:gd name="T1" fmla="*/ 5 h 20"/>
                <a:gd name="T2" fmla="*/ 1 w 13"/>
                <a:gd name="T3" fmla="*/ 11 h 20"/>
                <a:gd name="T4" fmla="*/ 9 w 13"/>
                <a:gd name="T5" fmla="*/ 20 h 20"/>
                <a:gd name="T6" fmla="*/ 10 w 13"/>
                <a:gd name="T7" fmla="*/ 5 h 20"/>
                <a:gd name="T8" fmla="*/ 0 w 13"/>
                <a:gd name="T9" fmla="*/ 0 h 20"/>
                <a:gd name="T10" fmla="*/ 13 w 13"/>
                <a:gd name="T11" fmla="*/ 20 h 20"/>
              </a:gdLst>
              <a:ahLst/>
              <a:cxnLst>
                <a:cxn ang="0">
                  <a:pos x="T0" y="T1"/>
                </a:cxn>
                <a:cxn ang="0">
                  <a:pos x="T2" y="T3"/>
                </a:cxn>
                <a:cxn ang="0">
                  <a:pos x="T4" y="T5"/>
                </a:cxn>
                <a:cxn ang="0">
                  <a:pos x="T6" y="T7"/>
                </a:cxn>
              </a:cxnLst>
              <a:rect l="T8" t="T9" r="T10" b="T11"/>
              <a:pathLst>
                <a:path w="13" h="20">
                  <a:moveTo>
                    <a:pt x="10" y="5"/>
                  </a:moveTo>
                  <a:cubicBezTo>
                    <a:pt x="3" y="0"/>
                    <a:pt x="5" y="6"/>
                    <a:pt x="1" y="11"/>
                  </a:cubicBezTo>
                  <a:cubicBezTo>
                    <a:pt x="0" y="18"/>
                    <a:pt x="2" y="19"/>
                    <a:pt x="9" y="20"/>
                  </a:cubicBezTo>
                  <a:cubicBezTo>
                    <a:pt x="13" y="14"/>
                    <a:pt x="10" y="12"/>
                    <a:pt x="10" y="5"/>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74" name="Freeform 103"/>
            <p:cNvSpPr>
              <a:spLocks/>
            </p:cNvSpPr>
            <p:nvPr/>
          </p:nvSpPr>
          <p:spPr bwMode="auto">
            <a:xfrm>
              <a:off x="2587" y="1361"/>
              <a:ext cx="9" cy="15"/>
            </a:xfrm>
            <a:custGeom>
              <a:avLst/>
              <a:gdLst>
                <a:gd name="T0" fmla="*/ 10 w 13"/>
                <a:gd name="T1" fmla="*/ 5 h 20"/>
                <a:gd name="T2" fmla="*/ 1 w 13"/>
                <a:gd name="T3" fmla="*/ 11 h 20"/>
                <a:gd name="T4" fmla="*/ 9 w 13"/>
                <a:gd name="T5" fmla="*/ 20 h 20"/>
                <a:gd name="T6" fmla="*/ 10 w 13"/>
                <a:gd name="T7" fmla="*/ 5 h 20"/>
                <a:gd name="T8" fmla="*/ 0 w 13"/>
                <a:gd name="T9" fmla="*/ 0 h 20"/>
                <a:gd name="T10" fmla="*/ 13 w 13"/>
                <a:gd name="T11" fmla="*/ 20 h 20"/>
              </a:gdLst>
              <a:ahLst/>
              <a:cxnLst>
                <a:cxn ang="0">
                  <a:pos x="T0" y="T1"/>
                </a:cxn>
                <a:cxn ang="0">
                  <a:pos x="T2" y="T3"/>
                </a:cxn>
                <a:cxn ang="0">
                  <a:pos x="T4" y="T5"/>
                </a:cxn>
                <a:cxn ang="0">
                  <a:pos x="T6" y="T7"/>
                </a:cxn>
              </a:cxnLst>
              <a:rect l="T8" t="T9" r="T10" b="T11"/>
              <a:pathLst>
                <a:path w="13" h="20">
                  <a:moveTo>
                    <a:pt x="10" y="5"/>
                  </a:moveTo>
                  <a:cubicBezTo>
                    <a:pt x="3" y="0"/>
                    <a:pt x="5" y="6"/>
                    <a:pt x="1" y="11"/>
                  </a:cubicBezTo>
                  <a:cubicBezTo>
                    <a:pt x="0" y="18"/>
                    <a:pt x="2" y="19"/>
                    <a:pt x="9" y="20"/>
                  </a:cubicBezTo>
                  <a:cubicBezTo>
                    <a:pt x="13" y="14"/>
                    <a:pt x="10" y="12"/>
                    <a:pt x="10" y="5"/>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75" name="Freeform 104"/>
            <p:cNvSpPr>
              <a:spLocks/>
            </p:cNvSpPr>
            <p:nvPr/>
          </p:nvSpPr>
          <p:spPr bwMode="auto">
            <a:xfrm>
              <a:off x="2647" y="1288"/>
              <a:ext cx="11" cy="19"/>
            </a:xfrm>
            <a:custGeom>
              <a:avLst/>
              <a:gdLst>
                <a:gd name="T0" fmla="*/ 6 w 14"/>
                <a:gd name="T1" fmla="*/ 0 h 25"/>
                <a:gd name="T2" fmla="*/ 0 w 14"/>
                <a:gd name="T3" fmla="*/ 13 h 25"/>
                <a:gd name="T4" fmla="*/ 12 w 14"/>
                <a:gd name="T5" fmla="*/ 24 h 25"/>
                <a:gd name="T6" fmla="*/ 6 w 14"/>
                <a:gd name="T7" fmla="*/ 0 h 25"/>
                <a:gd name="T8" fmla="*/ 0 w 14"/>
                <a:gd name="T9" fmla="*/ 0 h 25"/>
                <a:gd name="T10" fmla="*/ 14 w 14"/>
                <a:gd name="T11" fmla="*/ 25 h 25"/>
              </a:gdLst>
              <a:ahLst/>
              <a:cxnLst>
                <a:cxn ang="0">
                  <a:pos x="T0" y="T1"/>
                </a:cxn>
                <a:cxn ang="0">
                  <a:pos x="T2" y="T3"/>
                </a:cxn>
                <a:cxn ang="0">
                  <a:pos x="T4" y="T5"/>
                </a:cxn>
                <a:cxn ang="0">
                  <a:pos x="T6" y="T7"/>
                </a:cxn>
              </a:cxnLst>
              <a:rect l="T8" t="T9" r="T10" b="T11"/>
              <a:pathLst>
                <a:path w="14" h="25">
                  <a:moveTo>
                    <a:pt x="6" y="0"/>
                  </a:moveTo>
                  <a:cubicBezTo>
                    <a:pt x="4" y="5"/>
                    <a:pt x="3" y="9"/>
                    <a:pt x="0" y="13"/>
                  </a:cubicBezTo>
                  <a:cubicBezTo>
                    <a:pt x="1" y="24"/>
                    <a:pt x="1" y="25"/>
                    <a:pt x="12" y="24"/>
                  </a:cubicBezTo>
                  <a:cubicBezTo>
                    <a:pt x="14" y="12"/>
                    <a:pt x="8" y="10"/>
                    <a:pt x="6" y="0"/>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76" name="Freeform 105"/>
            <p:cNvSpPr>
              <a:spLocks/>
            </p:cNvSpPr>
            <p:nvPr/>
          </p:nvSpPr>
          <p:spPr bwMode="auto">
            <a:xfrm>
              <a:off x="2623" y="1287"/>
              <a:ext cx="11" cy="19"/>
            </a:xfrm>
            <a:custGeom>
              <a:avLst/>
              <a:gdLst>
                <a:gd name="T0" fmla="*/ 6 w 14"/>
                <a:gd name="T1" fmla="*/ 0 h 25"/>
                <a:gd name="T2" fmla="*/ 0 w 14"/>
                <a:gd name="T3" fmla="*/ 13 h 25"/>
                <a:gd name="T4" fmla="*/ 12 w 14"/>
                <a:gd name="T5" fmla="*/ 24 h 25"/>
                <a:gd name="T6" fmla="*/ 6 w 14"/>
                <a:gd name="T7" fmla="*/ 0 h 25"/>
                <a:gd name="T8" fmla="*/ 0 w 14"/>
                <a:gd name="T9" fmla="*/ 0 h 25"/>
                <a:gd name="T10" fmla="*/ 14 w 14"/>
                <a:gd name="T11" fmla="*/ 25 h 25"/>
              </a:gdLst>
              <a:ahLst/>
              <a:cxnLst>
                <a:cxn ang="0">
                  <a:pos x="T0" y="T1"/>
                </a:cxn>
                <a:cxn ang="0">
                  <a:pos x="T2" y="T3"/>
                </a:cxn>
                <a:cxn ang="0">
                  <a:pos x="T4" y="T5"/>
                </a:cxn>
                <a:cxn ang="0">
                  <a:pos x="T6" y="T7"/>
                </a:cxn>
              </a:cxnLst>
              <a:rect l="T8" t="T9" r="T10" b="T11"/>
              <a:pathLst>
                <a:path w="14" h="25">
                  <a:moveTo>
                    <a:pt x="6" y="0"/>
                  </a:moveTo>
                  <a:cubicBezTo>
                    <a:pt x="4" y="5"/>
                    <a:pt x="3" y="9"/>
                    <a:pt x="0" y="13"/>
                  </a:cubicBezTo>
                  <a:cubicBezTo>
                    <a:pt x="1" y="24"/>
                    <a:pt x="1" y="25"/>
                    <a:pt x="12" y="24"/>
                  </a:cubicBezTo>
                  <a:cubicBezTo>
                    <a:pt x="14" y="12"/>
                    <a:pt x="8" y="10"/>
                    <a:pt x="6" y="0"/>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77" name="Freeform 106"/>
            <p:cNvSpPr>
              <a:spLocks/>
            </p:cNvSpPr>
            <p:nvPr/>
          </p:nvSpPr>
          <p:spPr bwMode="auto">
            <a:xfrm>
              <a:off x="2612" y="1309"/>
              <a:ext cx="10" cy="15"/>
            </a:xfrm>
            <a:custGeom>
              <a:avLst/>
              <a:gdLst>
                <a:gd name="T0" fmla="*/ 10 w 13"/>
                <a:gd name="T1" fmla="*/ 5 h 20"/>
                <a:gd name="T2" fmla="*/ 1 w 13"/>
                <a:gd name="T3" fmla="*/ 11 h 20"/>
                <a:gd name="T4" fmla="*/ 9 w 13"/>
                <a:gd name="T5" fmla="*/ 20 h 20"/>
                <a:gd name="T6" fmla="*/ 10 w 13"/>
                <a:gd name="T7" fmla="*/ 5 h 20"/>
                <a:gd name="T8" fmla="*/ 0 w 13"/>
                <a:gd name="T9" fmla="*/ 0 h 20"/>
                <a:gd name="T10" fmla="*/ 13 w 13"/>
                <a:gd name="T11" fmla="*/ 20 h 20"/>
              </a:gdLst>
              <a:ahLst/>
              <a:cxnLst>
                <a:cxn ang="0">
                  <a:pos x="T0" y="T1"/>
                </a:cxn>
                <a:cxn ang="0">
                  <a:pos x="T2" y="T3"/>
                </a:cxn>
                <a:cxn ang="0">
                  <a:pos x="T4" y="T5"/>
                </a:cxn>
                <a:cxn ang="0">
                  <a:pos x="T6" y="T7"/>
                </a:cxn>
              </a:cxnLst>
              <a:rect l="T8" t="T9" r="T10" b="T11"/>
              <a:pathLst>
                <a:path w="13" h="20">
                  <a:moveTo>
                    <a:pt x="10" y="5"/>
                  </a:moveTo>
                  <a:cubicBezTo>
                    <a:pt x="3" y="0"/>
                    <a:pt x="5" y="6"/>
                    <a:pt x="1" y="11"/>
                  </a:cubicBezTo>
                  <a:cubicBezTo>
                    <a:pt x="0" y="18"/>
                    <a:pt x="2" y="19"/>
                    <a:pt x="9" y="20"/>
                  </a:cubicBezTo>
                  <a:cubicBezTo>
                    <a:pt x="13" y="14"/>
                    <a:pt x="10" y="12"/>
                    <a:pt x="10" y="5"/>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78" name="Freeform 107"/>
            <p:cNvSpPr>
              <a:spLocks/>
            </p:cNvSpPr>
            <p:nvPr/>
          </p:nvSpPr>
          <p:spPr bwMode="auto">
            <a:xfrm>
              <a:off x="2587" y="1343"/>
              <a:ext cx="9" cy="15"/>
            </a:xfrm>
            <a:custGeom>
              <a:avLst/>
              <a:gdLst>
                <a:gd name="T0" fmla="*/ 10 w 13"/>
                <a:gd name="T1" fmla="*/ 5 h 20"/>
                <a:gd name="T2" fmla="*/ 1 w 13"/>
                <a:gd name="T3" fmla="*/ 11 h 20"/>
                <a:gd name="T4" fmla="*/ 9 w 13"/>
                <a:gd name="T5" fmla="*/ 20 h 20"/>
                <a:gd name="T6" fmla="*/ 10 w 13"/>
                <a:gd name="T7" fmla="*/ 5 h 20"/>
                <a:gd name="T8" fmla="*/ 0 w 13"/>
                <a:gd name="T9" fmla="*/ 0 h 20"/>
                <a:gd name="T10" fmla="*/ 13 w 13"/>
                <a:gd name="T11" fmla="*/ 20 h 20"/>
              </a:gdLst>
              <a:ahLst/>
              <a:cxnLst>
                <a:cxn ang="0">
                  <a:pos x="T0" y="T1"/>
                </a:cxn>
                <a:cxn ang="0">
                  <a:pos x="T2" y="T3"/>
                </a:cxn>
                <a:cxn ang="0">
                  <a:pos x="T4" y="T5"/>
                </a:cxn>
                <a:cxn ang="0">
                  <a:pos x="T6" y="T7"/>
                </a:cxn>
              </a:cxnLst>
              <a:rect l="T8" t="T9" r="T10" b="T11"/>
              <a:pathLst>
                <a:path w="13" h="20">
                  <a:moveTo>
                    <a:pt x="10" y="5"/>
                  </a:moveTo>
                  <a:cubicBezTo>
                    <a:pt x="3" y="0"/>
                    <a:pt x="5" y="6"/>
                    <a:pt x="1" y="11"/>
                  </a:cubicBezTo>
                  <a:cubicBezTo>
                    <a:pt x="0" y="18"/>
                    <a:pt x="2" y="19"/>
                    <a:pt x="9" y="20"/>
                  </a:cubicBezTo>
                  <a:cubicBezTo>
                    <a:pt x="13" y="14"/>
                    <a:pt x="10" y="12"/>
                    <a:pt x="10" y="5"/>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79" name="Freeform 108"/>
            <p:cNvSpPr>
              <a:spLocks/>
            </p:cNvSpPr>
            <p:nvPr/>
          </p:nvSpPr>
          <p:spPr bwMode="auto">
            <a:xfrm>
              <a:off x="2606" y="1330"/>
              <a:ext cx="10" cy="15"/>
            </a:xfrm>
            <a:custGeom>
              <a:avLst/>
              <a:gdLst>
                <a:gd name="T0" fmla="*/ 10 w 13"/>
                <a:gd name="T1" fmla="*/ 5 h 20"/>
                <a:gd name="T2" fmla="*/ 1 w 13"/>
                <a:gd name="T3" fmla="*/ 11 h 20"/>
                <a:gd name="T4" fmla="*/ 9 w 13"/>
                <a:gd name="T5" fmla="*/ 20 h 20"/>
                <a:gd name="T6" fmla="*/ 10 w 13"/>
                <a:gd name="T7" fmla="*/ 5 h 20"/>
                <a:gd name="T8" fmla="*/ 0 w 13"/>
                <a:gd name="T9" fmla="*/ 0 h 20"/>
                <a:gd name="T10" fmla="*/ 13 w 13"/>
                <a:gd name="T11" fmla="*/ 20 h 20"/>
              </a:gdLst>
              <a:ahLst/>
              <a:cxnLst>
                <a:cxn ang="0">
                  <a:pos x="T0" y="T1"/>
                </a:cxn>
                <a:cxn ang="0">
                  <a:pos x="T2" y="T3"/>
                </a:cxn>
                <a:cxn ang="0">
                  <a:pos x="T4" y="T5"/>
                </a:cxn>
                <a:cxn ang="0">
                  <a:pos x="T6" y="T7"/>
                </a:cxn>
              </a:cxnLst>
              <a:rect l="T8" t="T9" r="T10" b="T11"/>
              <a:pathLst>
                <a:path w="13" h="20">
                  <a:moveTo>
                    <a:pt x="10" y="5"/>
                  </a:moveTo>
                  <a:cubicBezTo>
                    <a:pt x="3" y="0"/>
                    <a:pt x="5" y="6"/>
                    <a:pt x="1" y="11"/>
                  </a:cubicBezTo>
                  <a:cubicBezTo>
                    <a:pt x="0" y="18"/>
                    <a:pt x="2" y="19"/>
                    <a:pt x="9" y="20"/>
                  </a:cubicBezTo>
                  <a:cubicBezTo>
                    <a:pt x="13" y="14"/>
                    <a:pt x="10" y="12"/>
                    <a:pt x="10" y="5"/>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80" name="Freeform 109"/>
            <p:cNvSpPr>
              <a:spLocks/>
            </p:cNvSpPr>
            <p:nvPr/>
          </p:nvSpPr>
          <p:spPr bwMode="auto">
            <a:xfrm>
              <a:off x="1873" y="342"/>
              <a:ext cx="10" cy="15"/>
            </a:xfrm>
            <a:custGeom>
              <a:avLst/>
              <a:gdLst>
                <a:gd name="T0" fmla="*/ 10 w 13"/>
                <a:gd name="T1" fmla="*/ 5 h 20"/>
                <a:gd name="T2" fmla="*/ 1 w 13"/>
                <a:gd name="T3" fmla="*/ 11 h 20"/>
                <a:gd name="T4" fmla="*/ 9 w 13"/>
                <a:gd name="T5" fmla="*/ 20 h 20"/>
                <a:gd name="T6" fmla="*/ 10 w 13"/>
                <a:gd name="T7" fmla="*/ 5 h 20"/>
                <a:gd name="T8" fmla="*/ 0 w 13"/>
                <a:gd name="T9" fmla="*/ 0 h 20"/>
                <a:gd name="T10" fmla="*/ 13 w 13"/>
                <a:gd name="T11" fmla="*/ 20 h 20"/>
              </a:gdLst>
              <a:ahLst/>
              <a:cxnLst>
                <a:cxn ang="0">
                  <a:pos x="T0" y="T1"/>
                </a:cxn>
                <a:cxn ang="0">
                  <a:pos x="T2" y="T3"/>
                </a:cxn>
                <a:cxn ang="0">
                  <a:pos x="T4" y="T5"/>
                </a:cxn>
                <a:cxn ang="0">
                  <a:pos x="T6" y="T7"/>
                </a:cxn>
              </a:cxnLst>
              <a:rect l="T8" t="T9" r="T10" b="T11"/>
              <a:pathLst>
                <a:path w="13" h="20">
                  <a:moveTo>
                    <a:pt x="10" y="5"/>
                  </a:moveTo>
                  <a:cubicBezTo>
                    <a:pt x="3" y="0"/>
                    <a:pt x="5" y="6"/>
                    <a:pt x="1" y="11"/>
                  </a:cubicBezTo>
                  <a:cubicBezTo>
                    <a:pt x="0" y="18"/>
                    <a:pt x="2" y="19"/>
                    <a:pt x="9" y="20"/>
                  </a:cubicBezTo>
                  <a:cubicBezTo>
                    <a:pt x="13" y="14"/>
                    <a:pt x="10" y="12"/>
                    <a:pt x="10" y="5"/>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81" name="Freeform 110"/>
            <p:cNvSpPr>
              <a:spLocks/>
            </p:cNvSpPr>
            <p:nvPr/>
          </p:nvSpPr>
          <p:spPr bwMode="auto">
            <a:xfrm>
              <a:off x="1812" y="308"/>
              <a:ext cx="10" cy="15"/>
            </a:xfrm>
            <a:custGeom>
              <a:avLst/>
              <a:gdLst>
                <a:gd name="T0" fmla="*/ 10 w 13"/>
                <a:gd name="T1" fmla="*/ 5 h 20"/>
                <a:gd name="T2" fmla="*/ 1 w 13"/>
                <a:gd name="T3" fmla="*/ 11 h 20"/>
                <a:gd name="T4" fmla="*/ 9 w 13"/>
                <a:gd name="T5" fmla="*/ 20 h 20"/>
                <a:gd name="T6" fmla="*/ 10 w 13"/>
                <a:gd name="T7" fmla="*/ 5 h 20"/>
                <a:gd name="T8" fmla="*/ 0 w 13"/>
                <a:gd name="T9" fmla="*/ 0 h 20"/>
                <a:gd name="T10" fmla="*/ 13 w 13"/>
                <a:gd name="T11" fmla="*/ 20 h 20"/>
              </a:gdLst>
              <a:ahLst/>
              <a:cxnLst>
                <a:cxn ang="0">
                  <a:pos x="T0" y="T1"/>
                </a:cxn>
                <a:cxn ang="0">
                  <a:pos x="T2" y="T3"/>
                </a:cxn>
                <a:cxn ang="0">
                  <a:pos x="T4" y="T5"/>
                </a:cxn>
                <a:cxn ang="0">
                  <a:pos x="T6" y="T7"/>
                </a:cxn>
              </a:cxnLst>
              <a:rect l="T8" t="T9" r="T10" b="T11"/>
              <a:pathLst>
                <a:path w="13" h="20">
                  <a:moveTo>
                    <a:pt x="10" y="5"/>
                  </a:moveTo>
                  <a:cubicBezTo>
                    <a:pt x="3" y="0"/>
                    <a:pt x="5" y="6"/>
                    <a:pt x="1" y="11"/>
                  </a:cubicBezTo>
                  <a:cubicBezTo>
                    <a:pt x="0" y="18"/>
                    <a:pt x="2" y="19"/>
                    <a:pt x="9" y="20"/>
                  </a:cubicBezTo>
                  <a:cubicBezTo>
                    <a:pt x="13" y="14"/>
                    <a:pt x="10" y="12"/>
                    <a:pt x="10" y="5"/>
                  </a:cubicBez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82" name="Freeform 111"/>
            <p:cNvSpPr>
              <a:spLocks/>
            </p:cNvSpPr>
            <p:nvPr/>
          </p:nvSpPr>
          <p:spPr bwMode="auto">
            <a:xfrm>
              <a:off x="1574" y="91"/>
              <a:ext cx="2060" cy="1644"/>
            </a:xfrm>
            <a:custGeom>
              <a:avLst/>
              <a:gdLst>
                <a:gd name="T0" fmla="*/ 452 w 2060"/>
                <a:gd name="T1" fmla="*/ 653 h 1644"/>
                <a:gd name="T2" fmla="*/ 333 w 2060"/>
                <a:gd name="T3" fmla="*/ 595 h 1644"/>
                <a:gd name="T4" fmla="*/ 158 w 2060"/>
                <a:gd name="T5" fmla="*/ 645 h 1644"/>
                <a:gd name="T6" fmla="*/ 46 w 2060"/>
                <a:gd name="T7" fmla="*/ 759 h 1644"/>
                <a:gd name="T8" fmla="*/ 12 w 2060"/>
                <a:gd name="T9" fmla="*/ 941 h 1644"/>
                <a:gd name="T10" fmla="*/ 146 w 2060"/>
                <a:gd name="T11" fmla="*/ 1059 h 1644"/>
                <a:gd name="T12" fmla="*/ 308 w 2060"/>
                <a:gd name="T13" fmla="*/ 1041 h 1644"/>
                <a:gd name="T14" fmla="*/ 396 w 2060"/>
                <a:gd name="T15" fmla="*/ 1138 h 1644"/>
                <a:gd name="T16" fmla="*/ 452 w 2060"/>
                <a:gd name="T17" fmla="*/ 1447 h 1644"/>
                <a:gd name="T18" fmla="*/ 497 w 2060"/>
                <a:gd name="T19" fmla="*/ 1628 h 1644"/>
                <a:gd name="T20" fmla="*/ 704 w 2060"/>
                <a:gd name="T21" fmla="*/ 1574 h 1644"/>
                <a:gd name="T22" fmla="*/ 817 w 2060"/>
                <a:gd name="T23" fmla="*/ 1380 h 1644"/>
                <a:gd name="T24" fmla="*/ 885 w 2060"/>
                <a:gd name="T25" fmla="*/ 1153 h 1644"/>
                <a:gd name="T26" fmla="*/ 998 w 2060"/>
                <a:gd name="T27" fmla="*/ 999 h 1644"/>
                <a:gd name="T28" fmla="*/ 796 w 2060"/>
                <a:gd name="T29" fmla="*/ 856 h 1644"/>
                <a:gd name="T30" fmla="*/ 817 w 2060"/>
                <a:gd name="T31" fmla="*/ 819 h 1644"/>
                <a:gd name="T32" fmla="*/ 1003 w 2060"/>
                <a:gd name="T33" fmla="*/ 916 h 1644"/>
                <a:gd name="T34" fmla="*/ 1098 w 2060"/>
                <a:gd name="T35" fmla="*/ 792 h 1644"/>
                <a:gd name="T36" fmla="*/ 1046 w 2060"/>
                <a:gd name="T37" fmla="*/ 763 h 1644"/>
                <a:gd name="T38" fmla="*/ 929 w 2060"/>
                <a:gd name="T39" fmla="*/ 716 h 1644"/>
                <a:gd name="T40" fmla="*/ 1141 w 2060"/>
                <a:gd name="T41" fmla="*/ 761 h 1644"/>
                <a:gd name="T42" fmla="*/ 1296 w 2060"/>
                <a:gd name="T43" fmla="*/ 852 h 1644"/>
                <a:gd name="T44" fmla="*/ 1373 w 2060"/>
                <a:gd name="T45" fmla="*/ 1033 h 1644"/>
                <a:gd name="T46" fmla="*/ 1608 w 2060"/>
                <a:gd name="T47" fmla="*/ 847 h 1644"/>
                <a:gd name="T48" fmla="*/ 1704 w 2060"/>
                <a:gd name="T49" fmla="*/ 1030 h 1644"/>
                <a:gd name="T50" fmla="*/ 1707 w 2060"/>
                <a:gd name="T51" fmla="*/ 874 h 1644"/>
                <a:gd name="T52" fmla="*/ 1759 w 2060"/>
                <a:gd name="T53" fmla="*/ 800 h 1644"/>
                <a:gd name="T54" fmla="*/ 1783 w 2060"/>
                <a:gd name="T55" fmla="*/ 544 h 1644"/>
                <a:gd name="T56" fmla="*/ 1824 w 2060"/>
                <a:gd name="T57" fmla="*/ 528 h 1644"/>
                <a:gd name="T58" fmla="*/ 1844 w 2060"/>
                <a:gd name="T59" fmla="*/ 427 h 1644"/>
                <a:gd name="T60" fmla="*/ 1805 w 2060"/>
                <a:gd name="T61" fmla="*/ 226 h 1644"/>
                <a:gd name="T62" fmla="*/ 1899 w 2060"/>
                <a:gd name="T63" fmla="*/ 108 h 1644"/>
                <a:gd name="T64" fmla="*/ 1947 w 2060"/>
                <a:gd name="T65" fmla="*/ 209 h 1644"/>
                <a:gd name="T66" fmla="*/ 1943 w 2060"/>
                <a:gd name="T67" fmla="*/ 123 h 1644"/>
                <a:gd name="T68" fmla="*/ 1975 w 2060"/>
                <a:gd name="T69" fmla="*/ 51 h 1644"/>
                <a:gd name="T70" fmla="*/ 2038 w 2060"/>
                <a:gd name="T71" fmla="*/ 0 h 1644"/>
                <a:gd name="T72" fmla="*/ 1820 w 2060"/>
                <a:gd name="T73" fmla="*/ 63 h 1644"/>
                <a:gd name="T74" fmla="*/ 1583 w 2060"/>
                <a:gd name="T75" fmla="*/ 83 h 1644"/>
                <a:gd name="T76" fmla="*/ 1349 w 2060"/>
                <a:gd name="T77" fmla="*/ 30 h 1644"/>
                <a:gd name="T78" fmla="*/ 1132 w 2060"/>
                <a:gd name="T79" fmla="*/ 65 h 1644"/>
                <a:gd name="T80" fmla="*/ 1040 w 2060"/>
                <a:gd name="T81" fmla="*/ 170 h 1644"/>
                <a:gd name="T82" fmla="*/ 926 w 2060"/>
                <a:gd name="T83" fmla="*/ 137 h 1644"/>
                <a:gd name="T84" fmla="*/ 758 w 2060"/>
                <a:gd name="T85" fmla="*/ 183 h 1644"/>
                <a:gd name="T86" fmla="*/ 667 w 2060"/>
                <a:gd name="T87" fmla="*/ 140 h 1644"/>
                <a:gd name="T88" fmla="*/ 364 w 2060"/>
                <a:gd name="T89" fmla="*/ 248 h 1644"/>
                <a:gd name="T90" fmla="*/ 535 w 2060"/>
                <a:gd name="T91" fmla="*/ 213 h 1644"/>
                <a:gd name="T92" fmla="*/ 638 w 2060"/>
                <a:gd name="T93" fmla="*/ 276 h 1644"/>
                <a:gd name="T94" fmla="*/ 443 w 2060"/>
                <a:gd name="T95" fmla="*/ 357 h 1644"/>
                <a:gd name="T96" fmla="*/ 275 w 2060"/>
                <a:gd name="T97" fmla="*/ 416 h 1644"/>
                <a:gd name="T98" fmla="*/ 167 w 2060"/>
                <a:gd name="T99" fmla="*/ 537 h 1644"/>
                <a:gd name="T100" fmla="*/ 283 w 2060"/>
                <a:gd name="T101" fmla="*/ 552 h 1644"/>
                <a:gd name="T102" fmla="*/ 381 w 2060"/>
                <a:gd name="T103" fmla="*/ 573 h 1644"/>
                <a:gd name="T104" fmla="*/ 493 w 2060"/>
                <a:gd name="T105" fmla="*/ 590 h 1644"/>
                <a:gd name="T106" fmla="*/ 487 w 2060"/>
                <a:gd name="T107" fmla="*/ 512 h 1644"/>
                <a:gd name="T108" fmla="*/ 592 w 2060"/>
                <a:gd name="T109" fmla="*/ 548 h 1644"/>
                <a:gd name="T110" fmla="*/ 686 w 2060"/>
                <a:gd name="T111" fmla="*/ 470 h 1644"/>
                <a:gd name="T112" fmla="*/ 772 w 2060"/>
                <a:gd name="T113" fmla="*/ 480 h 1644"/>
                <a:gd name="T114" fmla="*/ 639 w 2060"/>
                <a:gd name="T115" fmla="*/ 598 h 1644"/>
                <a:gd name="T116" fmla="*/ 0 w 2060"/>
                <a:gd name="T117" fmla="*/ 0 h 1644"/>
                <a:gd name="T118" fmla="*/ 2060 w 2060"/>
                <a:gd name="T119" fmla="*/ 1644 h 1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T116" t="T117" r="T118" b="T119"/>
              <a:pathLst>
                <a:path w="2060" h="1644">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gradFill rotWithShape="1">
              <a:gsLst>
                <a:gs pos="0">
                  <a:srgbClr val="B2B2B2"/>
                </a:gs>
                <a:gs pos="100000">
                  <a:srgbClr val="EDEDED"/>
                </a:gs>
              </a:gsLst>
              <a:lin ang="18900000" scaled="1"/>
            </a:gradFill>
            <a:ln>
              <a:noFill/>
            </a:ln>
            <a:effectLst>
              <a:outerShdw dist="12700" dir="54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8783" name="Oval 112"/>
          <p:cNvSpPr>
            <a:spLocks noChangeArrowheads="1"/>
          </p:cNvSpPr>
          <p:nvPr/>
        </p:nvSpPr>
        <p:spPr bwMode="auto">
          <a:xfrm>
            <a:off x="2057400" y="2876550"/>
            <a:ext cx="260350" cy="260350"/>
          </a:xfrm>
          <a:prstGeom prst="ellipse">
            <a:avLst/>
          </a:prstGeom>
          <a:gradFill rotWithShape="1">
            <a:gsLst>
              <a:gs pos="0">
                <a:srgbClr val="5E0000"/>
              </a:gs>
              <a:gs pos="100000">
                <a:srgbClr val="CC0000"/>
              </a:gs>
            </a:gsLst>
            <a:path path="shape">
              <a:fillToRect l="50000" t="50000" r="50000" b="50000"/>
            </a:path>
          </a:gradFill>
          <a:ln w="38100" cap="flat" cmpd="dbl">
            <a:solidFill>
              <a:srgbClr val="EBFFFB"/>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28784" name="Rectangle 113"/>
          <p:cNvSpPr>
            <a:spLocks noChangeArrowheads="1"/>
          </p:cNvSpPr>
          <p:nvPr/>
        </p:nvSpPr>
        <p:spPr bwMode="auto">
          <a:xfrm>
            <a:off x="4516438" y="1123950"/>
            <a:ext cx="4094162"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r>
              <a:rPr lang="zh-CN" altLang="en-US" sz="1400" b="0">
                <a:solidFill>
                  <a:srgbClr val="000000"/>
                </a:solidFill>
                <a:ea typeface="宋体" pitchFamily="2" charset="-122"/>
              </a:rPr>
              <a:t>点击此处添加公司简介的文字信息点击此处添加公司简介的文字信息</a:t>
            </a:r>
          </a:p>
        </p:txBody>
      </p:sp>
      <p:sp>
        <p:nvSpPr>
          <p:cNvPr id="28785" name="Rectangle 114"/>
          <p:cNvSpPr>
            <a:spLocks noChangeArrowheads="1"/>
          </p:cNvSpPr>
          <p:nvPr/>
        </p:nvSpPr>
        <p:spPr bwMode="auto">
          <a:xfrm>
            <a:off x="685800" y="1123950"/>
            <a:ext cx="3814763" cy="519113"/>
          </a:xfrm>
          <a:prstGeom prst="rect">
            <a:avLst/>
          </a:prstGeom>
          <a:solidFill>
            <a:srgbClr val="BC000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r>
              <a:rPr lang="zh-CN" altLang="en-US" sz="2800" b="0">
                <a:solidFill>
                  <a:srgbClr val="FEFFFF"/>
                </a:solidFill>
                <a:ea typeface="宋体" pitchFamily="2" charset="-122"/>
              </a:rPr>
              <a:t>在此处添加索引</a:t>
            </a:r>
          </a:p>
        </p:txBody>
      </p:sp>
      <p:sp>
        <p:nvSpPr>
          <p:cNvPr id="28786" name="Oval 115"/>
          <p:cNvSpPr>
            <a:spLocks noChangeArrowheads="1"/>
          </p:cNvSpPr>
          <p:nvPr/>
        </p:nvSpPr>
        <p:spPr bwMode="auto">
          <a:xfrm>
            <a:off x="4552950" y="4178300"/>
            <a:ext cx="260350" cy="260350"/>
          </a:xfrm>
          <a:prstGeom prst="ellipse">
            <a:avLst/>
          </a:prstGeom>
          <a:gradFill rotWithShape="1">
            <a:gsLst>
              <a:gs pos="0">
                <a:srgbClr val="5E0000"/>
              </a:gs>
              <a:gs pos="100000">
                <a:srgbClr val="CC0000"/>
              </a:gs>
            </a:gsLst>
            <a:path path="shape">
              <a:fillToRect l="50000" t="50000" r="50000" b="50000"/>
            </a:path>
          </a:gradFill>
          <a:ln w="38100" cap="flat" cmpd="dbl">
            <a:solidFill>
              <a:srgbClr val="EBFFFB"/>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28787" name="Oval 116"/>
          <p:cNvSpPr>
            <a:spLocks noChangeArrowheads="1"/>
          </p:cNvSpPr>
          <p:nvPr/>
        </p:nvSpPr>
        <p:spPr bwMode="auto">
          <a:xfrm>
            <a:off x="6542088" y="3330575"/>
            <a:ext cx="260350" cy="260350"/>
          </a:xfrm>
          <a:prstGeom prst="ellipse">
            <a:avLst/>
          </a:prstGeom>
          <a:gradFill rotWithShape="1">
            <a:gsLst>
              <a:gs pos="0">
                <a:srgbClr val="5E0000"/>
              </a:gs>
              <a:gs pos="100000">
                <a:srgbClr val="CC0000"/>
              </a:gs>
            </a:gsLst>
            <a:path path="shape">
              <a:fillToRect l="50000" t="50000" r="50000" b="50000"/>
            </a:path>
          </a:gradFill>
          <a:ln w="38100" cap="flat" cmpd="dbl">
            <a:solidFill>
              <a:srgbClr val="EBFFFB"/>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28788" name="Oval 117"/>
          <p:cNvSpPr>
            <a:spLocks noChangeArrowheads="1"/>
          </p:cNvSpPr>
          <p:nvPr/>
        </p:nvSpPr>
        <p:spPr bwMode="auto">
          <a:xfrm>
            <a:off x="4975225" y="2955925"/>
            <a:ext cx="260350" cy="260350"/>
          </a:xfrm>
          <a:prstGeom prst="ellipse">
            <a:avLst/>
          </a:prstGeom>
          <a:gradFill rotWithShape="1">
            <a:gsLst>
              <a:gs pos="0">
                <a:srgbClr val="5E0000"/>
              </a:gs>
              <a:gs pos="100000">
                <a:srgbClr val="CC0000"/>
              </a:gs>
            </a:gsLst>
            <a:path path="shape">
              <a:fillToRect l="50000" t="50000" r="50000" b="50000"/>
            </a:path>
          </a:gradFill>
          <a:ln w="38100" cap="flat" cmpd="dbl">
            <a:solidFill>
              <a:srgbClr val="EBFFFB"/>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28789" name="Oval 118"/>
          <p:cNvSpPr>
            <a:spLocks noChangeArrowheads="1"/>
          </p:cNvSpPr>
          <p:nvPr/>
        </p:nvSpPr>
        <p:spPr bwMode="auto">
          <a:xfrm>
            <a:off x="2663825" y="5140325"/>
            <a:ext cx="260350" cy="260350"/>
          </a:xfrm>
          <a:prstGeom prst="ellipse">
            <a:avLst/>
          </a:prstGeom>
          <a:gradFill rotWithShape="1">
            <a:gsLst>
              <a:gs pos="0">
                <a:srgbClr val="5E0000"/>
              </a:gs>
              <a:gs pos="100000">
                <a:srgbClr val="CC0000"/>
              </a:gs>
            </a:gsLst>
            <a:path path="shape">
              <a:fillToRect l="50000" t="50000" r="50000" b="50000"/>
            </a:path>
          </a:gradFill>
          <a:ln w="38100" cap="flat" cmpd="dbl">
            <a:solidFill>
              <a:srgbClr val="EBFFFB"/>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28790" name="AutoShape 119"/>
          <p:cNvSpPr>
            <a:spLocks/>
          </p:cNvSpPr>
          <p:nvPr/>
        </p:nvSpPr>
        <p:spPr bwMode="auto">
          <a:xfrm>
            <a:off x="5421313" y="2066925"/>
            <a:ext cx="3146425" cy="433388"/>
          </a:xfrm>
          <a:prstGeom prst="callout2">
            <a:avLst>
              <a:gd name="adj1" fmla="val 26375"/>
              <a:gd name="adj2" fmla="val -2421"/>
              <a:gd name="adj3" fmla="val 26375"/>
              <a:gd name="adj4" fmla="val -5347"/>
              <a:gd name="adj5" fmla="val 239194"/>
              <a:gd name="adj6" fmla="val -8426"/>
            </a:avLst>
          </a:prstGeom>
          <a:noFill/>
          <a:ln w="9525" cap="flat" cmpd="sng">
            <a:solidFill>
              <a:srgbClr val="000000"/>
            </a:solidFill>
            <a:miter lim="800000"/>
            <a:headEnd type="diamond" w="med"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r>
              <a:rPr lang="zh-CN" altLang="en-US" sz="1400" b="0">
                <a:solidFill>
                  <a:srgbClr val="000000"/>
                </a:solidFill>
                <a:ea typeface="宋体" pitchFamily="2" charset="-122"/>
              </a:rPr>
              <a:t>添加文字信息添加文字信息</a:t>
            </a:r>
          </a:p>
        </p:txBody>
      </p:sp>
    </p:spTree>
  </p:cSld>
  <p:clrMapOvr>
    <a:masterClrMapping/>
  </p:clrMapOvr>
  <p:transition advClick="0" advTm="1000">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28674"/>
                                        </p:tgtEl>
                                        <p:attrNameLst>
                                          <p:attrName>style.visibility</p:attrName>
                                        </p:attrNameLst>
                                      </p:cBhvr>
                                      <p:to>
                                        <p:strVal val="visible"/>
                                      </p:to>
                                    </p:set>
                                    <p:animEffect transition="in" filter="fade">
                                      <p:cBhvr>
                                        <p:cTn id="7" dur="1000"/>
                                        <p:tgtEl>
                                          <p:spTgt spid="28674"/>
                                        </p:tgtEl>
                                      </p:cBhvr>
                                    </p:animEffect>
                                    <p:anim calcmode="lin" valueType="num">
                                      <p:cBhvr>
                                        <p:cTn id="8" dur="1000" fill="hold"/>
                                        <p:tgtEl>
                                          <p:spTgt spid="28674"/>
                                        </p:tgtEl>
                                        <p:attrNameLst>
                                          <p:attrName>ppt_x</p:attrName>
                                        </p:attrNameLst>
                                      </p:cBhvr>
                                      <p:tavLst>
                                        <p:tav tm="0">
                                          <p:val>
                                            <p:strVal val="#ppt_x"/>
                                          </p:val>
                                        </p:tav>
                                        <p:tav tm="100000">
                                          <p:val>
                                            <p:strVal val="#ppt_x"/>
                                          </p:val>
                                        </p:tav>
                                      </p:tavLst>
                                    </p:anim>
                                    <p:anim calcmode="lin" valueType="num">
                                      <p:cBhvr>
                                        <p:cTn id="9" dur="900" decel="100000" fill="hold"/>
                                        <p:tgtEl>
                                          <p:spTgt spid="2867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8674"/>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9" presetClass="entr" presetSubtype="0" fill="hold" grpId="11" nodeType="clickEffect">
                                  <p:stCondLst>
                                    <p:cond delay="0"/>
                                  </p:stCondLst>
                                  <p:childTnLst>
                                    <p:set>
                                      <p:cBhvr>
                                        <p:cTn id="14" dur="1" fill="hold">
                                          <p:stCondLst>
                                            <p:cond delay="0"/>
                                          </p:stCondLst>
                                        </p:cTn>
                                        <p:tgtEl>
                                          <p:spTgt spid="28785"/>
                                        </p:tgtEl>
                                        <p:attrNameLst>
                                          <p:attrName>style.visibility</p:attrName>
                                        </p:attrNameLst>
                                      </p:cBhvr>
                                      <p:to>
                                        <p:strVal val="visible"/>
                                      </p:to>
                                    </p:set>
                                    <p:anim calcmode="lin" valueType="num">
                                      <p:cBhvr>
                                        <p:cTn id="15" dur="1000" fill="hold"/>
                                        <p:tgtEl>
                                          <p:spTgt spid="28785"/>
                                        </p:tgtEl>
                                        <p:attrNameLst>
                                          <p:attrName>ppt_x</p:attrName>
                                        </p:attrNameLst>
                                      </p:cBhvr>
                                      <p:tavLst>
                                        <p:tav tm="0">
                                          <p:val>
                                            <p:strVal val="#ppt_x-.2"/>
                                          </p:val>
                                        </p:tav>
                                        <p:tav tm="100000">
                                          <p:val>
                                            <p:strVal val="#ppt_x"/>
                                          </p:val>
                                        </p:tav>
                                      </p:tavLst>
                                    </p:anim>
                                    <p:anim calcmode="lin" valueType="num">
                                      <p:cBhvr>
                                        <p:cTn id="16" dur="1000" fill="hold"/>
                                        <p:tgtEl>
                                          <p:spTgt spid="28785"/>
                                        </p:tgtEl>
                                        <p:attrNameLst>
                                          <p:attrName>ppt_y</p:attrName>
                                        </p:attrNameLst>
                                      </p:cBhvr>
                                      <p:tavLst>
                                        <p:tav tm="0">
                                          <p:val>
                                            <p:strVal val="#ppt_y"/>
                                          </p:val>
                                        </p:tav>
                                        <p:tav tm="100000">
                                          <p:val>
                                            <p:strVal val="#ppt_y"/>
                                          </p:val>
                                        </p:tav>
                                      </p:tavLst>
                                    </p:anim>
                                    <p:animEffect transition="in" filter="wipe(right)" prLst="gradientSize: 0.1">
                                      <p:cBhvr>
                                        <p:cTn id="17" dur="1000"/>
                                        <p:tgtEl>
                                          <p:spTgt spid="2878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7" presetClass="entr" presetSubtype="0" fill="hold" grpId="10" nodeType="clickEffect">
                                  <p:stCondLst>
                                    <p:cond delay="0"/>
                                  </p:stCondLst>
                                  <p:childTnLst>
                                    <p:set>
                                      <p:cBhvr>
                                        <p:cTn id="21" dur="1" fill="hold">
                                          <p:stCondLst>
                                            <p:cond delay="0"/>
                                          </p:stCondLst>
                                        </p:cTn>
                                        <p:tgtEl>
                                          <p:spTgt spid="28783"/>
                                        </p:tgtEl>
                                        <p:attrNameLst>
                                          <p:attrName>style.visibility</p:attrName>
                                        </p:attrNameLst>
                                      </p:cBhvr>
                                      <p:to>
                                        <p:strVal val="visible"/>
                                      </p:to>
                                    </p:set>
                                    <p:animEffect transition="in" filter="fade">
                                      <p:cBhvr>
                                        <p:cTn id="22" dur="1000"/>
                                        <p:tgtEl>
                                          <p:spTgt spid="28783"/>
                                        </p:tgtEl>
                                      </p:cBhvr>
                                    </p:animEffect>
                                    <p:anim calcmode="lin" valueType="num">
                                      <p:cBhvr>
                                        <p:cTn id="23" dur="1000" fill="hold"/>
                                        <p:tgtEl>
                                          <p:spTgt spid="28783"/>
                                        </p:tgtEl>
                                        <p:attrNameLst>
                                          <p:attrName>ppt_x</p:attrName>
                                        </p:attrNameLst>
                                      </p:cBhvr>
                                      <p:tavLst>
                                        <p:tav tm="0">
                                          <p:val>
                                            <p:strVal val="#ppt_x"/>
                                          </p:val>
                                        </p:tav>
                                        <p:tav tm="100000">
                                          <p:val>
                                            <p:strVal val="#ppt_x"/>
                                          </p:val>
                                        </p:tav>
                                      </p:tavLst>
                                    </p:anim>
                                    <p:anim calcmode="lin" valueType="num">
                                      <p:cBhvr>
                                        <p:cTn id="24" dur="900" decel="100000" fill="hold"/>
                                        <p:tgtEl>
                                          <p:spTgt spid="28783"/>
                                        </p:tgtEl>
                                        <p:attrNameLst>
                                          <p:attrName>ppt_y</p:attrName>
                                        </p:attrNameLst>
                                      </p:cBhvr>
                                      <p:tavLst>
                                        <p:tav tm="0">
                                          <p:val>
                                            <p:strVal val="#ppt_y+1"/>
                                          </p:val>
                                        </p:tav>
                                        <p:tav tm="100000">
                                          <p:val>
                                            <p:strVal val="#ppt_y-.03"/>
                                          </p:val>
                                        </p:tav>
                                      </p:tavLst>
                                    </p:anim>
                                    <p:anim calcmode="lin" valueType="num">
                                      <p:cBhvr>
                                        <p:cTn id="25" dur="100" accel="100000" fill="hold">
                                          <p:stCondLst>
                                            <p:cond delay="900"/>
                                          </p:stCondLst>
                                        </p:cTn>
                                        <p:tgtEl>
                                          <p:spTgt spid="28783"/>
                                        </p:tgtEl>
                                        <p:attrNameLst>
                                          <p:attrName>ppt_y</p:attrName>
                                        </p:attrNameLst>
                                      </p:cBhvr>
                                      <p:tavLst>
                                        <p:tav tm="0">
                                          <p:val>
                                            <p:strVal val="#ppt_y-.03"/>
                                          </p:val>
                                        </p:tav>
                                        <p:tav tm="100000">
                                          <p:val>
                                            <p:strVal val="#ppt_y"/>
                                          </p:val>
                                        </p:tav>
                                      </p:tavLst>
                                    </p:anim>
                                  </p:childTnLst>
                                </p:cTn>
                              </p:par>
                              <p:par>
                                <p:cTn id="26" presetID="37" presetClass="entr" presetSubtype="0" fill="hold" grpId="10" nodeType="withEffect">
                                  <p:stCondLst>
                                    <p:cond delay="0"/>
                                  </p:stCondLst>
                                  <p:childTnLst>
                                    <p:set>
                                      <p:cBhvr>
                                        <p:cTn id="27" dur="1" fill="hold">
                                          <p:stCondLst>
                                            <p:cond delay="0"/>
                                          </p:stCondLst>
                                        </p:cTn>
                                        <p:tgtEl>
                                          <p:spTgt spid="28788"/>
                                        </p:tgtEl>
                                        <p:attrNameLst>
                                          <p:attrName>style.visibility</p:attrName>
                                        </p:attrNameLst>
                                      </p:cBhvr>
                                      <p:to>
                                        <p:strVal val="visible"/>
                                      </p:to>
                                    </p:set>
                                    <p:animEffect transition="in" filter="fade">
                                      <p:cBhvr>
                                        <p:cTn id="28" dur="1000"/>
                                        <p:tgtEl>
                                          <p:spTgt spid="28788"/>
                                        </p:tgtEl>
                                      </p:cBhvr>
                                    </p:animEffect>
                                    <p:anim calcmode="lin" valueType="num">
                                      <p:cBhvr>
                                        <p:cTn id="29" dur="1000" fill="hold"/>
                                        <p:tgtEl>
                                          <p:spTgt spid="28788"/>
                                        </p:tgtEl>
                                        <p:attrNameLst>
                                          <p:attrName>ppt_x</p:attrName>
                                        </p:attrNameLst>
                                      </p:cBhvr>
                                      <p:tavLst>
                                        <p:tav tm="0">
                                          <p:val>
                                            <p:strVal val="#ppt_x"/>
                                          </p:val>
                                        </p:tav>
                                        <p:tav tm="100000">
                                          <p:val>
                                            <p:strVal val="#ppt_x"/>
                                          </p:val>
                                        </p:tav>
                                      </p:tavLst>
                                    </p:anim>
                                    <p:anim calcmode="lin" valueType="num">
                                      <p:cBhvr>
                                        <p:cTn id="30" dur="900" decel="100000" fill="hold"/>
                                        <p:tgtEl>
                                          <p:spTgt spid="28788"/>
                                        </p:tgtEl>
                                        <p:attrNameLst>
                                          <p:attrName>ppt_y</p:attrName>
                                        </p:attrNameLst>
                                      </p:cBhvr>
                                      <p:tavLst>
                                        <p:tav tm="0">
                                          <p:val>
                                            <p:strVal val="#ppt_y+1"/>
                                          </p:val>
                                        </p:tav>
                                        <p:tav tm="100000">
                                          <p:val>
                                            <p:strVal val="#ppt_y-.03"/>
                                          </p:val>
                                        </p:tav>
                                      </p:tavLst>
                                    </p:anim>
                                    <p:anim calcmode="lin" valueType="num">
                                      <p:cBhvr>
                                        <p:cTn id="31" dur="100" accel="100000" fill="hold">
                                          <p:stCondLst>
                                            <p:cond delay="900"/>
                                          </p:stCondLst>
                                        </p:cTn>
                                        <p:tgtEl>
                                          <p:spTgt spid="28788"/>
                                        </p:tgtEl>
                                        <p:attrNameLst>
                                          <p:attrName>ppt_y</p:attrName>
                                        </p:attrNameLst>
                                      </p:cBhvr>
                                      <p:tavLst>
                                        <p:tav tm="0">
                                          <p:val>
                                            <p:strVal val="#ppt_y-.03"/>
                                          </p:val>
                                        </p:tav>
                                        <p:tav tm="100000">
                                          <p:val>
                                            <p:strVal val="#ppt_y"/>
                                          </p:val>
                                        </p:tav>
                                      </p:tavLst>
                                    </p:anim>
                                  </p:childTnLst>
                                </p:cTn>
                              </p:par>
                              <p:par>
                                <p:cTn id="32" presetID="37" presetClass="entr" presetSubtype="0" fill="hold" grpId="10" nodeType="withEffect">
                                  <p:stCondLst>
                                    <p:cond delay="0"/>
                                  </p:stCondLst>
                                  <p:childTnLst>
                                    <p:set>
                                      <p:cBhvr>
                                        <p:cTn id="33" dur="1" fill="hold">
                                          <p:stCondLst>
                                            <p:cond delay="0"/>
                                          </p:stCondLst>
                                        </p:cTn>
                                        <p:tgtEl>
                                          <p:spTgt spid="28787"/>
                                        </p:tgtEl>
                                        <p:attrNameLst>
                                          <p:attrName>style.visibility</p:attrName>
                                        </p:attrNameLst>
                                      </p:cBhvr>
                                      <p:to>
                                        <p:strVal val="visible"/>
                                      </p:to>
                                    </p:set>
                                    <p:animEffect transition="in" filter="fade">
                                      <p:cBhvr>
                                        <p:cTn id="34" dur="1000"/>
                                        <p:tgtEl>
                                          <p:spTgt spid="28787"/>
                                        </p:tgtEl>
                                      </p:cBhvr>
                                    </p:animEffect>
                                    <p:anim calcmode="lin" valueType="num">
                                      <p:cBhvr>
                                        <p:cTn id="35" dur="1000" fill="hold"/>
                                        <p:tgtEl>
                                          <p:spTgt spid="28787"/>
                                        </p:tgtEl>
                                        <p:attrNameLst>
                                          <p:attrName>ppt_x</p:attrName>
                                        </p:attrNameLst>
                                      </p:cBhvr>
                                      <p:tavLst>
                                        <p:tav tm="0">
                                          <p:val>
                                            <p:strVal val="#ppt_x"/>
                                          </p:val>
                                        </p:tav>
                                        <p:tav tm="100000">
                                          <p:val>
                                            <p:strVal val="#ppt_x"/>
                                          </p:val>
                                        </p:tav>
                                      </p:tavLst>
                                    </p:anim>
                                    <p:anim calcmode="lin" valueType="num">
                                      <p:cBhvr>
                                        <p:cTn id="36" dur="900" decel="100000" fill="hold"/>
                                        <p:tgtEl>
                                          <p:spTgt spid="28787"/>
                                        </p:tgtEl>
                                        <p:attrNameLst>
                                          <p:attrName>ppt_y</p:attrName>
                                        </p:attrNameLst>
                                      </p:cBhvr>
                                      <p:tavLst>
                                        <p:tav tm="0">
                                          <p:val>
                                            <p:strVal val="#ppt_y+1"/>
                                          </p:val>
                                        </p:tav>
                                        <p:tav tm="100000">
                                          <p:val>
                                            <p:strVal val="#ppt_y-.03"/>
                                          </p:val>
                                        </p:tav>
                                      </p:tavLst>
                                    </p:anim>
                                    <p:anim calcmode="lin" valueType="num">
                                      <p:cBhvr>
                                        <p:cTn id="37" dur="100" accel="100000" fill="hold">
                                          <p:stCondLst>
                                            <p:cond delay="900"/>
                                          </p:stCondLst>
                                        </p:cTn>
                                        <p:tgtEl>
                                          <p:spTgt spid="28787"/>
                                        </p:tgtEl>
                                        <p:attrNameLst>
                                          <p:attrName>ppt_y</p:attrName>
                                        </p:attrNameLst>
                                      </p:cBhvr>
                                      <p:tavLst>
                                        <p:tav tm="0">
                                          <p:val>
                                            <p:strVal val="#ppt_y-.03"/>
                                          </p:val>
                                        </p:tav>
                                        <p:tav tm="100000">
                                          <p:val>
                                            <p:strVal val="#ppt_y"/>
                                          </p:val>
                                        </p:tav>
                                      </p:tavLst>
                                    </p:anim>
                                  </p:childTnLst>
                                </p:cTn>
                              </p:par>
                              <p:par>
                                <p:cTn id="38" presetID="37" presetClass="entr" presetSubtype="0" fill="hold" grpId="10" nodeType="withEffect">
                                  <p:stCondLst>
                                    <p:cond delay="0"/>
                                  </p:stCondLst>
                                  <p:childTnLst>
                                    <p:set>
                                      <p:cBhvr>
                                        <p:cTn id="39" dur="1" fill="hold">
                                          <p:stCondLst>
                                            <p:cond delay="0"/>
                                          </p:stCondLst>
                                        </p:cTn>
                                        <p:tgtEl>
                                          <p:spTgt spid="28786"/>
                                        </p:tgtEl>
                                        <p:attrNameLst>
                                          <p:attrName>style.visibility</p:attrName>
                                        </p:attrNameLst>
                                      </p:cBhvr>
                                      <p:to>
                                        <p:strVal val="visible"/>
                                      </p:to>
                                    </p:set>
                                    <p:animEffect transition="in" filter="fade">
                                      <p:cBhvr>
                                        <p:cTn id="40" dur="1000"/>
                                        <p:tgtEl>
                                          <p:spTgt spid="28786"/>
                                        </p:tgtEl>
                                      </p:cBhvr>
                                    </p:animEffect>
                                    <p:anim calcmode="lin" valueType="num">
                                      <p:cBhvr>
                                        <p:cTn id="41" dur="1000" fill="hold"/>
                                        <p:tgtEl>
                                          <p:spTgt spid="28786"/>
                                        </p:tgtEl>
                                        <p:attrNameLst>
                                          <p:attrName>ppt_x</p:attrName>
                                        </p:attrNameLst>
                                      </p:cBhvr>
                                      <p:tavLst>
                                        <p:tav tm="0">
                                          <p:val>
                                            <p:strVal val="#ppt_x"/>
                                          </p:val>
                                        </p:tav>
                                        <p:tav tm="100000">
                                          <p:val>
                                            <p:strVal val="#ppt_x"/>
                                          </p:val>
                                        </p:tav>
                                      </p:tavLst>
                                    </p:anim>
                                    <p:anim calcmode="lin" valueType="num">
                                      <p:cBhvr>
                                        <p:cTn id="42" dur="900" decel="100000" fill="hold"/>
                                        <p:tgtEl>
                                          <p:spTgt spid="28786"/>
                                        </p:tgtEl>
                                        <p:attrNameLst>
                                          <p:attrName>ppt_y</p:attrName>
                                        </p:attrNameLst>
                                      </p:cBhvr>
                                      <p:tavLst>
                                        <p:tav tm="0">
                                          <p:val>
                                            <p:strVal val="#ppt_y+1"/>
                                          </p:val>
                                        </p:tav>
                                        <p:tav tm="100000">
                                          <p:val>
                                            <p:strVal val="#ppt_y-.03"/>
                                          </p:val>
                                        </p:tav>
                                      </p:tavLst>
                                    </p:anim>
                                    <p:anim calcmode="lin" valueType="num">
                                      <p:cBhvr>
                                        <p:cTn id="43" dur="100" accel="100000" fill="hold">
                                          <p:stCondLst>
                                            <p:cond delay="900"/>
                                          </p:stCondLst>
                                        </p:cTn>
                                        <p:tgtEl>
                                          <p:spTgt spid="28786"/>
                                        </p:tgtEl>
                                        <p:attrNameLst>
                                          <p:attrName>ppt_y</p:attrName>
                                        </p:attrNameLst>
                                      </p:cBhvr>
                                      <p:tavLst>
                                        <p:tav tm="0">
                                          <p:val>
                                            <p:strVal val="#ppt_y-.03"/>
                                          </p:val>
                                        </p:tav>
                                        <p:tav tm="100000">
                                          <p:val>
                                            <p:strVal val="#ppt_y"/>
                                          </p:val>
                                        </p:tav>
                                      </p:tavLst>
                                    </p:anim>
                                  </p:childTnLst>
                                </p:cTn>
                              </p:par>
                              <p:par>
                                <p:cTn id="44" presetID="37" presetClass="entr" presetSubtype="0" fill="hold" grpId="10" nodeType="withEffect">
                                  <p:stCondLst>
                                    <p:cond delay="0"/>
                                  </p:stCondLst>
                                  <p:childTnLst>
                                    <p:set>
                                      <p:cBhvr>
                                        <p:cTn id="45" dur="1" fill="hold">
                                          <p:stCondLst>
                                            <p:cond delay="0"/>
                                          </p:stCondLst>
                                        </p:cTn>
                                        <p:tgtEl>
                                          <p:spTgt spid="28789"/>
                                        </p:tgtEl>
                                        <p:attrNameLst>
                                          <p:attrName>style.visibility</p:attrName>
                                        </p:attrNameLst>
                                      </p:cBhvr>
                                      <p:to>
                                        <p:strVal val="visible"/>
                                      </p:to>
                                    </p:set>
                                    <p:animEffect transition="in" filter="fade">
                                      <p:cBhvr>
                                        <p:cTn id="46" dur="1000"/>
                                        <p:tgtEl>
                                          <p:spTgt spid="28789"/>
                                        </p:tgtEl>
                                      </p:cBhvr>
                                    </p:animEffect>
                                    <p:anim calcmode="lin" valueType="num">
                                      <p:cBhvr>
                                        <p:cTn id="47" dur="1000" fill="hold"/>
                                        <p:tgtEl>
                                          <p:spTgt spid="28789"/>
                                        </p:tgtEl>
                                        <p:attrNameLst>
                                          <p:attrName>ppt_x</p:attrName>
                                        </p:attrNameLst>
                                      </p:cBhvr>
                                      <p:tavLst>
                                        <p:tav tm="0">
                                          <p:val>
                                            <p:strVal val="#ppt_x"/>
                                          </p:val>
                                        </p:tav>
                                        <p:tav tm="100000">
                                          <p:val>
                                            <p:strVal val="#ppt_x"/>
                                          </p:val>
                                        </p:tav>
                                      </p:tavLst>
                                    </p:anim>
                                    <p:anim calcmode="lin" valueType="num">
                                      <p:cBhvr>
                                        <p:cTn id="48" dur="900" decel="100000" fill="hold"/>
                                        <p:tgtEl>
                                          <p:spTgt spid="28789"/>
                                        </p:tgtEl>
                                        <p:attrNameLst>
                                          <p:attrName>ppt_y</p:attrName>
                                        </p:attrNameLst>
                                      </p:cBhvr>
                                      <p:tavLst>
                                        <p:tav tm="0">
                                          <p:val>
                                            <p:strVal val="#ppt_y+1"/>
                                          </p:val>
                                        </p:tav>
                                        <p:tav tm="100000">
                                          <p:val>
                                            <p:strVal val="#ppt_y-.03"/>
                                          </p:val>
                                        </p:tav>
                                      </p:tavLst>
                                    </p:anim>
                                    <p:anim calcmode="lin" valueType="num">
                                      <p:cBhvr>
                                        <p:cTn id="49" dur="100" accel="100000" fill="hold">
                                          <p:stCondLst>
                                            <p:cond delay="900"/>
                                          </p:stCondLst>
                                        </p:cTn>
                                        <p:tgtEl>
                                          <p:spTgt spid="28789"/>
                                        </p:tgtEl>
                                        <p:attrNameLst>
                                          <p:attrName>ppt_y</p:attrName>
                                        </p:attrNameLst>
                                      </p:cBhvr>
                                      <p:tavLst>
                                        <p:tav tm="0">
                                          <p:val>
                                            <p:strVal val="#ppt_y-.03"/>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29" presetClass="entr" presetSubtype="0" fill="hold" grpId="9" nodeType="clickEffect">
                                  <p:stCondLst>
                                    <p:cond delay="0"/>
                                  </p:stCondLst>
                                  <p:childTnLst>
                                    <p:set>
                                      <p:cBhvr>
                                        <p:cTn id="53" dur="1" fill="hold">
                                          <p:stCondLst>
                                            <p:cond delay="0"/>
                                          </p:stCondLst>
                                        </p:cTn>
                                        <p:tgtEl>
                                          <p:spTgt spid="28790"/>
                                        </p:tgtEl>
                                        <p:attrNameLst>
                                          <p:attrName>style.visibility</p:attrName>
                                        </p:attrNameLst>
                                      </p:cBhvr>
                                      <p:to>
                                        <p:strVal val="visible"/>
                                      </p:to>
                                    </p:set>
                                    <p:anim calcmode="lin" valueType="num">
                                      <p:cBhvr>
                                        <p:cTn id="54" dur="1000" fill="hold"/>
                                        <p:tgtEl>
                                          <p:spTgt spid="28790"/>
                                        </p:tgtEl>
                                        <p:attrNameLst>
                                          <p:attrName>ppt_x</p:attrName>
                                        </p:attrNameLst>
                                      </p:cBhvr>
                                      <p:tavLst>
                                        <p:tav tm="0">
                                          <p:val>
                                            <p:strVal val="#ppt_x-.2"/>
                                          </p:val>
                                        </p:tav>
                                        <p:tav tm="100000">
                                          <p:val>
                                            <p:strVal val="#ppt_x"/>
                                          </p:val>
                                        </p:tav>
                                      </p:tavLst>
                                    </p:anim>
                                    <p:anim calcmode="lin" valueType="num">
                                      <p:cBhvr>
                                        <p:cTn id="55" dur="1000" fill="hold"/>
                                        <p:tgtEl>
                                          <p:spTgt spid="28790"/>
                                        </p:tgtEl>
                                        <p:attrNameLst>
                                          <p:attrName>ppt_y</p:attrName>
                                        </p:attrNameLst>
                                      </p:cBhvr>
                                      <p:tavLst>
                                        <p:tav tm="0">
                                          <p:val>
                                            <p:strVal val="#ppt_y"/>
                                          </p:val>
                                        </p:tav>
                                        <p:tav tm="100000">
                                          <p:val>
                                            <p:strVal val="#ppt_y"/>
                                          </p:val>
                                        </p:tav>
                                      </p:tavLst>
                                    </p:anim>
                                    <p:animEffect transition="in" filter="wipe(right)" prLst="gradientSize: 0.1">
                                      <p:cBhvr>
                                        <p:cTn id="56" dur="1000"/>
                                        <p:tgtEl>
                                          <p:spTgt spid="28790"/>
                                        </p:tgtEl>
                                      </p:cBhvr>
                                    </p:animEffect>
                                  </p:childTnLst>
                                </p:cTn>
                              </p:par>
                              <p:par>
                                <p:cTn id="57" presetID="29" presetClass="entr" presetSubtype="0" fill="hold" grpId="9" nodeType="withEffect">
                                  <p:stCondLst>
                                    <p:cond delay="0"/>
                                  </p:stCondLst>
                                  <p:childTnLst>
                                    <p:set>
                                      <p:cBhvr>
                                        <p:cTn id="58" dur="1" fill="hold">
                                          <p:stCondLst>
                                            <p:cond delay="0"/>
                                          </p:stCondLst>
                                        </p:cTn>
                                        <p:tgtEl>
                                          <p:spTgt spid="28784"/>
                                        </p:tgtEl>
                                        <p:attrNameLst>
                                          <p:attrName>style.visibility</p:attrName>
                                        </p:attrNameLst>
                                      </p:cBhvr>
                                      <p:to>
                                        <p:strVal val="visible"/>
                                      </p:to>
                                    </p:set>
                                    <p:anim calcmode="lin" valueType="num">
                                      <p:cBhvr>
                                        <p:cTn id="59" dur="1000" fill="hold"/>
                                        <p:tgtEl>
                                          <p:spTgt spid="28784"/>
                                        </p:tgtEl>
                                        <p:attrNameLst>
                                          <p:attrName>ppt_x</p:attrName>
                                        </p:attrNameLst>
                                      </p:cBhvr>
                                      <p:tavLst>
                                        <p:tav tm="0">
                                          <p:val>
                                            <p:strVal val="#ppt_x-.2"/>
                                          </p:val>
                                        </p:tav>
                                        <p:tav tm="100000">
                                          <p:val>
                                            <p:strVal val="#ppt_x"/>
                                          </p:val>
                                        </p:tav>
                                      </p:tavLst>
                                    </p:anim>
                                    <p:anim calcmode="lin" valueType="num">
                                      <p:cBhvr>
                                        <p:cTn id="60" dur="1000" fill="hold"/>
                                        <p:tgtEl>
                                          <p:spTgt spid="28784"/>
                                        </p:tgtEl>
                                        <p:attrNameLst>
                                          <p:attrName>ppt_y</p:attrName>
                                        </p:attrNameLst>
                                      </p:cBhvr>
                                      <p:tavLst>
                                        <p:tav tm="0">
                                          <p:val>
                                            <p:strVal val="#ppt_y"/>
                                          </p:val>
                                        </p:tav>
                                        <p:tav tm="100000">
                                          <p:val>
                                            <p:strVal val="#ppt_y"/>
                                          </p:val>
                                        </p:tav>
                                      </p:tavLst>
                                    </p:anim>
                                    <p:animEffect transition="in" filter="wipe(right)" prLst="gradientSize: 0.1">
                                      <p:cBhvr>
                                        <p:cTn id="61" dur="1000"/>
                                        <p:tgtEl>
                                          <p:spTgt spid="287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83" grpId="0" bldLvl="0" autoUpdateAnimBg="0"/>
      <p:bldP spid="28783" grpId="1" bldLvl="0" autoUpdateAnimBg="0"/>
      <p:bldP spid="28783" grpId="2" bldLvl="0" autoUpdateAnimBg="0"/>
      <p:bldP spid="28783" grpId="3" bldLvl="0" autoUpdateAnimBg="0"/>
      <p:bldP spid="28783" grpId="4" bldLvl="0" autoUpdateAnimBg="0"/>
      <p:bldP spid="28783" grpId="5" bldLvl="0" autoUpdateAnimBg="0"/>
      <p:bldP spid="28783" grpId="6" bldLvl="0" autoUpdateAnimBg="0"/>
      <p:bldP spid="28783" grpId="7" bldLvl="0" autoUpdateAnimBg="0"/>
      <p:bldP spid="28783" grpId="8" bldLvl="0" autoUpdateAnimBg="0"/>
      <p:bldP spid="28783" grpId="9" bldLvl="0" autoUpdateAnimBg="0"/>
      <p:bldP spid="28783" grpId="10" bldLvl="0" animBg="1" autoUpdateAnimBg="0"/>
      <p:bldP spid="28784" grpId="0" bldLvl="0" autoUpdateAnimBg="0"/>
      <p:bldP spid="28784" grpId="1" bldLvl="0" autoUpdateAnimBg="0"/>
      <p:bldP spid="28784" grpId="2" bldLvl="0" autoUpdateAnimBg="0"/>
      <p:bldP spid="28784" grpId="3" bldLvl="0" autoUpdateAnimBg="0"/>
      <p:bldP spid="28784" grpId="4" bldLvl="0" autoUpdateAnimBg="0"/>
      <p:bldP spid="28784" grpId="5" bldLvl="0" autoUpdateAnimBg="0"/>
      <p:bldP spid="28784" grpId="6" bldLvl="0" autoUpdateAnimBg="0"/>
      <p:bldP spid="28784" grpId="7" bldLvl="0" autoUpdateAnimBg="0"/>
      <p:bldP spid="28784" grpId="8" bldLvl="0" autoUpdateAnimBg="0"/>
      <p:bldP spid="28784" grpId="9" bldLvl="0" autoUpdateAnimBg="0"/>
      <p:bldP spid="28785" grpId="0" bldLvl="0" autoUpdateAnimBg="0"/>
      <p:bldP spid="28785" grpId="1" bldLvl="0" autoUpdateAnimBg="0"/>
      <p:bldP spid="28785" grpId="2" bldLvl="0" autoUpdateAnimBg="0"/>
      <p:bldP spid="28785" grpId="3" bldLvl="0" autoUpdateAnimBg="0"/>
      <p:bldP spid="28785" grpId="4" bldLvl="0" autoUpdateAnimBg="0"/>
      <p:bldP spid="28785" grpId="5" bldLvl="0" autoUpdateAnimBg="0"/>
      <p:bldP spid="28785" grpId="6" bldLvl="0" autoUpdateAnimBg="0"/>
      <p:bldP spid="28785" grpId="7" bldLvl="0" autoUpdateAnimBg="0"/>
      <p:bldP spid="28785" grpId="8" bldLvl="0" autoUpdateAnimBg="0"/>
      <p:bldP spid="28785" grpId="9" bldLvl="0" autoUpdateAnimBg="0"/>
      <p:bldP spid="28785" grpId="10" bldLvl="0" autoUpdateAnimBg="0"/>
      <p:bldP spid="28785" grpId="11" bldLvl="0" animBg="1" autoUpdateAnimBg="0"/>
      <p:bldP spid="28786" grpId="0" bldLvl="0" autoUpdateAnimBg="0"/>
      <p:bldP spid="28786" grpId="1" bldLvl="0" autoUpdateAnimBg="0"/>
      <p:bldP spid="28786" grpId="2" bldLvl="0" autoUpdateAnimBg="0"/>
      <p:bldP spid="28786" grpId="3" bldLvl="0" autoUpdateAnimBg="0"/>
      <p:bldP spid="28786" grpId="4" bldLvl="0" autoUpdateAnimBg="0"/>
      <p:bldP spid="28786" grpId="5" bldLvl="0" autoUpdateAnimBg="0"/>
      <p:bldP spid="28786" grpId="6" bldLvl="0" autoUpdateAnimBg="0"/>
      <p:bldP spid="28786" grpId="7" bldLvl="0" autoUpdateAnimBg="0"/>
      <p:bldP spid="28786" grpId="8" bldLvl="0" autoUpdateAnimBg="0"/>
      <p:bldP spid="28786" grpId="9" bldLvl="0" autoUpdateAnimBg="0"/>
      <p:bldP spid="28786" grpId="10" bldLvl="0" animBg="1" autoUpdateAnimBg="0"/>
      <p:bldP spid="28787" grpId="0" bldLvl="0" autoUpdateAnimBg="0"/>
      <p:bldP spid="28787" grpId="1" bldLvl="0" autoUpdateAnimBg="0"/>
      <p:bldP spid="28787" grpId="2" bldLvl="0" autoUpdateAnimBg="0"/>
      <p:bldP spid="28787" grpId="3" bldLvl="0" autoUpdateAnimBg="0"/>
      <p:bldP spid="28787" grpId="4" bldLvl="0" autoUpdateAnimBg="0"/>
      <p:bldP spid="28787" grpId="5" bldLvl="0" autoUpdateAnimBg="0"/>
      <p:bldP spid="28787" grpId="6" bldLvl="0" autoUpdateAnimBg="0"/>
      <p:bldP spid="28787" grpId="7" bldLvl="0" autoUpdateAnimBg="0"/>
      <p:bldP spid="28787" grpId="8" bldLvl="0" autoUpdateAnimBg="0"/>
      <p:bldP spid="28787" grpId="9" bldLvl="0" autoUpdateAnimBg="0"/>
      <p:bldP spid="28787" grpId="10" bldLvl="0" animBg="1" autoUpdateAnimBg="0"/>
      <p:bldP spid="28788" grpId="0" bldLvl="0" autoUpdateAnimBg="0"/>
      <p:bldP spid="28788" grpId="1" bldLvl="0" autoUpdateAnimBg="0"/>
      <p:bldP spid="28788" grpId="2" bldLvl="0" autoUpdateAnimBg="0"/>
      <p:bldP spid="28788" grpId="3" bldLvl="0" autoUpdateAnimBg="0"/>
      <p:bldP spid="28788" grpId="4" bldLvl="0" autoUpdateAnimBg="0"/>
      <p:bldP spid="28788" grpId="5" bldLvl="0" autoUpdateAnimBg="0"/>
      <p:bldP spid="28788" grpId="6" bldLvl="0" autoUpdateAnimBg="0"/>
      <p:bldP spid="28788" grpId="7" bldLvl="0" autoUpdateAnimBg="0"/>
      <p:bldP spid="28788" grpId="8" bldLvl="0" autoUpdateAnimBg="0"/>
      <p:bldP spid="28788" grpId="9" bldLvl="0" autoUpdateAnimBg="0"/>
      <p:bldP spid="28788" grpId="10" bldLvl="0" animBg="1" autoUpdateAnimBg="0"/>
      <p:bldP spid="28789" grpId="0" bldLvl="0" autoUpdateAnimBg="0"/>
      <p:bldP spid="28789" grpId="1" bldLvl="0" autoUpdateAnimBg="0"/>
      <p:bldP spid="28789" grpId="2" bldLvl="0" autoUpdateAnimBg="0"/>
      <p:bldP spid="28789" grpId="3" bldLvl="0" autoUpdateAnimBg="0"/>
      <p:bldP spid="28789" grpId="4" bldLvl="0" autoUpdateAnimBg="0"/>
      <p:bldP spid="28789" grpId="5" bldLvl="0" autoUpdateAnimBg="0"/>
      <p:bldP spid="28789" grpId="6" bldLvl="0" autoUpdateAnimBg="0"/>
      <p:bldP spid="28789" grpId="7" bldLvl="0" autoUpdateAnimBg="0"/>
      <p:bldP spid="28789" grpId="8" bldLvl="0" autoUpdateAnimBg="0"/>
      <p:bldP spid="28789" grpId="9" bldLvl="0" autoUpdateAnimBg="0"/>
      <p:bldP spid="28789" grpId="10" bldLvl="0" animBg="1" autoUpdateAnimBg="0"/>
      <p:bldP spid="28790" grpId="0" bldLvl="0" autoUpdateAnimBg="0"/>
      <p:bldP spid="28790" grpId="1" bldLvl="0" autoUpdateAnimBg="0"/>
      <p:bldP spid="28790" grpId="2" bldLvl="0" autoUpdateAnimBg="0"/>
      <p:bldP spid="28790" grpId="3" bldLvl="0" autoUpdateAnimBg="0"/>
      <p:bldP spid="28790" grpId="4" bldLvl="0" autoUpdateAnimBg="0"/>
      <p:bldP spid="28790" grpId="5" bldLvl="0" autoUpdateAnimBg="0"/>
      <p:bldP spid="28790" grpId="6" bldLvl="0" autoUpdateAnimBg="0"/>
      <p:bldP spid="28790" grpId="7" bldLvl="0" autoUpdateAnimBg="0"/>
      <p:bldP spid="28790" grpId="8" bldLvl="0" autoUpdateAnimBg="0"/>
      <p:bldP spid="28790" grpId="9" bldLvl="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Freeform 200"/>
          <p:cNvSpPr>
            <a:spLocks/>
          </p:cNvSpPr>
          <p:nvPr/>
        </p:nvSpPr>
        <p:spPr bwMode="auto">
          <a:xfrm rot="21175831">
            <a:off x="822325" y="2565400"/>
            <a:ext cx="1812925" cy="2336800"/>
          </a:xfrm>
          <a:custGeom>
            <a:avLst/>
            <a:gdLst>
              <a:gd name="T0" fmla="*/ 756 w 2220"/>
              <a:gd name="T1" fmla="*/ 0 h 2878"/>
              <a:gd name="T2" fmla="*/ 568 w 2220"/>
              <a:gd name="T3" fmla="*/ 112 h 2878"/>
              <a:gd name="T4" fmla="*/ 464 w 2220"/>
              <a:gd name="T5" fmla="*/ 212 h 2878"/>
              <a:gd name="T6" fmla="*/ 300 w 2220"/>
              <a:gd name="T7" fmla="*/ 164 h 2878"/>
              <a:gd name="T8" fmla="*/ 180 w 2220"/>
              <a:gd name="T9" fmla="*/ 156 h 2878"/>
              <a:gd name="T10" fmla="*/ 16 w 2220"/>
              <a:gd name="T11" fmla="*/ 184 h 2878"/>
              <a:gd name="T12" fmla="*/ 68 w 2220"/>
              <a:gd name="T13" fmla="*/ 368 h 2878"/>
              <a:gd name="T14" fmla="*/ 224 w 2220"/>
              <a:gd name="T15" fmla="*/ 460 h 2878"/>
              <a:gd name="T16" fmla="*/ 272 w 2220"/>
              <a:gd name="T17" fmla="*/ 664 h 2878"/>
              <a:gd name="T18" fmla="*/ 248 w 2220"/>
              <a:gd name="T19" fmla="*/ 900 h 2878"/>
              <a:gd name="T20" fmla="*/ 180 w 2220"/>
              <a:gd name="T21" fmla="*/ 1072 h 2878"/>
              <a:gd name="T22" fmla="*/ 144 w 2220"/>
              <a:gd name="T23" fmla="*/ 1240 h 2878"/>
              <a:gd name="T24" fmla="*/ 236 w 2220"/>
              <a:gd name="T25" fmla="*/ 1476 h 2878"/>
              <a:gd name="T26" fmla="*/ 328 w 2220"/>
              <a:gd name="T27" fmla="*/ 1556 h 2878"/>
              <a:gd name="T28" fmla="*/ 436 w 2220"/>
              <a:gd name="T29" fmla="*/ 1772 h 2878"/>
              <a:gd name="T30" fmla="*/ 452 w 2220"/>
              <a:gd name="T31" fmla="*/ 1964 h 2878"/>
              <a:gd name="T32" fmla="*/ 384 w 2220"/>
              <a:gd name="T33" fmla="*/ 2196 h 2878"/>
              <a:gd name="T34" fmla="*/ 140 w 2220"/>
              <a:gd name="T35" fmla="*/ 2420 h 2878"/>
              <a:gd name="T36" fmla="*/ 64 w 2220"/>
              <a:gd name="T37" fmla="*/ 2572 h 2878"/>
              <a:gd name="T38" fmla="*/ 188 w 2220"/>
              <a:gd name="T39" fmla="*/ 2848 h 2878"/>
              <a:gd name="T40" fmla="*/ 360 w 2220"/>
              <a:gd name="T41" fmla="*/ 2556 h 2878"/>
              <a:gd name="T42" fmla="*/ 680 w 2220"/>
              <a:gd name="T43" fmla="*/ 2340 h 2878"/>
              <a:gd name="T44" fmla="*/ 744 w 2220"/>
              <a:gd name="T45" fmla="*/ 2076 h 2878"/>
              <a:gd name="T46" fmla="*/ 736 w 2220"/>
              <a:gd name="T47" fmla="*/ 1644 h 2878"/>
              <a:gd name="T48" fmla="*/ 756 w 2220"/>
              <a:gd name="T49" fmla="*/ 1412 h 2878"/>
              <a:gd name="T50" fmla="*/ 888 w 2220"/>
              <a:gd name="T51" fmla="*/ 1304 h 2878"/>
              <a:gd name="T52" fmla="*/ 1060 w 2220"/>
              <a:gd name="T53" fmla="*/ 1292 h 2878"/>
              <a:gd name="T54" fmla="*/ 1260 w 2220"/>
              <a:gd name="T55" fmla="*/ 1328 h 2878"/>
              <a:gd name="T56" fmla="*/ 1400 w 2220"/>
              <a:gd name="T57" fmla="*/ 1380 h 2878"/>
              <a:gd name="T58" fmla="*/ 1672 w 2220"/>
              <a:gd name="T59" fmla="*/ 1484 h 2878"/>
              <a:gd name="T60" fmla="*/ 1856 w 2220"/>
              <a:gd name="T61" fmla="*/ 1432 h 2878"/>
              <a:gd name="T62" fmla="*/ 1896 w 2220"/>
              <a:gd name="T63" fmla="*/ 1148 h 2878"/>
              <a:gd name="T64" fmla="*/ 2032 w 2220"/>
              <a:gd name="T65" fmla="*/ 832 h 2878"/>
              <a:gd name="T66" fmla="*/ 2220 w 2220"/>
              <a:gd name="T67" fmla="*/ 140 h 2878"/>
              <a:gd name="T68" fmla="*/ 1788 w 2220"/>
              <a:gd name="T69" fmla="*/ 108 h 2878"/>
              <a:gd name="T70" fmla="*/ 1724 w 2220"/>
              <a:gd name="T71" fmla="*/ 320 h 2878"/>
              <a:gd name="T72" fmla="*/ 1723 w 2220"/>
              <a:gd name="T73" fmla="*/ 351 h 2878"/>
              <a:gd name="T74" fmla="*/ 1620 w 2220"/>
              <a:gd name="T75" fmla="*/ 548 h 2878"/>
              <a:gd name="T76" fmla="*/ 1700 w 2220"/>
              <a:gd name="T77" fmla="*/ 780 h 2878"/>
              <a:gd name="T78" fmla="*/ 1632 w 2220"/>
              <a:gd name="T79" fmla="*/ 904 h 2878"/>
              <a:gd name="T80" fmla="*/ 1424 w 2220"/>
              <a:gd name="T81" fmla="*/ 952 h 2878"/>
              <a:gd name="T82" fmla="*/ 1216 w 2220"/>
              <a:gd name="T83" fmla="*/ 992 h 2878"/>
              <a:gd name="T84" fmla="*/ 992 w 2220"/>
              <a:gd name="T85" fmla="*/ 956 h 2878"/>
              <a:gd name="T86" fmla="*/ 876 w 2220"/>
              <a:gd name="T87" fmla="*/ 884 h 2878"/>
              <a:gd name="T88" fmla="*/ 928 w 2220"/>
              <a:gd name="T89" fmla="*/ 728 h 2878"/>
              <a:gd name="T90" fmla="*/ 1204 w 2220"/>
              <a:gd name="T91" fmla="*/ 740 h 2878"/>
              <a:gd name="T92" fmla="*/ 1468 w 2220"/>
              <a:gd name="T93" fmla="*/ 592 h 2878"/>
              <a:gd name="T94" fmla="*/ 1592 w 2220"/>
              <a:gd name="T95" fmla="*/ 520 h 2878"/>
              <a:gd name="T96" fmla="*/ 1612 w 2220"/>
              <a:gd name="T97" fmla="*/ 492 h 2878"/>
              <a:gd name="T98" fmla="*/ 1648 w 2220"/>
              <a:gd name="T99" fmla="*/ 376 h 2878"/>
              <a:gd name="T100" fmla="*/ 1584 w 2220"/>
              <a:gd name="T101" fmla="*/ 344 h 2878"/>
              <a:gd name="T102" fmla="*/ 1496 w 2220"/>
              <a:gd name="T103" fmla="*/ 424 h 2878"/>
              <a:gd name="T104" fmla="*/ 1392 w 2220"/>
              <a:gd name="T105" fmla="*/ 492 h 2878"/>
              <a:gd name="T106" fmla="*/ 1300 w 2220"/>
              <a:gd name="T107" fmla="*/ 540 h 2878"/>
              <a:gd name="T108" fmla="*/ 1148 w 2220"/>
              <a:gd name="T109" fmla="*/ 564 h 2878"/>
              <a:gd name="T110" fmla="*/ 1028 w 2220"/>
              <a:gd name="T111" fmla="*/ 500 h 2878"/>
              <a:gd name="T112" fmla="*/ 936 w 2220"/>
              <a:gd name="T113" fmla="*/ 388 h 2878"/>
              <a:gd name="T114" fmla="*/ 824 w 2220"/>
              <a:gd name="T115" fmla="*/ 344 h 2878"/>
              <a:gd name="T116" fmla="*/ 860 w 2220"/>
              <a:gd name="T117" fmla="*/ 212 h 2878"/>
              <a:gd name="T118" fmla="*/ 876 w 2220"/>
              <a:gd name="T119" fmla="*/ 96 h 2878"/>
              <a:gd name="T120" fmla="*/ 832 w 2220"/>
              <a:gd name="T121" fmla="*/ 20 h 2878"/>
              <a:gd name="T122" fmla="*/ 0 w 2220"/>
              <a:gd name="T123" fmla="*/ 0 h 2878"/>
              <a:gd name="T124" fmla="*/ 2220 w 2220"/>
              <a:gd name="T125" fmla="*/ 2878 h 2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T122" t="T123" r="T124" b="T125"/>
            <a:pathLst>
              <a:path w="2220" h="2878">
                <a:moveTo>
                  <a:pt x="832" y="20"/>
                </a:moveTo>
                <a:lnTo>
                  <a:pt x="784" y="20"/>
                </a:lnTo>
                <a:lnTo>
                  <a:pt x="756" y="0"/>
                </a:lnTo>
                <a:lnTo>
                  <a:pt x="676" y="20"/>
                </a:lnTo>
                <a:lnTo>
                  <a:pt x="624" y="44"/>
                </a:lnTo>
                <a:lnTo>
                  <a:pt x="568" y="112"/>
                </a:lnTo>
                <a:lnTo>
                  <a:pt x="536" y="164"/>
                </a:lnTo>
                <a:lnTo>
                  <a:pt x="508" y="208"/>
                </a:lnTo>
                <a:lnTo>
                  <a:pt x="464" y="212"/>
                </a:lnTo>
                <a:lnTo>
                  <a:pt x="392" y="164"/>
                </a:lnTo>
                <a:lnTo>
                  <a:pt x="352" y="140"/>
                </a:lnTo>
                <a:lnTo>
                  <a:pt x="300" y="164"/>
                </a:lnTo>
                <a:lnTo>
                  <a:pt x="280" y="184"/>
                </a:lnTo>
                <a:lnTo>
                  <a:pt x="216" y="184"/>
                </a:lnTo>
                <a:lnTo>
                  <a:pt x="180" y="156"/>
                </a:lnTo>
                <a:lnTo>
                  <a:pt x="108" y="152"/>
                </a:lnTo>
                <a:lnTo>
                  <a:pt x="48" y="184"/>
                </a:lnTo>
                <a:lnTo>
                  <a:pt x="16" y="184"/>
                </a:lnTo>
                <a:lnTo>
                  <a:pt x="0" y="264"/>
                </a:lnTo>
                <a:lnTo>
                  <a:pt x="4" y="312"/>
                </a:lnTo>
                <a:lnTo>
                  <a:pt x="68" y="368"/>
                </a:lnTo>
                <a:lnTo>
                  <a:pt x="124" y="408"/>
                </a:lnTo>
                <a:lnTo>
                  <a:pt x="196" y="432"/>
                </a:lnTo>
                <a:lnTo>
                  <a:pt x="224" y="460"/>
                </a:lnTo>
                <a:lnTo>
                  <a:pt x="256" y="588"/>
                </a:lnTo>
                <a:lnTo>
                  <a:pt x="272" y="636"/>
                </a:lnTo>
                <a:lnTo>
                  <a:pt x="272" y="664"/>
                </a:lnTo>
                <a:lnTo>
                  <a:pt x="276" y="724"/>
                </a:lnTo>
                <a:lnTo>
                  <a:pt x="256" y="812"/>
                </a:lnTo>
                <a:lnTo>
                  <a:pt x="248" y="900"/>
                </a:lnTo>
                <a:lnTo>
                  <a:pt x="216" y="964"/>
                </a:lnTo>
                <a:lnTo>
                  <a:pt x="216" y="1012"/>
                </a:lnTo>
                <a:lnTo>
                  <a:pt x="180" y="1072"/>
                </a:lnTo>
                <a:lnTo>
                  <a:pt x="180" y="1100"/>
                </a:lnTo>
                <a:lnTo>
                  <a:pt x="132" y="1160"/>
                </a:lnTo>
                <a:lnTo>
                  <a:pt x="144" y="1240"/>
                </a:lnTo>
                <a:lnTo>
                  <a:pt x="156" y="1296"/>
                </a:lnTo>
                <a:lnTo>
                  <a:pt x="184" y="1372"/>
                </a:lnTo>
                <a:lnTo>
                  <a:pt x="236" y="1476"/>
                </a:lnTo>
                <a:lnTo>
                  <a:pt x="268" y="1500"/>
                </a:lnTo>
                <a:lnTo>
                  <a:pt x="292" y="1500"/>
                </a:lnTo>
                <a:lnTo>
                  <a:pt x="328" y="1556"/>
                </a:lnTo>
                <a:lnTo>
                  <a:pt x="404" y="1640"/>
                </a:lnTo>
                <a:lnTo>
                  <a:pt x="412" y="1716"/>
                </a:lnTo>
                <a:lnTo>
                  <a:pt x="436" y="1772"/>
                </a:lnTo>
                <a:lnTo>
                  <a:pt x="452" y="1796"/>
                </a:lnTo>
                <a:lnTo>
                  <a:pt x="460" y="1824"/>
                </a:lnTo>
                <a:lnTo>
                  <a:pt x="452" y="1964"/>
                </a:lnTo>
                <a:lnTo>
                  <a:pt x="452" y="2152"/>
                </a:lnTo>
                <a:lnTo>
                  <a:pt x="424" y="2196"/>
                </a:lnTo>
                <a:lnTo>
                  <a:pt x="384" y="2196"/>
                </a:lnTo>
                <a:lnTo>
                  <a:pt x="264" y="2276"/>
                </a:lnTo>
                <a:lnTo>
                  <a:pt x="116" y="2392"/>
                </a:lnTo>
                <a:lnTo>
                  <a:pt x="140" y="2420"/>
                </a:lnTo>
                <a:lnTo>
                  <a:pt x="76" y="2420"/>
                </a:lnTo>
                <a:lnTo>
                  <a:pt x="16" y="2472"/>
                </a:lnTo>
                <a:lnTo>
                  <a:pt x="64" y="2572"/>
                </a:lnTo>
                <a:lnTo>
                  <a:pt x="100" y="2708"/>
                </a:lnTo>
                <a:lnTo>
                  <a:pt x="136" y="2828"/>
                </a:lnTo>
                <a:cubicBezTo>
                  <a:pt x="151" y="2851"/>
                  <a:pt x="171" y="2878"/>
                  <a:pt x="188" y="2848"/>
                </a:cubicBezTo>
                <a:cubicBezTo>
                  <a:pt x="213" y="2839"/>
                  <a:pt x="221" y="2698"/>
                  <a:pt x="240" y="2648"/>
                </a:cubicBezTo>
                <a:cubicBezTo>
                  <a:pt x="259" y="2598"/>
                  <a:pt x="280" y="2563"/>
                  <a:pt x="300" y="2548"/>
                </a:cubicBezTo>
                <a:lnTo>
                  <a:pt x="360" y="2556"/>
                </a:lnTo>
                <a:lnTo>
                  <a:pt x="408" y="2484"/>
                </a:lnTo>
                <a:lnTo>
                  <a:pt x="524" y="2420"/>
                </a:lnTo>
                <a:lnTo>
                  <a:pt x="680" y="2340"/>
                </a:lnTo>
                <a:lnTo>
                  <a:pt x="736" y="2224"/>
                </a:lnTo>
                <a:lnTo>
                  <a:pt x="752" y="2144"/>
                </a:lnTo>
                <a:lnTo>
                  <a:pt x="744" y="2076"/>
                </a:lnTo>
                <a:lnTo>
                  <a:pt x="748" y="1972"/>
                </a:lnTo>
                <a:lnTo>
                  <a:pt x="756" y="1720"/>
                </a:lnTo>
                <a:lnTo>
                  <a:pt x="736" y="1644"/>
                </a:lnTo>
                <a:lnTo>
                  <a:pt x="728" y="1584"/>
                </a:lnTo>
                <a:lnTo>
                  <a:pt x="728" y="1500"/>
                </a:lnTo>
                <a:lnTo>
                  <a:pt x="756" y="1412"/>
                </a:lnTo>
                <a:lnTo>
                  <a:pt x="808" y="1412"/>
                </a:lnTo>
                <a:lnTo>
                  <a:pt x="844" y="1332"/>
                </a:lnTo>
                <a:lnTo>
                  <a:pt x="888" y="1304"/>
                </a:lnTo>
                <a:lnTo>
                  <a:pt x="940" y="1320"/>
                </a:lnTo>
                <a:lnTo>
                  <a:pt x="980" y="1308"/>
                </a:lnTo>
                <a:lnTo>
                  <a:pt x="1060" y="1292"/>
                </a:lnTo>
                <a:lnTo>
                  <a:pt x="1164" y="1312"/>
                </a:lnTo>
                <a:lnTo>
                  <a:pt x="1240" y="1304"/>
                </a:lnTo>
                <a:lnTo>
                  <a:pt x="1260" y="1328"/>
                </a:lnTo>
                <a:lnTo>
                  <a:pt x="1312" y="1332"/>
                </a:lnTo>
                <a:lnTo>
                  <a:pt x="1364" y="1360"/>
                </a:lnTo>
                <a:lnTo>
                  <a:pt x="1400" y="1380"/>
                </a:lnTo>
                <a:lnTo>
                  <a:pt x="1488" y="1384"/>
                </a:lnTo>
                <a:lnTo>
                  <a:pt x="1548" y="1460"/>
                </a:lnTo>
                <a:lnTo>
                  <a:pt x="1672" y="1484"/>
                </a:lnTo>
                <a:lnTo>
                  <a:pt x="1744" y="1500"/>
                </a:lnTo>
                <a:lnTo>
                  <a:pt x="1808" y="1488"/>
                </a:lnTo>
                <a:lnTo>
                  <a:pt x="1856" y="1432"/>
                </a:lnTo>
                <a:lnTo>
                  <a:pt x="1908" y="1304"/>
                </a:lnTo>
                <a:lnTo>
                  <a:pt x="1912" y="1228"/>
                </a:lnTo>
                <a:lnTo>
                  <a:pt x="1896" y="1148"/>
                </a:lnTo>
                <a:lnTo>
                  <a:pt x="1932" y="1028"/>
                </a:lnTo>
                <a:lnTo>
                  <a:pt x="1996" y="936"/>
                </a:lnTo>
                <a:lnTo>
                  <a:pt x="2032" y="832"/>
                </a:lnTo>
                <a:lnTo>
                  <a:pt x="2168" y="856"/>
                </a:lnTo>
                <a:lnTo>
                  <a:pt x="2196" y="860"/>
                </a:lnTo>
                <a:lnTo>
                  <a:pt x="2220" y="140"/>
                </a:lnTo>
                <a:lnTo>
                  <a:pt x="2144" y="132"/>
                </a:lnTo>
                <a:lnTo>
                  <a:pt x="1988" y="136"/>
                </a:lnTo>
                <a:lnTo>
                  <a:pt x="1788" y="108"/>
                </a:lnTo>
                <a:lnTo>
                  <a:pt x="1724" y="120"/>
                </a:lnTo>
                <a:lnTo>
                  <a:pt x="1712" y="188"/>
                </a:lnTo>
                <a:lnTo>
                  <a:pt x="1724" y="320"/>
                </a:lnTo>
                <a:lnTo>
                  <a:pt x="1652" y="340"/>
                </a:lnTo>
                <a:lnTo>
                  <a:pt x="1674" y="356"/>
                </a:lnTo>
                <a:lnTo>
                  <a:pt x="1723" y="351"/>
                </a:lnTo>
                <a:lnTo>
                  <a:pt x="1724" y="536"/>
                </a:lnTo>
                <a:lnTo>
                  <a:pt x="1660" y="536"/>
                </a:lnTo>
                <a:lnTo>
                  <a:pt x="1620" y="548"/>
                </a:lnTo>
                <a:lnTo>
                  <a:pt x="1712" y="584"/>
                </a:lnTo>
                <a:lnTo>
                  <a:pt x="1720" y="612"/>
                </a:lnTo>
                <a:lnTo>
                  <a:pt x="1700" y="780"/>
                </a:lnTo>
                <a:lnTo>
                  <a:pt x="1668" y="820"/>
                </a:lnTo>
                <a:lnTo>
                  <a:pt x="1664" y="868"/>
                </a:lnTo>
                <a:lnTo>
                  <a:pt x="1632" y="904"/>
                </a:lnTo>
                <a:lnTo>
                  <a:pt x="1564" y="900"/>
                </a:lnTo>
                <a:lnTo>
                  <a:pt x="1496" y="924"/>
                </a:lnTo>
                <a:lnTo>
                  <a:pt x="1424" y="952"/>
                </a:lnTo>
                <a:lnTo>
                  <a:pt x="1384" y="980"/>
                </a:lnTo>
                <a:lnTo>
                  <a:pt x="1368" y="1008"/>
                </a:lnTo>
                <a:lnTo>
                  <a:pt x="1216" y="992"/>
                </a:lnTo>
                <a:lnTo>
                  <a:pt x="1168" y="956"/>
                </a:lnTo>
                <a:lnTo>
                  <a:pt x="1088" y="956"/>
                </a:lnTo>
                <a:lnTo>
                  <a:pt x="992" y="956"/>
                </a:lnTo>
                <a:lnTo>
                  <a:pt x="924" y="940"/>
                </a:lnTo>
                <a:lnTo>
                  <a:pt x="892" y="924"/>
                </a:lnTo>
                <a:lnTo>
                  <a:pt x="876" y="884"/>
                </a:lnTo>
                <a:lnTo>
                  <a:pt x="888" y="832"/>
                </a:lnTo>
                <a:lnTo>
                  <a:pt x="912" y="784"/>
                </a:lnTo>
                <a:lnTo>
                  <a:pt x="928" y="728"/>
                </a:lnTo>
                <a:lnTo>
                  <a:pt x="976" y="712"/>
                </a:lnTo>
                <a:lnTo>
                  <a:pt x="1060" y="732"/>
                </a:lnTo>
                <a:lnTo>
                  <a:pt x="1204" y="740"/>
                </a:lnTo>
                <a:lnTo>
                  <a:pt x="1288" y="712"/>
                </a:lnTo>
                <a:lnTo>
                  <a:pt x="1388" y="660"/>
                </a:lnTo>
                <a:lnTo>
                  <a:pt x="1468" y="592"/>
                </a:lnTo>
                <a:lnTo>
                  <a:pt x="1520" y="536"/>
                </a:lnTo>
                <a:lnTo>
                  <a:pt x="1544" y="508"/>
                </a:lnTo>
                <a:lnTo>
                  <a:pt x="1592" y="520"/>
                </a:lnTo>
                <a:lnTo>
                  <a:pt x="1624" y="548"/>
                </a:lnTo>
                <a:lnTo>
                  <a:pt x="1647" y="536"/>
                </a:lnTo>
                <a:lnTo>
                  <a:pt x="1612" y="492"/>
                </a:lnTo>
                <a:lnTo>
                  <a:pt x="1632" y="456"/>
                </a:lnTo>
                <a:lnTo>
                  <a:pt x="1632" y="420"/>
                </a:lnTo>
                <a:lnTo>
                  <a:pt x="1648" y="376"/>
                </a:lnTo>
                <a:lnTo>
                  <a:pt x="1672" y="356"/>
                </a:lnTo>
                <a:lnTo>
                  <a:pt x="1656" y="341"/>
                </a:lnTo>
                <a:lnTo>
                  <a:pt x="1584" y="344"/>
                </a:lnTo>
                <a:lnTo>
                  <a:pt x="1536" y="356"/>
                </a:lnTo>
                <a:lnTo>
                  <a:pt x="1540" y="392"/>
                </a:lnTo>
                <a:lnTo>
                  <a:pt x="1496" y="424"/>
                </a:lnTo>
                <a:lnTo>
                  <a:pt x="1444" y="464"/>
                </a:lnTo>
                <a:lnTo>
                  <a:pt x="1444" y="492"/>
                </a:lnTo>
                <a:lnTo>
                  <a:pt x="1392" y="492"/>
                </a:lnTo>
                <a:lnTo>
                  <a:pt x="1384" y="520"/>
                </a:lnTo>
                <a:lnTo>
                  <a:pt x="1340" y="520"/>
                </a:lnTo>
                <a:lnTo>
                  <a:pt x="1300" y="540"/>
                </a:lnTo>
                <a:lnTo>
                  <a:pt x="1236" y="572"/>
                </a:lnTo>
                <a:lnTo>
                  <a:pt x="1208" y="584"/>
                </a:lnTo>
                <a:lnTo>
                  <a:pt x="1148" y="564"/>
                </a:lnTo>
                <a:lnTo>
                  <a:pt x="1080" y="556"/>
                </a:lnTo>
                <a:lnTo>
                  <a:pt x="1048" y="528"/>
                </a:lnTo>
                <a:lnTo>
                  <a:pt x="1028" y="500"/>
                </a:lnTo>
                <a:lnTo>
                  <a:pt x="1012" y="480"/>
                </a:lnTo>
                <a:lnTo>
                  <a:pt x="976" y="432"/>
                </a:lnTo>
                <a:lnTo>
                  <a:pt x="936" y="388"/>
                </a:lnTo>
                <a:lnTo>
                  <a:pt x="904" y="368"/>
                </a:lnTo>
                <a:lnTo>
                  <a:pt x="844" y="372"/>
                </a:lnTo>
                <a:lnTo>
                  <a:pt x="824" y="344"/>
                </a:lnTo>
                <a:lnTo>
                  <a:pt x="820" y="316"/>
                </a:lnTo>
                <a:lnTo>
                  <a:pt x="844" y="264"/>
                </a:lnTo>
                <a:lnTo>
                  <a:pt x="860" y="212"/>
                </a:lnTo>
                <a:lnTo>
                  <a:pt x="868" y="152"/>
                </a:lnTo>
                <a:lnTo>
                  <a:pt x="880" y="120"/>
                </a:lnTo>
                <a:lnTo>
                  <a:pt x="876" y="96"/>
                </a:lnTo>
                <a:lnTo>
                  <a:pt x="856" y="72"/>
                </a:lnTo>
                <a:lnTo>
                  <a:pt x="852" y="48"/>
                </a:lnTo>
                <a:lnTo>
                  <a:pt x="832" y="20"/>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699" name="Line 201"/>
          <p:cNvSpPr>
            <a:spLocks noChangeShapeType="1"/>
          </p:cNvSpPr>
          <p:nvPr/>
        </p:nvSpPr>
        <p:spPr bwMode="auto">
          <a:xfrm flipV="1">
            <a:off x="2139950" y="2073275"/>
            <a:ext cx="4784725" cy="3025775"/>
          </a:xfrm>
          <a:prstGeom prst="line">
            <a:avLst/>
          </a:prstGeom>
          <a:noFill/>
          <a:ln w="38100" cap="flat"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29700" name="Group 4"/>
          <p:cNvGrpSpPr>
            <a:grpSpLocks/>
          </p:cNvGrpSpPr>
          <p:nvPr/>
        </p:nvGrpSpPr>
        <p:grpSpPr bwMode="auto">
          <a:xfrm>
            <a:off x="2112963" y="4975225"/>
            <a:ext cx="203200" cy="190500"/>
            <a:chOff x="0" y="0"/>
            <a:chExt cx="183" cy="172"/>
          </a:xfrm>
        </p:grpSpPr>
        <p:pic>
          <p:nvPicPr>
            <p:cNvPr id="29701" name="Picture 203" descr="circuler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 y="0"/>
              <a:ext cx="174" cy="1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9702" name="Oval 204"/>
            <p:cNvSpPr>
              <a:spLocks noChangeArrowheads="1"/>
            </p:cNvSpPr>
            <p:nvPr/>
          </p:nvSpPr>
          <p:spPr bwMode="auto">
            <a:xfrm>
              <a:off x="9" y="0"/>
              <a:ext cx="173" cy="172"/>
            </a:xfrm>
            <a:prstGeom prst="ellipse">
              <a:avLst/>
            </a:prstGeom>
            <a:gradFill rotWithShape="1">
              <a:gsLst>
                <a:gs pos="0">
                  <a:srgbClr val="000000"/>
                </a:gs>
                <a:gs pos="50000">
                  <a:srgbClr val="000000">
                    <a:alpha val="50000"/>
                  </a:srgbClr>
                </a:gs>
                <a:gs pos="100000">
                  <a:srgbClr val="000000"/>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grpSp>
          <p:nvGrpSpPr>
            <p:cNvPr id="29703" name="Group 7"/>
            <p:cNvGrpSpPr>
              <a:grpSpLocks/>
            </p:cNvGrpSpPr>
            <p:nvPr/>
          </p:nvGrpSpPr>
          <p:grpSpPr bwMode="auto">
            <a:xfrm rot="-1297425" flipH="1" flipV="1">
              <a:off x="25" y="129"/>
              <a:ext cx="150" cy="36"/>
              <a:chOff x="0" y="0"/>
              <a:chExt cx="894" cy="236"/>
            </a:xfrm>
          </p:grpSpPr>
          <p:grpSp>
            <p:nvGrpSpPr>
              <p:cNvPr id="29704" name="Group 8"/>
              <p:cNvGrpSpPr>
                <a:grpSpLocks/>
              </p:cNvGrpSpPr>
              <p:nvPr/>
            </p:nvGrpSpPr>
            <p:grpSpPr bwMode="auto">
              <a:xfrm>
                <a:off x="0" y="0"/>
                <a:ext cx="742" cy="186"/>
                <a:chOff x="0" y="0"/>
                <a:chExt cx="1118" cy="279"/>
              </a:xfrm>
            </p:grpSpPr>
            <p:sp>
              <p:nvSpPr>
                <p:cNvPr id="29705" name="AutoShape 207"/>
                <p:cNvSpPr>
                  <a:spLocks noChangeArrowheads="1"/>
                </p:cNvSpPr>
                <p:nvPr/>
              </p:nvSpPr>
              <p:spPr bwMode="auto">
                <a:xfrm rot="5263130">
                  <a:off x="285" y="-29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29706" name="AutoShape 208"/>
                <p:cNvSpPr>
                  <a:spLocks noChangeArrowheads="1"/>
                </p:cNvSpPr>
                <p:nvPr/>
              </p:nvSpPr>
              <p:spPr bwMode="auto">
                <a:xfrm rot="6078281">
                  <a:off x="421" y="-29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29707" name="AutoShape 209"/>
                <p:cNvSpPr>
                  <a:spLocks noChangeArrowheads="1"/>
                </p:cNvSpPr>
                <p:nvPr/>
              </p:nvSpPr>
              <p:spPr bwMode="auto">
                <a:xfrm rot="6373927">
                  <a:off x="497" y="-272"/>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29708" name="AutoShape 210"/>
                <p:cNvSpPr>
                  <a:spLocks noChangeArrowheads="1"/>
                </p:cNvSpPr>
                <p:nvPr/>
              </p:nvSpPr>
              <p:spPr bwMode="auto">
                <a:xfrm rot="6906312">
                  <a:off x="587" y="-242"/>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grpSp>
          <p:grpSp>
            <p:nvGrpSpPr>
              <p:cNvPr id="29709" name="Group 13"/>
              <p:cNvGrpSpPr>
                <a:grpSpLocks/>
              </p:cNvGrpSpPr>
              <p:nvPr/>
            </p:nvGrpSpPr>
            <p:grpSpPr bwMode="auto">
              <a:xfrm rot="1353540">
                <a:off x="152" y="50"/>
                <a:ext cx="742" cy="186"/>
                <a:chOff x="0" y="0"/>
                <a:chExt cx="1118" cy="279"/>
              </a:xfrm>
            </p:grpSpPr>
            <p:sp>
              <p:nvSpPr>
                <p:cNvPr id="29710" name="AutoShape 212"/>
                <p:cNvSpPr>
                  <a:spLocks noChangeArrowheads="1"/>
                </p:cNvSpPr>
                <p:nvPr/>
              </p:nvSpPr>
              <p:spPr bwMode="auto">
                <a:xfrm rot="5263130">
                  <a:off x="285" y="-29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29711" name="AutoShape 213"/>
                <p:cNvSpPr>
                  <a:spLocks noChangeArrowheads="1"/>
                </p:cNvSpPr>
                <p:nvPr/>
              </p:nvSpPr>
              <p:spPr bwMode="auto">
                <a:xfrm rot="6078281">
                  <a:off x="421" y="-29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29712" name="AutoShape 214"/>
                <p:cNvSpPr>
                  <a:spLocks noChangeArrowheads="1"/>
                </p:cNvSpPr>
                <p:nvPr/>
              </p:nvSpPr>
              <p:spPr bwMode="auto">
                <a:xfrm rot="6373927">
                  <a:off x="497" y="-272"/>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29713" name="AutoShape 215"/>
                <p:cNvSpPr>
                  <a:spLocks noChangeArrowheads="1"/>
                </p:cNvSpPr>
                <p:nvPr/>
              </p:nvSpPr>
              <p:spPr bwMode="auto">
                <a:xfrm rot="6906312">
                  <a:off x="587" y="-242"/>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grpSp>
        </p:grpSp>
        <p:pic>
          <p:nvPicPr>
            <p:cNvPr id="29714" name="Picture 216" descr="light_shadow1"/>
            <p:cNvPicPr>
              <a:picLocks noChangeAspect="1" noChangeArrowheads="1"/>
            </p:cNvPicPr>
            <p:nvPr/>
          </p:nvPicPr>
          <p:blipFill>
            <a:blip r:embed="rId3">
              <a:extLst>
                <a:ext uri="{28A0092B-C50C-407E-A947-70E740481C1C}">
                  <a14:useLocalDpi xmlns:a14="http://schemas.microsoft.com/office/drawing/2010/main" val="0"/>
                </a:ext>
              </a:extLst>
            </a:blip>
            <a:srcRect t="23740"/>
            <a:stretch>
              <a:fillRect/>
            </a:stretch>
          </p:blipFill>
          <p:spPr bwMode="auto">
            <a:xfrm rot="19030155">
              <a:off x="0" y="15"/>
              <a:ext cx="129" cy="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grpSp>
        <p:nvGrpSpPr>
          <p:cNvPr id="29715" name="Group 19"/>
          <p:cNvGrpSpPr>
            <a:grpSpLocks/>
          </p:cNvGrpSpPr>
          <p:nvPr/>
        </p:nvGrpSpPr>
        <p:grpSpPr bwMode="auto">
          <a:xfrm>
            <a:off x="3795713" y="3879850"/>
            <a:ext cx="203200" cy="190500"/>
            <a:chOff x="0" y="0"/>
            <a:chExt cx="183" cy="172"/>
          </a:xfrm>
        </p:grpSpPr>
        <p:pic>
          <p:nvPicPr>
            <p:cNvPr id="29716" name="Picture 218" descr="circuler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 y="0"/>
              <a:ext cx="174" cy="1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9717" name="Oval 219"/>
            <p:cNvSpPr>
              <a:spLocks noChangeArrowheads="1"/>
            </p:cNvSpPr>
            <p:nvPr/>
          </p:nvSpPr>
          <p:spPr bwMode="auto">
            <a:xfrm>
              <a:off x="9" y="0"/>
              <a:ext cx="173" cy="172"/>
            </a:xfrm>
            <a:prstGeom prst="ellipse">
              <a:avLst/>
            </a:prstGeom>
            <a:gradFill rotWithShape="1">
              <a:gsLst>
                <a:gs pos="0">
                  <a:srgbClr val="000000"/>
                </a:gs>
                <a:gs pos="50000">
                  <a:srgbClr val="000000">
                    <a:alpha val="50000"/>
                  </a:srgbClr>
                </a:gs>
                <a:gs pos="100000">
                  <a:srgbClr val="000000"/>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grpSp>
          <p:nvGrpSpPr>
            <p:cNvPr id="29718" name="Group 22"/>
            <p:cNvGrpSpPr>
              <a:grpSpLocks/>
            </p:cNvGrpSpPr>
            <p:nvPr/>
          </p:nvGrpSpPr>
          <p:grpSpPr bwMode="auto">
            <a:xfrm rot="-1297425" flipH="1" flipV="1">
              <a:off x="25" y="129"/>
              <a:ext cx="150" cy="36"/>
              <a:chOff x="0" y="0"/>
              <a:chExt cx="894" cy="236"/>
            </a:xfrm>
          </p:grpSpPr>
          <p:grpSp>
            <p:nvGrpSpPr>
              <p:cNvPr id="29719" name="Group 23"/>
              <p:cNvGrpSpPr>
                <a:grpSpLocks/>
              </p:cNvGrpSpPr>
              <p:nvPr/>
            </p:nvGrpSpPr>
            <p:grpSpPr bwMode="auto">
              <a:xfrm>
                <a:off x="0" y="0"/>
                <a:ext cx="742" cy="186"/>
                <a:chOff x="0" y="0"/>
                <a:chExt cx="1118" cy="279"/>
              </a:xfrm>
            </p:grpSpPr>
            <p:sp>
              <p:nvSpPr>
                <p:cNvPr id="29720" name="AutoShape 222"/>
                <p:cNvSpPr>
                  <a:spLocks noChangeArrowheads="1"/>
                </p:cNvSpPr>
                <p:nvPr/>
              </p:nvSpPr>
              <p:spPr bwMode="auto">
                <a:xfrm rot="5263130">
                  <a:off x="285" y="-29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29721" name="AutoShape 223"/>
                <p:cNvSpPr>
                  <a:spLocks noChangeArrowheads="1"/>
                </p:cNvSpPr>
                <p:nvPr/>
              </p:nvSpPr>
              <p:spPr bwMode="auto">
                <a:xfrm rot="6078281">
                  <a:off x="421" y="-29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29722" name="AutoShape 224"/>
                <p:cNvSpPr>
                  <a:spLocks noChangeArrowheads="1"/>
                </p:cNvSpPr>
                <p:nvPr/>
              </p:nvSpPr>
              <p:spPr bwMode="auto">
                <a:xfrm rot="6373927">
                  <a:off x="497" y="-272"/>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29723" name="AutoShape 225"/>
                <p:cNvSpPr>
                  <a:spLocks noChangeArrowheads="1"/>
                </p:cNvSpPr>
                <p:nvPr/>
              </p:nvSpPr>
              <p:spPr bwMode="auto">
                <a:xfrm rot="6906312">
                  <a:off x="587" y="-242"/>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grpSp>
          <p:grpSp>
            <p:nvGrpSpPr>
              <p:cNvPr id="29724" name="Group 28"/>
              <p:cNvGrpSpPr>
                <a:grpSpLocks/>
              </p:cNvGrpSpPr>
              <p:nvPr/>
            </p:nvGrpSpPr>
            <p:grpSpPr bwMode="auto">
              <a:xfrm rot="1353540">
                <a:off x="152" y="50"/>
                <a:ext cx="742" cy="186"/>
                <a:chOff x="0" y="0"/>
                <a:chExt cx="1118" cy="279"/>
              </a:xfrm>
            </p:grpSpPr>
            <p:sp>
              <p:nvSpPr>
                <p:cNvPr id="29725" name="AutoShape 227"/>
                <p:cNvSpPr>
                  <a:spLocks noChangeArrowheads="1"/>
                </p:cNvSpPr>
                <p:nvPr/>
              </p:nvSpPr>
              <p:spPr bwMode="auto">
                <a:xfrm rot="5263130">
                  <a:off x="285" y="-29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29726" name="AutoShape 228"/>
                <p:cNvSpPr>
                  <a:spLocks noChangeArrowheads="1"/>
                </p:cNvSpPr>
                <p:nvPr/>
              </p:nvSpPr>
              <p:spPr bwMode="auto">
                <a:xfrm rot="6078281">
                  <a:off x="421" y="-29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29727" name="AutoShape 229"/>
                <p:cNvSpPr>
                  <a:spLocks noChangeArrowheads="1"/>
                </p:cNvSpPr>
                <p:nvPr/>
              </p:nvSpPr>
              <p:spPr bwMode="auto">
                <a:xfrm rot="6373927">
                  <a:off x="497" y="-272"/>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29728" name="AutoShape 230"/>
                <p:cNvSpPr>
                  <a:spLocks noChangeArrowheads="1"/>
                </p:cNvSpPr>
                <p:nvPr/>
              </p:nvSpPr>
              <p:spPr bwMode="auto">
                <a:xfrm rot="6906312">
                  <a:off x="587" y="-242"/>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grpSp>
        </p:grpSp>
        <p:pic>
          <p:nvPicPr>
            <p:cNvPr id="29729" name="Picture 231" descr="light_shadow1"/>
            <p:cNvPicPr>
              <a:picLocks noChangeAspect="1" noChangeArrowheads="1"/>
            </p:cNvPicPr>
            <p:nvPr/>
          </p:nvPicPr>
          <p:blipFill>
            <a:blip r:embed="rId3">
              <a:extLst>
                <a:ext uri="{28A0092B-C50C-407E-A947-70E740481C1C}">
                  <a14:useLocalDpi xmlns:a14="http://schemas.microsoft.com/office/drawing/2010/main" val="0"/>
                </a:ext>
              </a:extLst>
            </a:blip>
            <a:srcRect t="23740"/>
            <a:stretch>
              <a:fillRect/>
            </a:stretch>
          </p:blipFill>
          <p:spPr bwMode="auto">
            <a:xfrm rot="19030155">
              <a:off x="0" y="15"/>
              <a:ext cx="129" cy="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grpSp>
        <p:nvGrpSpPr>
          <p:cNvPr id="29730" name="Group 34"/>
          <p:cNvGrpSpPr>
            <a:grpSpLocks/>
          </p:cNvGrpSpPr>
          <p:nvPr/>
        </p:nvGrpSpPr>
        <p:grpSpPr bwMode="auto">
          <a:xfrm>
            <a:off x="5403850" y="2882900"/>
            <a:ext cx="203200" cy="190500"/>
            <a:chOff x="0" y="0"/>
            <a:chExt cx="183" cy="172"/>
          </a:xfrm>
        </p:grpSpPr>
        <p:pic>
          <p:nvPicPr>
            <p:cNvPr id="29731" name="Picture 233" descr="circuler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 y="0"/>
              <a:ext cx="174" cy="1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9732" name="Oval 234"/>
            <p:cNvSpPr>
              <a:spLocks noChangeArrowheads="1"/>
            </p:cNvSpPr>
            <p:nvPr/>
          </p:nvSpPr>
          <p:spPr bwMode="auto">
            <a:xfrm>
              <a:off x="9" y="0"/>
              <a:ext cx="173" cy="172"/>
            </a:xfrm>
            <a:prstGeom prst="ellipse">
              <a:avLst/>
            </a:prstGeom>
            <a:gradFill rotWithShape="1">
              <a:gsLst>
                <a:gs pos="0">
                  <a:srgbClr val="000000"/>
                </a:gs>
                <a:gs pos="50000">
                  <a:srgbClr val="000000">
                    <a:alpha val="50000"/>
                  </a:srgbClr>
                </a:gs>
                <a:gs pos="100000">
                  <a:srgbClr val="000000"/>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grpSp>
          <p:nvGrpSpPr>
            <p:cNvPr id="29733" name="Group 37"/>
            <p:cNvGrpSpPr>
              <a:grpSpLocks/>
            </p:cNvGrpSpPr>
            <p:nvPr/>
          </p:nvGrpSpPr>
          <p:grpSpPr bwMode="auto">
            <a:xfrm rot="-1297425" flipH="1" flipV="1">
              <a:off x="25" y="129"/>
              <a:ext cx="150" cy="36"/>
              <a:chOff x="0" y="0"/>
              <a:chExt cx="894" cy="236"/>
            </a:xfrm>
          </p:grpSpPr>
          <p:grpSp>
            <p:nvGrpSpPr>
              <p:cNvPr id="29734" name="Group 38"/>
              <p:cNvGrpSpPr>
                <a:grpSpLocks/>
              </p:cNvGrpSpPr>
              <p:nvPr/>
            </p:nvGrpSpPr>
            <p:grpSpPr bwMode="auto">
              <a:xfrm>
                <a:off x="0" y="0"/>
                <a:ext cx="742" cy="186"/>
                <a:chOff x="0" y="0"/>
                <a:chExt cx="1118" cy="279"/>
              </a:xfrm>
            </p:grpSpPr>
            <p:sp>
              <p:nvSpPr>
                <p:cNvPr id="29735" name="AutoShape 237"/>
                <p:cNvSpPr>
                  <a:spLocks noChangeArrowheads="1"/>
                </p:cNvSpPr>
                <p:nvPr/>
              </p:nvSpPr>
              <p:spPr bwMode="auto">
                <a:xfrm rot="5263130">
                  <a:off x="285" y="-29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29736" name="AutoShape 238"/>
                <p:cNvSpPr>
                  <a:spLocks noChangeArrowheads="1"/>
                </p:cNvSpPr>
                <p:nvPr/>
              </p:nvSpPr>
              <p:spPr bwMode="auto">
                <a:xfrm rot="6078281">
                  <a:off x="421" y="-29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29737" name="AutoShape 239"/>
                <p:cNvSpPr>
                  <a:spLocks noChangeArrowheads="1"/>
                </p:cNvSpPr>
                <p:nvPr/>
              </p:nvSpPr>
              <p:spPr bwMode="auto">
                <a:xfrm rot="6373927">
                  <a:off x="497" y="-272"/>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29738" name="AutoShape 240"/>
                <p:cNvSpPr>
                  <a:spLocks noChangeArrowheads="1"/>
                </p:cNvSpPr>
                <p:nvPr/>
              </p:nvSpPr>
              <p:spPr bwMode="auto">
                <a:xfrm rot="6906312">
                  <a:off x="587" y="-242"/>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grpSp>
          <p:grpSp>
            <p:nvGrpSpPr>
              <p:cNvPr id="29739" name="Group 43"/>
              <p:cNvGrpSpPr>
                <a:grpSpLocks/>
              </p:cNvGrpSpPr>
              <p:nvPr/>
            </p:nvGrpSpPr>
            <p:grpSpPr bwMode="auto">
              <a:xfrm rot="1353540">
                <a:off x="152" y="50"/>
                <a:ext cx="742" cy="186"/>
                <a:chOff x="0" y="0"/>
                <a:chExt cx="1118" cy="279"/>
              </a:xfrm>
            </p:grpSpPr>
            <p:sp>
              <p:nvSpPr>
                <p:cNvPr id="29740" name="AutoShape 242"/>
                <p:cNvSpPr>
                  <a:spLocks noChangeArrowheads="1"/>
                </p:cNvSpPr>
                <p:nvPr/>
              </p:nvSpPr>
              <p:spPr bwMode="auto">
                <a:xfrm rot="5263130">
                  <a:off x="285" y="-29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29741" name="AutoShape 243"/>
                <p:cNvSpPr>
                  <a:spLocks noChangeArrowheads="1"/>
                </p:cNvSpPr>
                <p:nvPr/>
              </p:nvSpPr>
              <p:spPr bwMode="auto">
                <a:xfrm rot="6078281">
                  <a:off x="421" y="-29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29742" name="AutoShape 244"/>
                <p:cNvSpPr>
                  <a:spLocks noChangeArrowheads="1"/>
                </p:cNvSpPr>
                <p:nvPr/>
              </p:nvSpPr>
              <p:spPr bwMode="auto">
                <a:xfrm rot="6373927">
                  <a:off x="497" y="-272"/>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29743" name="AutoShape 245"/>
                <p:cNvSpPr>
                  <a:spLocks noChangeArrowheads="1"/>
                </p:cNvSpPr>
                <p:nvPr/>
              </p:nvSpPr>
              <p:spPr bwMode="auto">
                <a:xfrm rot="6906312">
                  <a:off x="587" y="-242"/>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grpSp>
        </p:grpSp>
        <p:pic>
          <p:nvPicPr>
            <p:cNvPr id="29744" name="Picture 246" descr="light_shadow1"/>
            <p:cNvPicPr>
              <a:picLocks noChangeAspect="1" noChangeArrowheads="1"/>
            </p:cNvPicPr>
            <p:nvPr/>
          </p:nvPicPr>
          <p:blipFill>
            <a:blip r:embed="rId3">
              <a:extLst>
                <a:ext uri="{28A0092B-C50C-407E-A947-70E740481C1C}">
                  <a14:useLocalDpi xmlns:a14="http://schemas.microsoft.com/office/drawing/2010/main" val="0"/>
                </a:ext>
              </a:extLst>
            </a:blip>
            <a:srcRect t="23740"/>
            <a:stretch>
              <a:fillRect/>
            </a:stretch>
          </p:blipFill>
          <p:spPr bwMode="auto">
            <a:xfrm rot="19030155">
              <a:off x="0" y="15"/>
              <a:ext cx="129" cy="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grpSp>
        <p:nvGrpSpPr>
          <p:cNvPr id="29745" name="Group 49"/>
          <p:cNvGrpSpPr>
            <a:grpSpLocks/>
          </p:cNvGrpSpPr>
          <p:nvPr/>
        </p:nvGrpSpPr>
        <p:grpSpPr bwMode="auto">
          <a:xfrm>
            <a:off x="6759575" y="1997075"/>
            <a:ext cx="203200" cy="190500"/>
            <a:chOff x="0" y="0"/>
            <a:chExt cx="183" cy="172"/>
          </a:xfrm>
        </p:grpSpPr>
        <p:pic>
          <p:nvPicPr>
            <p:cNvPr id="29746" name="Picture 248" descr="circuler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 y="0"/>
              <a:ext cx="174" cy="1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29747" name="Group 51"/>
            <p:cNvGrpSpPr>
              <a:grpSpLocks/>
            </p:cNvGrpSpPr>
            <p:nvPr/>
          </p:nvGrpSpPr>
          <p:grpSpPr bwMode="auto">
            <a:xfrm>
              <a:off x="1" y="-8"/>
              <a:ext cx="187" cy="187"/>
              <a:chOff x="0" y="0"/>
              <a:chExt cx="207264" cy="207264"/>
            </a:xfrm>
          </p:grpSpPr>
          <p:pic>
            <p:nvPicPr>
              <p:cNvPr id="29748" name="Oval 24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207264" cy="207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9749" name="Text Box 53"/>
              <p:cNvSpPr txBox="1">
                <a:spLocks noChangeArrowheads="1"/>
              </p:cNvSpPr>
              <p:nvPr/>
            </p:nvSpPr>
            <p:spPr bwMode="auto">
              <a:xfrm>
                <a:off x="37236" y="36344"/>
                <a:ext cx="135832" cy="1347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grpSp>
        <p:grpSp>
          <p:nvGrpSpPr>
            <p:cNvPr id="29750" name="Group 54"/>
            <p:cNvGrpSpPr>
              <a:grpSpLocks/>
            </p:cNvGrpSpPr>
            <p:nvPr/>
          </p:nvGrpSpPr>
          <p:grpSpPr bwMode="auto">
            <a:xfrm rot="-1297425" flipH="1" flipV="1">
              <a:off x="25" y="129"/>
              <a:ext cx="150" cy="36"/>
              <a:chOff x="0" y="0"/>
              <a:chExt cx="894" cy="236"/>
            </a:xfrm>
          </p:grpSpPr>
          <p:grpSp>
            <p:nvGrpSpPr>
              <p:cNvPr id="29751" name="Group 55"/>
              <p:cNvGrpSpPr>
                <a:grpSpLocks/>
              </p:cNvGrpSpPr>
              <p:nvPr/>
            </p:nvGrpSpPr>
            <p:grpSpPr bwMode="auto">
              <a:xfrm>
                <a:off x="0" y="0"/>
                <a:ext cx="742" cy="186"/>
                <a:chOff x="0" y="0"/>
                <a:chExt cx="1118" cy="279"/>
              </a:xfrm>
            </p:grpSpPr>
            <p:sp>
              <p:nvSpPr>
                <p:cNvPr id="29752" name="AutoShape 252"/>
                <p:cNvSpPr>
                  <a:spLocks noChangeArrowheads="1"/>
                </p:cNvSpPr>
                <p:nvPr/>
              </p:nvSpPr>
              <p:spPr bwMode="auto">
                <a:xfrm rot="5263130">
                  <a:off x="285" y="-29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29753" name="AutoShape 253"/>
                <p:cNvSpPr>
                  <a:spLocks noChangeArrowheads="1"/>
                </p:cNvSpPr>
                <p:nvPr/>
              </p:nvSpPr>
              <p:spPr bwMode="auto">
                <a:xfrm rot="6078281">
                  <a:off x="421" y="-29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29754" name="AutoShape 254"/>
                <p:cNvSpPr>
                  <a:spLocks noChangeArrowheads="1"/>
                </p:cNvSpPr>
                <p:nvPr/>
              </p:nvSpPr>
              <p:spPr bwMode="auto">
                <a:xfrm rot="6373927">
                  <a:off x="497" y="-272"/>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29755" name="AutoShape 255"/>
                <p:cNvSpPr>
                  <a:spLocks noChangeArrowheads="1"/>
                </p:cNvSpPr>
                <p:nvPr/>
              </p:nvSpPr>
              <p:spPr bwMode="auto">
                <a:xfrm rot="6906312">
                  <a:off x="587" y="-242"/>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grpSp>
          <p:grpSp>
            <p:nvGrpSpPr>
              <p:cNvPr id="29756" name="Group 60"/>
              <p:cNvGrpSpPr>
                <a:grpSpLocks/>
              </p:cNvGrpSpPr>
              <p:nvPr/>
            </p:nvGrpSpPr>
            <p:grpSpPr bwMode="auto">
              <a:xfrm rot="1353540">
                <a:off x="152" y="50"/>
                <a:ext cx="742" cy="186"/>
                <a:chOff x="0" y="0"/>
                <a:chExt cx="1118" cy="279"/>
              </a:xfrm>
            </p:grpSpPr>
            <p:sp>
              <p:nvSpPr>
                <p:cNvPr id="29757" name="AutoShape 257"/>
                <p:cNvSpPr>
                  <a:spLocks noChangeArrowheads="1"/>
                </p:cNvSpPr>
                <p:nvPr/>
              </p:nvSpPr>
              <p:spPr bwMode="auto">
                <a:xfrm rot="5263130">
                  <a:off x="285" y="-29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29758" name="AutoShape 258"/>
                <p:cNvSpPr>
                  <a:spLocks noChangeArrowheads="1"/>
                </p:cNvSpPr>
                <p:nvPr/>
              </p:nvSpPr>
              <p:spPr bwMode="auto">
                <a:xfrm rot="6078281">
                  <a:off x="421" y="-29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29759" name="AutoShape 259"/>
                <p:cNvSpPr>
                  <a:spLocks noChangeArrowheads="1"/>
                </p:cNvSpPr>
                <p:nvPr/>
              </p:nvSpPr>
              <p:spPr bwMode="auto">
                <a:xfrm rot="6373927">
                  <a:off x="497" y="-272"/>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29760" name="AutoShape 260"/>
                <p:cNvSpPr>
                  <a:spLocks noChangeArrowheads="1"/>
                </p:cNvSpPr>
                <p:nvPr/>
              </p:nvSpPr>
              <p:spPr bwMode="auto">
                <a:xfrm rot="6906312">
                  <a:off x="587" y="-242"/>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grpSp>
        </p:grpSp>
        <p:pic>
          <p:nvPicPr>
            <p:cNvPr id="29761" name="Picture 261" descr="light_shadow1"/>
            <p:cNvPicPr>
              <a:picLocks noChangeAspect="1" noChangeArrowheads="1"/>
            </p:cNvPicPr>
            <p:nvPr/>
          </p:nvPicPr>
          <p:blipFill>
            <a:blip r:embed="rId3">
              <a:extLst>
                <a:ext uri="{28A0092B-C50C-407E-A947-70E740481C1C}">
                  <a14:useLocalDpi xmlns:a14="http://schemas.microsoft.com/office/drawing/2010/main" val="0"/>
                </a:ext>
              </a:extLst>
            </a:blip>
            <a:srcRect t="23740"/>
            <a:stretch>
              <a:fillRect/>
            </a:stretch>
          </p:blipFill>
          <p:spPr bwMode="auto">
            <a:xfrm rot="19030155">
              <a:off x="0" y="15"/>
              <a:ext cx="129" cy="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29762" name="AutoShape 262"/>
          <p:cNvSpPr>
            <a:spLocks noChangeArrowheads="1"/>
          </p:cNvSpPr>
          <p:nvPr/>
        </p:nvSpPr>
        <p:spPr bwMode="auto">
          <a:xfrm>
            <a:off x="762000" y="4645025"/>
            <a:ext cx="1339850" cy="327025"/>
          </a:xfrm>
          <a:prstGeom prst="roundRect">
            <a:avLst>
              <a:gd name="adj" fmla="val 22815"/>
            </a:avLst>
          </a:prstGeom>
          <a:solidFill>
            <a:srgbClr val="3A0004"/>
          </a:solidFill>
          <a:ln w="12700" cap="flat" cmpd="sng">
            <a:solidFill>
              <a:srgbClr val="080808"/>
            </a:solidFill>
            <a:round/>
            <a:headEnd/>
            <a:tailEnd/>
          </a:ln>
          <a:effectLst>
            <a:outerShdw dist="28398" dir="6993903" algn="ctr" rotWithShape="0">
              <a:srgbClr val="1C1C1C">
                <a:alpha val="50000"/>
              </a:srgbClr>
            </a:outerShdw>
          </a:effec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29763" name="AutoShape 263"/>
          <p:cNvSpPr>
            <a:spLocks noChangeArrowheads="1"/>
          </p:cNvSpPr>
          <p:nvPr/>
        </p:nvSpPr>
        <p:spPr bwMode="auto">
          <a:xfrm>
            <a:off x="2455863" y="3552825"/>
            <a:ext cx="1339850" cy="327025"/>
          </a:xfrm>
          <a:prstGeom prst="roundRect">
            <a:avLst>
              <a:gd name="adj" fmla="val 22815"/>
            </a:avLst>
          </a:prstGeom>
          <a:solidFill>
            <a:srgbClr val="3A0004"/>
          </a:solidFill>
          <a:ln w="12700" cap="flat" cmpd="sng">
            <a:solidFill>
              <a:srgbClr val="080808"/>
            </a:solidFill>
            <a:round/>
            <a:headEnd/>
            <a:tailEnd/>
          </a:ln>
          <a:effectLst>
            <a:outerShdw dist="28398" dir="6993903" algn="ctr" rotWithShape="0">
              <a:srgbClr val="1C1C1C">
                <a:alpha val="50000"/>
              </a:srgbClr>
            </a:outerShdw>
          </a:effec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29764" name="AutoShape 264"/>
          <p:cNvSpPr>
            <a:spLocks noChangeArrowheads="1"/>
          </p:cNvSpPr>
          <p:nvPr/>
        </p:nvSpPr>
        <p:spPr bwMode="auto">
          <a:xfrm>
            <a:off x="3998913" y="2555875"/>
            <a:ext cx="1339850" cy="327025"/>
          </a:xfrm>
          <a:prstGeom prst="roundRect">
            <a:avLst>
              <a:gd name="adj" fmla="val 22815"/>
            </a:avLst>
          </a:prstGeom>
          <a:solidFill>
            <a:srgbClr val="3A0004"/>
          </a:solidFill>
          <a:ln w="12700" cap="flat" cmpd="sng">
            <a:solidFill>
              <a:srgbClr val="080808"/>
            </a:solidFill>
            <a:round/>
            <a:headEnd/>
            <a:tailEnd/>
          </a:ln>
          <a:effectLst>
            <a:outerShdw dist="28398" dir="6993903" algn="ctr" rotWithShape="0">
              <a:srgbClr val="1C1C1C">
                <a:alpha val="50000"/>
              </a:srgbClr>
            </a:outerShdw>
          </a:effec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29765" name="Text Box 265"/>
          <p:cNvSpPr txBox="1">
            <a:spLocks noChangeArrowheads="1"/>
          </p:cNvSpPr>
          <p:nvPr/>
        </p:nvSpPr>
        <p:spPr bwMode="auto">
          <a:xfrm>
            <a:off x="1014413" y="4629150"/>
            <a:ext cx="8064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a:spcBef>
                <a:spcPct val="50000"/>
              </a:spcBef>
            </a:pPr>
            <a:r>
              <a:rPr lang="zh-CN" altLang="en-US" sz="1600" b="0">
                <a:solidFill>
                  <a:srgbClr val="FFFFFF"/>
                </a:solidFill>
                <a:ea typeface="宋体" pitchFamily="2" charset="-122"/>
              </a:rPr>
              <a:t>第一步</a:t>
            </a:r>
          </a:p>
        </p:txBody>
      </p:sp>
      <p:sp>
        <p:nvSpPr>
          <p:cNvPr id="29766" name="Text Box 266"/>
          <p:cNvSpPr txBox="1">
            <a:spLocks noChangeArrowheads="1"/>
          </p:cNvSpPr>
          <p:nvPr/>
        </p:nvSpPr>
        <p:spPr bwMode="auto">
          <a:xfrm>
            <a:off x="2681288" y="3540125"/>
            <a:ext cx="8064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a:spcBef>
                <a:spcPct val="50000"/>
              </a:spcBef>
            </a:pPr>
            <a:r>
              <a:rPr lang="zh-CN" altLang="en-US" sz="1600" b="0">
                <a:solidFill>
                  <a:srgbClr val="FFFFFF"/>
                </a:solidFill>
                <a:ea typeface="宋体" pitchFamily="2" charset="-122"/>
              </a:rPr>
              <a:t>第二步</a:t>
            </a:r>
          </a:p>
        </p:txBody>
      </p:sp>
      <p:sp>
        <p:nvSpPr>
          <p:cNvPr id="29767" name="Text Box 267"/>
          <p:cNvSpPr txBox="1">
            <a:spLocks noChangeArrowheads="1"/>
          </p:cNvSpPr>
          <p:nvPr/>
        </p:nvSpPr>
        <p:spPr bwMode="auto">
          <a:xfrm>
            <a:off x="4284663" y="2536825"/>
            <a:ext cx="8064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a:spcBef>
                <a:spcPct val="50000"/>
              </a:spcBef>
            </a:pPr>
            <a:r>
              <a:rPr lang="zh-CN" altLang="en-US" sz="1600" b="0">
                <a:solidFill>
                  <a:srgbClr val="FFFFFF"/>
                </a:solidFill>
                <a:ea typeface="宋体" pitchFamily="2" charset="-122"/>
              </a:rPr>
              <a:t>第三步</a:t>
            </a:r>
          </a:p>
        </p:txBody>
      </p:sp>
      <p:pic>
        <p:nvPicPr>
          <p:cNvPr id="29768" name="Picture 268" descr="09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19913" y="835025"/>
            <a:ext cx="1435100" cy="1282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9769" name="Text Box 269"/>
          <p:cNvSpPr txBox="1">
            <a:spLocks noChangeArrowheads="1"/>
          </p:cNvSpPr>
          <p:nvPr/>
        </p:nvSpPr>
        <p:spPr bwMode="auto">
          <a:xfrm>
            <a:off x="2219325" y="5086350"/>
            <a:ext cx="3094038"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a:spcBef>
                <a:spcPct val="50000"/>
              </a:spcBef>
              <a:buFontTx/>
              <a:buChar char="•"/>
            </a:pPr>
            <a:r>
              <a:rPr lang="en-US" altLang="zh-CN" sz="1600" b="0">
                <a:solidFill>
                  <a:srgbClr val="000000"/>
                </a:solidFill>
                <a:ea typeface="宋体" pitchFamily="2" charset="-122"/>
              </a:rPr>
              <a:t> </a:t>
            </a:r>
            <a:r>
              <a:rPr lang="zh-CN" altLang="en-US" sz="1600" b="0">
                <a:solidFill>
                  <a:srgbClr val="000000"/>
                </a:solidFill>
                <a:ea typeface="宋体" pitchFamily="2" charset="-122"/>
              </a:rPr>
              <a:t>在此添加标题或目录索引</a:t>
            </a:r>
          </a:p>
          <a:p>
            <a:pPr>
              <a:spcBef>
                <a:spcPct val="50000"/>
              </a:spcBef>
              <a:buFontTx/>
              <a:buChar char="•"/>
            </a:pPr>
            <a:r>
              <a:rPr lang="en-US" altLang="zh-CN" sz="1600" b="0">
                <a:solidFill>
                  <a:srgbClr val="000000"/>
                </a:solidFill>
                <a:ea typeface="宋体" pitchFamily="2" charset="-122"/>
              </a:rPr>
              <a:t> </a:t>
            </a:r>
            <a:r>
              <a:rPr lang="zh-CN" altLang="en-US" sz="1600" b="0">
                <a:solidFill>
                  <a:srgbClr val="000000"/>
                </a:solidFill>
                <a:ea typeface="宋体" pitchFamily="2" charset="-122"/>
              </a:rPr>
              <a:t>在此添加标题或目录索引</a:t>
            </a:r>
          </a:p>
        </p:txBody>
      </p:sp>
      <p:sp>
        <p:nvSpPr>
          <p:cNvPr id="29770" name="Text Box 270"/>
          <p:cNvSpPr txBox="1">
            <a:spLocks noChangeArrowheads="1"/>
          </p:cNvSpPr>
          <p:nvPr/>
        </p:nvSpPr>
        <p:spPr bwMode="auto">
          <a:xfrm>
            <a:off x="3938588" y="3990975"/>
            <a:ext cx="3094037"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a:spcBef>
                <a:spcPct val="50000"/>
              </a:spcBef>
              <a:buFontTx/>
              <a:buChar char="•"/>
            </a:pPr>
            <a:r>
              <a:rPr lang="en-US" altLang="zh-CN" sz="1600" b="0">
                <a:solidFill>
                  <a:srgbClr val="000000"/>
                </a:solidFill>
                <a:ea typeface="宋体" pitchFamily="2" charset="-122"/>
              </a:rPr>
              <a:t> </a:t>
            </a:r>
            <a:r>
              <a:rPr lang="zh-CN" altLang="en-US" sz="1600" b="0">
                <a:solidFill>
                  <a:srgbClr val="000000"/>
                </a:solidFill>
                <a:ea typeface="宋体" pitchFamily="2" charset="-122"/>
              </a:rPr>
              <a:t>在此添加标题或目录索引</a:t>
            </a:r>
          </a:p>
          <a:p>
            <a:pPr>
              <a:spcBef>
                <a:spcPct val="50000"/>
              </a:spcBef>
              <a:buFontTx/>
              <a:buChar char="•"/>
            </a:pPr>
            <a:r>
              <a:rPr lang="en-US" altLang="zh-CN" sz="1600" b="0">
                <a:solidFill>
                  <a:srgbClr val="000000"/>
                </a:solidFill>
                <a:ea typeface="宋体" pitchFamily="2" charset="-122"/>
              </a:rPr>
              <a:t> </a:t>
            </a:r>
            <a:r>
              <a:rPr lang="zh-CN" altLang="en-US" sz="1600" b="0">
                <a:solidFill>
                  <a:srgbClr val="000000"/>
                </a:solidFill>
                <a:ea typeface="宋体" pitchFamily="2" charset="-122"/>
              </a:rPr>
              <a:t>在此添加标题或目录索引</a:t>
            </a:r>
          </a:p>
        </p:txBody>
      </p:sp>
      <p:sp>
        <p:nvSpPr>
          <p:cNvPr id="29771" name="Text Box 271"/>
          <p:cNvSpPr txBox="1">
            <a:spLocks noChangeArrowheads="1"/>
          </p:cNvSpPr>
          <p:nvPr/>
        </p:nvSpPr>
        <p:spPr bwMode="auto">
          <a:xfrm>
            <a:off x="5551488" y="3025775"/>
            <a:ext cx="3094037"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a:spcBef>
                <a:spcPct val="50000"/>
              </a:spcBef>
              <a:buFontTx/>
              <a:buChar char="•"/>
            </a:pPr>
            <a:r>
              <a:rPr lang="en-US" altLang="zh-CN" sz="1600" b="0">
                <a:solidFill>
                  <a:srgbClr val="000000"/>
                </a:solidFill>
                <a:ea typeface="宋体" pitchFamily="2" charset="-122"/>
              </a:rPr>
              <a:t> </a:t>
            </a:r>
            <a:r>
              <a:rPr lang="zh-CN" altLang="en-US" sz="1600" b="0">
                <a:solidFill>
                  <a:srgbClr val="000000"/>
                </a:solidFill>
                <a:ea typeface="宋体" pitchFamily="2" charset="-122"/>
              </a:rPr>
              <a:t>在此添加标题或目录索引</a:t>
            </a:r>
          </a:p>
          <a:p>
            <a:pPr>
              <a:spcBef>
                <a:spcPct val="50000"/>
              </a:spcBef>
              <a:buFontTx/>
              <a:buChar char="•"/>
            </a:pPr>
            <a:r>
              <a:rPr lang="en-US" altLang="zh-CN" sz="1600" b="0">
                <a:solidFill>
                  <a:srgbClr val="000000"/>
                </a:solidFill>
                <a:ea typeface="宋体" pitchFamily="2" charset="-122"/>
              </a:rPr>
              <a:t> </a:t>
            </a:r>
            <a:r>
              <a:rPr lang="zh-CN" altLang="en-US" sz="1600" b="0">
                <a:solidFill>
                  <a:srgbClr val="000000"/>
                </a:solidFill>
                <a:ea typeface="宋体" pitchFamily="2" charset="-122"/>
              </a:rPr>
              <a:t>在此添加标题或目录索引</a:t>
            </a:r>
          </a:p>
        </p:txBody>
      </p:sp>
    </p:spTree>
  </p:cSld>
  <p:clrMapOvr>
    <a:masterClrMapping/>
  </p:clrMapOvr>
  <p:transition advClick="0" advTm="1000">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withEffect">
                                  <p:stCondLst>
                                    <p:cond delay="0"/>
                                  </p:stCondLst>
                                  <p:childTnLst>
                                    <p:set>
                                      <p:cBhvr>
                                        <p:cTn id="6" dur="1" fill="hold">
                                          <p:stCondLst>
                                            <p:cond delay="0"/>
                                          </p:stCondLst>
                                        </p:cTn>
                                        <p:tgtEl>
                                          <p:spTgt spid="29699"/>
                                        </p:tgtEl>
                                        <p:attrNameLst>
                                          <p:attrName>style.visibility</p:attrName>
                                        </p:attrNameLst>
                                      </p:cBhvr>
                                      <p:to>
                                        <p:strVal val="visible"/>
                                      </p:to>
                                    </p:set>
                                    <p:animEffect transition="in" filter="fade">
                                      <p:cBhvr>
                                        <p:cTn id="7" dur="1000"/>
                                        <p:tgtEl>
                                          <p:spTgt spid="29699"/>
                                        </p:tgtEl>
                                      </p:cBhvr>
                                    </p:animEffect>
                                    <p:anim calcmode="lin" valueType="num">
                                      <p:cBhvr>
                                        <p:cTn id="8" dur="1000" fill="hold"/>
                                        <p:tgtEl>
                                          <p:spTgt spid="29699"/>
                                        </p:tgtEl>
                                        <p:attrNameLst>
                                          <p:attrName>ppt_x</p:attrName>
                                        </p:attrNameLst>
                                      </p:cBhvr>
                                      <p:tavLst>
                                        <p:tav tm="0">
                                          <p:val>
                                            <p:strVal val="#ppt_x"/>
                                          </p:val>
                                        </p:tav>
                                        <p:tav tm="100000">
                                          <p:val>
                                            <p:strVal val="#ppt_x"/>
                                          </p:val>
                                        </p:tav>
                                      </p:tavLst>
                                    </p:anim>
                                    <p:anim calcmode="lin" valueType="num">
                                      <p:cBhvr>
                                        <p:cTn id="9" dur="900" decel="100000" fill="hold"/>
                                        <p:tgtEl>
                                          <p:spTgt spid="29699"/>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9699"/>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29700"/>
                                        </p:tgtEl>
                                        <p:attrNameLst>
                                          <p:attrName>style.visibility</p:attrName>
                                        </p:attrNameLst>
                                      </p:cBhvr>
                                      <p:to>
                                        <p:strVal val="visible"/>
                                      </p:to>
                                    </p:set>
                                    <p:animEffect transition="in" filter="fade">
                                      <p:cBhvr>
                                        <p:cTn id="13" dur="1000"/>
                                        <p:tgtEl>
                                          <p:spTgt spid="29700"/>
                                        </p:tgtEl>
                                      </p:cBhvr>
                                    </p:animEffect>
                                    <p:anim calcmode="lin" valueType="num">
                                      <p:cBhvr>
                                        <p:cTn id="14" dur="1000" fill="hold"/>
                                        <p:tgtEl>
                                          <p:spTgt spid="29700"/>
                                        </p:tgtEl>
                                        <p:attrNameLst>
                                          <p:attrName>ppt_x</p:attrName>
                                        </p:attrNameLst>
                                      </p:cBhvr>
                                      <p:tavLst>
                                        <p:tav tm="0">
                                          <p:val>
                                            <p:strVal val="#ppt_x"/>
                                          </p:val>
                                        </p:tav>
                                        <p:tav tm="100000">
                                          <p:val>
                                            <p:strVal val="#ppt_x"/>
                                          </p:val>
                                        </p:tav>
                                      </p:tavLst>
                                    </p:anim>
                                    <p:anim calcmode="lin" valueType="num">
                                      <p:cBhvr>
                                        <p:cTn id="15" dur="900" decel="100000" fill="hold"/>
                                        <p:tgtEl>
                                          <p:spTgt spid="29700"/>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29700"/>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29715"/>
                                        </p:tgtEl>
                                        <p:attrNameLst>
                                          <p:attrName>style.visibility</p:attrName>
                                        </p:attrNameLst>
                                      </p:cBhvr>
                                      <p:to>
                                        <p:strVal val="visible"/>
                                      </p:to>
                                    </p:set>
                                    <p:animEffect transition="in" filter="fade">
                                      <p:cBhvr>
                                        <p:cTn id="19" dur="1000"/>
                                        <p:tgtEl>
                                          <p:spTgt spid="29715"/>
                                        </p:tgtEl>
                                      </p:cBhvr>
                                    </p:animEffect>
                                    <p:anim calcmode="lin" valueType="num">
                                      <p:cBhvr>
                                        <p:cTn id="20" dur="1000" fill="hold"/>
                                        <p:tgtEl>
                                          <p:spTgt spid="29715"/>
                                        </p:tgtEl>
                                        <p:attrNameLst>
                                          <p:attrName>ppt_x</p:attrName>
                                        </p:attrNameLst>
                                      </p:cBhvr>
                                      <p:tavLst>
                                        <p:tav tm="0">
                                          <p:val>
                                            <p:strVal val="#ppt_x"/>
                                          </p:val>
                                        </p:tav>
                                        <p:tav tm="100000">
                                          <p:val>
                                            <p:strVal val="#ppt_x"/>
                                          </p:val>
                                        </p:tav>
                                      </p:tavLst>
                                    </p:anim>
                                    <p:anim calcmode="lin" valueType="num">
                                      <p:cBhvr>
                                        <p:cTn id="21" dur="900" decel="100000" fill="hold"/>
                                        <p:tgtEl>
                                          <p:spTgt spid="29715"/>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29715"/>
                                        </p:tgtEl>
                                        <p:attrNameLst>
                                          <p:attrName>ppt_y</p:attrName>
                                        </p:attrNameLst>
                                      </p:cBhvr>
                                      <p:tavLst>
                                        <p:tav tm="0">
                                          <p:val>
                                            <p:strVal val="#ppt_y-.03"/>
                                          </p:val>
                                        </p:tav>
                                        <p:tav tm="100000">
                                          <p:val>
                                            <p:strVal val="#ppt_y"/>
                                          </p:val>
                                        </p:tav>
                                      </p:tavLst>
                                    </p:anim>
                                  </p:childTnLst>
                                </p:cTn>
                              </p:par>
                              <p:par>
                                <p:cTn id="23" presetID="37" presetClass="entr" presetSubtype="0" fill="hold" nodeType="withEffect">
                                  <p:stCondLst>
                                    <p:cond delay="0"/>
                                  </p:stCondLst>
                                  <p:childTnLst>
                                    <p:set>
                                      <p:cBhvr>
                                        <p:cTn id="24" dur="1" fill="hold">
                                          <p:stCondLst>
                                            <p:cond delay="0"/>
                                          </p:stCondLst>
                                        </p:cTn>
                                        <p:tgtEl>
                                          <p:spTgt spid="29730"/>
                                        </p:tgtEl>
                                        <p:attrNameLst>
                                          <p:attrName>style.visibility</p:attrName>
                                        </p:attrNameLst>
                                      </p:cBhvr>
                                      <p:to>
                                        <p:strVal val="visible"/>
                                      </p:to>
                                    </p:set>
                                    <p:animEffect transition="in" filter="fade">
                                      <p:cBhvr>
                                        <p:cTn id="25" dur="1000"/>
                                        <p:tgtEl>
                                          <p:spTgt spid="29730"/>
                                        </p:tgtEl>
                                      </p:cBhvr>
                                    </p:animEffect>
                                    <p:anim calcmode="lin" valueType="num">
                                      <p:cBhvr>
                                        <p:cTn id="26" dur="1000" fill="hold"/>
                                        <p:tgtEl>
                                          <p:spTgt spid="29730"/>
                                        </p:tgtEl>
                                        <p:attrNameLst>
                                          <p:attrName>ppt_x</p:attrName>
                                        </p:attrNameLst>
                                      </p:cBhvr>
                                      <p:tavLst>
                                        <p:tav tm="0">
                                          <p:val>
                                            <p:strVal val="#ppt_x"/>
                                          </p:val>
                                        </p:tav>
                                        <p:tav tm="100000">
                                          <p:val>
                                            <p:strVal val="#ppt_x"/>
                                          </p:val>
                                        </p:tav>
                                      </p:tavLst>
                                    </p:anim>
                                    <p:anim calcmode="lin" valueType="num">
                                      <p:cBhvr>
                                        <p:cTn id="27" dur="900" decel="100000" fill="hold"/>
                                        <p:tgtEl>
                                          <p:spTgt spid="29730"/>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29730"/>
                                        </p:tgtEl>
                                        <p:attrNameLst>
                                          <p:attrName>ppt_y</p:attrName>
                                        </p:attrNameLst>
                                      </p:cBhvr>
                                      <p:tavLst>
                                        <p:tav tm="0">
                                          <p:val>
                                            <p:strVal val="#ppt_y-.03"/>
                                          </p:val>
                                        </p:tav>
                                        <p:tav tm="100000">
                                          <p:val>
                                            <p:strVal val="#ppt_y"/>
                                          </p:val>
                                        </p:tav>
                                      </p:tavLst>
                                    </p:anim>
                                  </p:childTnLst>
                                </p:cTn>
                              </p:par>
                              <p:par>
                                <p:cTn id="29" presetID="37" presetClass="entr" presetSubtype="0" fill="hold" nodeType="withEffect">
                                  <p:stCondLst>
                                    <p:cond delay="0"/>
                                  </p:stCondLst>
                                  <p:childTnLst>
                                    <p:set>
                                      <p:cBhvr>
                                        <p:cTn id="30" dur="1" fill="hold">
                                          <p:stCondLst>
                                            <p:cond delay="0"/>
                                          </p:stCondLst>
                                        </p:cTn>
                                        <p:tgtEl>
                                          <p:spTgt spid="29745"/>
                                        </p:tgtEl>
                                        <p:attrNameLst>
                                          <p:attrName>style.visibility</p:attrName>
                                        </p:attrNameLst>
                                      </p:cBhvr>
                                      <p:to>
                                        <p:strVal val="visible"/>
                                      </p:to>
                                    </p:set>
                                    <p:animEffect transition="in" filter="fade">
                                      <p:cBhvr>
                                        <p:cTn id="31" dur="1000"/>
                                        <p:tgtEl>
                                          <p:spTgt spid="29745"/>
                                        </p:tgtEl>
                                      </p:cBhvr>
                                    </p:animEffect>
                                    <p:anim calcmode="lin" valueType="num">
                                      <p:cBhvr>
                                        <p:cTn id="32" dur="1000" fill="hold"/>
                                        <p:tgtEl>
                                          <p:spTgt spid="29745"/>
                                        </p:tgtEl>
                                        <p:attrNameLst>
                                          <p:attrName>ppt_x</p:attrName>
                                        </p:attrNameLst>
                                      </p:cBhvr>
                                      <p:tavLst>
                                        <p:tav tm="0">
                                          <p:val>
                                            <p:strVal val="#ppt_x"/>
                                          </p:val>
                                        </p:tav>
                                        <p:tav tm="100000">
                                          <p:val>
                                            <p:strVal val="#ppt_x"/>
                                          </p:val>
                                        </p:tav>
                                      </p:tavLst>
                                    </p:anim>
                                    <p:anim calcmode="lin" valueType="num">
                                      <p:cBhvr>
                                        <p:cTn id="33" dur="900" decel="100000" fill="hold"/>
                                        <p:tgtEl>
                                          <p:spTgt spid="29745"/>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29745"/>
                                        </p:tgtEl>
                                        <p:attrNameLst>
                                          <p:attrName>ppt_y</p:attrName>
                                        </p:attrNameLst>
                                      </p:cBhvr>
                                      <p:tavLst>
                                        <p:tav tm="0">
                                          <p:val>
                                            <p:strVal val="#ppt_y-.03"/>
                                          </p:val>
                                        </p:tav>
                                        <p:tav tm="100000">
                                          <p:val>
                                            <p:strVal val="#ppt_y"/>
                                          </p:val>
                                        </p:tav>
                                      </p:tavLst>
                                    </p:anim>
                                  </p:childTnLst>
                                </p:cTn>
                              </p:par>
                              <p:par>
                                <p:cTn id="35" presetID="37" presetClass="entr" presetSubtype="0" fill="hold" grpId="11" nodeType="withEffect">
                                  <p:stCondLst>
                                    <p:cond delay="0"/>
                                  </p:stCondLst>
                                  <p:childTnLst>
                                    <p:set>
                                      <p:cBhvr>
                                        <p:cTn id="36" dur="1" fill="hold">
                                          <p:stCondLst>
                                            <p:cond delay="0"/>
                                          </p:stCondLst>
                                        </p:cTn>
                                        <p:tgtEl>
                                          <p:spTgt spid="29762"/>
                                        </p:tgtEl>
                                        <p:attrNameLst>
                                          <p:attrName>style.visibility</p:attrName>
                                        </p:attrNameLst>
                                      </p:cBhvr>
                                      <p:to>
                                        <p:strVal val="visible"/>
                                      </p:to>
                                    </p:set>
                                    <p:animEffect transition="in" filter="fade">
                                      <p:cBhvr>
                                        <p:cTn id="37" dur="1000"/>
                                        <p:tgtEl>
                                          <p:spTgt spid="29762"/>
                                        </p:tgtEl>
                                      </p:cBhvr>
                                    </p:animEffect>
                                    <p:anim calcmode="lin" valueType="num">
                                      <p:cBhvr>
                                        <p:cTn id="38" dur="1000" fill="hold"/>
                                        <p:tgtEl>
                                          <p:spTgt spid="29762"/>
                                        </p:tgtEl>
                                        <p:attrNameLst>
                                          <p:attrName>ppt_x</p:attrName>
                                        </p:attrNameLst>
                                      </p:cBhvr>
                                      <p:tavLst>
                                        <p:tav tm="0">
                                          <p:val>
                                            <p:strVal val="#ppt_x"/>
                                          </p:val>
                                        </p:tav>
                                        <p:tav tm="100000">
                                          <p:val>
                                            <p:strVal val="#ppt_x"/>
                                          </p:val>
                                        </p:tav>
                                      </p:tavLst>
                                    </p:anim>
                                    <p:anim calcmode="lin" valueType="num">
                                      <p:cBhvr>
                                        <p:cTn id="39" dur="900" decel="100000" fill="hold"/>
                                        <p:tgtEl>
                                          <p:spTgt spid="29762"/>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29762"/>
                                        </p:tgtEl>
                                        <p:attrNameLst>
                                          <p:attrName>ppt_y</p:attrName>
                                        </p:attrNameLst>
                                      </p:cBhvr>
                                      <p:tavLst>
                                        <p:tav tm="0">
                                          <p:val>
                                            <p:strVal val="#ppt_y-.03"/>
                                          </p:val>
                                        </p:tav>
                                        <p:tav tm="100000">
                                          <p:val>
                                            <p:strVal val="#ppt_y"/>
                                          </p:val>
                                        </p:tav>
                                      </p:tavLst>
                                    </p:anim>
                                  </p:childTnLst>
                                </p:cTn>
                              </p:par>
                              <p:par>
                                <p:cTn id="41" presetID="37" presetClass="entr" presetSubtype="0" fill="hold" grpId="11" nodeType="withEffect">
                                  <p:stCondLst>
                                    <p:cond delay="0"/>
                                  </p:stCondLst>
                                  <p:childTnLst>
                                    <p:set>
                                      <p:cBhvr>
                                        <p:cTn id="42" dur="1" fill="hold">
                                          <p:stCondLst>
                                            <p:cond delay="0"/>
                                          </p:stCondLst>
                                        </p:cTn>
                                        <p:tgtEl>
                                          <p:spTgt spid="29763"/>
                                        </p:tgtEl>
                                        <p:attrNameLst>
                                          <p:attrName>style.visibility</p:attrName>
                                        </p:attrNameLst>
                                      </p:cBhvr>
                                      <p:to>
                                        <p:strVal val="visible"/>
                                      </p:to>
                                    </p:set>
                                    <p:animEffect transition="in" filter="fade">
                                      <p:cBhvr>
                                        <p:cTn id="43" dur="1000"/>
                                        <p:tgtEl>
                                          <p:spTgt spid="29763"/>
                                        </p:tgtEl>
                                      </p:cBhvr>
                                    </p:animEffect>
                                    <p:anim calcmode="lin" valueType="num">
                                      <p:cBhvr>
                                        <p:cTn id="44" dur="1000" fill="hold"/>
                                        <p:tgtEl>
                                          <p:spTgt spid="29763"/>
                                        </p:tgtEl>
                                        <p:attrNameLst>
                                          <p:attrName>ppt_x</p:attrName>
                                        </p:attrNameLst>
                                      </p:cBhvr>
                                      <p:tavLst>
                                        <p:tav tm="0">
                                          <p:val>
                                            <p:strVal val="#ppt_x"/>
                                          </p:val>
                                        </p:tav>
                                        <p:tav tm="100000">
                                          <p:val>
                                            <p:strVal val="#ppt_x"/>
                                          </p:val>
                                        </p:tav>
                                      </p:tavLst>
                                    </p:anim>
                                    <p:anim calcmode="lin" valueType="num">
                                      <p:cBhvr>
                                        <p:cTn id="45" dur="900" decel="100000" fill="hold"/>
                                        <p:tgtEl>
                                          <p:spTgt spid="29763"/>
                                        </p:tgtEl>
                                        <p:attrNameLst>
                                          <p:attrName>ppt_y</p:attrName>
                                        </p:attrNameLst>
                                      </p:cBhvr>
                                      <p:tavLst>
                                        <p:tav tm="0">
                                          <p:val>
                                            <p:strVal val="#ppt_y+1"/>
                                          </p:val>
                                        </p:tav>
                                        <p:tav tm="100000">
                                          <p:val>
                                            <p:strVal val="#ppt_y-.03"/>
                                          </p:val>
                                        </p:tav>
                                      </p:tavLst>
                                    </p:anim>
                                    <p:anim calcmode="lin" valueType="num">
                                      <p:cBhvr>
                                        <p:cTn id="46" dur="100" accel="100000" fill="hold">
                                          <p:stCondLst>
                                            <p:cond delay="900"/>
                                          </p:stCondLst>
                                        </p:cTn>
                                        <p:tgtEl>
                                          <p:spTgt spid="29763"/>
                                        </p:tgtEl>
                                        <p:attrNameLst>
                                          <p:attrName>ppt_y</p:attrName>
                                        </p:attrNameLst>
                                      </p:cBhvr>
                                      <p:tavLst>
                                        <p:tav tm="0">
                                          <p:val>
                                            <p:strVal val="#ppt_y-.03"/>
                                          </p:val>
                                        </p:tav>
                                        <p:tav tm="100000">
                                          <p:val>
                                            <p:strVal val="#ppt_y"/>
                                          </p:val>
                                        </p:tav>
                                      </p:tavLst>
                                    </p:anim>
                                  </p:childTnLst>
                                </p:cTn>
                              </p:par>
                              <p:par>
                                <p:cTn id="47" presetID="37" presetClass="entr" presetSubtype="0" fill="hold" grpId="11" nodeType="withEffect">
                                  <p:stCondLst>
                                    <p:cond delay="0"/>
                                  </p:stCondLst>
                                  <p:childTnLst>
                                    <p:set>
                                      <p:cBhvr>
                                        <p:cTn id="48" dur="1" fill="hold">
                                          <p:stCondLst>
                                            <p:cond delay="0"/>
                                          </p:stCondLst>
                                        </p:cTn>
                                        <p:tgtEl>
                                          <p:spTgt spid="29764"/>
                                        </p:tgtEl>
                                        <p:attrNameLst>
                                          <p:attrName>style.visibility</p:attrName>
                                        </p:attrNameLst>
                                      </p:cBhvr>
                                      <p:to>
                                        <p:strVal val="visible"/>
                                      </p:to>
                                    </p:set>
                                    <p:animEffect transition="in" filter="fade">
                                      <p:cBhvr>
                                        <p:cTn id="49" dur="1000"/>
                                        <p:tgtEl>
                                          <p:spTgt spid="29764"/>
                                        </p:tgtEl>
                                      </p:cBhvr>
                                    </p:animEffect>
                                    <p:anim calcmode="lin" valueType="num">
                                      <p:cBhvr>
                                        <p:cTn id="50" dur="1000" fill="hold"/>
                                        <p:tgtEl>
                                          <p:spTgt spid="29764"/>
                                        </p:tgtEl>
                                        <p:attrNameLst>
                                          <p:attrName>ppt_x</p:attrName>
                                        </p:attrNameLst>
                                      </p:cBhvr>
                                      <p:tavLst>
                                        <p:tav tm="0">
                                          <p:val>
                                            <p:strVal val="#ppt_x"/>
                                          </p:val>
                                        </p:tav>
                                        <p:tav tm="100000">
                                          <p:val>
                                            <p:strVal val="#ppt_x"/>
                                          </p:val>
                                        </p:tav>
                                      </p:tavLst>
                                    </p:anim>
                                    <p:anim calcmode="lin" valueType="num">
                                      <p:cBhvr>
                                        <p:cTn id="51" dur="900" decel="100000" fill="hold"/>
                                        <p:tgtEl>
                                          <p:spTgt spid="29764"/>
                                        </p:tgtEl>
                                        <p:attrNameLst>
                                          <p:attrName>ppt_y</p:attrName>
                                        </p:attrNameLst>
                                      </p:cBhvr>
                                      <p:tavLst>
                                        <p:tav tm="0">
                                          <p:val>
                                            <p:strVal val="#ppt_y+1"/>
                                          </p:val>
                                        </p:tav>
                                        <p:tav tm="100000">
                                          <p:val>
                                            <p:strVal val="#ppt_y-.03"/>
                                          </p:val>
                                        </p:tav>
                                      </p:tavLst>
                                    </p:anim>
                                    <p:anim calcmode="lin" valueType="num">
                                      <p:cBhvr>
                                        <p:cTn id="52" dur="100" accel="100000" fill="hold">
                                          <p:stCondLst>
                                            <p:cond delay="900"/>
                                          </p:stCondLst>
                                        </p:cTn>
                                        <p:tgtEl>
                                          <p:spTgt spid="29764"/>
                                        </p:tgtEl>
                                        <p:attrNameLst>
                                          <p:attrName>ppt_y</p:attrName>
                                        </p:attrNameLst>
                                      </p:cBhvr>
                                      <p:tavLst>
                                        <p:tav tm="0">
                                          <p:val>
                                            <p:strVal val="#ppt_y-.03"/>
                                          </p:val>
                                        </p:tav>
                                        <p:tav tm="100000">
                                          <p:val>
                                            <p:strVal val="#ppt_y"/>
                                          </p:val>
                                        </p:tav>
                                      </p:tavLst>
                                    </p:anim>
                                  </p:childTnLst>
                                </p:cTn>
                              </p:par>
                              <p:par>
                                <p:cTn id="53" presetID="37" presetClass="entr" presetSubtype="0" fill="hold" grpId="11" nodeType="withEffect">
                                  <p:stCondLst>
                                    <p:cond delay="0"/>
                                  </p:stCondLst>
                                  <p:childTnLst>
                                    <p:set>
                                      <p:cBhvr>
                                        <p:cTn id="54" dur="1" fill="hold">
                                          <p:stCondLst>
                                            <p:cond delay="0"/>
                                          </p:stCondLst>
                                        </p:cTn>
                                        <p:tgtEl>
                                          <p:spTgt spid="29765"/>
                                        </p:tgtEl>
                                        <p:attrNameLst>
                                          <p:attrName>style.visibility</p:attrName>
                                        </p:attrNameLst>
                                      </p:cBhvr>
                                      <p:to>
                                        <p:strVal val="visible"/>
                                      </p:to>
                                    </p:set>
                                    <p:animEffect transition="in" filter="fade">
                                      <p:cBhvr>
                                        <p:cTn id="55" dur="1000"/>
                                        <p:tgtEl>
                                          <p:spTgt spid="29765"/>
                                        </p:tgtEl>
                                      </p:cBhvr>
                                    </p:animEffect>
                                    <p:anim calcmode="lin" valueType="num">
                                      <p:cBhvr>
                                        <p:cTn id="56" dur="1000" fill="hold"/>
                                        <p:tgtEl>
                                          <p:spTgt spid="29765"/>
                                        </p:tgtEl>
                                        <p:attrNameLst>
                                          <p:attrName>ppt_x</p:attrName>
                                        </p:attrNameLst>
                                      </p:cBhvr>
                                      <p:tavLst>
                                        <p:tav tm="0">
                                          <p:val>
                                            <p:strVal val="#ppt_x"/>
                                          </p:val>
                                        </p:tav>
                                        <p:tav tm="100000">
                                          <p:val>
                                            <p:strVal val="#ppt_x"/>
                                          </p:val>
                                        </p:tav>
                                      </p:tavLst>
                                    </p:anim>
                                    <p:anim calcmode="lin" valueType="num">
                                      <p:cBhvr>
                                        <p:cTn id="57" dur="900" decel="100000" fill="hold"/>
                                        <p:tgtEl>
                                          <p:spTgt spid="29765"/>
                                        </p:tgtEl>
                                        <p:attrNameLst>
                                          <p:attrName>ppt_y</p:attrName>
                                        </p:attrNameLst>
                                      </p:cBhvr>
                                      <p:tavLst>
                                        <p:tav tm="0">
                                          <p:val>
                                            <p:strVal val="#ppt_y+1"/>
                                          </p:val>
                                        </p:tav>
                                        <p:tav tm="100000">
                                          <p:val>
                                            <p:strVal val="#ppt_y-.03"/>
                                          </p:val>
                                        </p:tav>
                                      </p:tavLst>
                                    </p:anim>
                                    <p:anim calcmode="lin" valueType="num">
                                      <p:cBhvr>
                                        <p:cTn id="58" dur="100" accel="100000" fill="hold">
                                          <p:stCondLst>
                                            <p:cond delay="900"/>
                                          </p:stCondLst>
                                        </p:cTn>
                                        <p:tgtEl>
                                          <p:spTgt spid="29765"/>
                                        </p:tgtEl>
                                        <p:attrNameLst>
                                          <p:attrName>ppt_y</p:attrName>
                                        </p:attrNameLst>
                                      </p:cBhvr>
                                      <p:tavLst>
                                        <p:tav tm="0">
                                          <p:val>
                                            <p:strVal val="#ppt_y-.03"/>
                                          </p:val>
                                        </p:tav>
                                        <p:tav tm="100000">
                                          <p:val>
                                            <p:strVal val="#ppt_y"/>
                                          </p:val>
                                        </p:tav>
                                      </p:tavLst>
                                    </p:anim>
                                  </p:childTnLst>
                                </p:cTn>
                              </p:par>
                              <p:par>
                                <p:cTn id="59" presetID="37" presetClass="entr" presetSubtype="0" fill="hold" grpId="11" nodeType="withEffect">
                                  <p:stCondLst>
                                    <p:cond delay="0"/>
                                  </p:stCondLst>
                                  <p:childTnLst>
                                    <p:set>
                                      <p:cBhvr>
                                        <p:cTn id="60" dur="1" fill="hold">
                                          <p:stCondLst>
                                            <p:cond delay="0"/>
                                          </p:stCondLst>
                                        </p:cTn>
                                        <p:tgtEl>
                                          <p:spTgt spid="29766"/>
                                        </p:tgtEl>
                                        <p:attrNameLst>
                                          <p:attrName>style.visibility</p:attrName>
                                        </p:attrNameLst>
                                      </p:cBhvr>
                                      <p:to>
                                        <p:strVal val="visible"/>
                                      </p:to>
                                    </p:set>
                                    <p:animEffect transition="in" filter="fade">
                                      <p:cBhvr>
                                        <p:cTn id="61" dur="1000"/>
                                        <p:tgtEl>
                                          <p:spTgt spid="29766"/>
                                        </p:tgtEl>
                                      </p:cBhvr>
                                    </p:animEffect>
                                    <p:anim calcmode="lin" valueType="num">
                                      <p:cBhvr>
                                        <p:cTn id="62" dur="1000" fill="hold"/>
                                        <p:tgtEl>
                                          <p:spTgt spid="29766"/>
                                        </p:tgtEl>
                                        <p:attrNameLst>
                                          <p:attrName>ppt_x</p:attrName>
                                        </p:attrNameLst>
                                      </p:cBhvr>
                                      <p:tavLst>
                                        <p:tav tm="0">
                                          <p:val>
                                            <p:strVal val="#ppt_x"/>
                                          </p:val>
                                        </p:tav>
                                        <p:tav tm="100000">
                                          <p:val>
                                            <p:strVal val="#ppt_x"/>
                                          </p:val>
                                        </p:tav>
                                      </p:tavLst>
                                    </p:anim>
                                    <p:anim calcmode="lin" valueType="num">
                                      <p:cBhvr>
                                        <p:cTn id="63" dur="900" decel="100000" fill="hold"/>
                                        <p:tgtEl>
                                          <p:spTgt spid="29766"/>
                                        </p:tgtEl>
                                        <p:attrNameLst>
                                          <p:attrName>ppt_y</p:attrName>
                                        </p:attrNameLst>
                                      </p:cBhvr>
                                      <p:tavLst>
                                        <p:tav tm="0">
                                          <p:val>
                                            <p:strVal val="#ppt_y+1"/>
                                          </p:val>
                                        </p:tav>
                                        <p:tav tm="100000">
                                          <p:val>
                                            <p:strVal val="#ppt_y-.03"/>
                                          </p:val>
                                        </p:tav>
                                      </p:tavLst>
                                    </p:anim>
                                    <p:anim calcmode="lin" valueType="num">
                                      <p:cBhvr>
                                        <p:cTn id="64" dur="100" accel="100000" fill="hold">
                                          <p:stCondLst>
                                            <p:cond delay="900"/>
                                          </p:stCondLst>
                                        </p:cTn>
                                        <p:tgtEl>
                                          <p:spTgt spid="29766"/>
                                        </p:tgtEl>
                                        <p:attrNameLst>
                                          <p:attrName>ppt_y</p:attrName>
                                        </p:attrNameLst>
                                      </p:cBhvr>
                                      <p:tavLst>
                                        <p:tav tm="0">
                                          <p:val>
                                            <p:strVal val="#ppt_y-.03"/>
                                          </p:val>
                                        </p:tav>
                                        <p:tav tm="100000">
                                          <p:val>
                                            <p:strVal val="#ppt_y"/>
                                          </p:val>
                                        </p:tav>
                                      </p:tavLst>
                                    </p:anim>
                                  </p:childTnLst>
                                </p:cTn>
                              </p:par>
                              <p:par>
                                <p:cTn id="65" presetID="37" presetClass="entr" presetSubtype="0" fill="hold" grpId="11" nodeType="withEffect">
                                  <p:stCondLst>
                                    <p:cond delay="0"/>
                                  </p:stCondLst>
                                  <p:childTnLst>
                                    <p:set>
                                      <p:cBhvr>
                                        <p:cTn id="66" dur="1" fill="hold">
                                          <p:stCondLst>
                                            <p:cond delay="0"/>
                                          </p:stCondLst>
                                        </p:cTn>
                                        <p:tgtEl>
                                          <p:spTgt spid="29767"/>
                                        </p:tgtEl>
                                        <p:attrNameLst>
                                          <p:attrName>style.visibility</p:attrName>
                                        </p:attrNameLst>
                                      </p:cBhvr>
                                      <p:to>
                                        <p:strVal val="visible"/>
                                      </p:to>
                                    </p:set>
                                    <p:animEffect transition="in" filter="fade">
                                      <p:cBhvr>
                                        <p:cTn id="67" dur="1000"/>
                                        <p:tgtEl>
                                          <p:spTgt spid="29767"/>
                                        </p:tgtEl>
                                      </p:cBhvr>
                                    </p:animEffect>
                                    <p:anim calcmode="lin" valueType="num">
                                      <p:cBhvr>
                                        <p:cTn id="68" dur="1000" fill="hold"/>
                                        <p:tgtEl>
                                          <p:spTgt spid="29767"/>
                                        </p:tgtEl>
                                        <p:attrNameLst>
                                          <p:attrName>ppt_x</p:attrName>
                                        </p:attrNameLst>
                                      </p:cBhvr>
                                      <p:tavLst>
                                        <p:tav tm="0">
                                          <p:val>
                                            <p:strVal val="#ppt_x"/>
                                          </p:val>
                                        </p:tav>
                                        <p:tav tm="100000">
                                          <p:val>
                                            <p:strVal val="#ppt_x"/>
                                          </p:val>
                                        </p:tav>
                                      </p:tavLst>
                                    </p:anim>
                                    <p:anim calcmode="lin" valueType="num">
                                      <p:cBhvr>
                                        <p:cTn id="69" dur="900" decel="100000" fill="hold"/>
                                        <p:tgtEl>
                                          <p:spTgt spid="29767"/>
                                        </p:tgtEl>
                                        <p:attrNameLst>
                                          <p:attrName>ppt_y</p:attrName>
                                        </p:attrNameLst>
                                      </p:cBhvr>
                                      <p:tavLst>
                                        <p:tav tm="0">
                                          <p:val>
                                            <p:strVal val="#ppt_y+1"/>
                                          </p:val>
                                        </p:tav>
                                        <p:tav tm="100000">
                                          <p:val>
                                            <p:strVal val="#ppt_y-.03"/>
                                          </p:val>
                                        </p:tav>
                                      </p:tavLst>
                                    </p:anim>
                                    <p:anim calcmode="lin" valueType="num">
                                      <p:cBhvr>
                                        <p:cTn id="70" dur="100" accel="100000" fill="hold">
                                          <p:stCondLst>
                                            <p:cond delay="900"/>
                                          </p:stCondLst>
                                        </p:cTn>
                                        <p:tgtEl>
                                          <p:spTgt spid="29767"/>
                                        </p:tgtEl>
                                        <p:attrNameLst>
                                          <p:attrName>ppt_y</p:attrName>
                                        </p:attrNameLst>
                                      </p:cBhvr>
                                      <p:tavLst>
                                        <p:tav tm="0">
                                          <p:val>
                                            <p:strVal val="#ppt_y-.03"/>
                                          </p:val>
                                        </p:tav>
                                        <p:tav tm="100000">
                                          <p:val>
                                            <p:strVal val="#ppt_y"/>
                                          </p:val>
                                        </p:tav>
                                      </p:tavLst>
                                    </p:anim>
                                  </p:childTnLst>
                                </p:cTn>
                              </p:par>
                              <p:par>
                                <p:cTn id="71" presetID="37" presetClass="entr" presetSubtype="0" fill="hold" nodeType="withEffect">
                                  <p:stCondLst>
                                    <p:cond delay="0"/>
                                  </p:stCondLst>
                                  <p:childTnLst>
                                    <p:set>
                                      <p:cBhvr>
                                        <p:cTn id="72" dur="1" fill="hold">
                                          <p:stCondLst>
                                            <p:cond delay="0"/>
                                          </p:stCondLst>
                                        </p:cTn>
                                        <p:tgtEl>
                                          <p:spTgt spid="29768"/>
                                        </p:tgtEl>
                                        <p:attrNameLst>
                                          <p:attrName>style.visibility</p:attrName>
                                        </p:attrNameLst>
                                      </p:cBhvr>
                                      <p:to>
                                        <p:strVal val="visible"/>
                                      </p:to>
                                    </p:set>
                                    <p:animEffect transition="in" filter="fade">
                                      <p:cBhvr>
                                        <p:cTn id="73" dur="1000"/>
                                        <p:tgtEl>
                                          <p:spTgt spid="29768"/>
                                        </p:tgtEl>
                                      </p:cBhvr>
                                    </p:animEffect>
                                    <p:anim calcmode="lin" valueType="num">
                                      <p:cBhvr>
                                        <p:cTn id="74" dur="1000" fill="hold"/>
                                        <p:tgtEl>
                                          <p:spTgt spid="29768"/>
                                        </p:tgtEl>
                                        <p:attrNameLst>
                                          <p:attrName>ppt_x</p:attrName>
                                        </p:attrNameLst>
                                      </p:cBhvr>
                                      <p:tavLst>
                                        <p:tav tm="0">
                                          <p:val>
                                            <p:strVal val="#ppt_x"/>
                                          </p:val>
                                        </p:tav>
                                        <p:tav tm="100000">
                                          <p:val>
                                            <p:strVal val="#ppt_x"/>
                                          </p:val>
                                        </p:tav>
                                      </p:tavLst>
                                    </p:anim>
                                    <p:anim calcmode="lin" valueType="num">
                                      <p:cBhvr>
                                        <p:cTn id="75" dur="900" decel="100000" fill="hold"/>
                                        <p:tgtEl>
                                          <p:spTgt spid="29768"/>
                                        </p:tgtEl>
                                        <p:attrNameLst>
                                          <p:attrName>ppt_y</p:attrName>
                                        </p:attrNameLst>
                                      </p:cBhvr>
                                      <p:tavLst>
                                        <p:tav tm="0">
                                          <p:val>
                                            <p:strVal val="#ppt_y+1"/>
                                          </p:val>
                                        </p:tav>
                                        <p:tav tm="100000">
                                          <p:val>
                                            <p:strVal val="#ppt_y-.03"/>
                                          </p:val>
                                        </p:tav>
                                      </p:tavLst>
                                    </p:anim>
                                    <p:anim calcmode="lin" valueType="num">
                                      <p:cBhvr>
                                        <p:cTn id="76" dur="100" accel="100000" fill="hold">
                                          <p:stCondLst>
                                            <p:cond delay="900"/>
                                          </p:stCondLst>
                                        </p:cTn>
                                        <p:tgtEl>
                                          <p:spTgt spid="29768"/>
                                        </p:tgtEl>
                                        <p:attrNameLst>
                                          <p:attrName>ppt_y</p:attrName>
                                        </p:attrNameLst>
                                      </p:cBhvr>
                                      <p:tavLst>
                                        <p:tav tm="0">
                                          <p:val>
                                            <p:strVal val="#ppt_y-.03"/>
                                          </p:val>
                                        </p:tav>
                                        <p:tav tm="100000">
                                          <p:val>
                                            <p:strVal val="#ppt_y"/>
                                          </p:val>
                                        </p:tav>
                                      </p:tavLst>
                                    </p:anim>
                                  </p:childTnLst>
                                </p:cTn>
                              </p:par>
                              <p:par>
                                <p:cTn id="77" presetID="37" presetClass="entr" presetSubtype="0" fill="hold" grpId="11" nodeType="withEffect">
                                  <p:stCondLst>
                                    <p:cond delay="0"/>
                                  </p:stCondLst>
                                  <p:childTnLst>
                                    <p:set>
                                      <p:cBhvr>
                                        <p:cTn id="78" dur="1" fill="hold">
                                          <p:stCondLst>
                                            <p:cond delay="0"/>
                                          </p:stCondLst>
                                        </p:cTn>
                                        <p:tgtEl>
                                          <p:spTgt spid="29769"/>
                                        </p:tgtEl>
                                        <p:attrNameLst>
                                          <p:attrName>style.visibility</p:attrName>
                                        </p:attrNameLst>
                                      </p:cBhvr>
                                      <p:to>
                                        <p:strVal val="visible"/>
                                      </p:to>
                                    </p:set>
                                    <p:animEffect transition="in" filter="fade">
                                      <p:cBhvr>
                                        <p:cTn id="79" dur="1000"/>
                                        <p:tgtEl>
                                          <p:spTgt spid="29769"/>
                                        </p:tgtEl>
                                      </p:cBhvr>
                                    </p:animEffect>
                                    <p:anim calcmode="lin" valueType="num">
                                      <p:cBhvr>
                                        <p:cTn id="80" dur="1000" fill="hold"/>
                                        <p:tgtEl>
                                          <p:spTgt spid="29769"/>
                                        </p:tgtEl>
                                        <p:attrNameLst>
                                          <p:attrName>ppt_x</p:attrName>
                                        </p:attrNameLst>
                                      </p:cBhvr>
                                      <p:tavLst>
                                        <p:tav tm="0">
                                          <p:val>
                                            <p:strVal val="#ppt_x"/>
                                          </p:val>
                                        </p:tav>
                                        <p:tav tm="100000">
                                          <p:val>
                                            <p:strVal val="#ppt_x"/>
                                          </p:val>
                                        </p:tav>
                                      </p:tavLst>
                                    </p:anim>
                                    <p:anim calcmode="lin" valueType="num">
                                      <p:cBhvr>
                                        <p:cTn id="81" dur="900" decel="100000" fill="hold"/>
                                        <p:tgtEl>
                                          <p:spTgt spid="29769"/>
                                        </p:tgtEl>
                                        <p:attrNameLst>
                                          <p:attrName>ppt_y</p:attrName>
                                        </p:attrNameLst>
                                      </p:cBhvr>
                                      <p:tavLst>
                                        <p:tav tm="0">
                                          <p:val>
                                            <p:strVal val="#ppt_y+1"/>
                                          </p:val>
                                        </p:tav>
                                        <p:tav tm="100000">
                                          <p:val>
                                            <p:strVal val="#ppt_y-.03"/>
                                          </p:val>
                                        </p:tav>
                                      </p:tavLst>
                                    </p:anim>
                                    <p:anim calcmode="lin" valueType="num">
                                      <p:cBhvr>
                                        <p:cTn id="82" dur="100" accel="100000" fill="hold">
                                          <p:stCondLst>
                                            <p:cond delay="900"/>
                                          </p:stCondLst>
                                        </p:cTn>
                                        <p:tgtEl>
                                          <p:spTgt spid="29769"/>
                                        </p:tgtEl>
                                        <p:attrNameLst>
                                          <p:attrName>ppt_y</p:attrName>
                                        </p:attrNameLst>
                                      </p:cBhvr>
                                      <p:tavLst>
                                        <p:tav tm="0">
                                          <p:val>
                                            <p:strVal val="#ppt_y-.03"/>
                                          </p:val>
                                        </p:tav>
                                        <p:tav tm="100000">
                                          <p:val>
                                            <p:strVal val="#ppt_y"/>
                                          </p:val>
                                        </p:tav>
                                      </p:tavLst>
                                    </p:anim>
                                  </p:childTnLst>
                                </p:cTn>
                              </p:par>
                              <p:par>
                                <p:cTn id="83" presetID="37" presetClass="entr" presetSubtype="0" fill="hold" grpId="11" nodeType="withEffect">
                                  <p:stCondLst>
                                    <p:cond delay="0"/>
                                  </p:stCondLst>
                                  <p:childTnLst>
                                    <p:set>
                                      <p:cBhvr>
                                        <p:cTn id="84" dur="1" fill="hold">
                                          <p:stCondLst>
                                            <p:cond delay="0"/>
                                          </p:stCondLst>
                                        </p:cTn>
                                        <p:tgtEl>
                                          <p:spTgt spid="29770"/>
                                        </p:tgtEl>
                                        <p:attrNameLst>
                                          <p:attrName>style.visibility</p:attrName>
                                        </p:attrNameLst>
                                      </p:cBhvr>
                                      <p:to>
                                        <p:strVal val="visible"/>
                                      </p:to>
                                    </p:set>
                                    <p:animEffect transition="in" filter="fade">
                                      <p:cBhvr>
                                        <p:cTn id="85" dur="1000"/>
                                        <p:tgtEl>
                                          <p:spTgt spid="29770"/>
                                        </p:tgtEl>
                                      </p:cBhvr>
                                    </p:animEffect>
                                    <p:anim calcmode="lin" valueType="num">
                                      <p:cBhvr>
                                        <p:cTn id="86" dur="1000" fill="hold"/>
                                        <p:tgtEl>
                                          <p:spTgt spid="29770"/>
                                        </p:tgtEl>
                                        <p:attrNameLst>
                                          <p:attrName>ppt_x</p:attrName>
                                        </p:attrNameLst>
                                      </p:cBhvr>
                                      <p:tavLst>
                                        <p:tav tm="0">
                                          <p:val>
                                            <p:strVal val="#ppt_x"/>
                                          </p:val>
                                        </p:tav>
                                        <p:tav tm="100000">
                                          <p:val>
                                            <p:strVal val="#ppt_x"/>
                                          </p:val>
                                        </p:tav>
                                      </p:tavLst>
                                    </p:anim>
                                    <p:anim calcmode="lin" valueType="num">
                                      <p:cBhvr>
                                        <p:cTn id="87" dur="900" decel="100000" fill="hold"/>
                                        <p:tgtEl>
                                          <p:spTgt spid="29770"/>
                                        </p:tgtEl>
                                        <p:attrNameLst>
                                          <p:attrName>ppt_y</p:attrName>
                                        </p:attrNameLst>
                                      </p:cBhvr>
                                      <p:tavLst>
                                        <p:tav tm="0">
                                          <p:val>
                                            <p:strVal val="#ppt_y+1"/>
                                          </p:val>
                                        </p:tav>
                                        <p:tav tm="100000">
                                          <p:val>
                                            <p:strVal val="#ppt_y-.03"/>
                                          </p:val>
                                        </p:tav>
                                      </p:tavLst>
                                    </p:anim>
                                    <p:anim calcmode="lin" valueType="num">
                                      <p:cBhvr>
                                        <p:cTn id="88" dur="100" accel="100000" fill="hold">
                                          <p:stCondLst>
                                            <p:cond delay="900"/>
                                          </p:stCondLst>
                                        </p:cTn>
                                        <p:tgtEl>
                                          <p:spTgt spid="29770"/>
                                        </p:tgtEl>
                                        <p:attrNameLst>
                                          <p:attrName>ppt_y</p:attrName>
                                        </p:attrNameLst>
                                      </p:cBhvr>
                                      <p:tavLst>
                                        <p:tav tm="0">
                                          <p:val>
                                            <p:strVal val="#ppt_y-.03"/>
                                          </p:val>
                                        </p:tav>
                                        <p:tav tm="100000">
                                          <p:val>
                                            <p:strVal val="#ppt_y"/>
                                          </p:val>
                                        </p:tav>
                                      </p:tavLst>
                                    </p:anim>
                                  </p:childTnLst>
                                </p:cTn>
                              </p:par>
                              <p:par>
                                <p:cTn id="89" presetID="37" presetClass="entr" presetSubtype="0" fill="hold" grpId="11" nodeType="withEffect">
                                  <p:stCondLst>
                                    <p:cond delay="0"/>
                                  </p:stCondLst>
                                  <p:childTnLst>
                                    <p:set>
                                      <p:cBhvr>
                                        <p:cTn id="90" dur="1" fill="hold">
                                          <p:stCondLst>
                                            <p:cond delay="0"/>
                                          </p:stCondLst>
                                        </p:cTn>
                                        <p:tgtEl>
                                          <p:spTgt spid="29771"/>
                                        </p:tgtEl>
                                        <p:attrNameLst>
                                          <p:attrName>style.visibility</p:attrName>
                                        </p:attrNameLst>
                                      </p:cBhvr>
                                      <p:to>
                                        <p:strVal val="visible"/>
                                      </p:to>
                                    </p:set>
                                    <p:animEffect transition="in" filter="fade">
                                      <p:cBhvr>
                                        <p:cTn id="91" dur="1000"/>
                                        <p:tgtEl>
                                          <p:spTgt spid="29771"/>
                                        </p:tgtEl>
                                      </p:cBhvr>
                                    </p:animEffect>
                                    <p:anim calcmode="lin" valueType="num">
                                      <p:cBhvr>
                                        <p:cTn id="92" dur="1000" fill="hold"/>
                                        <p:tgtEl>
                                          <p:spTgt spid="29771"/>
                                        </p:tgtEl>
                                        <p:attrNameLst>
                                          <p:attrName>ppt_x</p:attrName>
                                        </p:attrNameLst>
                                      </p:cBhvr>
                                      <p:tavLst>
                                        <p:tav tm="0">
                                          <p:val>
                                            <p:strVal val="#ppt_x"/>
                                          </p:val>
                                        </p:tav>
                                        <p:tav tm="100000">
                                          <p:val>
                                            <p:strVal val="#ppt_x"/>
                                          </p:val>
                                        </p:tav>
                                      </p:tavLst>
                                    </p:anim>
                                    <p:anim calcmode="lin" valueType="num">
                                      <p:cBhvr>
                                        <p:cTn id="93" dur="900" decel="100000" fill="hold"/>
                                        <p:tgtEl>
                                          <p:spTgt spid="29771"/>
                                        </p:tgtEl>
                                        <p:attrNameLst>
                                          <p:attrName>ppt_y</p:attrName>
                                        </p:attrNameLst>
                                      </p:cBhvr>
                                      <p:tavLst>
                                        <p:tav tm="0">
                                          <p:val>
                                            <p:strVal val="#ppt_y+1"/>
                                          </p:val>
                                        </p:tav>
                                        <p:tav tm="100000">
                                          <p:val>
                                            <p:strVal val="#ppt_y-.03"/>
                                          </p:val>
                                        </p:tav>
                                      </p:tavLst>
                                    </p:anim>
                                    <p:anim calcmode="lin" valueType="num">
                                      <p:cBhvr>
                                        <p:cTn id="94" dur="100" accel="100000" fill="hold">
                                          <p:stCondLst>
                                            <p:cond delay="900"/>
                                          </p:stCondLst>
                                        </p:cTn>
                                        <p:tgtEl>
                                          <p:spTgt spid="29771"/>
                                        </p:tgtEl>
                                        <p:attrNameLst>
                                          <p:attrName>ppt_y</p:attrName>
                                        </p:attrNameLst>
                                      </p:cBhvr>
                                      <p:tavLst>
                                        <p:tav tm="0">
                                          <p:val>
                                            <p:strVal val="#ppt_y-.03"/>
                                          </p:val>
                                        </p:tav>
                                        <p:tav tm="100000">
                                          <p:val>
                                            <p:strVal val="#ppt_y"/>
                                          </p:val>
                                        </p:tav>
                                      </p:tavLst>
                                    </p:anim>
                                  </p:childTnLst>
                                </p:cTn>
                              </p:par>
                            </p:childTnLst>
                          </p:cTn>
                        </p:par>
                      </p:childTnLst>
                    </p:cTn>
                  </p:par>
                  <p:par>
                    <p:cTn id="95" fill="hold" nodeType="clickPar">
                      <p:stCondLst>
                        <p:cond delay="indefinite"/>
                      </p:stCondLst>
                      <p:childTnLst>
                        <p:par>
                          <p:cTn id="96" fill="hold" nodeType="withGroup">
                            <p:stCondLst>
                              <p:cond delay="0"/>
                            </p:stCondLst>
                            <p:childTnLst>
                              <p:par>
                                <p:cTn id="97" presetID="48" presetClass="entr" presetSubtype="0" accel="50000" fill="hold" grpId="0" nodeType="clickEffect">
                                  <p:stCondLst>
                                    <p:cond delay="0"/>
                                  </p:stCondLst>
                                  <p:childTnLst>
                                    <p:set>
                                      <p:cBhvr>
                                        <p:cTn id="98" dur="1" fill="hold">
                                          <p:stCondLst>
                                            <p:cond delay="0"/>
                                          </p:stCondLst>
                                        </p:cTn>
                                        <p:tgtEl>
                                          <p:spTgt spid="29698"/>
                                        </p:tgtEl>
                                        <p:attrNameLst>
                                          <p:attrName>style.visibility</p:attrName>
                                        </p:attrNameLst>
                                      </p:cBhvr>
                                      <p:to>
                                        <p:strVal val="visible"/>
                                      </p:to>
                                    </p:set>
                                    <p:anim calcmode="lin" valueType="num">
                                      <p:cBhvr>
                                        <p:cTn id="99" dur="1000" fill="hold"/>
                                        <p:tgtEl>
                                          <p:spTgt spid="29698"/>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00" dur="1000" fill="hold"/>
                                        <p:tgtEl>
                                          <p:spTgt spid="29698"/>
                                        </p:tgtEl>
                                        <p:attrNameLst>
                                          <p:attrName>ppt_x</p:attrName>
                                        </p:attrNameLst>
                                      </p:cBhvr>
                                      <p:tavLst>
                                        <p:tav tm="0">
                                          <p:val>
                                            <p:fltVal val="-1"/>
                                          </p:val>
                                        </p:tav>
                                        <p:tav tm="50000">
                                          <p:val>
                                            <p:fltVal val="0.95"/>
                                          </p:val>
                                        </p:tav>
                                        <p:tav tm="100000">
                                          <p:val>
                                            <p:strVal val="#ppt_x"/>
                                          </p:val>
                                        </p:tav>
                                      </p:tavLst>
                                    </p:anim>
                                    <p:anim calcmode="lin" valueType="num">
                                      <p:cBhvr>
                                        <p:cTn id="101" dur="1000" fill="hold"/>
                                        <p:tgtEl>
                                          <p:spTgt spid="29698"/>
                                        </p:tgtEl>
                                        <p:attrNameLst>
                                          <p:attrName>ppt_y</p:attrName>
                                        </p:attrNameLst>
                                      </p:cBhvr>
                                      <p:tavLst>
                                        <p:tav tm="0">
                                          <p:val>
                                            <p:strVal val="#ppt_y"/>
                                          </p:val>
                                        </p:tav>
                                        <p:tav tm="100000">
                                          <p:val>
                                            <p:strVal val="#ppt_y"/>
                                          </p:val>
                                        </p:tav>
                                      </p:tavLst>
                                    </p:anim>
                                    <p:animEffect transition="in" filter="fade">
                                      <p:cBhvr>
                                        <p:cTn id="102" dur="1000"/>
                                        <p:tgtEl>
                                          <p:spTgt spid="296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animBg="1"/>
      <p:bldP spid="29699" grpId="0" animBg="1"/>
      <p:bldP spid="29762" grpId="0" bldLvl="0" autoUpdateAnimBg="0"/>
      <p:bldP spid="29762" grpId="1" bldLvl="0" autoUpdateAnimBg="0"/>
      <p:bldP spid="29762" grpId="2" bldLvl="0" autoUpdateAnimBg="0"/>
      <p:bldP spid="29762" grpId="3" bldLvl="0" autoUpdateAnimBg="0"/>
      <p:bldP spid="29762" grpId="4" bldLvl="0" autoUpdateAnimBg="0"/>
      <p:bldP spid="29762" grpId="5" bldLvl="0" autoUpdateAnimBg="0"/>
      <p:bldP spid="29762" grpId="6" bldLvl="0" autoUpdateAnimBg="0"/>
      <p:bldP spid="29762" grpId="7" bldLvl="0" autoUpdateAnimBg="0"/>
      <p:bldP spid="29762" grpId="8" bldLvl="0" autoUpdateAnimBg="0"/>
      <p:bldP spid="29762" grpId="9" bldLvl="0" autoUpdateAnimBg="0"/>
      <p:bldP spid="29762" grpId="10" bldLvl="0" autoUpdateAnimBg="0"/>
      <p:bldP spid="29762" grpId="11" bldLvl="0" animBg="1" autoUpdateAnimBg="0"/>
      <p:bldP spid="29763" grpId="0" bldLvl="0" autoUpdateAnimBg="0"/>
      <p:bldP spid="29763" grpId="1" bldLvl="0" autoUpdateAnimBg="0"/>
      <p:bldP spid="29763" grpId="2" bldLvl="0" autoUpdateAnimBg="0"/>
      <p:bldP spid="29763" grpId="3" bldLvl="0" autoUpdateAnimBg="0"/>
      <p:bldP spid="29763" grpId="4" bldLvl="0" autoUpdateAnimBg="0"/>
      <p:bldP spid="29763" grpId="5" bldLvl="0" autoUpdateAnimBg="0"/>
      <p:bldP spid="29763" grpId="6" bldLvl="0" autoUpdateAnimBg="0"/>
      <p:bldP spid="29763" grpId="7" bldLvl="0" autoUpdateAnimBg="0"/>
      <p:bldP spid="29763" grpId="8" bldLvl="0" autoUpdateAnimBg="0"/>
      <p:bldP spid="29763" grpId="9" bldLvl="0" autoUpdateAnimBg="0"/>
      <p:bldP spid="29763" grpId="10" bldLvl="0" autoUpdateAnimBg="0"/>
      <p:bldP spid="29763" grpId="11" bldLvl="0" animBg="1" autoUpdateAnimBg="0"/>
      <p:bldP spid="29764" grpId="0" bldLvl="0" autoUpdateAnimBg="0"/>
      <p:bldP spid="29764" grpId="1" bldLvl="0" autoUpdateAnimBg="0"/>
      <p:bldP spid="29764" grpId="2" bldLvl="0" autoUpdateAnimBg="0"/>
      <p:bldP spid="29764" grpId="3" bldLvl="0" autoUpdateAnimBg="0"/>
      <p:bldP spid="29764" grpId="4" bldLvl="0" autoUpdateAnimBg="0"/>
      <p:bldP spid="29764" grpId="5" bldLvl="0" autoUpdateAnimBg="0"/>
      <p:bldP spid="29764" grpId="6" bldLvl="0" autoUpdateAnimBg="0"/>
      <p:bldP spid="29764" grpId="7" bldLvl="0" autoUpdateAnimBg="0"/>
      <p:bldP spid="29764" grpId="8" bldLvl="0" autoUpdateAnimBg="0"/>
      <p:bldP spid="29764" grpId="9" bldLvl="0" autoUpdateAnimBg="0"/>
      <p:bldP spid="29764" grpId="10" bldLvl="0" autoUpdateAnimBg="0"/>
      <p:bldP spid="29764" grpId="11" bldLvl="0" animBg="1" autoUpdateAnimBg="0"/>
      <p:bldP spid="29765" grpId="0" bldLvl="0" autoUpdateAnimBg="0"/>
      <p:bldP spid="29765" grpId="1" bldLvl="0" autoUpdateAnimBg="0"/>
      <p:bldP spid="29765" grpId="2" bldLvl="0" autoUpdateAnimBg="0"/>
      <p:bldP spid="29765" grpId="3" bldLvl="0" autoUpdateAnimBg="0"/>
      <p:bldP spid="29765" grpId="4" bldLvl="0" autoUpdateAnimBg="0"/>
      <p:bldP spid="29765" grpId="5" bldLvl="0" autoUpdateAnimBg="0"/>
      <p:bldP spid="29765" grpId="6" bldLvl="0" autoUpdateAnimBg="0"/>
      <p:bldP spid="29765" grpId="7" bldLvl="0" autoUpdateAnimBg="0"/>
      <p:bldP spid="29765" grpId="8" bldLvl="0" autoUpdateAnimBg="0"/>
      <p:bldP spid="29765" grpId="9" bldLvl="0" autoUpdateAnimBg="0"/>
      <p:bldP spid="29765" grpId="10" bldLvl="0" autoUpdateAnimBg="0"/>
      <p:bldP spid="29765" grpId="11" bldLvl="0" autoUpdateAnimBg="0"/>
      <p:bldP spid="29766" grpId="0" bldLvl="0" autoUpdateAnimBg="0"/>
      <p:bldP spid="29766" grpId="1" bldLvl="0" autoUpdateAnimBg="0"/>
      <p:bldP spid="29766" grpId="2" bldLvl="0" autoUpdateAnimBg="0"/>
      <p:bldP spid="29766" grpId="3" bldLvl="0" autoUpdateAnimBg="0"/>
      <p:bldP spid="29766" grpId="4" bldLvl="0" autoUpdateAnimBg="0"/>
      <p:bldP spid="29766" grpId="5" bldLvl="0" autoUpdateAnimBg="0"/>
      <p:bldP spid="29766" grpId="6" bldLvl="0" autoUpdateAnimBg="0"/>
      <p:bldP spid="29766" grpId="7" bldLvl="0" autoUpdateAnimBg="0"/>
      <p:bldP spid="29766" grpId="8" bldLvl="0" autoUpdateAnimBg="0"/>
      <p:bldP spid="29766" grpId="9" bldLvl="0" autoUpdateAnimBg="0"/>
      <p:bldP spid="29766" grpId="10" bldLvl="0" autoUpdateAnimBg="0"/>
      <p:bldP spid="29766" grpId="11" bldLvl="0" autoUpdateAnimBg="0"/>
      <p:bldP spid="29767" grpId="0" bldLvl="0" autoUpdateAnimBg="0"/>
      <p:bldP spid="29767" grpId="1" bldLvl="0" autoUpdateAnimBg="0"/>
      <p:bldP spid="29767" grpId="2" bldLvl="0" autoUpdateAnimBg="0"/>
      <p:bldP spid="29767" grpId="3" bldLvl="0" autoUpdateAnimBg="0"/>
      <p:bldP spid="29767" grpId="4" bldLvl="0" autoUpdateAnimBg="0"/>
      <p:bldP spid="29767" grpId="5" bldLvl="0" autoUpdateAnimBg="0"/>
      <p:bldP spid="29767" grpId="6" bldLvl="0" autoUpdateAnimBg="0"/>
      <p:bldP spid="29767" grpId="7" bldLvl="0" autoUpdateAnimBg="0"/>
      <p:bldP spid="29767" grpId="8" bldLvl="0" autoUpdateAnimBg="0"/>
      <p:bldP spid="29767" grpId="9" bldLvl="0" autoUpdateAnimBg="0"/>
      <p:bldP spid="29767" grpId="10" bldLvl="0" autoUpdateAnimBg="0"/>
      <p:bldP spid="29767" grpId="11" bldLvl="0" autoUpdateAnimBg="0"/>
      <p:bldP spid="29769" grpId="0" bldLvl="0" autoUpdateAnimBg="0"/>
      <p:bldP spid="29769" grpId="1" bldLvl="0" autoUpdateAnimBg="0"/>
      <p:bldP spid="29769" grpId="2" bldLvl="0" autoUpdateAnimBg="0"/>
      <p:bldP spid="29769" grpId="3" bldLvl="0" autoUpdateAnimBg="0"/>
      <p:bldP spid="29769" grpId="4" bldLvl="0" autoUpdateAnimBg="0"/>
      <p:bldP spid="29769" grpId="5" bldLvl="0" autoUpdateAnimBg="0"/>
      <p:bldP spid="29769" grpId="6" bldLvl="0" autoUpdateAnimBg="0"/>
      <p:bldP spid="29769" grpId="7" bldLvl="0" autoUpdateAnimBg="0"/>
      <p:bldP spid="29769" grpId="8" bldLvl="0" autoUpdateAnimBg="0"/>
      <p:bldP spid="29769" grpId="9" bldLvl="0" autoUpdateAnimBg="0"/>
      <p:bldP spid="29769" grpId="10" bldLvl="0" autoUpdateAnimBg="0"/>
      <p:bldP spid="29769" grpId="11" bldLvl="0" autoUpdateAnimBg="0"/>
      <p:bldP spid="29770" grpId="0" bldLvl="0" autoUpdateAnimBg="0"/>
      <p:bldP spid="29770" grpId="1" bldLvl="0" autoUpdateAnimBg="0"/>
      <p:bldP spid="29770" grpId="2" bldLvl="0" autoUpdateAnimBg="0"/>
      <p:bldP spid="29770" grpId="3" bldLvl="0" autoUpdateAnimBg="0"/>
      <p:bldP spid="29770" grpId="4" bldLvl="0" autoUpdateAnimBg="0"/>
      <p:bldP spid="29770" grpId="5" bldLvl="0" autoUpdateAnimBg="0"/>
      <p:bldP spid="29770" grpId="6" bldLvl="0" autoUpdateAnimBg="0"/>
      <p:bldP spid="29770" grpId="7" bldLvl="0" autoUpdateAnimBg="0"/>
      <p:bldP spid="29770" grpId="8" bldLvl="0" autoUpdateAnimBg="0"/>
      <p:bldP spid="29770" grpId="9" bldLvl="0" autoUpdateAnimBg="0"/>
      <p:bldP spid="29770" grpId="10" bldLvl="0" autoUpdateAnimBg="0"/>
      <p:bldP spid="29770" grpId="11" bldLvl="0" autoUpdateAnimBg="0"/>
      <p:bldP spid="29771" grpId="0" bldLvl="0" autoUpdateAnimBg="0"/>
      <p:bldP spid="29771" grpId="1" bldLvl="0" autoUpdateAnimBg="0"/>
      <p:bldP spid="29771" grpId="2" bldLvl="0" autoUpdateAnimBg="0"/>
      <p:bldP spid="29771" grpId="3" bldLvl="0" autoUpdateAnimBg="0"/>
      <p:bldP spid="29771" grpId="4" bldLvl="0" autoUpdateAnimBg="0"/>
      <p:bldP spid="29771" grpId="5" bldLvl="0" autoUpdateAnimBg="0"/>
      <p:bldP spid="29771" grpId="6" bldLvl="0" autoUpdateAnimBg="0"/>
      <p:bldP spid="29771" grpId="7" bldLvl="0" autoUpdateAnimBg="0"/>
      <p:bldP spid="29771" grpId="8" bldLvl="0" autoUpdateAnimBg="0"/>
      <p:bldP spid="29771" grpId="9" bldLvl="0" autoUpdateAnimBg="0"/>
      <p:bldP spid="29771" grpId="10" bldLvl="0" autoUpdateAnimBg="0"/>
      <p:bldP spid="29771" grpId="11" bldLvl="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AutoShape 2"/>
          <p:cNvSpPr>
            <a:spLocks noChangeArrowheads="1"/>
          </p:cNvSpPr>
          <p:nvPr/>
        </p:nvSpPr>
        <p:spPr bwMode="auto">
          <a:xfrm>
            <a:off x="536575" y="2941638"/>
            <a:ext cx="2770188" cy="336550"/>
          </a:xfrm>
          <a:prstGeom prst="roundRect">
            <a:avLst>
              <a:gd name="adj" fmla="val 50000"/>
            </a:avLst>
          </a:prstGeom>
          <a:solidFill>
            <a:srgbClr val="BC000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grpSp>
        <p:nvGrpSpPr>
          <p:cNvPr id="30723" name="Group 3"/>
          <p:cNvGrpSpPr>
            <a:grpSpLocks/>
          </p:cNvGrpSpPr>
          <p:nvPr/>
        </p:nvGrpSpPr>
        <p:grpSpPr bwMode="auto">
          <a:xfrm>
            <a:off x="3433763" y="2413000"/>
            <a:ext cx="2095500" cy="2681288"/>
            <a:chOff x="0" y="0"/>
            <a:chExt cx="1320" cy="1689"/>
          </a:xfrm>
        </p:grpSpPr>
        <p:sp>
          <p:nvSpPr>
            <p:cNvPr id="30724" name="Freeform 5"/>
            <p:cNvSpPr>
              <a:spLocks/>
            </p:cNvSpPr>
            <p:nvPr/>
          </p:nvSpPr>
          <p:spPr bwMode="auto">
            <a:xfrm>
              <a:off x="0" y="261"/>
              <a:ext cx="654" cy="1428"/>
            </a:xfrm>
            <a:custGeom>
              <a:avLst/>
              <a:gdLst>
                <a:gd name="T0" fmla="*/ 1 w 654"/>
                <a:gd name="T1" fmla="*/ 0 h 1428"/>
                <a:gd name="T2" fmla="*/ 117 w 654"/>
                <a:gd name="T3" fmla="*/ 110 h 1428"/>
                <a:gd name="T4" fmla="*/ 117 w 654"/>
                <a:gd name="T5" fmla="*/ 1026 h 1428"/>
                <a:gd name="T6" fmla="*/ 649 w 654"/>
                <a:gd name="T7" fmla="*/ 1241 h 1428"/>
                <a:gd name="T8" fmla="*/ 654 w 654"/>
                <a:gd name="T9" fmla="*/ 1428 h 1428"/>
                <a:gd name="T10" fmla="*/ 0 w 654"/>
                <a:gd name="T11" fmla="*/ 1128 h 1428"/>
                <a:gd name="T12" fmla="*/ 1 w 654"/>
                <a:gd name="T13" fmla="*/ 0 h 1428"/>
                <a:gd name="T14" fmla="*/ 0 w 654"/>
                <a:gd name="T15" fmla="*/ 0 h 1428"/>
                <a:gd name="T16" fmla="*/ 654 w 654"/>
                <a:gd name="T17" fmla="*/ 1428 h 1428"/>
              </a:gdLst>
              <a:ahLst/>
              <a:cxnLst>
                <a:cxn ang="0">
                  <a:pos x="T0" y="T1"/>
                </a:cxn>
                <a:cxn ang="0">
                  <a:pos x="T2" y="T3"/>
                </a:cxn>
                <a:cxn ang="0">
                  <a:pos x="T4" y="T5"/>
                </a:cxn>
                <a:cxn ang="0">
                  <a:pos x="T6" y="T7"/>
                </a:cxn>
                <a:cxn ang="0">
                  <a:pos x="T8" y="T9"/>
                </a:cxn>
                <a:cxn ang="0">
                  <a:pos x="T10" y="T11"/>
                </a:cxn>
                <a:cxn ang="0">
                  <a:pos x="T12" y="T13"/>
                </a:cxn>
              </a:cxnLst>
              <a:rect l="T14" t="T15" r="T16" b="T17"/>
              <a:pathLst>
                <a:path w="654" h="1428">
                  <a:moveTo>
                    <a:pt x="1" y="0"/>
                  </a:moveTo>
                  <a:lnTo>
                    <a:pt x="117" y="110"/>
                  </a:lnTo>
                  <a:lnTo>
                    <a:pt x="117" y="1026"/>
                  </a:lnTo>
                  <a:lnTo>
                    <a:pt x="649" y="1241"/>
                  </a:lnTo>
                  <a:lnTo>
                    <a:pt x="654" y="1428"/>
                  </a:lnTo>
                  <a:lnTo>
                    <a:pt x="0" y="1128"/>
                  </a:lnTo>
                  <a:lnTo>
                    <a:pt x="1" y="0"/>
                  </a:lnTo>
                  <a:close/>
                </a:path>
              </a:pathLst>
            </a:custGeom>
            <a:solidFill>
              <a:srgbClr val="FBC63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725" name="Freeform 6"/>
            <p:cNvSpPr>
              <a:spLocks/>
            </p:cNvSpPr>
            <p:nvPr/>
          </p:nvSpPr>
          <p:spPr bwMode="auto">
            <a:xfrm>
              <a:off x="649" y="266"/>
              <a:ext cx="671" cy="1422"/>
            </a:xfrm>
            <a:custGeom>
              <a:avLst/>
              <a:gdLst>
                <a:gd name="T0" fmla="*/ 654 w 671"/>
                <a:gd name="T1" fmla="*/ 0 h 1422"/>
                <a:gd name="T2" fmla="*/ 516 w 671"/>
                <a:gd name="T3" fmla="*/ 111 h 1422"/>
                <a:gd name="T4" fmla="*/ 519 w 671"/>
                <a:gd name="T5" fmla="*/ 1008 h 1422"/>
                <a:gd name="T6" fmla="*/ 0 w 671"/>
                <a:gd name="T7" fmla="*/ 1237 h 1422"/>
                <a:gd name="T8" fmla="*/ 2 w 671"/>
                <a:gd name="T9" fmla="*/ 1422 h 1422"/>
                <a:gd name="T10" fmla="*/ 671 w 671"/>
                <a:gd name="T11" fmla="*/ 1114 h 1422"/>
                <a:gd name="T12" fmla="*/ 654 w 671"/>
                <a:gd name="T13" fmla="*/ 0 h 1422"/>
                <a:gd name="T14" fmla="*/ 0 w 671"/>
                <a:gd name="T15" fmla="*/ 0 h 1422"/>
                <a:gd name="T16" fmla="*/ 671 w 671"/>
                <a:gd name="T17" fmla="*/ 1422 h 1422"/>
              </a:gdLst>
              <a:ahLst/>
              <a:cxnLst>
                <a:cxn ang="0">
                  <a:pos x="T0" y="T1"/>
                </a:cxn>
                <a:cxn ang="0">
                  <a:pos x="T2" y="T3"/>
                </a:cxn>
                <a:cxn ang="0">
                  <a:pos x="T4" y="T5"/>
                </a:cxn>
                <a:cxn ang="0">
                  <a:pos x="T6" y="T7"/>
                </a:cxn>
                <a:cxn ang="0">
                  <a:pos x="T8" y="T9"/>
                </a:cxn>
                <a:cxn ang="0">
                  <a:pos x="T10" y="T11"/>
                </a:cxn>
                <a:cxn ang="0">
                  <a:pos x="T12" y="T13"/>
                </a:cxn>
              </a:cxnLst>
              <a:rect l="T14" t="T15" r="T16" b="T17"/>
              <a:pathLst>
                <a:path w="671" h="1422">
                  <a:moveTo>
                    <a:pt x="654" y="0"/>
                  </a:moveTo>
                  <a:lnTo>
                    <a:pt x="516" y="111"/>
                  </a:lnTo>
                  <a:lnTo>
                    <a:pt x="519" y="1008"/>
                  </a:lnTo>
                  <a:lnTo>
                    <a:pt x="0" y="1237"/>
                  </a:lnTo>
                  <a:lnTo>
                    <a:pt x="2" y="1422"/>
                  </a:lnTo>
                  <a:lnTo>
                    <a:pt x="671" y="1114"/>
                  </a:lnTo>
                  <a:lnTo>
                    <a:pt x="654" y="0"/>
                  </a:lnTo>
                  <a:close/>
                </a:path>
              </a:pathLst>
            </a:custGeom>
            <a:solidFill>
              <a:srgbClr val="FBE2A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726" name="Freeform 7"/>
            <p:cNvSpPr>
              <a:spLocks/>
            </p:cNvSpPr>
            <p:nvPr/>
          </p:nvSpPr>
          <p:spPr bwMode="auto">
            <a:xfrm>
              <a:off x="1" y="0"/>
              <a:ext cx="1304" cy="377"/>
            </a:xfrm>
            <a:custGeom>
              <a:avLst/>
              <a:gdLst>
                <a:gd name="T0" fmla="*/ 0 w 1304"/>
                <a:gd name="T1" fmla="*/ 261 h 377"/>
                <a:gd name="T2" fmla="*/ 117 w 1304"/>
                <a:gd name="T3" fmla="*/ 374 h 377"/>
                <a:gd name="T4" fmla="*/ 638 w 1304"/>
                <a:gd name="T5" fmla="*/ 155 h 377"/>
                <a:gd name="T6" fmla="*/ 1164 w 1304"/>
                <a:gd name="T7" fmla="*/ 377 h 377"/>
                <a:gd name="T8" fmla="*/ 1304 w 1304"/>
                <a:gd name="T9" fmla="*/ 266 h 377"/>
                <a:gd name="T10" fmla="*/ 633 w 1304"/>
                <a:gd name="T11" fmla="*/ 0 h 377"/>
                <a:gd name="T12" fmla="*/ 0 w 1304"/>
                <a:gd name="T13" fmla="*/ 261 h 377"/>
                <a:gd name="T14" fmla="*/ 0 w 1304"/>
                <a:gd name="T15" fmla="*/ 0 h 377"/>
                <a:gd name="T16" fmla="*/ 1304 w 1304"/>
                <a:gd name="T17" fmla="*/ 377 h 377"/>
              </a:gdLst>
              <a:ahLst/>
              <a:cxnLst>
                <a:cxn ang="0">
                  <a:pos x="T0" y="T1"/>
                </a:cxn>
                <a:cxn ang="0">
                  <a:pos x="T2" y="T3"/>
                </a:cxn>
                <a:cxn ang="0">
                  <a:pos x="T4" y="T5"/>
                </a:cxn>
                <a:cxn ang="0">
                  <a:pos x="T6" y="T7"/>
                </a:cxn>
                <a:cxn ang="0">
                  <a:pos x="T8" y="T9"/>
                </a:cxn>
                <a:cxn ang="0">
                  <a:pos x="T10" y="T11"/>
                </a:cxn>
                <a:cxn ang="0">
                  <a:pos x="T12" y="T13"/>
                </a:cxn>
              </a:cxnLst>
              <a:rect l="T14" t="T15" r="T16" b="T17"/>
              <a:pathLst>
                <a:path w="1304" h="377">
                  <a:moveTo>
                    <a:pt x="0" y="261"/>
                  </a:moveTo>
                  <a:lnTo>
                    <a:pt x="117" y="374"/>
                  </a:lnTo>
                  <a:lnTo>
                    <a:pt x="638" y="155"/>
                  </a:lnTo>
                  <a:lnTo>
                    <a:pt x="1164" y="377"/>
                  </a:lnTo>
                  <a:lnTo>
                    <a:pt x="1304" y="266"/>
                  </a:lnTo>
                  <a:lnTo>
                    <a:pt x="633" y="0"/>
                  </a:lnTo>
                  <a:lnTo>
                    <a:pt x="0" y="261"/>
                  </a:lnTo>
                  <a:close/>
                </a:path>
              </a:pathLst>
            </a:custGeom>
            <a:solidFill>
              <a:srgbClr val="FEFBD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727" name="Freeform 8"/>
            <p:cNvSpPr>
              <a:spLocks/>
            </p:cNvSpPr>
            <p:nvPr/>
          </p:nvSpPr>
          <p:spPr bwMode="auto">
            <a:xfrm>
              <a:off x="115" y="154"/>
              <a:ext cx="529" cy="1133"/>
            </a:xfrm>
            <a:custGeom>
              <a:avLst/>
              <a:gdLst>
                <a:gd name="T0" fmla="*/ 2 w 529"/>
                <a:gd name="T1" fmla="*/ 218 h 1133"/>
                <a:gd name="T2" fmla="*/ 0 w 529"/>
                <a:gd name="T3" fmla="*/ 1133 h 1133"/>
                <a:gd name="T4" fmla="*/ 529 w 529"/>
                <a:gd name="T5" fmla="*/ 878 h 1133"/>
                <a:gd name="T6" fmla="*/ 524 w 529"/>
                <a:gd name="T7" fmla="*/ 0 h 1133"/>
                <a:gd name="T8" fmla="*/ 2 w 529"/>
                <a:gd name="T9" fmla="*/ 218 h 1133"/>
                <a:gd name="T10" fmla="*/ 0 w 529"/>
                <a:gd name="T11" fmla="*/ 0 h 1133"/>
                <a:gd name="T12" fmla="*/ 529 w 529"/>
                <a:gd name="T13" fmla="*/ 1133 h 1133"/>
              </a:gdLst>
              <a:ahLst/>
              <a:cxnLst>
                <a:cxn ang="0">
                  <a:pos x="T0" y="T1"/>
                </a:cxn>
                <a:cxn ang="0">
                  <a:pos x="T2" y="T3"/>
                </a:cxn>
                <a:cxn ang="0">
                  <a:pos x="T4" y="T5"/>
                </a:cxn>
                <a:cxn ang="0">
                  <a:pos x="T6" y="T7"/>
                </a:cxn>
                <a:cxn ang="0">
                  <a:pos x="T8" y="T9"/>
                </a:cxn>
              </a:cxnLst>
              <a:rect l="T10" t="T11" r="T12" b="T13"/>
              <a:pathLst>
                <a:path w="529" h="1133">
                  <a:moveTo>
                    <a:pt x="2" y="218"/>
                  </a:moveTo>
                  <a:lnTo>
                    <a:pt x="0" y="1133"/>
                  </a:lnTo>
                  <a:lnTo>
                    <a:pt x="529" y="878"/>
                  </a:lnTo>
                  <a:lnTo>
                    <a:pt x="524" y="0"/>
                  </a:lnTo>
                  <a:lnTo>
                    <a:pt x="2" y="218"/>
                  </a:lnTo>
                  <a:close/>
                </a:path>
              </a:pathLst>
            </a:custGeom>
            <a:solidFill>
              <a:srgbClr val="FDEB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728" name="Freeform 9"/>
            <p:cNvSpPr>
              <a:spLocks/>
            </p:cNvSpPr>
            <p:nvPr/>
          </p:nvSpPr>
          <p:spPr bwMode="auto">
            <a:xfrm>
              <a:off x="640" y="155"/>
              <a:ext cx="528" cy="1123"/>
            </a:xfrm>
            <a:custGeom>
              <a:avLst/>
              <a:gdLst>
                <a:gd name="T0" fmla="*/ 527 w 528"/>
                <a:gd name="T1" fmla="*/ 222 h 1123"/>
                <a:gd name="T2" fmla="*/ 528 w 528"/>
                <a:gd name="T3" fmla="*/ 1123 h 1123"/>
                <a:gd name="T4" fmla="*/ 0 w 528"/>
                <a:gd name="T5" fmla="*/ 879 h 1123"/>
                <a:gd name="T6" fmla="*/ 0 w 528"/>
                <a:gd name="T7" fmla="*/ 0 h 1123"/>
                <a:gd name="T8" fmla="*/ 527 w 528"/>
                <a:gd name="T9" fmla="*/ 222 h 1123"/>
                <a:gd name="T10" fmla="*/ 0 w 528"/>
                <a:gd name="T11" fmla="*/ 0 h 1123"/>
                <a:gd name="T12" fmla="*/ 528 w 528"/>
                <a:gd name="T13" fmla="*/ 1123 h 1123"/>
              </a:gdLst>
              <a:ahLst/>
              <a:cxnLst>
                <a:cxn ang="0">
                  <a:pos x="T0" y="T1"/>
                </a:cxn>
                <a:cxn ang="0">
                  <a:pos x="T2" y="T3"/>
                </a:cxn>
                <a:cxn ang="0">
                  <a:pos x="T4" y="T5"/>
                </a:cxn>
                <a:cxn ang="0">
                  <a:pos x="T6" y="T7"/>
                </a:cxn>
                <a:cxn ang="0">
                  <a:pos x="T8" y="T9"/>
                </a:cxn>
              </a:cxnLst>
              <a:rect l="T10" t="T11" r="T12" b="T13"/>
              <a:pathLst>
                <a:path w="528" h="1123">
                  <a:moveTo>
                    <a:pt x="527" y="222"/>
                  </a:moveTo>
                  <a:lnTo>
                    <a:pt x="528" y="1123"/>
                  </a:lnTo>
                  <a:lnTo>
                    <a:pt x="0" y="879"/>
                  </a:lnTo>
                  <a:lnTo>
                    <a:pt x="0" y="0"/>
                  </a:lnTo>
                  <a:lnTo>
                    <a:pt x="527" y="222"/>
                  </a:lnTo>
                  <a:close/>
                </a:path>
              </a:pathLst>
            </a:custGeom>
            <a:solidFill>
              <a:srgbClr val="FBC63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729" name="Freeform 10"/>
            <p:cNvSpPr>
              <a:spLocks/>
            </p:cNvSpPr>
            <p:nvPr/>
          </p:nvSpPr>
          <p:spPr bwMode="auto">
            <a:xfrm>
              <a:off x="112" y="1034"/>
              <a:ext cx="1061" cy="469"/>
            </a:xfrm>
            <a:custGeom>
              <a:avLst/>
              <a:gdLst>
                <a:gd name="T0" fmla="*/ 527 w 1061"/>
                <a:gd name="T1" fmla="*/ 0 h 469"/>
                <a:gd name="T2" fmla="*/ 0 w 1061"/>
                <a:gd name="T3" fmla="*/ 252 h 469"/>
                <a:gd name="T4" fmla="*/ 537 w 1061"/>
                <a:gd name="T5" fmla="*/ 469 h 469"/>
                <a:gd name="T6" fmla="*/ 1061 w 1061"/>
                <a:gd name="T7" fmla="*/ 241 h 469"/>
                <a:gd name="T8" fmla="*/ 527 w 1061"/>
                <a:gd name="T9" fmla="*/ 0 h 469"/>
                <a:gd name="T10" fmla="*/ 0 w 1061"/>
                <a:gd name="T11" fmla="*/ 0 h 469"/>
                <a:gd name="T12" fmla="*/ 1061 w 1061"/>
                <a:gd name="T13" fmla="*/ 469 h 469"/>
              </a:gdLst>
              <a:ahLst/>
              <a:cxnLst>
                <a:cxn ang="0">
                  <a:pos x="T0" y="T1"/>
                </a:cxn>
                <a:cxn ang="0">
                  <a:pos x="T2" y="T3"/>
                </a:cxn>
                <a:cxn ang="0">
                  <a:pos x="T4" y="T5"/>
                </a:cxn>
                <a:cxn ang="0">
                  <a:pos x="T6" y="T7"/>
                </a:cxn>
                <a:cxn ang="0">
                  <a:pos x="T8" y="T9"/>
                </a:cxn>
              </a:cxnLst>
              <a:rect l="T10" t="T11" r="T12" b="T13"/>
              <a:pathLst>
                <a:path w="1061" h="469">
                  <a:moveTo>
                    <a:pt x="527" y="0"/>
                  </a:moveTo>
                  <a:lnTo>
                    <a:pt x="0" y="252"/>
                  </a:lnTo>
                  <a:lnTo>
                    <a:pt x="537" y="469"/>
                  </a:lnTo>
                  <a:lnTo>
                    <a:pt x="1061" y="241"/>
                  </a:lnTo>
                  <a:lnTo>
                    <a:pt x="527" y="0"/>
                  </a:lnTo>
                  <a:close/>
                </a:path>
              </a:pathLst>
            </a:custGeom>
            <a:solidFill>
              <a:srgbClr val="FEEBBC"/>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30730" name="Line 11"/>
          <p:cNvSpPr>
            <a:spLocks noChangeShapeType="1"/>
          </p:cNvSpPr>
          <p:nvPr/>
        </p:nvSpPr>
        <p:spPr bwMode="auto">
          <a:xfrm flipV="1">
            <a:off x="2028825" y="4592638"/>
            <a:ext cx="1422400" cy="1387475"/>
          </a:xfrm>
          <a:prstGeom prst="line">
            <a:avLst/>
          </a:prstGeom>
          <a:noFill/>
          <a:ln w="12700" cap="flat"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731" name="Line 12"/>
          <p:cNvSpPr>
            <a:spLocks noChangeShapeType="1"/>
          </p:cNvSpPr>
          <p:nvPr/>
        </p:nvSpPr>
        <p:spPr bwMode="auto">
          <a:xfrm flipH="1" flipV="1">
            <a:off x="5562600" y="4572000"/>
            <a:ext cx="1422400" cy="1387475"/>
          </a:xfrm>
          <a:prstGeom prst="line">
            <a:avLst/>
          </a:prstGeom>
          <a:noFill/>
          <a:ln w="12700" cap="flat"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732" name="Line 13"/>
          <p:cNvSpPr>
            <a:spLocks noChangeShapeType="1"/>
          </p:cNvSpPr>
          <p:nvPr/>
        </p:nvSpPr>
        <p:spPr bwMode="auto">
          <a:xfrm flipV="1">
            <a:off x="5537200" y="1420813"/>
            <a:ext cx="1422400" cy="1387475"/>
          </a:xfrm>
          <a:prstGeom prst="line">
            <a:avLst/>
          </a:prstGeom>
          <a:noFill/>
          <a:ln w="12700" cap="flat"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733" name="Line 14"/>
          <p:cNvSpPr>
            <a:spLocks noChangeShapeType="1"/>
          </p:cNvSpPr>
          <p:nvPr/>
        </p:nvSpPr>
        <p:spPr bwMode="auto">
          <a:xfrm flipH="1" flipV="1">
            <a:off x="2017713" y="1438275"/>
            <a:ext cx="1422400" cy="1387475"/>
          </a:xfrm>
          <a:prstGeom prst="line">
            <a:avLst/>
          </a:prstGeom>
          <a:noFill/>
          <a:ln w="12700" cap="flat"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pic>
        <p:nvPicPr>
          <p:cNvPr id="30734" name="Picture 15" descr="light_shadow"/>
          <p:cNvPicPr>
            <a:picLocks noChangeAspect="1" noChangeArrowheads="1"/>
          </p:cNvPicPr>
          <p:nvPr/>
        </p:nvPicPr>
        <p:blipFill>
          <a:blip r:embed="rId2" cstate="print">
            <a:lum bright="-78000" contrast="-78000"/>
            <a:extLst>
              <a:ext uri="{28A0092B-C50C-407E-A947-70E740481C1C}">
                <a14:useLocalDpi xmlns:a14="http://schemas.microsoft.com/office/drawing/2010/main" val="0"/>
              </a:ext>
            </a:extLst>
          </a:blip>
          <a:srcRect/>
          <a:stretch>
            <a:fillRect/>
          </a:stretch>
        </p:blipFill>
        <p:spPr bwMode="auto">
          <a:xfrm>
            <a:off x="3836988" y="4313238"/>
            <a:ext cx="1216025" cy="347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35" name="Picture 16" descr="circuler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5700" y="3054350"/>
            <a:ext cx="1479550" cy="1481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30736" name="Group 16"/>
          <p:cNvGrpSpPr>
            <a:grpSpLocks/>
          </p:cNvGrpSpPr>
          <p:nvPr/>
        </p:nvGrpSpPr>
        <p:grpSpPr bwMode="auto">
          <a:xfrm>
            <a:off x="3657600" y="3048000"/>
            <a:ext cx="1481138" cy="1500188"/>
            <a:chOff x="0" y="0"/>
            <a:chExt cx="933" cy="945"/>
          </a:xfrm>
        </p:grpSpPr>
        <p:pic>
          <p:nvPicPr>
            <p:cNvPr id="30737" name="Oval 1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33" cy="9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38" name="Text Box 18"/>
            <p:cNvSpPr txBox="1">
              <a:spLocks noChangeArrowheads="1"/>
            </p:cNvSpPr>
            <p:nvPr/>
          </p:nvSpPr>
          <p:spPr bwMode="auto">
            <a:xfrm>
              <a:off x="140" y="141"/>
              <a:ext cx="655" cy="6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grpSp>
      <p:sp>
        <p:nvSpPr>
          <p:cNvPr id="30739" name="Freeform 18"/>
          <p:cNvSpPr>
            <a:spLocks/>
          </p:cNvSpPr>
          <p:nvPr/>
        </p:nvSpPr>
        <p:spPr bwMode="auto">
          <a:xfrm>
            <a:off x="3848100" y="3084513"/>
            <a:ext cx="1154113" cy="514350"/>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759 w 1321"/>
              <a:gd name="T85" fmla="*/ 6 h 712"/>
              <a:gd name="T86" fmla="*/ 847 w 1321"/>
              <a:gd name="T87" fmla="*/ 23 h 712"/>
              <a:gd name="T88" fmla="*/ 932 w 1321"/>
              <a:gd name="T89" fmla="*/ 53 h 712"/>
              <a:gd name="T90" fmla="*/ 1010 w 1321"/>
              <a:gd name="T91" fmla="*/ 90 h 712"/>
              <a:gd name="T92" fmla="*/ 1082 w 1321"/>
              <a:gd name="T93" fmla="*/ 137 h 712"/>
              <a:gd name="T94" fmla="*/ 1149 w 1321"/>
              <a:gd name="T95" fmla="*/ 194 h 712"/>
              <a:gd name="T96" fmla="*/ 1208 w 1321"/>
              <a:gd name="T97" fmla="*/ 256 h 712"/>
              <a:gd name="T98" fmla="*/ 1258 w 1321"/>
              <a:gd name="T99" fmla="*/ 325 h 712"/>
              <a:gd name="T100" fmla="*/ 1301 w 1321"/>
              <a:gd name="T101" fmla="*/ 401 h 712"/>
              <a:gd name="T102" fmla="*/ 0 w 1321"/>
              <a:gd name="T103" fmla="*/ 0 h 712"/>
              <a:gd name="T104" fmla="*/ 1321 w 1321"/>
              <a:gd name="T105" fmla="*/ 712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T102" t="T103" r="T104" b="T105"/>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71B9DD"/>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40" name="Rectangle 19"/>
          <p:cNvSpPr>
            <a:spLocks noChangeArrowheads="1"/>
          </p:cNvSpPr>
          <p:nvPr/>
        </p:nvSpPr>
        <p:spPr bwMode="auto">
          <a:xfrm>
            <a:off x="609600" y="2963863"/>
            <a:ext cx="2189163"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a:buClr>
                <a:srgbClr val="FF3300"/>
              </a:buClr>
              <a:buSzPct val="115000"/>
              <a:buFont typeface="Wingdings" pitchFamily="2" charset="2"/>
              <a:buNone/>
            </a:pPr>
            <a:r>
              <a:rPr lang="en-US" altLang="zh-CN" sz="1400">
                <a:solidFill>
                  <a:srgbClr val="FEFEFE"/>
                </a:solidFill>
                <a:ea typeface="宋体" pitchFamily="2" charset="-122"/>
              </a:rPr>
              <a:t> </a:t>
            </a:r>
            <a:r>
              <a:rPr lang="zh-CN" altLang="en-US" sz="1400">
                <a:solidFill>
                  <a:srgbClr val="FEFEFE"/>
                </a:solidFill>
                <a:ea typeface="宋体" pitchFamily="2" charset="-122"/>
              </a:rPr>
              <a:t>在此添加标题或目录索引</a:t>
            </a:r>
          </a:p>
        </p:txBody>
      </p:sp>
      <p:sp>
        <p:nvSpPr>
          <p:cNvPr id="30741" name="AutoShape 20"/>
          <p:cNvSpPr>
            <a:spLocks noChangeArrowheads="1"/>
          </p:cNvSpPr>
          <p:nvPr/>
        </p:nvSpPr>
        <p:spPr bwMode="auto">
          <a:xfrm>
            <a:off x="5761038" y="2879725"/>
            <a:ext cx="2770187" cy="336550"/>
          </a:xfrm>
          <a:prstGeom prst="roundRect">
            <a:avLst>
              <a:gd name="adj" fmla="val 50000"/>
            </a:avLst>
          </a:prstGeom>
          <a:solidFill>
            <a:srgbClr val="FF051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30742" name="Rectangle 21"/>
          <p:cNvSpPr>
            <a:spLocks noChangeArrowheads="1"/>
          </p:cNvSpPr>
          <p:nvPr/>
        </p:nvSpPr>
        <p:spPr bwMode="auto">
          <a:xfrm>
            <a:off x="5834063" y="2901950"/>
            <a:ext cx="2189162"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a:buClr>
                <a:srgbClr val="FF3300"/>
              </a:buClr>
              <a:buSzPct val="115000"/>
              <a:buFont typeface="Wingdings" pitchFamily="2" charset="2"/>
              <a:buNone/>
            </a:pPr>
            <a:r>
              <a:rPr lang="en-US" altLang="zh-CN" sz="1400">
                <a:solidFill>
                  <a:srgbClr val="FEFEFE"/>
                </a:solidFill>
                <a:ea typeface="宋体" pitchFamily="2" charset="-122"/>
              </a:rPr>
              <a:t> </a:t>
            </a:r>
            <a:r>
              <a:rPr lang="zh-CN" altLang="en-US" sz="1400">
                <a:solidFill>
                  <a:srgbClr val="FEFEFE"/>
                </a:solidFill>
                <a:ea typeface="宋体" pitchFamily="2" charset="-122"/>
              </a:rPr>
              <a:t>在此添加标题或目录索引</a:t>
            </a:r>
          </a:p>
        </p:txBody>
      </p:sp>
      <p:sp>
        <p:nvSpPr>
          <p:cNvPr id="30743" name="Rectangle 22"/>
          <p:cNvSpPr>
            <a:spLocks noChangeArrowheads="1"/>
          </p:cNvSpPr>
          <p:nvPr/>
        </p:nvSpPr>
        <p:spPr bwMode="auto">
          <a:xfrm>
            <a:off x="2681288" y="1482725"/>
            <a:ext cx="373380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r>
              <a:rPr lang="zh-CN" altLang="en-US">
                <a:ea typeface="宋体" pitchFamily="2" charset="-122"/>
              </a:rPr>
              <a:t>在此添加文字介绍在此添加文字介绍在此添加文字介绍</a:t>
            </a:r>
            <a:endParaRPr lang="zh-CN" altLang="en-US" b="0">
              <a:ea typeface="宋体" pitchFamily="2" charset="-122"/>
            </a:endParaRPr>
          </a:p>
        </p:txBody>
      </p:sp>
      <p:sp>
        <p:nvSpPr>
          <p:cNvPr id="30744" name="Rectangle 23"/>
          <p:cNvSpPr>
            <a:spLocks noChangeArrowheads="1"/>
          </p:cNvSpPr>
          <p:nvPr/>
        </p:nvSpPr>
        <p:spPr bwMode="auto">
          <a:xfrm>
            <a:off x="285750" y="3436938"/>
            <a:ext cx="3213100" cy="1187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171450" indent="-171450">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a:buFontTx/>
              <a:buChar char="•"/>
            </a:pPr>
            <a:r>
              <a:rPr lang="zh-CN" altLang="en-US" sz="1200" b="0">
                <a:solidFill>
                  <a:srgbClr val="000000"/>
                </a:solidFill>
                <a:ea typeface="宋体" pitchFamily="2" charset="-122"/>
              </a:rPr>
              <a:t>在此处添加文字介绍在此处添加文字介绍</a:t>
            </a:r>
          </a:p>
          <a:p>
            <a:pPr>
              <a:buFontTx/>
              <a:buChar char="•"/>
            </a:pPr>
            <a:r>
              <a:rPr lang="zh-CN" altLang="en-US" sz="1200" b="0">
                <a:solidFill>
                  <a:srgbClr val="000000"/>
                </a:solidFill>
                <a:ea typeface="宋体" pitchFamily="2" charset="-122"/>
              </a:rPr>
              <a:t>在此处添加文字介绍在此处添加文字介绍</a:t>
            </a:r>
          </a:p>
          <a:p>
            <a:pPr>
              <a:buFontTx/>
              <a:buChar char="•"/>
            </a:pPr>
            <a:r>
              <a:rPr lang="zh-CN" altLang="en-US" sz="1200" b="0">
                <a:solidFill>
                  <a:srgbClr val="000000"/>
                </a:solidFill>
                <a:ea typeface="宋体" pitchFamily="2" charset="-122"/>
              </a:rPr>
              <a:t>在此处添加文字介绍在此处添加文字介绍在此处添加文字介绍在此处添加文字介绍</a:t>
            </a:r>
          </a:p>
          <a:p>
            <a:pPr>
              <a:buFontTx/>
              <a:buChar char="•"/>
            </a:pPr>
            <a:r>
              <a:rPr lang="zh-CN" altLang="en-US" sz="1200" b="0">
                <a:solidFill>
                  <a:srgbClr val="000000"/>
                </a:solidFill>
                <a:ea typeface="宋体" pitchFamily="2" charset="-122"/>
              </a:rPr>
              <a:t>在此处添加文字介绍在此处添加文字介绍</a:t>
            </a:r>
          </a:p>
          <a:p>
            <a:pPr>
              <a:buFontTx/>
              <a:buChar char="•"/>
            </a:pPr>
            <a:r>
              <a:rPr lang="zh-CN" altLang="en-US" sz="1200" b="0">
                <a:solidFill>
                  <a:srgbClr val="000000"/>
                </a:solidFill>
                <a:ea typeface="宋体" pitchFamily="2" charset="-122"/>
              </a:rPr>
              <a:t>在此处添加文字介绍在此处添加文字介绍</a:t>
            </a:r>
          </a:p>
        </p:txBody>
      </p:sp>
      <p:sp>
        <p:nvSpPr>
          <p:cNvPr id="30745" name="Rectangle 24"/>
          <p:cNvSpPr>
            <a:spLocks noChangeArrowheads="1"/>
          </p:cNvSpPr>
          <p:nvPr/>
        </p:nvSpPr>
        <p:spPr bwMode="auto">
          <a:xfrm>
            <a:off x="5564188" y="3375025"/>
            <a:ext cx="3213100" cy="1187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171450" indent="-171450">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a:buFontTx/>
              <a:buChar char="•"/>
            </a:pPr>
            <a:r>
              <a:rPr lang="zh-CN" altLang="en-US" sz="1200" b="0">
                <a:solidFill>
                  <a:srgbClr val="000000"/>
                </a:solidFill>
                <a:ea typeface="宋体" pitchFamily="2" charset="-122"/>
              </a:rPr>
              <a:t>在此处添加文字介绍在此处添加文字介绍</a:t>
            </a:r>
          </a:p>
          <a:p>
            <a:pPr>
              <a:buFontTx/>
              <a:buChar char="•"/>
            </a:pPr>
            <a:r>
              <a:rPr lang="zh-CN" altLang="en-US" sz="1200" b="0">
                <a:solidFill>
                  <a:srgbClr val="000000"/>
                </a:solidFill>
                <a:ea typeface="宋体" pitchFamily="2" charset="-122"/>
              </a:rPr>
              <a:t>在此处添加文字介绍在此处添加文字介绍</a:t>
            </a:r>
          </a:p>
          <a:p>
            <a:pPr>
              <a:buFontTx/>
              <a:buChar char="•"/>
            </a:pPr>
            <a:r>
              <a:rPr lang="zh-CN" altLang="en-US" sz="1200" b="0">
                <a:solidFill>
                  <a:srgbClr val="000000"/>
                </a:solidFill>
                <a:ea typeface="宋体" pitchFamily="2" charset="-122"/>
              </a:rPr>
              <a:t>在此处添加文字介绍在此处添加文字介绍在此处添加文字介绍在此处添加文字介绍</a:t>
            </a:r>
          </a:p>
          <a:p>
            <a:pPr>
              <a:buFontTx/>
              <a:buChar char="•"/>
            </a:pPr>
            <a:r>
              <a:rPr lang="zh-CN" altLang="en-US" sz="1200" b="0">
                <a:solidFill>
                  <a:srgbClr val="000000"/>
                </a:solidFill>
                <a:ea typeface="宋体" pitchFamily="2" charset="-122"/>
              </a:rPr>
              <a:t>在此处添加文字介绍在此处添加文字介绍</a:t>
            </a:r>
          </a:p>
          <a:p>
            <a:pPr>
              <a:buFontTx/>
              <a:buChar char="•"/>
            </a:pPr>
            <a:r>
              <a:rPr lang="zh-CN" altLang="en-US" sz="1200" b="0">
                <a:solidFill>
                  <a:srgbClr val="000000"/>
                </a:solidFill>
                <a:ea typeface="宋体" pitchFamily="2" charset="-122"/>
              </a:rPr>
              <a:t>在此处添加文字介绍在此处添加文字介绍</a:t>
            </a:r>
            <a:endParaRPr lang="en-US" altLang="zh-CN" sz="1200" b="0">
              <a:solidFill>
                <a:srgbClr val="000000"/>
              </a:solidFill>
              <a:ea typeface="宋体" pitchFamily="2" charset="-122"/>
            </a:endParaRPr>
          </a:p>
        </p:txBody>
      </p:sp>
      <p:sp>
        <p:nvSpPr>
          <p:cNvPr id="30746" name="Rectangle 25"/>
          <p:cNvSpPr>
            <a:spLocks noChangeArrowheads="1"/>
          </p:cNvSpPr>
          <p:nvPr/>
        </p:nvSpPr>
        <p:spPr bwMode="auto">
          <a:xfrm>
            <a:off x="2709863" y="5262563"/>
            <a:ext cx="3513137"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r>
              <a:rPr lang="zh-CN" altLang="en-US">
                <a:ea typeface="宋体" pitchFamily="2" charset="-122"/>
              </a:rPr>
              <a:t>在此添加文字介绍在此添加文字介绍</a:t>
            </a:r>
            <a:r>
              <a:rPr lang="zh-CN" altLang="en-US" b="0">
                <a:ea typeface="宋体" pitchFamily="2" charset="-122"/>
              </a:rPr>
              <a:t> </a:t>
            </a:r>
          </a:p>
        </p:txBody>
      </p:sp>
      <p:sp>
        <p:nvSpPr>
          <p:cNvPr id="30747" name="Text Box 29"/>
          <p:cNvSpPr txBox="1">
            <a:spLocks noChangeArrowheads="1"/>
          </p:cNvSpPr>
          <p:nvPr/>
        </p:nvSpPr>
        <p:spPr bwMode="auto">
          <a:xfrm>
            <a:off x="4098925" y="3640138"/>
            <a:ext cx="64452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r>
              <a:rPr lang="zh-CN" altLang="en-US">
                <a:solidFill>
                  <a:srgbClr val="000000"/>
                </a:solidFill>
                <a:ea typeface="宋体" pitchFamily="2" charset="-122"/>
              </a:rPr>
              <a:t>文字</a:t>
            </a:r>
            <a:endParaRPr lang="zh-CN" altLang="en-US" b="0">
              <a:solidFill>
                <a:srgbClr val="000000"/>
              </a:solidFill>
              <a:ea typeface="宋体" pitchFamily="2" charset="-122"/>
            </a:endParaRPr>
          </a:p>
        </p:txBody>
      </p:sp>
    </p:spTree>
  </p:cSld>
  <p:clrMapOvr>
    <a:masterClrMapping/>
  </p:clrMapOvr>
  <p:transition advClick="0" advTm="1000">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30731"/>
                                        </p:tgtEl>
                                        <p:attrNameLst>
                                          <p:attrName>style.visibility</p:attrName>
                                        </p:attrNameLst>
                                      </p:cBhvr>
                                      <p:to>
                                        <p:strVal val="visible"/>
                                      </p:to>
                                    </p:set>
                                    <p:anim calcmode="lin" valueType="num">
                                      <p:cBhvr>
                                        <p:cTn id="7" dur="500" fill="hold"/>
                                        <p:tgtEl>
                                          <p:spTgt spid="30731"/>
                                        </p:tgtEl>
                                        <p:attrNameLst>
                                          <p:attrName>ppt_w</p:attrName>
                                        </p:attrNameLst>
                                      </p:cBhvr>
                                      <p:tavLst>
                                        <p:tav tm="0">
                                          <p:val>
                                            <p:fltVal val="0"/>
                                          </p:val>
                                        </p:tav>
                                        <p:tav tm="100000">
                                          <p:val>
                                            <p:strVal val="#ppt_w"/>
                                          </p:val>
                                        </p:tav>
                                      </p:tavLst>
                                    </p:anim>
                                    <p:anim calcmode="lin" valueType="num">
                                      <p:cBhvr>
                                        <p:cTn id="8" dur="500" fill="hold"/>
                                        <p:tgtEl>
                                          <p:spTgt spid="30731"/>
                                        </p:tgtEl>
                                        <p:attrNameLst>
                                          <p:attrName>ppt_h</p:attrName>
                                        </p:attrNameLst>
                                      </p:cBhvr>
                                      <p:tavLst>
                                        <p:tav tm="0">
                                          <p:val>
                                            <p:fltVal val="0"/>
                                          </p:val>
                                        </p:tav>
                                        <p:tav tm="100000">
                                          <p:val>
                                            <p:strVal val="#ppt_h"/>
                                          </p:val>
                                        </p:tav>
                                      </p:tavLst>
                                    </p:anim>
                                    <p:anim calcmode="lin" valueType="num">
                                      <p:cBhvr>
                                        <p:cTn id="9" dur="500" fill="hold"/>
                                        <p:tgtEl>
                                          <p:spTgt spid="30731"/>
                                        </p:tgtEl>
                                        <p:attrNameLst>
                                          <p:attrName>ppt_x</p:attrName>
                                        </p:attrNameLst>
                                      </p:cBhvr>
                                      <p:tavLst>
                                        <p:tav tm="0">
                                          <p:val>
                                            <p:fltVal val="0.5"/>
                                          </p:val>
                                        </p:tav>
                                        <p:tav tm="100000">
                                          <p:val>
                                            <p:strVal val="#ppt_x"/>
                                          </p:val>
                                        </p:tav>
                                      </p:tavLst>
                                    </p:anim>
                                    <p:anim calcmode="lin" valueType="num">
                                      <p:cBhvr>
                                        <p:cTn id="10" dur="500" fill="hold"/>
                                        <p:tgtEl>
                                          <p:spTgt spid="30731"/>
                                        </p:tgtEl>
                                        <p:attrNameLst>
                                          <p:attrName>ppt_y</p:attrName>
                                        </p:attrNameLst>
                                      </p:cBhvr>
                                      <p:tavLst>
                                        <p:tav tm="0">
                                          <p:val>
                                            <p:fltVal val="0.5"/>
                                          </p:val>
                                        </p:tav>
                                        <p:tav tm="100000">
                                          <p:val>
                                            <p:strVal val="#ppt_y"/>
                                          </p:val>
                                        </p:tav>
                                      </p:tavLst>
                                    </p:anim>
                                  </p:childTnLst>
                                </p:cTn>
                              </p:par>
                              <p:par>
                                <p:cTn id="11" presetID="23" presetClass="entr" presetSubtype="528" fill="hold" grpId="0" nodeType="withEffect">
                                  <p:stCondLst>
                                    <p:cond delay="0"/>
                                  </p:stCondLst>
                                  <p:childTnLst>
                                    <p:set>
                                      <p:cBhvr>
                                        <p:cTn id="12" dur="1" fill="hold">
                                          <p:stCondLst>
                                            <p:cond delay="0"/>
                                          </p:stCondLst>
                                        </p:cTn>
                                        <p:tgtEl>
                                          <p:spTgt spid="30732"/>
                                        </p:tgtEl>
                                        <p:attrNameLst>
                                          <p:attrName>style.visibility</p:attrName>
                                        </p:attrNameLst>
                                      </p:cBhvr>
                                      <p:to>
                                        <p:strVal val="visible"/>
                                      </p:to>
                                    </p:set>
                                    <p:anim calcmode="lin" valueType="num">
                                      <p:cBhvr>
                                        <p:cTn id="13" dur="500" fill="hold"/>
                                        <p:tgtEl>
                                          <p:spTgt spid="30732"/>
                                        </p:tgtEl>
                                        <p:attrNameLst>
                                          <p:attrName>ppt_w</p:attrName>
                                        </p:attrNameLst>
                                      </p:cBhvr>
                                      <p:tavLst>
                                        <p:tav tm="0">
                                          <p:val>
                                            <p:fltVal val="0"/>
                                          </p:val>
                                        </p:tav>
                                        <p:tav tm="100000">
                                          <p:val>
                                            <p:strVal val="#ppt_w"/>
                                          </p:val>
                                        </p:tav>
                                      </p:tavLst>
                                    </p:anim>
                                    <p:anim calcmode="lin" valueType="num">
                                      <p:cBhvr>
                                        <p:cTn id="14" dur="500" fill="hold"/>
                                        <p:tgtEl>
                                          <p:spTgt spid="30732"/>
                                        </p:tgtEl>
                                        <p:attrNameLst>
                                          <p:attrName>ppt_h</p:attrName>
                                        </p:attrNameLst>
                                      </p:cBhvr>
                                      <p:tavLst>
                                        <p:tav tm="0">
                                          <p:val>
                                            <p:fltVal val="0"/>
                                          </p:val>
                                        </p:tav>
                                        <p:tav tm="100000">
                                          <p:val>
                                            <p:strVal val="#ppt_h"/>
                                          </p:val>
                                        </p:tav>
                                      </p:tavLst>
                                    </p:anim>
                                    <p:anim calcmode="lin" valueType="num">
                                      <p:cBhvr>
                                        <p:cTn id="15" dur="500" fill="hold"/>
                                        <p:tgtEl>
                                          <p:spTgt spid="30732"/>
                                        </p:tgtEl>
                                        <p:attrNameLst>
                                          <p:attrName>ppt_x</p:attrName>
                                        </p:attrNameLst>
                                      </p:cBhvr>
                                      <p:tavLst>
                                        <p:tav tm="0">
                                          <p:val>
                                            <p:fltVal val="0.5"/>
                                          </p:val>
                                        </p:tav>
                                        <p:tav tm="100000">
                                          <p:val>
                                            <p:strVal val="#ppt_x"/>
                                          </p:val>
                                        </p:tav>
                                      </p:tavLst>
                                    </p:anim>
                                    <p:anim calcmode="lin" valueType="num">
                                      <p:cBhvr>
                                        <p:cTn id="16" dur="500" fill="hold"/>
                                        <p:tgtEl>
                                          <p:spTgt spid="30732"/>
                                        </p:tgtEl>
                                        <p:attrNameLst>
                                          <p:attrName>ppt_y</p:attrName>
                                        </p:attrNameLst>
                                      </p:cBhvr>
                                      <p:tavLst>
                                        <p:tav tm="0">
                                          <p:val>
                                            <p:fltVal val="0.5"/>
                                          </p:val>
                                        </p:tav>
                                        <p:tav tm="100000">
                                          <p:val>
                                            <p:strVal val="#ppt_y"/>
                                          </p:val>
                                        </p:tav>
                                      </p:tavLst>
                                    </p:anim>
                                  </p:childTnLst>
                                </p:cTn>
                              </p:par>
                              <p:par>
                                <p:cTn id="17" presetID="23" presetClass="entr" presetSubtype="528" fill="hold" grpId="0" nodeType="withEffect">
                                  <p:stCondLst>
                                    <p:cond delay="0"/>
                                  </p:stCondLst>
                                  <p:childTnLst>
                                    <p:set>
                                      <p:cBhvr>
                                        <p:cTn id="18" dur="1" fill="hold">
                                          <p:stCondLst>
                                            <p:cond delay="0"/>
                                          </p:stCondLst>
                                        </p:cTn>
                                        <p:tgtEl>
                                          <p:spTgt spid="30730"/>
                                        </p:tgtEl>
                                        <p:attrNameLst>
                                          <p:attrName>style.visibility</p:attrName>
                                        </p:attrNameLst>
                                      </p:cBhvr>
                                      <p:to>
                                        <p:strVal val="visible"/>
                                      </p:to>
                                    </p:set>
                                    <p:anim calcmode="lin" valueType="num">
                                      <p:cBhvr>
                                        <p:cTn id="19" dur="500" fill="hold"/>
                                        <p:tgtEl>
                                          <p:spTgt spid="30730"/>
                                        </p:tgtEl>
                                        <p:attrNameLst>
                                          <p:attrName>ppt_w</p:attrName>
                                        </p:attrNameLst>
                                      </p:cBhvr>
                                      <p:tavLst>
                                        <p:tav tm="0">
                                          <p:val>
                                            <p:fltVal val="0"/>
                                          </p:val>
                                        </p:tav>
                                        <p:tav tm="100000">
                                          <p:val>
                                            <p:strVal val="#ppt_w"/>
                                          </p:val>
                                        </p:tav>
                                      </p:tavLst>
                                    </p:anim>
                                    <p:anim calcmode="lin" valueType="num">
                                      <p:cBhvr>
                                        <p:cTn id="20" dur="500" fill="hold"/>
                                        <p:tgtEl>
                                          <p:spTgt spid="30730"/>
                                        </p:tgtEl>
                                        <p:attrNameLst>
                                          <p:attrName>ppt_h</p:attrName>
                                        </p:attrNameLst>
                                      </p:cBhvr>
                                      <p:tavLst>
                                        <p:tav tm="0">
                                          <p:val>
                                            <p:fltVal val="0"/>
                                          </p:val>
                                        </p:tav>
                                        <p:tav tm="100000">
                                          <p:val>
                                            <p:strVal val="#ppt_h"/>
                                          </p:val>
                                        </p:tav>
                                      </p:tavLst>
                                    </p:anim>
                                    <p:anim calcmode="lin" valueType="num">
                                      <p:cBhvr>
                                        <p:cTn id="21" dur="500" fill="hold"/>
                                        <p:tgtEl>
                                          <p:spTgt spid="30730"/>
                                        </p:tgtEl>
                                        <p:attrNameLst>
                                          <p:attrName>ppt_x</p:attrName>
                                        </p:attrNameLst>
                                      </p:cBhvr>
                                      <p:tavLst>
                                        <p:tav tm="0">
                                          <p:val>
                                            <p:fltVal val="0.5"/>
                                          </p:val>
                                        </p:tav>
                                        <p:tav tm="100000">
                                          <p:val>
                                            <p:strVal val="#ppt_x"/>
                                          </p:val>
                                        </p:tav>
                                      </p:tavLst>
                                    </p:anim>
                                    <p:anim calcmode="lin" valueType="num">
                                      <p:cBhvr>
                                        <p:cTn id="22" dur="500" fill="hold"/>
                                        <p:tgtEl>
                                          <p:spTgt spid="30730"/>
                                        </p:tgtEl>
                                        <p:attrNameLst>
                                          <p:attrName>ppt_y</p:attrName>
                                        </p:attrNameLst>
                                      </p:cBhvr>
                                      <p:tavLst>
                                        <p:tav tm="0">
                                          <p:val>
                                            <p:fltVal val="0.5"/>
                                          </p:val>
                                        </p:tav>
                                        <p:tav tm="100000">
                                          <p:val>
                                            <p:strVal val="#ppt_y"/>
                                          </p:val>
                                        </p:tav>
                                      </p:tavLst>
                                    </p:anim>
                                  </p:childTnLst>
                                </p:cTn>
                              </p:par>
                              <p:par>
                                <p:cTn id="23" presetID="23" presetClass="entr" presetSubtype="528" fill="hold" grpId="0" nodeType="withEffect">
                                  <p:stCondLst>
                                    <p:cond delay="0"/>
                                  </p:stCondLst>
                                  <p:childTnLst>
                                    <p:set>
                                      <p:cBhvr>
                                        <p:cTn id="24" dur="1" fill="hold">
                                          <p:stCondLst>
                                            <p:cond delay="0"/>
                                          </p:stCondLst>
                                        </p:cTn>
                                        <p:tgtEl>
                                          <p:spTgt spid="30733"/>
                                        </p:tgtEl>
                                        <p:attrNameLst>
                                          <p:attrName>style.visibility</p:attrName>
                                        </p:attrNameLst>
                                      </p:cBhvr>
                                      <p:to>
                                        <p:strVal val="visible"/>
                                      </p:to>
                                    </p:set>
                                    <p:anim calcmode="lin" valueType="num">
                                      <p:cBhvr>
                                        <p:cTn id="25" dur="500" fill="hold"/>
                                        <p:tgtEl>
                                          <p:spTgt spid="30733"/>
                                        </p:tgtEl>
                                        <p:attrNameLst>
                                          <p:attrName>ppt_w</p:attrName>
                                        </p:attrNameLst>
                                      </p:cBhvr>
                                      <p:tavLst>
                                        <p:tav tm="0">
                                          <p:val>
                                            <p:fltVal val="0"/>
                                          </p:val>
                                        </p:tav>
                                        <p:tav tm="100000">
                                          <p:val>
                                            <p:strVal val="#ppt_w"/>
                                          </p:val>
                                        </p:tav>
                                      </p:tavLst>
                                    </p:anim>
                                    <p:anim calcmode="lin" valueType="num">
                                      <p:cBhvr>
                                        <p:cTn id="26" dur="500" fill="hold"/>
                                        <p:tgtEl>
                                          <p:spTgt spid="30733"/>
                                        </p:tgtEl>
                                        <p:attrNameLst>
                                          <p:attrName>ppt_h</p:attrName>
                                        </p:attrNameLst>
                                      </p:cBhvr>
                                      <p:tavLst>
                                        <p:tav tm="0">
                                          <p:val>
                                            <p:fltVal val="0"/>
                                          </p:val>
                                        </p:tav>
                                        <p:tav tm="100000">
                                          <p:val>
                                            <p:strVal val="#ppt_h"/>
                                          </p:val>
                                        </p:tav>
                                      </p:tavLst>
                                    </p:anim>
                                    <p:anim calcmode="lin" valueType="num">
                                      <p:cBhvr>
                                        <p:cTn id="27" dur="500" fill="hold"/>
                                        <p:tgtEl>
                                          <p:spTgt spid="30733"/>
                                        </p:tgtEl>
                                        <p:attrNameLst>
                                          <p:attrName>ppt_x</p:attrName>
                                        </p:attrNameLst>
                                      </p:cBhvr>
                                      <p:tavLst>
                                        <p:tav tm="0">
                                          <p:val>
                                            <p:fltVal val="0.5"/>
                                          </p:val>
                                        </p:tav>
                                        <p:tav tm="100000">
                                          <p:val>
                                            <p:strVal val="#ppt_x"/>
                                          </p:val>
                                        </p:tav>
                                      </p:tavLst>
                                    </p:anim>
                                    <p:anim calcmode="lin" valueType="num">
                                      <p:cBhvr>
                                        <p:cTn id="28" dur="500" fill="hold"/>
                                        <p:tgtEl>
                                          <p:spTgt spid="30733"/>
                                        </p:tgtEl>
                                        <p:attrNameLst>
                                          <p:attrName>ppt_y</p:attrName>
                                        </p:attrNameLst>
                                      </p:cBhvr>
                                      <p:tavLst>
                                        <p:tav tm="0">
                                          <p:val>
                                            <p:fltVal val="0.5"/>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2" presetClass="entr" presetSubtype="2" fill="hold" grpId="0" nodeType="clickEffect">
                                  <p:stCondLst>
                                    <p:cond delay="0"/>
                                  </p:stCondLst>
                                  <p:childTnLst>
                                    <p:set>
                                      <p:cBhvr>
                                        <p:cTn id="32" dur="1" fill="hold">
                                          <p:stCondLst>
                                            <p:cond delay="0"/>
                                          </p:stCondLst>
                                        </p:cTn>
                                        <p:tgtEl>
                                          <p:spTgt spid="30722"/>
                                        </p:tgtEl>
                                        <p:attrNameLst>
                                          <p:attrName>style.visibility</p:attrName>
                                        </p:attrNameLst>
                                      </p:cBhvr>
                                      <p:to>
                                        <p:strVal val="visible"/>
                                      </p:to>
                                    </p:set>
                                    <p:animEffect transition="in" filter="slide(fromRight)">
                                      <p:cBhvr>
                                        <p:cTn id="33" dur="500"/>
                                        <p:tgtEl>
                                          <p:spTgt spid="30722"/>
                                        </p:tgtEl>
                                      </p:cBhvr>
                                    </p:animEffect>
                                  </p:childTnLst>
                                </p:cTn>
                              </p:par>
                              <p:par>
                                <p:cTn id="34" presetID="12" presetClass="entr" presetSubtype="2" fill="hold" grpId="0" nodeType="withEffect">
                                  <p:stCondLst>
                                    <p:cond delay="0"/>
                                  </p:stCondLst>
                                  <p:childTnLst>
                                    <p:set>
                                      <p:cBhvr>
                                        <p:cTn id="35" dur="1" fill="hold">
                                          <p:stCondLst>
                                            <p:cond delay="0"/>
                                          </p:stCondLst>
                                        </p:cTn>
                                        <p:tgtEl>
                                          <p:spTgt spid="30740"/>
                                        </p:tgtEl>
                                        <p:attrNameLst>
                                          <p:attrName>style.visibility</p:attrName>
                                        </p:attrNameLst>
                                      </p:cBhvr>
                                      <p:to>
                                        <p:strVal val="visible"/>
                                      </p:to>
                                    </p:set>
                                    <p:animEffect transition="in" filter="slide(fromRight)">
                                      <p:cBhvr>
                                        <p:cTn id="36" dur="500"/>
                                        <p:tgtEl>
                                          <p:spTgt spid="30740"/>
                                        </p:tgtEl>
                                      </p:cBhvr>
                                    </p:animEffect>
                                  </p:childTnLst>
                                </p:cTn>
                              </p:par>
                              <p:par>
                                <p:cTn id="37" presetID="12" presetClass="entr" presetSubtype="2" fill="hold" grpId="0" nodeType="withEffect">
                                  <p:stCondLst>
                                    <p:cond delay="0"/>
                                  </p:stCondLst>
                                  <p:childTnLst>
                                    <p:set>
                                      <p:cBhvr>
                                        <p:cTn id="38" dur="1" fill="hold">
                                          <p:stCondLst>
                                            <p:cond delay="0"/>
                                          </p:stCondLst>
                                        </p:cTn>
                                        <p:tgtEl>
                                          <p:spTgt spid="30744"/>
                                        </p:tgtEl>
                                        <p:attrNameLst>
                                          <p:attrName>style.visibility</p:attrName>
                                        </p:attrNameLst>
                                      </p:cBhvr>
                                      <p:to>
                                        <p:strVal val="visible"/>
                                      </p:to>
                                    </p:set>
                                    <p:animEffect transition="in" filter="slide(fromRight)">
                                      <p:cBhvr>
                                        <p:cTn id="39" dur="500"/>
                                        <p:tgtEl>
                                          <p:spTgt spid="30744"/>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2" presetClass="entr" presetSubtype="8" fill="hold" grpId="0" nodeType="clickEffect">
                                  <p:stCondLst>
                                    <p:cond delay="0"/>
                                  </p:stCondLst>
                                  <p:childTnLst>
                                    <p:set>
                                      <p:cBhvr>
                                        <p:cTn id="43" dur="1" fill="hold">
                                          <p:stCondLst>
                                            <p:cond delay="0"/>
                                          </p:stCondLst>
                                        </p:cTn>
                                        <p:tgtEl>
                                          <p:spTgt spid="30741"/>
                                        </p:tgtEl>
                                        <p:attrNameLst>
                                          <p:attrName>style.visibility</p:attrName>
                                        </p:attrNameLst>
                                      </p:cBhvr>
                                      <p:to>
                                        <p:strVal val="visible"/>
                                      </p:to>
                                    </p:set>
                                    <p:animEffect transition="in" filter="slide(fromLeft)">
                                      <p:cBhvr>
                                        <p:cTn id="44" dur="1000"/>
                                        <p:tgtEl>
                                          <p:spTgt spid="30741"/>
                                        </p:tgtEl>
                                      </p:cBhvr>
                                    </p:animEffect>
                                  </p:childTnLst>
                                </p:cTn>
                              </p:par>
                              <p:par>
                                <p:cTn id="45" presetID="12" presetClass="entr" presetSubtype="8" fill="hold" grpId="0" nodeType="withEffect">
                                  <p:stCondLst>
                                    <p:cond delay="0"/>
                                  </p:stCondLst>
                                  <p:childTnLst>
                                    <p:set>
                                      <p:cBhvr>
                                        <p:cTn id="46" dur="1" fill="hold">
                                          <p:stCondLst>
                                            <p:cond delay="0"/>
                                          </p:stCondLst>
                                        </p:cTn>
                                        <p:tgtEl>
                                          <p:spTgt spid="30742"/>
                                        </p:tgtEl>
                                        <p:attrNameLst>
                                          <p:attrName>style.visibility</p:attrName>
                                        </p:attrNameLst>
                                      </p:cBhvr>
                                      <p:to>
                                        <p:strVal val="visible"/>
                                      </p:to>
                                    </p:set>
                                    <p:animEffect transition="in" filter="slide(fromLeft)">
                                      <p:cBhvr>
                                        <p:cTn id="47" dur="1000"/>
                                        <p:tgtEl>
                                          <p:spTgt spid="30742"/>
                                        </p:tgtEl>
                                      </p:cBhvr>
                                    </p:animEffect>
                                  </p:childTnLst>
                                </p:cTn>
                              </p:par>
                              <p:par>
                                <p:cTn id="48" presetID="12" presetClass="entr" presetSubtype="8" fill="hold" grpId="0" nodeType="withEffect">
                                  <p:stCondLst>
                                    <p:cond delay="0"/>
                                  </p:stCondLst>
                                  <p:childTnLst>
                                    <p:set>
                                      <p:cBhvr>
                                        <p:cTn id="49" dur="1" fill="hold">
                                          <p:stCondLst>
                                            <p:cond delay="0"/>
                                          </p:stCondLst>
                                        </p:cTn>
                                        <p:tgtEl>
                                          <p:spTgt spid="30745"/>
                                        </p:tgtEl>
                                        <p:attrNameLst>
                                          <p:attrName>style.visibility</p:attrName>
                                        </p:attrNameLst>
                                      </p:cBhvr>
                                      <p:to>
                                        <p:strVal val="visible"/>
                                      </p:to>
                                    </p:set>
                                    <p:animEffect transition="in" filter="slide(fromLeft)">
                                      <p:cBhvr>
                                        <p:cTn id="50" dur="1000"/>
                                        <p:tgtEl>
                                          <p:spTgt spid="30745"/>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47" presetClass="entr" presetSubtype="0" fill="hold" grpId="0" nodeType="clickEffect">
                                  <p:stCondLst>
                                    <p:cond delay="0"/>
                                  </p:stCondLst>
                                  <p:childTnLst>
                                    <p:set>
                                      <p:cBhvr>
                                        <p:cTn id="54" dur="1" fill="hold">
                                          <p:stCondLst>
                                            <p:cond delay="0"/>
                                          </p:stCondLst>
                                        </p:cTn>
                                        <p:tgtEl>
                                          <p:spTgt spid="30743"/>
                                        </p:tgtEl>
                                        <p:attrNameLst>
                                          <p:attrName>style.visibility</p:attrName>
                                        </p:attrNameLst>
                                      </p:cBhvr>
                                      <p:to>
                                        <p:strVal val="visible"/>
                                      </p:to>
                                    </p:set>
                                    <p:animEffect transition="in" filter="fade">
                                      <p:cBhvr>
                                        <p:cTn id="55" dur="1000"/>
                                        <p:tgtEl>
                                          <p:spTgt spid="30743"/>
                                        </p:tgtEl>
                                      </p:cBhvr>
                                    </p:animEffect>
                                    <p:anim calcmode="lin" valueType="num">
                                      <p:cBhvr>
                                        <p:cTn id="56" dur="1000" fill="hold"/>
                                        <p:tgtEl>
                                          <p:spTgt spid="30743"/>
                                        </p:tgtEl>
                                        <p:attrNameLst>
                                          <p:attrName>ppt_x</p:attrName>
                                        </p:attrNameLst>
                                      </p:cBhvr>
                                      <p:tavLst>
                                        <p:tav tm="0">
                                          <p:val>
                                            <p:strVal val="#ppt_x"/>
                                          </p:val>
                                        </p:tav>
                                        <p:tav tm="100000">
                                          <p:val>
                                            <p:strVal val="#ppt_x"/>
                                          </p:val>
                                        </p:tav>
                                      </p:tavLst>
                                    </p:anim>
                                    <p:anim calcmode="lin" valueType="num">
                                      <p:cBhvr>
                                        <p:cTn id="57" dur="1000" fill="hold"/>
                                        <p:tgtEl>
                                          <p:spTgt spid="30743"/>
                                        </p:tgtEl>
                                        <p:attrNameLst>
                                          <p:attrName>ppt_y</p:attrName>
                                        </p:attrNameLst>
                                      </p:cBhvr>
                                      <p:tavLst>
                                        <p:tav tm="0">
                                          <p:val>
                                            <p:strVal val="#ppt_y-.1"/>
                                          </p:val>
                                        </p:tav>
                                        <p:tav tm="100000">
                                          <p:val>
                                            <p:strVal val="#ppt_y"/>
                                          </p:val>
                                        </p:tav>
                                      </p:tavLst>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30746"/>
                                        </p:tgtEl>
                                        <p:attrNameLst>
                                          <p:attrName>style.visibility</p:attrName>
                                        </p:attrNameLst>
                                      </p:cBhvr>
                                      <p:to>
                                        <p:strVal val="visible"/>
                                      </p:to>
                                    </p:set>
                                    <p:animEffect transition="in" filter="fade">
                                      <p:cBhvr>
                                        <p:cTn id="62" dur="1000"/>
                                        <p:tgtEl>
                                          <p:spTgt spid="30746"/>
                                        </p:tgtEl>
                                      </p:cBhvr>
                                    </p:animEffect>
                                    <p:anim calcmode="lin" valueType="num">
                                      <p:cBhvr>
                                        <p:cTn id="63" dur="1000" fill="hold"/>
                                        <p:tgtEl>
                                          <p:spTgt spid="30746"/>
                                        </p:tgtEl>
                                        <p:attrNameLst>
                                          <p:attrName>ppt_x</p:attrName>
                                        </p:attrNameLst>
                                      </p:cBhvr>
                                      <p:tavLst>
                                        <p:tav tm="0">
                                          <p:val>
                                            <p:strVal val="#ppt_x"/>
                                          </p:val>
                                        </p:tav>
                                        <p:tav tm="100000">
                                          <p:val>
                                            <p:strVal val="#ppt_x"/>
                                          </p:val>
                                        </p:tav>
                                      </p:tavLst>
                                    </p:anim>
                                    <p:anim calcmode="lin" valueType="num">
                                      <p:cBhvr>
                                        <p:cTn id="64" dur="1000" fill="hold"/>
                                        <p:tgtEl>
                                          <p:spTgt spid="307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bldLvl="0" animBg="1" autoUpdateAnimBg="0"/>
      <p:bldP spid="30730" grpId="0" animBg="1"/>
      <p:bldP spid="30731" grpId="0" animBg="1"/>
      <p:bldP spid="30732" grpId="0" animBg="1"/>
      <p:bldP spid="30733" grpId="0" animBg="1"/>
      <p:bldP spid="30740" grpId="0" bldLvl="0" autoUpdateAnimBg="0"/>
      <p:bldP spid="30741" grpId="0" bldLvl="0" animBg="1" autoUpdateAnimBg="0"/>
      <p:bldP spid="30742" grpId="0" bldLvl="0" autoUpdateAnimBg="0"/>
      <p:bldP spid="30743" grpId="0" bldLvl="0" autoUpdateAnimBg="0"/>
      <p:bldP spid="30744" grpId="0" bldLvl="0" autoUpdateAnimBg="0"/>
      <p:bldP spid="30745" grpId="0" bldLvl="0" autoUpdateAnimBg="0"/>
      <p:bldP spid="30746" grpId="0" bldLvl="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AutoShape 3"/>
          <p:cNvSpPr>
            <a:spLocks noChangeArrowheads="1"/>
          </p:cNvSpPr>
          <p:nvPr/>
        </p:nvSpPr>
        <p:spPr bwMode="auto">
          <a:xfrm rot="18445331">
            <a:off x="3011487" y="3467101"/>
            <a:ext cx="1655763" cy="595312"/>
          </a:xfrm>
          <a:prstGeom prst="rightArrow">
            <a:avLst>
              <a:gd name="adj1" fmla="val 49380"/>
              <a:gd name="adj2" fmla="val 68709"/>
            </a:avLst>
          </a:prstGeom>
          <a:gradFill rotWithShape="1">
            <a:gsLst>
              <a:gs pos="0">
                <a:srgbClr val="595959">
                  <a:alpha val="0"/>
                </a:srgbClr>
              </a:gs>
              <a:gs pos="100000">
                <a:srgbClr val="C0C0C0"/>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31747" name="AutoShape 4"/>
          <p:cNvSpPr>
            <a:spLocks noChangeArrowheads="1"/>
          </p:cNvSpPr>
          <p:nvPr/>
        </p:nvSpPr>
        <p:spPr bwMode="auto">
          <a:xfrm rot="3096833">
            <a:off x="4824412" y="3248026"/>
            <a:ext cx="1508125" cy="615950"/>
          </a:xfrm>
          <a:prstGeom prst="rightArrow">
            <a:avLst>
              <a:gd name="adj1" fmla="val 49380"/>
              <a:gd name="adj2" fmla="val 60486"/>
            </a:avLst>
          </a:prstGeom>
          <a:gradFill rotWithShape="1">
            <a:gsLst>
              <a:gs pos="0">
                <a:srgbClr val="595959">
                  <a:alpha val="0"/>
                </a:srgbClr>
              </a:gs>
              <a:gs pos="100000">
                <a:srgbClr val="C0C0C0"/>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31748" name="AutoShape 5"/>
          <p:cNvSpPr>
            <a:spLocks noChangeArrowheads="1"/>
          </p:cNvSpPr>
          <p:nvPr/>
        </p:nvSpPr>
        <p:spPr bwMode="auto">
          <a:xfrm rot="10800000">
            <a:off x="4044950" y="4497388"/>
            <a:ext cx="1597025" cy="595312"/>
          </a:xfrm>
          <a:prstGeom prst="rightArrow">
            <a:avLst>
              <a:gd name="adj1" fmla="val 49380"/>
              <a:gd name="adj2" fmla="val 66272"/>
            </a:avLst>
          </a:prstGeom>
          <a:gradFill rotWithShape="1">
            <a:gsLst>
              <a:gs pos="0">
                <a:srgbClr val="595959">
                  <a:alpha val="0"/>
                </a:srgbClr>
              </a:gs>
              <a:gs pos="100000">
                <a:srgbClr val="C0C0C0"/>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31749" name="Rectangle 6"/>
          <p:cNvSpPr>
            <a:spLocks noChangeArrowheads="1"/>
          </p:cNvSpPr>
          <p:nvPr/>
        </p:nvSpPr>
        <p:spPr bwMode="auto">
          <a:xfrm>
            <a:off x="579438" y="3687763"/>
            <a:ext cx="28956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a:buClr>
                <a:schemeClr val="folHlink"/>
              </a:buClr>
              <a:buFont typeface="Wingdings" pitchFamily="2" charset="2"/>
              <a:buNone/>
            </a:pPr>
            <a:r>
              <a:rPr lang="zh-CN" altLang="en-US" sz="1400">
                <a:solidFill>
                  <a:srgbClr val="000000"/>
                </a:solidFill>
                <a:ea typeface="宋体" pitchFamily="2" charset="-122"/>
              </a:rPr>
              <a:t>在此处添加文字介绍</a:t>
            </a:r>
          </a:p>
        </p:txBody>
      </p:sp>
      <p:grpSp>
        <p:nvGrpSpPr>
          <p:cNvPr id="31750" name="Group 6"/>
          <p:cNvGrpSpPr>
            <a:grpSpLocks/>
          </p:cNvGrpSpPr>
          <p:nvPr/>
        </p:nvGrpSpPr>
        <p:grpSpPr bwMode="auto">
          <a:xfrm>
            <a:off x="4122738" y="1860550"/>
            <a:ext cx="1289050" cy="1317625"/>
            <a:chOff x="0" y="0"/>
            <a:chExt cx="812" cy="830"/>
          </a:xfrm>
        </p:grpSpPr>
        <p:sp>
          <p:nvSpPr>
            <p:cNvPr id="31751" name="Oval 8"/>
            <p:cNvSpPr>
              <a:spLocks noChangeArrowheads="1"/>
            </p:cNvSpPr>
            <p:nvPr/>
          </p:nvSpPr>
          <p:spPr bwMode="auto">
            <a:xfrm>
              <a:off x="0" y="28"/>
              <a:ext cx="812" cy="802"/>
            </a:xfrm>
            <a:prstGeom prst="ellipse">
              <a:avLst/>
            </a:prstGeom>
            <a:solidFill>
              <a:srgbClr val="FF0517"/>
            </a:solidFill>
            <a:ln w="63500" cap="flat" cmpd="sng">
              <a:solidFill>
                <a:srgbClr val="DDDDDD">
                  <a:alpha val="62000"/>
                </a:srgbClr>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pic>
          <p:nvPicPr>
            <p:cNvPr id="31752" name="Picture 9" descr="cir_lighteffect0"/>
            <p:cNvPicPr>
              <a:picLocks noChangeAspect="1" noChangeArrowheads="1"/>
            </p:cNvPicPr>
            <p:nvPr/>
          </p:nvPicPr>
          <p:blipFill>
            <a:blip r:embed="rId2">
              <a:lum bright="18000" contrast="-12000"/>
              <a:extLst>
                <a:ext uri="{28A0092B-C50C-407E-A947-70E740481C1C}">
                  <a14:useLocalDpi xmlns:a14="http://schemas.microsoft.com/office/drawing/2010/main" val="0"/>
                </a:ext>
              </a:extLst>
            </a:blip>
            <a:srcRect/>
            <a:stretch>
              <a:fillRect/>
            </a:stretch>
          </p:blipFill>
          <p:spPr bwMode="auto">
            <a:xfrm>
              <a:off x="69" y="0"/>
              <a:ext cx="670" cy="6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31753" name="Rectangle 10"/>
          <p:cNvSpPr>
            <a:spLocks noChangeArrowheads="1"/>
          </p:cNvSpPr>
          <p:nvPr/>
        </p:nvSpPr>
        <p:spPr bwMode="auto">
          <a:xfrm>
            <a:off x="4219575" y="2373313"/>
            <a:ext cx="110490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r>
              <a:rPr lang="zh-CN" altLang="en-US">
                <a:solidFill>
                  <a:schemeClr val="bg1"/>
                </a:solidFill>
                <a:ea typeface="宋体" pitchFamily="2" charset="-122"/>
              </a:rPr>
              <a:t>添加文字</a:t>
            </a:r>
          </a:p>
        </p:txBody>
      </p:sp>
      <p:grpSp>
        <p:nvGrpSpPr>
          <p:cNvPr id="31754" name="Group 10"/>
          <p:cNvGrpSpPr>
            <a:grpSpLocks/>
          </p:cNvGrpSpPr>
          <p:nvPr/>
        </p:nvGrpSpPr>
        <p:grpSpPr bwMode="auto">
          <a:xfrm>
            <a:off x="5575300" y="4122738"/>
            <a:ext cx="1289050" cy="1317625"/>
            <a:chOff x="0" y="0"/>
            <a:chExt cx="812" cy="830"/>
          </a:xfrm>
        </p:grpSpPr>
        <p:sp>
          <p:nvSpPr>
            <p:cNvPr id="31755" name="Oval 12"/>
            <p:cNvSpPr>
              <a:spLocks noChangeArrowheads="1"/>
            </p:cNvSpPr>
            <p:nvPr/>
          </p:nvSpPr>
          <p:spPr bwMode="auto">
            <a:xfrm>
              <a:off x="0" y="28"/>
              <a:ext cx="812" cy="802"/>
            </a:xfrm>
            <a:prstGeom prst="ellipse">
              <a:avLst/>
            </a:prstGeom>
            <a:solidFill>
              <a:srgbClr val="BC000D"/>
            </a:solidFill>
            <a:ln w="63500" cap="flat" cmpd="sng">
              <a:solidFill>
                <a:srgbClr val="DDDDDD">
                  <a:alpha val="62000"/>
                </a:srgbClr>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pic>
          <p:nvPicPr>
            <p:cNvPr id="31756" name="Picture 13" descr="cir_lighteffect0"/>
            <p:cNvPicPr>
              <a:picLocks noChangeAspect="1" noChangeArrowheads="1"/>
            </p:cNvPicPr>
            <p:nvPr/>
          </p:nvPicPr>
          <p:blipFill>
            <a:blip r:embed="rId2">
              <a:lum bright="18000" contrast="-12000"/>
              <a:extLst>
                <a:ext uri="{28A0092B-C50C-407E-A947-70E740481C1C}">
                  <a14:useLocalDpi xmlns:a14="http://schemas.microsoft.com/office/drawing/2010/main" val="0"/>
                </a:ext>
              </a:extLst>
            </a:blip>
            <a:srcRect/>
            <a:stretch>
              <a:fillRect/>
            </a:stretch>
          </p:blipFill>
          <p:spPr bwMode="auto">
            <a:xfrm>
              <a:off x="69" y="0"/>
              <a:ext cx="670" cy="6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31757" name="Rectangle 14"/>
          <p:cNvSpPr>
            <a:spLocks noChangeArrowheads="1"/>
          </p:cNvSpPr>
          <p:nvPr/>
        </p:nvSpPr>
        <p:spPr bwMode="auto">
          <a:xfrm>
            <a:off x="5672138" y="4635500"/>
            <a:ext cx="11049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r>
              <a:rPr lang="zh-CN" altLang="en-US">
                <a:solidFill>
                  <a:schemeClr val="bg1"/>
                </a:solidFill>
                <a:ea typeface="宋体" pitchFamily="2" charset="-122"/>
              </a:rPr>
              <a:t>添加文字</a:t>
            </a:r>
          </a:p>
        </p:txBody>
      </p:sp>
      <p:grpSp>
        <p:nvGrpSpPr>
          <p:cNvPr id="31758" name="Group 14"/>
          <p:cNvGrpSpPr>
            <a:grpSpLocks/>
          </p:cNvGrpSpPr>
          <p:nvPr/>
        </p:nvGrpSpPr>
        <p:grpSpPr bwMode="auto">
          <a:xfrm>
            <a:off x="2713038" y="4122738"/>
            <a:ext cx="1289050" cy="1317625"/>
            <a:chOff x="0" y="0"/>
            <a:chExt cx="812" cy="830"/>
          </a:xfrm>
        </p:grpSpPr>
        <p:sp>
          <p:nvSpPr>
            <p:cNvPr id="31759" name="Oval 16"/>
            <p:cNvSpPr>
              <a:spLocks noChangeArrowheads="1"/>
            </p:cNvSpPr>
            <p:nvPr/>
          </p:nvSpPr>
          <p:spPr bwMode="auto">
            <a:xfrm>
              <a:off x="0" y="28"/>
              <a:ext cx="812" cy="802"/>
            </a:xfrm>
            <a:prstGeom prst="ellipse">
              <a:avLst/>
            </a:prstGeom>
            <a:solidFill>
              <a:srgbClr val="3A0004"/>
            </a:solidFill>
            <a:ln w="63500" cap="flat" cmpd="sng">
              <a:solidFill>
                <a:srgbClr val="DDDDDD">
                  <a:alpha val="62000"/>
                </a:srgbClr>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pic>
          <p:nvPicPr>
            <p:cNvPr id="31760" name="Picture 17" descr="cir_lighteffect0"/>
            <p:cNvPicPr>
              <a:picLocks noChangeAspect="1" noChangeArrowheads="1"/>
            </p:cNvPicPr>
            <p:nvPr/>
          </p:nvPicPr>
          <p:blipFill>
            <a:blip r:embed="rId2">
              <a:lum bright="18000" contrast="-12000"/>
              <a:extLst>
                <a:ext uri="{28A0092B-C50C-407E-A947-70E740481C1C}">
                  <a14:useLocalDpi xmlns:a14="http://schemas.microsoft.com/office/drawing/2010/main" val="0"/>
                </a:ext>
              </a:extLst>
            </a:blip>
            <a:srcRect/>
            <a:stretch>
              <a:fillRect/>
            </a:stretch>
          </p:blipFill>
          <p:spPr bwMode="auto">
            <a:xfrm>
              <a:off x="69" y="0"/>
              <a:ext cx="670" cy="6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31761" name="Rectangle 18"/>
          <p:cNvSpPr>
            <a:spLocks noChangeArrowheads="1"/>
          </p:cNvSpPr>
          <p:nvPr/>
        </p:nvSpPr>
        <p:spPr bwMode="auto">
          <a:xfrm>
            <a:off x="2809875" y="4635500"/>
            <a:ext cx="11049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r>
              <a:rPr lang="zh-CN" altLang="en-US">
                <a:solidFill>
                  <a:schemeClr val="bg1"/>
                </a:solidFill>
                <a:ea typeface="宋体" pitchFamily="2" charset="-122"/>
              </a:rPr>
              <a:t>添加文字</a:t>
            </a:r>
          </a:p>
        </p:txBody>
      </p:sp>
      <p:sp>
        <p:nvSpPr>
          <p:cNvPr id="31762" name="Rectangle 19"/>
          <p:cNvSpPr>
            <a:spLocks noChangeArrowheads="1"/>
          </p:cNvSpPr>
          <p:nvPr/>
        </p:nvSpPr>
        <p:spPr bwMode="auto">
          <a:xfrm>
            <a:off x="5532438" y="2011363"/>
            <a:ext cx="2687637"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a:buClr>
                <a:schemeClr val="folHlink"/>
              </a:buClr>
              <a:buFont typeface="Wingdings" pitchFamily="2" charset="2"/>
              <a:buNone/>
            </a:pPr>
            <a:r>
              <a:rPr lang="zh-CN" altLang="en-US" sz="1400">
                <a:solidFill>
                  <a:srgbClr val="000000"/>
                </a:solidFill>
                <a:ea typeface="宋体" pitchFamily="2" charset="-122"/>
              </a:rPr>
              <a:t>在此处添加文字介绍</a:t>
            </a:r>
          </a:p>
        </p:txBody>
      </p:sp>
      <p:sp>
        <p:nvSpPr>
          <p:cNvPr id="31763" name="Rectangle 20"/>
          <p:cNvSpPr>
            <a:spLocks noChangeArrowheads="1"/>
          </p:cNvSpPr>
          <p:nvPr/>
        </p:nvSpPr>
        <p:spPr bwMode="auto">
          <a:xfrm>
            <a:off x="6142038" y="3763963"/>
            <a:ext cx="28956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a:buClr>
                <a:schemeClr val="folHlink"/>
              </a:buClr>
              <a:buFont typeface="Wingdings" pitchFamily="2" charset="2"/>
              <a:buNone/>
            </a:pPr>
            <a:r>
              <a:rPr lang="zh-CN" altLang="en-US" sz="1400">
                <a:solidFill>
                  <a:srgbClr val="000000"/>
                </a:solidFill>
                <a:ea typeface="宋体" pitchFamily="2" charset="-122"/>
              </a:rPr>
              <a:t>在此处添加文字介绍</a:t>
            </a:r>
          </a:p>
        </p:txBody>
      </p:sp>
      <p:pic>
        <p:nvPicPr>
          <p:cNvPr id="31764" name="Picture 20" descr="200811106415358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39850"/>
            <a:ext cx="3427413" cy="1976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advClick="0" advTm="1000">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grpId="5" nodeType="clickEffect">
                                  <p:stCondLst>
                                    <p:cond delay="0"/>
                                  </p:stCondLst>
                                  <p:childTnLst>
                                    <p:set>
                                      <p:cBhvr>
                                        <p:cTn id="6" dur="1" fill="hold">
                                          <p:stCondLst>
                                            <p:cond delay="0"/>
                                          </p:stCondLst>
                                        </p:cTn>
                                        <p:tgtEl>
                                          <p:spTgt spid="31746"/>
                                        </p:tgtEl>
                                        <p:attrNameLst>
                                          <p:attrName>style.visibility</p:attrName>
                                        </p:attrNameLst>
                                      </p:cBhvr>
                                      <p:to>
                                        <p:strVal val="visible"/>
                                      </p:to>
                                    </p:set>
                                    <p:animEffect transition="in" filter="fade">
                                      <p:cBhvr>
                                        <p:cTn id="7" dur="1000"/>
                                        <p:tgtEl>
                                          <p:spTgt spid="31746"/>
                                        </p:tgtEl>
                                      </p:cBhvr>
                                    </p:animEffect>
                                    <p:anim calcmode="lin" valueType="num">
                                      <p:cBhvr>
                                        <p:cTn id="8" dur="1000" fill="hold"/>
                                        <p:tgtEl>
                                          <p:spTgt spid="31746"/>
                                        </p:tgtEl>
                                        <p:attrNameLst>
                                          <p:attrName>ppt_x</p:attrName>
                                        </p:attrNameLst>
                                      </p:cBhvr>
                                      <p:tavLst>
                                        <p:tav tm="0">
                                          <p:val>
                                            <p:strVal val="#ppt_x"/>
                                          </p:val>
                                        </p:tav>
                                        <p:tav tm="100000">
                                          <p:val>
                                            <p:strVal val="#ppt_x"/>
                                          </p:val>
                                        </p:tav>
                                      </p:tavLst>
                                    </p:anim>
                                    <p:anim calcmode="lin" valueType="num">
                                      <p:cBhvr>
                                        <p:cTn id="9" dur="900" decel="100000" fill="hold"/>
                                        <p:tgtEl>
                                          <p:spTgt spid="31746"/>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1746"/>
                                        </p:tgtEl>
                                        <p:attrNameLst>
                                          <p:attrName>ppt_y</p:attrName>
                                        </p:attrNameLst>
                                      </p:cBhvr>
                                      <p:tavLst>
                                        <p:tav tm="0">
                                          <p:val>
                                            <p:strVal val="#ppt_y-.03"/>
                                          </p:val>
                                        </p:tav>
                                        <p:tav tm="100000">
                                          <p:val>
                                            <p:strVal val="#ppt_y"/>
                                          </p:val>
                                        </p:tav>
                                      </p:tavLst>
                                    </p:anim>
                                  </p:childTnLst>
                                </p:cTn>
                              </p:par>
                              <p:par>
                                <p:cTn id="11" presetID="37" presetClass="entr" presetSubtype="0" fill="hold" grpId="5" nodeType="withEffect">
                                  <p:stCondLst>
                                    <p:cond delay="0"/>
                                  </p:stCondLst>
                                  <p:childTnLst>
                                    <p:set>
                                      <p:cBhvr>
                                        <p:cTn id="12" dur="1" fill="hold">
                                          <p:stCondLst>
                                            <p:cond delay="0"/>
                                          </p:stCondLst>
                                        </p:cTn>
                                        <p:tgtEl>
                                          <p:spTgt spid="31747"/>
                                        </p:tgtEl>
                                        <p:attrNameLst>
                                          <p:attrName>style.visibility</p:attrName>
                                        </p:attrNameLst>
                                      </p:cBhvr>
                                      <p:to>
                                        <p:strVal val="visible"/>
                                      </p:to>
                                    </p:set>
                                    <p:animEffect transition="in" filter="fade">
                                      <p:cBhvr>
                                        <p:cTn id="13" dur="1000"/>
                                        <p:tgtEl>
                                          <p:spTgt spid="31747"/>
                                        </p:tgtEl>
                                      </p:cBhvr>
                                    </p:animEffect>
                                    <p:anim calcmode="lin" valueType="num">
                                      <p:cBhvr>
                                        <p:cTn id="14" dur="1000" fill="hold"/>
                                        <p:tgtEl>
                                          <p:spTgt spid="31747"/>
                                        </p:tgtEl>
                                        <p:attrNameLst>
                                          <p:attrName>ppt_x</p:attrName>
                                        </p:attrNameLst>
                                      </p:cBhvr>
                                      <p:tavLst>
                                        <p:tav tm="0">
                                          <p:val>
                                            <p:strVal val="#ppt_x"/>
                                          </p:val>
                                        </p:tav>
                                        <p:tav tm="100000">
                                          <p:val>
                                            <p:strVal val="#ppt_x"/>
                                          </p:val>
                                        </p:tav>
                                      </p:tavLst>
                                    </p:anim>
                                    <p:anim calcmode="lin" valueType="num">
                                      <p:cBhvr>
                                        <p:cTn id="15" dur="900" decel="100000" fill="hold"/>
                                        <p:tgtEl>
                                          <p:spTgt spid="31747"/>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31747"/>
                                        </p:tgtEl>
                                        <p:attrNameLst>
                                          <p:attrName>ppt_y</p:attrName>
                                        </p:attrNameLst>
                                      </p:cBhvr>
                                      <p:tavLst>
                                        <p:tav tm="0">
                                          <p:val>
                                            <p:strVal val="#ppt_y-.03"/>
                                          </p:val>
                                        </p:tav>
                                        <p:tav tm="100000">
                                          <p:val>
                                            <p:strVal val="#ppt_y"/>
                                          </p:val>
                                        </p:tav>
                                      </p:tavLst>
                                    </p:anim>
                                  </p:childTnLst>
                                </p:cTn>
                              </p:par>
                              <p:par>
                                <p:cTn id="17" presetID="37" presetClass="entr" presetSubtype="0" fill="hold" grpId="5" nodeType="withEffect">
                                  <p:stCondLst>
                                    <p:cond delay="0"/>
                                  </p:stCondLst>
                                  <p:childTnLst>
                                    <p:set>
                                      <p:cBhvr>
                                        <p:cTn id="18" dur="1" fill="hold">
                                          <p:stCondLst>
                                            <p:cond delay="0"/>
                                          </p:stCondLst>
                                        </p:cTn>
                                        <p:tgtEl>
                                          <p:spTgt spid="31748"/>
                                        </p:tgtEl>
                                        <p:attrNameLst>
                                          <p:attrName>style.visibility</p:attrName>
                                        </p:attrNameLst>
                                      </p:cBhvr>
                                      <p:to>
                                        <p:strVal val="visible"/>
                                      </p:to>
                                    </p:set>
                                    <p:animEffect transition="in" filter="fade">
                                      <p:cBhvr>
                                        <p:cTn id="19" dur="1000"/>
                                        <p:tgtEl>
                                          <p:spTgt spid="31748"/>
                                        </p:tgtEl>
                                      </p:cBhvr>
                                    </p:animEffect>
                                    <p:anim calcmode="lin" valueType="num">
                                      <p:cBhvr>
                                        <p:cTn id="20" dur="1000" fill="hold"/>
                                        <p:tgtEl>
                                          <p:spTgt spid="31748"/>
                                        </p:tgtEl>
                                        <p:attrNameLst>
                                          <p:attrName>ppt_x</p:attrName>
                                        </p:attrNameLst>
                                      </p:cBhvr>
                                      <p:tavLst>
                                        <p:tav tm="0">
                                          <p:val>
                                            <p:strVal val="#ppt_x"/>
                                          </p:val>
                                        </p:tav>
                                        <p:tav tm="100000">
                                          <p:val>
                                            <p:strVal val="#ppt_x"/>
                                          </p:val>
                                        </p:tav>
                                      </p:tavLst>
                                    </p:anim>
                                    <p:anim calcmode="lin" valueType="num">
                                      <p:cBhvr>
                                        <p:cTn id="21" dur="900" decel="100000" fill="hold"/>
                                        <p:tgtEl>
                                          <p:spTgt spid="31748"/>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31748"/>
                                        </p:tgtEl>
                                        <p:attrNameLst>
                                          <p:attrName>ppt_y</p:attrName>
                                        </p:attrNameLst>
                                      </p:cBhvr>
                                      <p:tavLst>
                                        <p:tav tm="0">
                                          <p:val>
                                            <p:strVal val="#ppt_y-.03"/>
                                          </p:val>
                                        </p:tav>
                                        <p:tav tm="100000">
                                          <p:val>
                                            <p:strVal val="#ppt_y"/>
                                          </p:val>
                                        </p:tav>
                                      </p:tavLst>
                                    </p:anim>
                                  </p:childTnLst>
                                </p:cTn>
                              </p:par>
                              <p:par>
                                <p:cTn id="23" presetID="37" presetClass="entr" presetSubtype="0" fill="hold" grpId="5" nodeType="withEffect">
                                  <p:stCondLst>
                                    <p:cond delay="0"/>
                                  </p:stCondLst>
                                  <p:childTnLst>
                                    <p:set>
                                      <p:cBhvr>
                                        <p:cTn id="24" dur="1" fill="hold">
                                          <p:stCondLst>
                                            <p:cond delay="0"/>
                                          </p:stCondLst>
                                        </p:cTn>
                                        <p:tgtEl>
                                          <p:spTgt spid="31749"/>
                                        </p:tgtEl>
                                        <p:attrNameLst>
                                          <p:attrName>style.visibility</p:attrName>
                                        </p:attrNameLst>
                                      </p:cBhvr>
                                      <p:to>
                                        <p:strVal val="visible"/>
                                      </p:to>
                                    </p:set>
                                    <p:animEffect transition="in" filter="fade">
                                      <p:cBhvr>
                                        <p:cTn id="25" dur="1000"/>
                                        <p:tgtEl>
                                          <p:spTgt spid="31749"/>
                                        </p:tgtEl>
                                      </p:cBhvr>
                                    </p:animEffect>
                                    <p:anim calcmode="lin" valueType="num">
                                      <p:cBhvr>
                                        <p:cTn id="26" dur="1000" fill="hold"/>
                                        <p:tgtEl>
                                          <p:spTgt spid="31749"/>
                                        </p:tgtEl>
                                        <p:attrNameLst>
                                          <p:attrName>ppt_x</p:attrName>
                                        </p:attrNameLst>
                                      </p:cBhvr>
                                      <p:tavLst>
                                        <p:tav tm="0">
                                          <p:val>
                                            <p:strVal val="#ppt_x"/>
                                          </p:val>
                                        </p:tav>
                                        <p:tav tm="100000">
                                          <p:val>
                                            <p:strVal val="#ppt_x"/>
                                          </p:val>
                                        </p:tav>
                                      </p:tavLst>
                                    </p:anim>
                                    <p:anim calcmode="lin" valueType="num">
                                      <p:cBhvr>
                                        <p:cTn id="27" dur="900" decel="100000" fill="hold"/>
                                        <p:tgtEl>
                                          <p:spTgt spid="31749"/>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31749"/>
                                        </p:tgtEl>
                                        <p:attrNameLst>
                                          <p:attrName>ppt_y</p:attrName>
                                        </p:attrNameLst>
                                      </p:cBhvr>
                                      <p:tavLst>
                                        <p:tav tm="0">
                                          <p:val>
                                            <p:strVal val="#ppt_y-.03"/>
                                          </p:val>
                                        </p:tav>
                                        <p:tav tm="100000">
                                          <p:val>
                                            <p:strVal val="#ppt_y"/>
                                          </p:val>
                                        </p:tav>
                                      </p:tavLst>
                                    </p:anim>
                                  </p:childTnLst>
                                </p:cTn>
                              </p:par>
                              <p:par>
                                <p:cTn id="29" presetID="37" presetClass="entr" presetSubtype="0" fill="hold" nodeType="withEffect">
                                  <p:stCondLst>
                                    <p:cond delay="0"/>
                                  </p:stCondLst>
                                  <p:childTnLst>
                                    <p:set>
                                      <p:cBhvr>
                                        <p:cTn id="30" dur="1" fill="hold">
                                          <p:stCondLst>
                                            <p:cond delay="0"/>
                                          </p:stCondLst>
                                        </p:cTn>
                                        <p:tgtEl>
                                          <p:spTgt spid="31750"/>
                                        </p:tgtEl>
                                        <p:attrNameLst>
                                          <p:attrName>style.visibility</p:attrName>
                                        </p:attrNameLst>
                                      </p:cBhvr>
                                      <p:to>
                                        <p:strVal val="visible"/>
                                      </p:to>
                                    </p:set>
                                    <p:animEffect transition="in" filter="fade">
                                      <p:cBhvr>
                                        <p:cTn id="31" dur="1000"/>
                                        <p:tgtEl>
                                          <p:spTgt spid="31750"/>
                                        </p:tgtEl>
                                      </p:cBhvr>
                                    </p:animEffect>
                                    <p:anim calcmode="lin" valueType="num">
                                      <p:cBhvr>
                                        <p:cTn id="32" dur="1000" fill="hold"/>
                                        <p:tgtEl>
                                          <p:spTgt spid="31750"/>
                                        </p:tgtEl>
                                        <p:attrNameLst>
                                          <p:attrName>ppt_x</p:attrName>
                                        </p:attrNameLst>
                                      </p:cBhvr>
                                      <p:tavLst>
                                        <p:tav tm="0">
                                          <p:val>
                                            <p:strVal val="#ppt_x"/>
                                          </p:val>
                                        </p:tav>
                                        <p:tav tm="100000">
                                          <p:val>
                                            <p:strVal val="#ppt_x"/>
                                          </p:val>
                                        </p:tav>
                                      </p:tavLst>
                                    </p:anim>
                                    <p:anim calcmode="lin" valueType="num">
                                      <p:cBhvr>
                                        <p:cTn id="33" dur="900" decel="100000" fill="hold"/>
                                        <p:tgtEl>
                                          <p:spTgt spid="31750"/>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31750"/>
                                        </p:tgtEl>
                                        <p:attrNameLst>
                                          <p:attrName>ppt_y</p:attrName>
                                        </p:attrNameLst>
                                      </p:cBhvr>
                                      <p:tavLst>
                                        <p:tav tm="0">
                                          <p:val>
                                            <p:strVal val="#ppt_y-.03"/>
                                          </p:val>
                                        </p:tav>
                                        <p:tav tm="100000">
                                          <p:val>
                                            <p:strVal val="#ppt_y"/>
                                          </p:val>
                                        </p:tav>
                                      </p:tavLst>
                                    </p:anim>
                                  </p:childTnLst>
                                </p:cTn>
                              </p:par>
                              <p:par>
                                <p:cTn id="35" presetID="37" presetClass="entr" presetSubtype="0" fill="hold" grpId="5" nodeType="withEffect">
                                  <p:stCondLst>
                                    <p:cond delay="0"/>
                                  </p:stCondLst>
                                  <p:childTnLst>
                                    <p:set>
                                      <p:cBhvr>
                                        <p:cTn id="36" dur="1" fill="hold">
                                          <p:stCondLst>
                                            <p:cond delay="0"/>
                                          </p:stCondLst>
                                        </p:cTn>
                                        <p:tgtEl>
                                          <p:spTgt spid="31753"/>
                                        </p:tgtEl>
                                        <p:attrNameLst>
                                          <p:attrName>style.visibility</p:attrName>
                                        </p:attrNameLst>
                                      </p:cBhvr>
                                      <p:to>
                                        <p:strVal val="visible"/>
                                      </p:to>
                                    </p:set>
                                    <p:animEffect transition="in" filter="fade">
                                      <p:cBhvr>
                                        <p:cTn id="37" dur="1000"/>
                                        <p:tgtEl>
                                          <p:spTgt spid="31753"/>
                                        </p:tgtEl>
                                      </p:cBhvr>
                                    </p:animEffect>
                                    <p:anim calcmode="lin" valueType="num">
                                      <p:cBhvr>
                                        <p:cTn id="38" dur="1000" fill="hold"/>
                                        <p:tgtEl>
                                          <p:spTgt spid="31753"/>
                                        </p:tgtEl>
                                        <p:attrNameLst>
                                          <p:attrName>ppt_x</p:attrName>
                                        </p:attrNameLst>
                                      </p:cBhvr>
                                      <p:tavLst>
                                        <p:tav tm="0">
                                          <p:val>
                                            <p:strVal val="#ppt_x"/>
                                          </p:val>
                                        </p:tav>
                                        <p:tav tm="100000">
                                          <p:val>
                                            <p:strVal val="#ppt_x"/>
                                          </p:val>
                                        </p:tav>
                                      </p:tavLst>
                                    </p:anim>
                                    <p:anim calcmode="lin" valueType="num">
                                      <p:cBhvr>
                                        <p:cTn id="39" dur="900" decel="100000" fill="hold"/>
                                        <p:tgtEl>
                                          <p:spTgt spid="31753"/>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31753"/>
                                        </p:tgtEl>
                                        <p:attrNameLst>
                                          <p:attrName>ppt_y</p:attrName>
                                        </p:attrNameLst>
                                      </p:cBhvr>
                                      <p:tavLst>
                                        <p:tav tm="0">
                                          <p:val>
                                            <p:strVal val="#ppt_y-.03"/>
                                          </p:val>
                                        </p:tav>
                                        <p:tav tm="100000">
                                          <p:val>
                                            <p:strVal val="#ppt_y"/>
                                          </p:val>
                                        </p:tav>
                                      </p:tavLst>
                                    </p:anim>
                                  </p:childTnLst>
                                </p:cTn>
                              </p:par>
                              <p:par>
                                <p:cTn id="41" presetID="37" presetClass="entr" presetSubtype="0" fill="hold" nodeType="withEffect">
                                  <p:stCondLst>
                                    <p:cond delay="0"/>
                                  </p:stCondLst>
                                  <p:childTnLst>
                                    <p:set>
                                      <p:cBhvr>
                                        <p:cTn id="42" dur="1" fill="hold">
                                          <p:stCondLst>
                                            <p:cond delay="0"/>
                                          </p:stCondLst>
                                        </p:cTn>
                                        <p:tgtEl>
                                          <p:spTgt spid="31754"/>
                                        </p:tgtEl>
                                        <p:attrNameLst>
                                          <p:attrName>style.visibility</p:attrName>
                                        </p:attrNameLst>
                                      </p:cBhvr>
                                      <p:to>
                                        <p:strVal val="visible"/>
                                      </p:to>
                                    </p:set>
                                    <p:animEffect transition="in" filter="fade">
                                      <p:cBhvr>
                                        <p:cTn id="43" dur="1000"/>
                                        <p:tgtEl>
                                          <p:spTgt spid="31754"/>
                                        </p:tgtEl>
                                      </p:cBhvr>
                                    </p:animEffect>
                                    <p:anim calcmode="lin" valueType="num">
                                      <p:cBhvr>
                                        <p:cTn id="44" dur="1000" fill="hold"/>
                                        <p:tgtEl>
                                          <p:spTgt spid="31754"/>
                                        </p:tgtEl>
                                        <p:attrNameLst>
                                          <p:attrName>ppt_x</p:attrName>
                                        </p:attrNameLst>
                                      </p:cBhvr>
                                      <p:tavLst>
                                        <p:tav tm="0">
                                          <p:val>
                                            <p:strVal val="#ppt_x"/>
                                          </p:val>
                                        </p:tav>
                                        <p:tav tm="100000">
                                          <p:val>
                                            <p:strVal val="#ppt_x"/>
                                          </p:val>
                                        </p:tav>
                                      </p:tavLst>
                                    </p:anim>
                                    <p:anim calcmode="lin" valueType="num">
                                      <p:cBhvr>
                                        <p:cTn id="45" dur="900" decel="100000" fill="hold"/>
                                        <p:tgtEl>
                                          <p:spTgt spid="31754"/>
                                        </p:tgtEl>
                                        <p:attrNameLst>
                                          <p:attrName>ppt_y</p:attrName>
                                        </p:attrNameLst>
                                      </p:cBhvr>
                                      <p:tavLst>
                                        <p:tav tm="0">
                                          <p:val>
                                            <p:strVal val="#ppt_y+1"/>
                                          </p:val>
                                        </p:tav>
                                        <p:tav tm="100000">
                                          <p:val>
                                            <p:strVal val="#ppt_y-.03"/>
                                          </p:val>
                                        </p:tav>
                                      </p:tavLst>
                                    </p:anim>
                                    <p:anim calcmode="lin" valueType="num">
                                      <p:cBhvr>
                                        <p:cTn id="46" dur="100" accel="100000" fill="hold">
                                          <p:stCondLst>
                                            <p:cond delay="900"/>
                                          </p:stCondLst>
                                        </p:cTn>
                                        <p:tgtEl>
                                          <p:spTgt spid="31754"/>
                                        </p:tgtEl>
                                        <p:attrNameLst>
                                          <p:attrName>ppt_y</p:attrName>
                                        </p:attrNameLst>
                                      </p:cBhvr>
                                      <p:tavLst>
                                        <p:tav tm="0">
                                          <p:val>
                                            <p:strVal val="#ppt_y-.03"/>
                                          </p:val>
                                        </p:tav>
                                        <p:tav tm="100000">
                                          <p:val>
                                            <p:strVal val="#ppt_y"/>
                                          </p:val>
                                        </p:tav>
                                      </p:tavLst>
                                    </p:anim>
                                  </p:childTnLst>
                                </p:cTn>
                              </p:par>
                              <p:par>
                                <p:cTn id="47" presetID="37" presetClass="entr" presetSubtype="0" fill="hold" grpId="5" nodeType="withEffect">
                                  <p:stCondLst>
                                    <p:cond delay="0"/>
                                  </p:stCondLst>
                                  <p:childTnLst>
                                    <p:set>
                                      <p:cBhvr>
                                        <p:cTn id="48" dur="1" fill="hold">
                                          <p:stCondLst>
                                            <p:cond delay="0"/>
                                          </p:stCondLst>
                                        </p:cTn>
                                        <p:tgtEl>
                                          <p:spTgt spid="31757"/>
                                        </p:tgtEl>
                                        <p:attrNameLst>
                                          <p:attrName>style.visibility</p:attrName>
                                        </p:attrNameLst>
                                      </p:cBhvr>
                                      <p:to>
                                        <p:strVal val="visible"/>
                                      </p:to>
                                    </p:set>
                                    <p:animEffect transition="in" filter="fade">
                                      <p:cBhvr>
                                        <p:cTn id="49" dur="1000"/>
                                        <p:tgtEl>
                                          <p:spTgt spid="31757"/>
                                        </p:tgtEl>
                                      </p:cBhvr>
                                    </p:animEffect>
                                    <p:anim calcmode="lin" valueType="num">
                                      <p:cBhvr>
                                        <p:cTn id="50" dur="1000" fill="hold"/>
                                        <p:tgtEl>
                                          <p:spTgt spid="31757"/>
                                        </p:tgtEl>
                                        <p:attrNameLst>
                                          <p:attrName>ppt_x</p:attrName>
                                        </p:attrNameLst>
                                      </p:cBhvr>
                                      <p:tavLst>
                                        <p:tav tm="0">
                                          <p:val>
                                            <p:strVal val="#ppt_x"/>
                                          </p:val>
                                        </p:tav>
                                        <p:tav tm="100000">
                                          <p:val>
                                            <p:strVal val="#ppt_x"/>
                                          </p:val>
                                        </p:tav>
                                      </p:tavLst>
                                    </p:anim>
                                    <p:anim calcmode="lin" valueType="num">
                                      <p:cBhvr>
                                        <p:cTn id="51" dur="900" decel="100000" fill="hold"/>
                                        <p:tgtEl>
                                          <p:spTgt spid="31757"/>
                                        </p:tgtEl>
                                        <p:attrNameLst>
                                          <p:attrName>ppt_y</p:attrName>
                                        </p:attrNameLst>
                                      </p:cBhvr>
                                      <p:tavLst>
                                        <p:tav tm="0">
                                          <p:val>
                                            <p:strVal val="#ppt_y+1"/>
                                          </p:val>
                                        </p:tav>
                                        <p:tav tm="100000">
                                          <p:val>
                                            <p:strVal val="#ppt_y-.03"/>
                                          </p:val>
                                        </p:tav>
                                      </p:tavLst>
                                    </p:anim>
                                    <p:anim calcmode="lin" valueType="num">
                                      <p:cBhvr>
                                        <p:cTn id="52" dur="100" accel="100000" fill="hold">
                                          <p:stCondLst>
                                            <p:cond delay="900"/>
                                          </p:stCondLst>
                                        </p:cTn>
                                        <p:tgtEl>
                                          <p:spTgt spid="31757"/>
                                        </p:tgtEl>
                                        <p:attrNameLst>
                                          <p:attrName>ppt_y</p:attrName>
                                        </p:attrNameLst>
                                      </p:cBhvr>
                                      <p:tavLst>
                                        <p:tav tm="0">
                                          <p:val>
                                            <p:strVal val="#ppt_y-.03"/>
                                          </p:val>
                                        </p:tav>
                                        <p:tav tm="100000">
                                          <p:val>
                                            <p:strVal val="#ppt_y"/>
                                          </p:val>
                                        </p:tav>
                                      </p:tavLst>
                                    </p:anim>
                                  </p:childTnLst>
                                </p:cTn>
                              </p:par>
                              <p:par>
                                <p:cTn id="53" presetID="37" presetClass="entr" presetSubtype="0" fill="hold" nodeType="withEffect">
                                  <p:stCondLst>
                                    <p:cond delay="0"/>
                                  </p:stCondLst>
                                  <p:childTnLst>
                                    <p:set>
                                      <p:cBhvr>
                                        <p:cTn id="54" dur="1" fill="hold">
                                          <p:stCondLst>
                                            <p:cond delay="0"/>
                                          </p:stCondLst>
                                        </p:cTn>
                                        <p:tgtEl>
                                          <p:spTgt spid="31758"/>
                                        </p:tgtEl>
                                        <p:attrNameLst>
                                          <p:attrName>style.visibility</p:attrName>
                                        </p:attrNameLst>
                                      </p:cBhvr>
                                      <p:to>
                                        <p:strVal val="visible"/>
                                      </p:to>
                                    </p:set>
                                    <p:animEffect transition="in" filter="fade">
                                      <p:cBhvr>
                                        <p:cTn id="55" dur="1000"/>
                                        <p:tgtEl>
                                          <p:spTgt spid="31758"/>
                                        </p:tgtEl>
                                      </p:cBhvr>
                                    </p:animEffect>
                                    <p:anim calcmode="lin" valueType="num">
                                      <p:cBhvr>
                                        <p:cTn id="56" dur="1000" fill="hold"/>
                                        <p:tgtEl>
                                          <p:spTgt spid="31758"/>
                                        </p:tgtEl>
                                        <p:attrNameLst>
                                          <p:attrName>ppt_x</p:attrName>
                                        </p:attrNameLst>
                                      </p:cBhvr>
                                      <p:tavLst>
                                        <p:tav tm="0">
                                          <p:val>
                                            <p:strVal val="#ppt_x"/>
                                          </p:val>
                                        </p:tav>
                                        <p:tav tm="100000">
                                          <p:val>
                                            <p:strVal val="#ppt_x"/>
                                          </p:val>
                                        </p:tav>
                                      </p:tavLst>
                                    </p:anim>
                                    <p:anim calcmode="lin" valueType="num">
                                      <p:cBhvr>
                                        <p:cTn id="57" dur="900" decel="100000" fill="hold"/>
                                        <p:tgtEl>
                                          <p:spTgt spid="31758"/>
                                        </p:tgtEl>
                                        <p:attrNameLst>
                                          <p:attrName>ppt_y</p:attrName>
                                        </p:attrNameLst>
                                      </p:cBhvr>
                                      <p:tavLst>
                                        <p:tav tm="0">
                                          <p:val>
                                            <p:strVal val="#ppt_y+1"/>
                                          </p:val>
                                        </p:tav>
                                        <p:tav tm="100000">
                                          <p:val>
                                            <p:strVal val="#ppt_y-.03"/>
                                          </p:val>
                                        </p:tav>
                                      </p:tavLst>
                                    </p:anim>
                                    <p:anim calcmode="lin" valueType="num">
                                      <p:cBhvr>
                                        <p:cTn id="58" dur="100" accel="100000" fill="hold">
                                          <p:stCondLst>
                                            <p:cond delay="900"/>
                                          </p:stCondLst>
                                        </p:cTn>
                                        <p:tgtEl>
                                          <p:spTgt spid="31758"/>
                                        </p:tgtEl>
                                        <p:attrNameLst>
                                          <p:attrName>ppt_y</p:attrName>
                                        </p:attrNameLst>
                                      </p:cBhvr>
                                      <p:tavLst>
                                        <p:tav tm="0">
                                          <p:val>
                                            <p:strVal val="#ppt_y-.03"/>
                                          </p:val>
                                        </p:tav>
                                        <p:tav tm="100000">
                                          <p:val>
                                            <p:strVal val="#ppt_y"/>
                                          </p:val>
                                        </p:tav>
                                      </p:tavLst>
                                    </p:anim>
                                  </p:childTnLst>
                                </p:cTn>
                              </p:par>
                              <p:par>
                                <p:cTn id="59" presetID="37" presetClass="entr" presetSubtype="0" fill="hold" grpId="5" nodeType="withEffect">
                                  <p:stCondLst>
                                    <p:cond delay="0"/>
                                  </p:stCondLst>
                                  <p:childTnLst>
                                    <p:set>
                                      <p:cBhvr>
                                        <p:cTn id="60" dur="1" fill="hold">
                                          <p:stCondLst>
                                            <p:cond delay="0"/>
                                          </p:stCondLst>
                                        </p:cTn>
                                        <p:tgtEl>
                                          <p:spTgt spid="31761"/>
                                        </p:tgtEl>
                                        <p:attrNameLst>
                                          <p:attrName>style.visibility</p:attrName>
                                        </p:attrNameLst>
                                      </p:cBhvr>
                                      <p:to>
                                        <p:strVal val="visible"/>
                                      </p:to>
                                    </p:set>
                                    <p:animEffect transition="in" filter="fade">
                                      <p:cBhvr>
                                        <p:cTn id="61" dur="1000"/>
                                        <p:tgtEl>
                                          <p:spTgt spid="31761"/>
                                        </p:tgtEl>
                                      </p:cBhvr>
                                    </p:animEffect>
                                    <p:anim calcmode="lin" valueType="num">
                                      <p:cBhvr>
                                        <p:cTn id="62" dur="1000" fill="hold"/>
                                        <p:tgtEl>
                                          <p:spTgt spid="31761"/>
                                        </p:tgtEl>
                                        <p:attrNameLst>
                                          <p:attrName>ppt_x</p:attrName>
                                        </p:attrNameLst>
                                      </p:cBhvr>
                                      <p:tavLst>
                                        <p:tav tm="0">
                                          <p:val>
                                            <p:strVal val="#ppt_x"/>
                                          </p:val>
                                        </p:tav>
                                        <p:tav tm="100000">
                                          <p:val>
                                            <p:strVal val="#ppt_x"/>
                                          </p:val>
                                        </p:tav>
                                      </p:tavLst>
                                    </p:anim>
                                    <p:anim calcmode="lin" valueType="num">
                                      <p:cBhvr>
                                        <p:cTn id="63" dur="900" decel="100000" fill="hold"/>
                                        <p:tgtEl>
                                          <p:spTgt spid="31761"/>
                                        </p:tgtEl>
                                        <p:attrNameLst>
                                          <p:attrName>ppt_y</p:attrName>
                                        </p:attrNameLst>
                                      </p:cBhvr>
                                      <p:tavLst>
                                        <p:tav tm="0">
                                          <p:val>
                                            <p:strVal val="#ppt_y+1"/>
                                          </p:val>
                                        </p:tav>
                                        <p:tav tm="100000">
                                          <p:val>
                                            <p:strVal val="#ppt_y-.03"/>
                                          </p:val>
                                        </p:tav>
                                      </p:tavLst>
                                    </p:anim>
                                    <p:anim calcmode="lin" valueType="num">
                                      <p:cBhvr>
                                        <p:cTn id="64" dur="100" accel="100000" fill="hold">
                                          <p:stCondLst>
                                            <p:cond delay="900"/>
                                          </p:stCondLst>
                                        </p:cTn>
                                        <p:tgtEl>
                                          <p:spTgt spid="31761"/>
                                        </p:tgtEl>
                                        <p:attrNameLst>
                                          <p:attrName>ppt_y</p:attrName>
                                        </p:attrNameLst>
                                      </p:cBhvr>
                                      <p:tavLst>
                                        <p:tav tm="0">
                                          <p:val>
                                            <p:strVal val="#ppt_y-.03"/>
                                          </p:val>
                                        </p:tav>
                                        <p:tav tm="100000">
                                          <p:val>
                                            <p:strVal val="#ppt_y"/>
                                          </p:val>
                                        </p:tav>
                                      </p:tavLst>
                                    </p:anim>
                                  </p:childTnLst>
                                </p:cTn>
                              </p:par>
                              <p:par>
                                <p:cTn id="65" presetID="37" presetClass="entr" presetSubtype="0" fill="hold" grpId="5" nodeType="withEffect">
                                  <p:stCondLst>
                                    <p:cond delay="0"/>
                                  </p:stCondLst>
                                  <p:childTnLst>
                                    <p:set>
                                      <p:cBhvr>
                                        <p:cTn id="66" dur="1" fill="hold">
                                          <p:stCondLst>
                                            <p:cond delay="0"/>
                                          </p:stCondLst>
                                        </p:cTn>
                                        <p:tgtEl>
                                          <p:spTgt spid="31762"/>
                                        </p:tgtEl>
                                        <p:attrNameLst>
                                          <p:attrName>style.visibility</p:attrName>
                                        </p:attrNameLst>
                                      </p:cBhvr>
                                      <p:to>
                                        <p:strVal val="visible"/>
                                      </p:to>
                                    </p:set>
                                    <p:animEffect transition="in" filter="fade">
                                      <p:cBhvr>
                                        <p:cTn id="67" dur="1000"/>
                                        <p:tgtEl>
                                          <p:spTgt spid="31762"/>
                                        </p:tgtEl>
                                      </p:cBhvr>
                                    </p:animEffect>
                                    <p:anim calcmode="lin" valueType="num">
                                      <p:cBhvr>
                                        <p:cTn id="68" dur="1000" fill="hold"/>
                                        <p:tgtEl>
                                          <p:spTgt spid="31762"/>
                                        </p:tgtEl>
                                        <p:attrNameLst>
                                          <p:attrName>ppt_x</p:attrName>
                                        </p:attrNameLst>
                                      </p:cBhvr>
                                      <p:tavLst>
                                        <p:tav tm="0">
                                          <p:val>
                                            <p:strVal val="#ppt_x"/>
                                          </p:val>
                                        </p:tav>
                                        <p:tav tm="100000">
                                          <p:val>
                                            <p:strVal val="#ppt_x"/>
                                          </p:val>
                                        </p:tav>
                                      </p:tavLst>
                                    </p:anim>
                                    <p:anim calcmode="lin" valueType="num">
                                      <p:cBhvr>
                                        <p:cTn id="69" dur="900" decel="100000" fill="hold"/>
                                        <p:tgtEl>
                                          <p:spTgt spid="31762"/>
                                        </p:tgtEl>
                                        <p:attrNameLst>
                                          <p:attrName>ppt_y</p:attrName>
                                        </p:attrNameLst>
                                      </p:cBhvr>
                                      <p:tavLst>
                                        <p:tav tm="0">
                                          <p:val>
                                            <p:strVal val="#ppt_y+1"/>
                                          </p:val>
                                        </p:tav>
                                        <p:tav tm="100000">
                                          <p:val>
                                            <p:strVal val="#ppt_y-.03"/>
                                          </p:val>
                                        </p:tav>
                                      </p:tavLst>
                                    </p:anim>
                                    <p:anim calcmode="lin" valueType="num">
                                      <p:cBhvr>
                                        <p:cTn id="70" dur="100" accel="100000" fill="hold">
                                          <p:stCondLst>
                                            <p:cond delay="900"/>
                                          </p:stCondLst>
                                        </p:cTn>
                                        <p:tgtEl>
                                          <p:spTgt spid="31762"/>
                                        </p:tgtEl>
                                        <p:attrNameLst>
                                          <p:attrName>ppt_y</p:attrName>
                                        </p:attrNameLst>
                                      </p:cBhvr>
                                      <p:tavLst>
                                        <p:tav tm="0">
                                          <p:val>
                                            <p:strVal val="#ppt_y-.03"/>
                                          </p:val>
                                        </p:tav>
                                        <p:tav tm="100000">
                                          <p:val>
                                            <p:strVal val="#ppt_y"/>
                                          </p:val>
                                        </p:tav>
                                      </p:tavLst>
                                    </p:anim>
                                  </p:childTnLst>
                                </p:cTn>
                              </p:par>
                              <p:par>
                                <p:cTn id="71" presetID="37" presetClass="entr" presetSubtype="0" fill="hold" grpId="5" nodeType="withEffect">
                                  <p:stCondLst>
                                    <p:cond delay="0"/>
                                  </p:stCondLst>
                                  <p:childTnLst>
                                    <p:set>
                                      <p:cBhvr>
                                        <p:cTn id="72" dur="1" fill="hold">
                                          <p:stCondLst>
                                            <p:cond delay="0"/>
                                          </p:stCondLst>
                                        </p:cTn>
                                        <p:tgtEl>
                                          <p:spTgt spid="31763"/>
                                        </p:tgtEl>
                                        <p:attrNameLst>
                                          <p:attrName>style.visibility</p:attrName>
                                        </p:attrNameLst>
                                      </p:cBhvr>
                                      <p:to>
                                        <p:strVal val="visible"/>
                                      </p:to>
                                    </p:set>
                                    <p:animEffect transition="in" filter="fade">
                                      <p:cBhvr>
                                        <p:cTn id="73" dur="1000"/>
                                        <p:tgtEl>
                                          <p:spTgt spid="31763"/>
                                        </p:tgtEl>
                                      </p:cBhvr>
                                    </p:animEffect>
                                    <p:anim calcmode="lin" valueType="num">
                                      <p:cBhvr>
                                        <p:cTn id="74" dur="1000" fill="hold"/>
                                        <p:tgtEl>
                                          <p:spTgt spid="31763"/>
                                        </p:tgtEl>
                                        <p:attrNameLst>
                                          <p:attrName>ppt_x</p:attrName>
                                        </p:attrNameLst>
                                      </p:cBhvr>
                                      <p:tavLst>
                                        <p:tav tm="0">
                                          <p:val>
                                            <p:strVal val="#ppt_x"/>
                                          </p:val>
                                        </p:tav>
                                        <p:tav tm="100000">
                                          <p:val>
                                            <p:strVal val="#ppt_x"/>
                                          </p:val>
                                        </p:tav>
                                      </p:tavLst>
                                    </p:anim>
                                    <p:anim calcmode="lin" valueType="num">
                                      <p:cBhvr>
                                        <p:cTn id="75" dur="900" decel="100000" fill="hold"/>
                                        <p:tgtEl>
                                          <p:spTgt spid="31763"/>
                                        </p:tgtEl>
                                        <p:attrNameLst>
                                          <p:attrName>ppt_y</p:attrName>
                                        </p:attrNameLst>
                                      </p:cBhvr>
                                      <p:tavLst>
                                        <p:tav tm="0">
                                          <p:val>
                                            <p:strVal val="#ppt_y+1"/>
                                          </p:val>
                                        </p:tav>
                                        <p:tav tm="100000">
                                          <p:val>
                                            <p:strVal val="#ppt_y-.03"/>
                                          </p:val>
                                        </p:tav>
                                      </p:tavLst>
                                    </p:anim>
                                    <p:anim calcmode="lin" valueType="num">
                                      <p:cBhvr>
                                        <p:cTn id="76" dur="100" accel="100000" fill="hold">
                                          <p:stCondLst>
                                            <p:cond delay="900"/>
                                          </p:stCondLst>
                                        </p:cTn>
                                        <p:tgtEl>
                                          <p:spTgt spid="31763"/>
                                        </p:tgtEl>
                                        <p:attrNameLst>
                                          <p:attrName>ppt_y</p:attrName>
                                        </p:attrNameLst>
                                      </p:cBhvr>
                                      <p:tavLst>
                                        <p:tav tm="0">
                                          <p:val>
                                            <p:strVal val="#ppt_y-.03"/>
                                          </p:val>
                                        </p:tav>
                                        <p:tav tm="100000">
                                          <p:val>
                                            <p:strVal val="#ppt_y"/>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2" presetClass="entr" presetSubtype="8" fill="hold" nodeType="clickEffect">
                                  <p:stCondLst>
                                    <p:cond delay="0"/>
                                  </p:stCondLst>
                                  <p:childTnLst>
                                    <p:set>
                                      <p:cBhvr>
                                        <p:cTn id="80" dur="1" fill="hold">
                                          <p:stCondLst>
                                            <p:cond delay="0"/>
                                          </p:stCondLst>
                                        </p:cTn>
                                        <p:tgtEl>
                                          <p:spTgt spid="31764"/>
                                        </p:tgtEl>
                                        <p:attrNameLst>
                                          <p:attrName>style.visibility</p:attrName>
                                        </p:attrNameLst>
                                      </p:cBhvr>
                                      <p:to>
                                        <p:strVal val="visible"/>
                                      </p:to>
                                    </p:set>
                                    <p:anim calcmode="lin" valueType="num">
                                      <p:cBhvr additive="base">
                                        <p:cTn id="81" dur="500" fill="hold"/>
                                        <p:tgtEl>
                                          <p:spTgt spid="31764"/>
                                        </p:tgtEl>
                                        <p:attrNameLst>
                                          <p:attrName>ppt_x</p:attrName>
                                        </p:attrNameLst>
                                      </p:cBhvr>
                                      <p:tavLst>
                                        <p:tav tm="0">
                                          <p:val>
                                            <p:strVal val="0-#ppt_w/2"/>
                                          </p:val>
                                        </p:tav>
                                        <p:tav tm="100000">
                                          <p:val>
                                            <p:strVal val="#ppt_x"/>
                                          </p:val>
                                        </p:tav>
                                      </p:tavLst>
                                    </p:anim>
                                    <p:anim calcmode="lin" valueType="num">
                                      <p:cBhvr additive="base">
                                        <p:cTn id="82" dur="500" fill="hold"/>
                                        <p:tgtEl>
                                          <p:spTgt spid="317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bldLvl="0" autoUpdateAnimBg="0"/>
      <p:bldP spid="31746" grpId="1" bldLvl="0" autoUpdateAnimBg="0"/>
      <p:bldP spid="31746" grpId="2" bldLvl="0" autoUpdateAnimBg="0"/>
      <p:bldP spid="31746" grpId="3" bldLvl="0" autoUpdateAnimBg="0"/>
      <p:bldP spid="31746" grpId="4" bldLvl="0" autoUpdateAnimBg="0"/>
      <p:bldP spid="31746" grpId="5" bldLvl="0" animBg="1" autoUpdateAnimBg="0"/>
      <p:bldP spid="31747" grpId="0" bldLvl="0" autoUpdateAnimBg="0"/>
      <p:bldP spid="31747" grpId="1" bldLvl="0" autoUpdateAnimBg="0"/>
      <p:bldP spid="31747" grpId="2" bldLvl="0" autoUpdateAnimBg="0"/>
      <p:bldP spid="31747" grpId="3" bldLvl="0" autoUpdateAnimBg="0"/>
      <p:bldP spid="31747" grpId="4" bldLvl="0" autoUpdateAnimBg="0"/>
      <p:bldP spid="31747" grpId="5" bldLvl="0" animBg="1" autoUpdateAnimBg="0"/>
      <p:bldP spid="31748" grpId="0" bldLvl="0" autoUpdateAnimBg="0"/>
      <p:bldP spid="31748" grpId="1" bldLvl="0" autoUpdateAnimBg="0"/>
      <p:bldP spid="31748" grpId="2" bldLvl="0" autoUpdateAnimBg="0"/>
      <p:bldP spid="31748" grpId="3" bldLvl="0" autoUpdateAnimBg="0"/>
      <p:bldP spid="31748" grpId="4" bldLvl="0" autoUpdateAnimBg="0"/>
      <p:bldP spid="31748" grpId="5" bldLvl="0" animBg="1" autoUpdateAnimBg="0"/>
      <p:bldP spid="31749" grpId="0" bldLvl="0" autoUpdateAnimBg="0"/>
      <p:bldP spid="31749" grpId="1" bldLvl="0" autoUpdateAnimBg="0"/>
      <p:bldP spid="31749" grpId="2" bldLvl="0" autoUpdateAnimBg="0"/>
      <p:bldP spid="31749" grpId="3" bldLvl="0" autoUpdateAnimBg="0"/>
      <p:bldP spid="31749" grpId="4" bldLvl="0" autoUpdateAnimBg="0"/>
      <p:bldP spid="31749" grpId="5" bldLvl="0" autoUpdateAnimBg="0"/>
      <p:bldP spid="31753" grpId="0" bldLvl="0" autoUpdateAnimBg="0"/>
      <p:bldP spid="31753" grpId="1" bldLvl="0" autoUpdateAnimBg="0"/>
      <p:bldP spid="31753" grpId="2" bldLvl="0" autoUpdateAnimBg="0"/>
      <p:bldP spid="31753" grpId="3" bldLvl="0" autoUpdateAnimBg="0"/>
      <p:bldP spid="31753" grpId="4" bldLvl="0" autoUpdateAnimBg="0"/>
      <p:bldP spid="31753" grpId="5" bldLvl="0" autoUpdateAnimBg="0"/>
      <p:bldP spid="31757" grpId="0" bldLvl="0" autoUpdateAnimBg="0"/>
      <p:bldP spid="31757" grpId="1" bldLvl="0" autoUpdateAnimBg="0"/>
      <p:bldP spid="31757" grpId="2" bldLvl="0" autoUpdateAnimBg="0"/>
      <p:bldP spid="31757" grpId="3" bldLvl="0" autoUpdateAnimBg="0"/>
      <p:bldP spid="31757" grpId="4" bldLvl="0" autoUpdateAnimBg="0"/>
      <p:bldP spid="31757" grpId="5" bldLvl="0" autoUpdateAnimBg="0"/>
      <p:bldP spid="31761" grpId="0" bldLvl="0" autoUpdateAnimBg="0"/>
      <p:bldP spid="31761" grpId="1" bldLvl="0" autoUpdateAnimBg="0"/>
      <p:bldP spid="31761" grpId="2" bldLvl="0" autoUpdateAnimBg="0"/>
      <p:bldP spid="31761" grpId="3" bldLvl="0" autoUpdateAnimBg="0"/>
      <p:bldP spid="31761" grpId="4" bldLvl="0" autoUpdateAnimBg="0"/>
      <p:bldP spid="31761" grpId="5" bldLvl="0" autoUpdateAnimBg="0"/>
      <p:bldP spid="31762" grpId="0" bldLvl="0" autoUpdateAnimBg="0"/>
      <p:bldP spid="31762" grpId="1" bldLvl="0" autoUpdateAnimBg="0"/>
      <p:bldP spid="31762" grpId="2" bldLvl="0" autoUpdateAnimBg="0"/>
      <p:bldP spid="31762" grpId="3" bldLvl="0" autoUpdateAnimBg="0"/>
      <p:bldP spid="31762" grpId="4" bldLvl="0" autoUpdateAnimBg="0"/>
      <p:bldP spid="31762" grpId="5" bldLvl="0" autoUpdateAnimBg="0"/>
      <p:bldP spid="31763" grpId="0" bldLvl="0" autoUpdateAnimBg="0"/>
      <p:bldP spid="31763" grpId="1" bldLvl="0" autoUpdateAnimBg="0"/>
      <p:bldP spid="31763" grpId="2" bldLvl="0" autoUpdateAnimBg="0"/>
      <p:bldP spid="31763" grpId="3" bldLvl="0" autoUpdateAnimBg="0"/>
      <p:bldP spid="31763" grpId="4" bldLvl="0" autoUpdateAnimBg="0"/>
      <p:bldP spid="31763" grpId="5" bldLvl="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Freeform 41"/>
          <p:cNvSpPr>
            <a:spLocks/>
          </p:cNvSpPr>
          <p:nvPr/>
        </p:nvSpPr>
        <p:spPr bwMode="auto">
          <a:xfrm flipH="1">
            <a:off x="3263900" y="1357313"/>
            <a:ext cx="2339975" cy="1962150"/>
          </a:xfrm>
          <a:custGeom>
            <a:avLst/>
            <a:gdLst>
              <a:gd name="T0" fmla="*/ 303 w 1299"/>
              <a:gd name="T1" fmla="*/ 1008 h 1008"/>
              <a:gd name="T2" fmla="*/ 1299 w 1299"/>
              <a:gd name="T3" fmla="*/ 1008 h 1008"/>
              <a:gd name="T4" fmla="*/ 1296 w 1299"/>
              <a:gd name="T5" fmla="*/ 315 h 1008"/>
              <a:gd name="T6" fmla="*/ 942 w 1299"/>
              <a:gd name="T7" fmla="*/ 0 h 1008"/>
              <a:gd name="T8" fmla="*/ 3 w 1299"/>
              <a:gd name="T9" fmla="*/ 0 h 1008"/>
              <a:gd name="T10" fmla="*/ 0 w 1299"/>
              <a:gd name="T11" fmla="*/ 723 h 1008"/>
              <a:gd name="T12" fmla="*/ 303 w 1299"/>
              <a:gd name="T13" fmla="*/ 1008 h 1008"/>
              <a:gd name="T14" fmla="*/ 0 w 1299"/>
              <a:gd name="T15" fmla="*/ 0 h 1008"/>
              <a:gd name="T16" fmla="*/ 1299 w 1299"/>
              <a:gd name="T17" fmla="*/ 1008 h 1008"/>
            </a:gdLst>
            <a:ahLst/>
            <a:cxnLst>
              <a:cxn ang="0">
                <a:pos x="T0" y="T1"/>
              </a:cxn>
              <a:cxn ang="0">
                <a:pos x="T2" y="T3"/>
              </a:cxn>
              <a:cxn ang="0">
                <a:pos x="T4" y="T5"/>
              </a:cxn>
              <a:cxn ang="0">
                <a:pos x="T6" y="T7"/>
              </a:cxn>
              <a:cxn ang="0">
                <a:pos x="T8" y="T9"/>
              </a:cxn>
              <a:cxn ang="0">
                <a:pos x="T10" y="T11"/>
              </a:cxn>
              <a:cxn ang="0">
                <a:pos x="T12" y="T13"/>
              </a:cxn>
            </a:cxnLst>
            <a:rect l="T14" t="T15" r="T16" b="T17"/>
            <a:pathLst>
              <a:path w="1299" h="1008">
                <a:moveTo>
                  <a:pt x="303" y="1008"/>
                </a:moveTo>
                <a:cubicBezTo>
                  <a:pt x="801" y="1008"/>
                  <a:pt x="1299" y="1008"/>
                  <a:pt x="1299" y="1008"/>
                </a:cubicBezTo>
                <a:cubicBezTo>
                  <a:pt x="1299" y="1008"/>
                  <a:pt x="1297" y="661"/>
                  <a:pt x="1296" y="315"/>
                </a:cubicBezTo>
                <a:cubicBezTo>
                  <a:pt x="1290" y="150"/>
                  <a:pt x="1161" y="0"/>
                  <a:pt x="942" y="0"/>
                </a:cubicBezTo>
                <a:cubicBezTo>
                  <a:pt x="472" y="0"/>
                  <a:pt x="3" y="0"/>
                  <a:pt x="3" y="0"/>
                </a:cubicBezTo>
                <a:cubicBezTo>
                  <a:pt x="3" y="0"/>
                  <a:pt x="1" y="361"/>
                  <a:pt x="0" y="723"/>
                </a:cubicBezTo>
                <a:cubicBezTo>
                  <a:pt x="0" y="915"/>
                  <a:pt x="144" y="1002"/>
                  <a:pt x="303" y="1008"/>
                </a:cubicBezTo>
                <a:close/>
              </a:path>
            </a:pathLst>
          </a:custGeom>
          <a:solidFill>
            <a:srgbClr val="FF3B3B"/>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771" name="Freeform 42"/>
          <p:cNvSpPr>
            <a:spLocks/>
          </p:cNvSpPr>
          <p:nvPr/>
        </p:nvSpPr>
        <p:spPr bwMode="auto">
          <a:xfrm>
            <a:off x="5724525" y="1357313"/>
            <a:ext cx="2339975" cy="1962150"/>
          </a:xfrm>
          <a:custGeom>
            <a:avLst/>
            <a:gdLst>
              <a:gd name="T0" fmla="*/ 303 w 1299"/>
              <a:gd name="T1" fmla="*/ 1008 h 1008"/>
              <a:gd name="T2" fmla="*/ 1299 w 1299"/>
              <a:gd name="T3" fmla="*/ 1008 h 1008"/>
              <a:gd name="T4" fmla="*/ 1296 w 1299"/>
              <a:gd name="T5" fmla="*/ 315 h 1008"/>
              <a:gd name="T6" fmla="*/ 942 w 1299"/>
              <a:gd name="T7" fmla="*/ 0 h 1008"/>
              <a:gd name="T8" fmla="*/ 3 w 1299"/>
              <a:gd name="T9" fmla="*/ 0 h 1008"/>
              <a:gd name="T10" fmla="*/ 0 w 1299"/>
              <a:gd name="T11" fmla="*/ 723 h 1008"/>
              <a:gd name="T12" fmla="*/ 303 w 1299"/>
              <a:gd name="T13" fmla="*/ 1008 h 1008"/>
              <a:gd name="T14" fmla="*/ 0 w 1299"/>
              <a:gd name="T15" fmla="*/ 0 h 1008"/>
              <a:gd name="T16" fmla="*/ 1299 w 1299"/>
              <a:gd name="T17" fmla="*/ 1008 h 1008"/>
            </a:gdLst>
            <a:ahLst/>
            <a:cxnLst>
              <a:cxn ang="0">
                <a:pos x="T0" y="T1"/>
              </a:cxn>
              <a:cxn ang="0">
                <a:pos x="T2" y="T3"/>
              </a:cxn>
              <a:cxn ang="0">
                <a:pos x="T4" y="T5"/>
              </a:cxn>
              <a:cxn ang="0">
                <a:pos x="T6" y="T7"/>
              </a:cxn>
              <a:cxn ang="0">
                <a:pos x="T8" y="T9"/>
              </a:cxn>
              <a:cxn ang="0">
                <a:pos x="T10" y="T11"/>
              </a:cxn>
              <a:cxn ang="0">
                <a:pos x="T12" y="T13"/>
              </a:cxn>
            </a:cxnLst>
            <a:rect l="T14" t="T15" r="T16" b="T17"/>
            <a:pathLst>
              <a:path w="1299" h="1008">
                <a:moveTo>
                  <a:pt x="303" y="1008"/>
                </a:moveTo>
                <a:cubicBezTo>
                  <a:pt x="801" y="1008"/>
                  <a:pt x="1299" y="1008"/>
                  <a:pt x="1299" y="1008"/>
                </a:cubicBezTo>
                <a:cubicBezTo>
                  <a:pt x="1299" y="1008"/>
                  <a:pt x="1297" y="661"/>
                  <a:pt x="1296" y="315"/>
                </a:cubicBezTo>
                <a:cubicBezTo>
                  <a:pt x="1290" y="150"/>
                  <a:pt x="1161" y="0"/>
                  <a:pt x="942" y="0"/>
                </a:cubicBezTo>
                <a:cubicBezTo>
                  <a:pt x="472" y="0"/>
                  <a:pt x="3" y="0"/>
                  <a:pt x="3" y="0"/>
                </a:cubicBezTo>
                <a:cubicBezTo>
                  <a:pt x="3" y="0"/>
                  <a:pt x="1" y="361"/>
                  <a:pt x="0" y="723"/>
                </a:cubicBezTo>
                <a:cubicBezTo>
                  <a:pt x="0" y="915"/>
                  <a:pt x="144" y="1002"/>
                  <a:pt x="303" y="1008"/>
                </a:cubicBezTo>
                <a:close/>
              </a:path>
            </a:pathLst>
          </a:custGeom>
          <a:solidFill>
            <a:srgbClr val="3A0004"/>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772" name="Freeform 43"/>
          <p:cNvSpPr>
            <a:spLocks/>
          </p:cNvSpPr>
          <p:nvPr/>
        </p:nvSpPr>
        <p:spPr bwMode="auto">
          <a:xfrm>
            <a:off x="3263900" y="3448050"/>
            <a:ext cx="2339975" cy="1962150"/>
          </a:xfrm>
          <a:custGeom>
            <a:avLst/>
            <a:gdLst>
              <a:gd name="T0" fmla="*/ 303 w 1299"/>
              <a:gd name="T1" fmla="*/ 1008 h 1008"/>
              <a:gd name="T2" fmla="*/ 1299 w 1299"/>
              <a:gd name="T3" fmla="*/ 1008 h 1008"/>
              <a:gd name="T4" fmla="*/ 1296 w 1299"/>
              <a:gd name="T5" fmla="*/ 315 h 1008"/>
              <a:gd name="T6" fmla="*/ 942 w 1299"/>
              <a:gd name="T7" fmla="*/ 0 h 1008"/>
              <a:gd name="T8" fmla="*/ 3 w 1299"/>
              <a:gd name="T9" fmla="*/ 0 h 1008"/>
              <a:gd name="T10" fmla="*/ 0 w 1299"/>
              <a:gd name="T11" fmla="*/ 723 h 1008"/>
              <a:gd name="T12" fmla="*/ 303 w 1299"/>
              <a:gd name="T13" fmla="*/ 1008 h 1008"/>
              <a:gd name="T14" fmla="*/ 0 w 1299"/>
              <a:gd name="T15" fmla="*/ 0 h 1008"/>
              <a:gd name="T16" fmla="*/ 1299 w 1299"/>
              <a:gd name="T17" fmla="*/ 1008 h 1008"/>
            </a:gdLst>
            <a:ahLst/>
            <a:cxnLst>
              <a:cxn ang="0">
                <a:pos x="T0" y="T1"/>
              </a:cxn>
              <a:cxn ang="0">
                <a:pos x="T2" y="T3"/>
              </a:cxn>
              <a:cxn ang="0">
                <a:pos x="T4" y="T5"/>
              </a:cxn>
              <a:cxn ang="0">
                <a:pos x="T6" y="T7"/>
              </a:cxn>
              <a:cxn ang="0">
                <a:pos x="T8" y="T9"/>
              </a:cxn>
              <a:cxn ang="0">
                <a:pos x="T10" y="T11"/>
              </a:cxn>
              <a:cxn ang="0">
                <a:pos x="T12" y="T13"/>
              </a:cxn>
            </a:cxnLst>
            <a:rect l="T14" t="T15" r="T16" b="T17"/>
            <a:pathLst>
              <a:path w="1299" h="1008">
                <a:moveTo>
                  <a:pt x="303" y="1008"/>
                </a:moveTo>
                <a:cubicBezTo>
                  <a:pt x="801" y="1008"/>
                  <a:pt x="1299" y="1008"/>
                  <a:pt x="1299" y="1008"/>
                </a:cubicBezTo>
                <a:cubicBezTo>
                  <a:pt x="1299" y="1008"/>
                  <a:pt x="1297" y="661"/>
                  <a:pt x="1296" y="315"/>
                </a:cubicBezTo>
                <a:cubicBezTo>
                  <a:pt x="1290" y="150"/>
                  <a:pt x="1161" y="0"/>
                  <a:pt x="942" y="0"/>
                </a:cubicBezTo>
                <a:cubicBezTo>
                  <a:pt x="472" y="0"/>
                  <a:pt x="3" y="0"/>
                  <a:pt x="3" y="0"/>
                </a:cubicBezTo>
                <a:cubicBezTo>
                  <a:pt x="3" y="0"/>
                  <a:pt x="1" y="361"/>
                  <a:pt x="0" y="723"/>
                </a:cubicBezTo>
                <a:cubicBezTo>
                  <a:pt x="0" y="915"/>
                  <a:pt x="144" y="1002"/>
                  <a:pt x="303" y="1008"/>
                </a:cubicBezTo>
                <a:close/>
              </a:path>
            </a:pathLst>
          </a:custGeom>
          <a:solidFill>
            <a:srgbClr val="BC000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773" name="Freeform 44"/>
          <p:cNvSpPr>
            <a:spLocks/>
          </p:cNvSpPr>
          <p:nvPr/>
        </p:nvSpPr>
        <p:spPr bwMode="auto">
          <a:xfrm flipH="1">
            <a:off x="5724525" y="3448050"/>
            <a:ext cx="2339975" cy="1962150"/>
          </a:xfrm>
          <a:custGeom>
            <a:avLst/>
            <a:gdLst>
              <a:gd name="T0" fmla="*/ 303 w 1299"/>
              <a:gd name="T1" fmla="*/ 1008 h 1008"/>
              <a:gd name="T2" fmla="*/ 1299 w 1299"/>
              <a:gd name="T3" fmla="*/ 1008 h 1008"/>
              <a:gd name="T4" fmla="*/ 1296 w 1299"/>
              <a:gd name="T5" fmla="*/ 315 h 1008"/>
              <a:gd name="T6" fmla="*/ 942 w 1299"/>
              <a:gd name="T7" fmla="*/ 0 h 1008"/>
              <a:gd name="T8" fmla="*/ 3 w 1299"/>
              <a:gd name="T9" fmla="*/ 0 h 1008"/>
              <a:gd name="T10" fmla="*/ 0 w 1299"/>
              <a:gd name="T11" fmla="*/ 723 h 1008"/>
              <a:gd name="T12" fmla="*/ 303 w 1299"/>
              <a:gd name="T13" fmla="*/ 1008 h 1008"/>
              <a:gd name="T14" fmla="*/ 0 w 1299"/>
              <a:gd name="T15" fmla="*/ 0 h 1008"/>
              <a:gd name="T16" fmla="*/ 1299 w 1299"/>
              <a:gd name="T17" fmla="*/ 1008 h 1008"/>
            </a:gdLst>
            <a:ahLst/>
            <a:cxnLst>
              <a:cxn ang="0">
                <a:pos x="T0" y="T1"/>
              </a:cxn>
              <a:cxn ang="0">
                <a:pos x="T2" y="T3"/>
              </a:cxn>
              <a:cxn ang="0">
                <a:pos x="T4" y="T5"/>
              </a:cxn>
              <a:cxn ang="0">
                <a:pos x="T6" y="T7"/>
              </a:cxn>
              <a:cxn ang="0">
                <a:pos x="T8" y="T9"/>
              </a:cxn>
              <a:cxn ang="0">
                <a:pos x="T10" y="T11"/>
              </a:cxn>
              <a:cxn ang="0">
                <a:pos x="T12" y="T13"/>
              </a:cxn>
            </a:cxnLst>
            <a:rect l="T14" t="T15" r="T16" b="T17"/>
            <a:pathLst>
              <a:path w="1299" h="1008">
                <a:moveTo>
                  <a:pt x="303" y="1008"/>
                </a:moveTo>
                <a:cubicBezTo>
                  <a:pt x="801" y="1008"/>
                  <a:pt x="1299" y="1008"/>
                  <a:pt x="1299" y="1008"/>
                </a:cubicBezTo>
                <a:cubicBezTo>
                  <a:pt x="1299" y="1008"/>
                  <a:pt x="1297" y="661"/>
                  <a:pt x="1296" y="315"/>
                </a:cubicBezTo>
                <a:cubicBezTo>
                  <a:pt x="1290" y="150"/>
                  <a:pt x="1161" y="0"/>
                  <a:pt x="942" y="0"/>
                </a:cubicBezTo>
                <a:cubicBezTo>
                  <a:pt x="472" y="0"/>
                  <a:pt x="3" y="0"/>
                  <a:pt x="3" y="0"/>
                </a:cubicBezTo>
                <a:cubicBezTo>
                  <a:pt x="3" y="0"/>
                  <a:pt x="1" y="361"/>
                  <a:pt x="0" y="723"/>
                </a:cubicBezTo>
                <a:cubicBezTo>
                  <a:pt x="0" y="915"/>
                  <a:pt x="144" y="1002"/>
                  <a:pt x="303" y="1008"/>
                </a:cubicBezTo>
                <a:close/>
              </a:path>
            </a:pathLst>
          </a:custGeom>
          <a:solidFill>
            <a:srgbClr val="FF051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774" name="Oval 45"/>
          <p:cNvSpPr>
            <a:spLocks noChangeArrowheads="1"/>
          </p:cNvSpPr>
          <p:nvPr/>
        </p:nvSpPr>
        <p:spPr bwMode="auto">
          <a:xfrm>
            <a:off x="4549775" y="2286000"/>
            <a:ext cx="2362200" cy="2362200"/>
          </a:xfrm>
          <a:prstGeom prst="ellipse">
            <a:avLst/>
          </a:prstGeom>
          <a:solidFill>
            <a:srgbClr val="FFFFFF">
              <a:alpha val="50000"/>
            </a:srgb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32775" name="Text Box 46"/>
          <p:cNvSpPr txBox="1">
            <a:spLocks noChangeArrowheads="1"/>
          </p:cNvSpPr>
          <p:nvPr/>
        </p:nvSpPr>
        <p:spPr bwMode="auto">
          <a:xfrm>
            <a:off x="3492500" y="1814513"/>
            <a:ext cx="17907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a:spcBef>
                <a:spcPct val="50000"/>
              </a:spcBef>
            </a:pPr>
            <a:r>
              <a:rPr lang="zh-CN" altLang="en-US" sz="1600">
                <a:solidFill>
                  <a:srgbClr val="FFFFFF"/>
                </a:solidFill>
                <a:ea typeface="宋体" pitchFamily="2" charset="-122"/>
              </a:rPr>
              <a:t>在此添加标题或目录索引</a:t>
            </a:r>
          </a:p>
        </p:txBody>
      </p:sp>
      <p:sp>
        <p:nvSpPr>
          <p:cNvPr id="32776" name="Text Box 47"/>
          <p:cNvSpPr txBox="1">
            <a:spLocks noChangeArrowheads="1"/>
          </p:cNvSpPr>
          <p:nvPr/>
        </p:nvSpPr>
        <p:spPr bwMode="auto">
          <a:xfrm>
            <a:off x="3063875" y="5500688"/>
            <a:ext cx="51816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r>
              <a:rPr lang="zh-CN" altLang="en-US" sz="1600">
                <a:solidFill>
                  <a:srgbClr val="000000"/>
                </a:solidFill>
                <a:ea typeface="宋体" pitchFamily="2" charset="-122"/>
              </a:rPr>
              <a:t>在此添加文字介绍在此添加文字介绍</a:t>
            </a:r>
          </a:p>
        </p:txBody>
      </p:sp>
      <p:sp>
        <p:nvSpPr>
          <p:cNvPr id="32777" name="Text Box 48"/>
          <p:cNvSpPr txBox="1">
            <a:spLocks noChangeArrowheads="1"/>
          </p:cNvSpPr>
          <p:nvPr/>
        </p:nvSpPr>
        <p:spPr bwMode="auto">
          <a:xfrm>
            <a:off x="6007100" y="1814513"/>
            <a:ext cx="1793875"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a:spcBef>
                <a:spcPct val="50000"/>
              </a:spcBef>
            </a:pPr>
            <a:r>
              <a:rPr lang="zh-CN" altLang="en-US" sz="1600">
                <a:solidFill>
                  <a:srgbClr val="FFFFFF"/>
                </a:solidFill>
                <a:ea typeface="宋体" pitchFamily="2" charset="-122"/>
              </a:rPr>
              <a:t>在此添加标题或目录索引</a:t>
            </a:r>
          </a:p>
        </p:txBody>
      </p:sp>
      <p:sp>
        <p:nvSpPr>
          <p:cNvPr id="32778" name="Text Box 49"/>
          <p:cNvSpPr txBox="1">
            <a:spLocks noChangeArrowheads="1"/>
          </p:cNvSpPr>
          <p:nvPr/>
        </p:nvSpPr>
        <p:spPr bwMode="auto">
          <a:xfrm>
            <a:off x="3502025" y="4459288"/>
            <a:ext cx="17907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a:spcBef>
                <a:spcPct val="50000"/>
              </a:spcBef>
            </a:pPr>
            <a:r>
              <a:rPr lang="zh-CN" altLang="en-US" sz="1600">
                <a:solidFill>
                  <a:srgbClr val="FFFFFF"/>
                </a:solidFill>
                <a:ea typeface="宋体" pitchFamily="2" charset="-122"/>
              </a:rPr>
              <a:t>在此添加标题或目录索引</a:t>
            </a:r>
          </a:p>
        </p:txBody>
      </p:sp>
      <p:sp>
        <p:nvSpPr>
          <p:cNvPr id="32779" name="Text Box 50"/>
          <p:cNvSpPr txBox="1">
            <a:spLocks noChangeArrowheads="1"/>
          </p:cNvSpPr>
          <p:nvPr/>
        </p:nvSpPr>
        <p:spPr bwMode="auto">
          <a:xfrm>
            <a:off x="6007100" y="4459288"/>
            <a:ext cx="1793875"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a:spcBef>
                <a:spcPct val="50000"/>
              </a:spcBef>
            </a:pPr>
            <a:r>
              <a:rPr lang="zh-CN" altLang="en-US" sz="1600">
                <a:solidFill>
                  <a:srgbClr val="FFFFFF"/>
                </a:solidFill>
                <a:ea typeface="宋体" pitchFamily="2" charset="-122"/>
              </a:rPr>
              <a:t>在此添加标题或目录索引</a:t>
            </a:r>
          </a:p>
        </p:txBody>
      </p:sp>
      <p:sp>
        <p:nvSpPr>
          <p:cNvPr id="32780" name="Rectangle 51"/>
          <p:cNvSpPr>
            <a:spLocks noChangeArrowheads="1"/>
          </p:cNvSpPr>
          <p:nvPr/>
        </p:nvSpPr>
        <p:spPr bwMode="auto">
          <a:xfrm>
            <a:off x="4864100" y="2805113"/>
            <a:ext cx="5016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r>
              <a:rPr lang="en-US" altLang="zh-CN">
                <a:solidFill>
                  <a:srgbClr val="000000"/>
                </a:solidFill>
                <a:ea typeface="宋体" pitchFamily="2" charset="-122"/>
              </a:rPr>
              <a:t>M1</a:t>
            </a:r>
          </a:p>
        </p:txBody>
      </p:sp>
      <p:sp>
        <p:nvSpPr>
          <p:cNvPr id="32781" name="Rectangle 52"/>
          <p:cNvSpPr>
            <a:spLocks noChangeArrowheads="1"/>
          </p:cNvSpPr>
          <p:nvPr/>
        </p:nvSpPr>
        <p:spPr bwMode="auto">
          <a:xfrm>
            <a:off x="5962650" y="2805113"/>
            <a:ext cx="5016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r>
              <a:rPr lang="en-US" altLang="zh-CN">
                <a:solidFill>
                  <a:srgbClr val="000000"/>
                </a:solidFill>
                <a:ea typeface="宋体" pitchFamily="2" charset="-122"/>
              </a:rPr>
              <a:t>M2</a:t>
            </a:r>
          </a:p>
        </p:txBody>
      </p:sp>
      <p:sp>
        <p:nvSpPr>
          <p:cNvPr id="32782" name="Rectangle 53"/>
          <p:cNvSpPr>
            <a:spLocks noChangeArrowheads="1"/>
          </p:cNvSpPr>
          <p:nvPr/>
        </p:nvSpPr>
        <p:spPr bwMode="auto">
          <a:xfrm>
            <a:off x="4864100" y="3681413"/>
            <a:ext cx="5016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r>
              <a:rPr lang="en-US" altLang="zh-CN">
                <a:solidFill>
                  <a:srgbClr val="000000"/>
                </a:solidFill>
                <a:ea typeface="宋体" pitchFamily="2" charset="-122"/>
              </a:rPr>
              <a:t>M4</a:t>
            </a:r>
          </a:p>
        </p:txBody>
      </p:sp>
      <p:sp>
        <p:nvSpPr>
          <p:cNvPr id="32783" name="Rectangle 54"/>
          <p:cNvSpPr>
            <a:spLocks noChangeArrowheads="1"/>
          </p:cNvSpPr>
          <p:nvPr/>
        </p:nvSpPr>
        <p:spPr bwMode="auto">
          <a:xfrm>
            <a:off x="5962650" y="3681413"/>
            <a:ext cx="5016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r>
              <a:rPr lang="en-US" altLang="zh-CN">
                <a:solidFill>
                  <a:srgbClr val="000000"/>
                </a:solidFill>
                <a:ea typeface="宋体" pitchFamily="2" charset="-122"/>
              </a:rPr>
              <a:t>M3</a:t>
            </a:r>
          </a:p>
        </p:txBody>
      </p:sp>
      <p:pic>
        <p:nvPicPr>
          <p:cNvPr id="32784" name="Picture 16" descr="200932133828219副本"/>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9275" y="2286000"/>
            <a:ext cx="2708275" cy="3190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advClick="0" advTm="1000">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32770"/>
                                        </p:tgtEl>
                                        <p:attrNameLst>
                                          <p:attrName>style.visibility</p:attrName>
                                        </p:attrNameLst>
                                      </p:cBhvr>
                                      <p:to>
                                        <p:strVal val="visible"/>
                                      </p:to>
                                    </p:set>
                                    <p:anim calcmode="lin" valueType="num">
                                      <p:cBhvr>
                                        <p:cTn id="7" dur="500" fill="hold"/>
                                        <p:tgtEl>
                                          <p:spTgt spid="32770"/>
                                        </p:tgtEl>
                                        <p:attrNameLst>
                                          <p:attrName>ppt_w</p:attrName>
                                        </p:attrNameLst>
                                      </p:cBhvr>
                                      <p:tavLst>
                                        <p:tav tm="0">
                                          <p:val>
                                            <p:fltVal val="0"/>
                                          </p:val>
                                        </p:tav>
                                        <p:tav tm="100000">
                                          <p:val>
                                            <p:strVal val="#ppt_w"/>
                                          </p:val>
                                        </p:tav>
                                      </p:tavLst>
                                    </p:anim>
                                    <p:anim calcmode="lin" valueType="num">
                                      <p:cBhvr>
                                        <p:cTn id="8" dur="500" fill="hold"/>
                                        <p:tgtEl>
                                          <p:spTgt spid="32770"/>
                                        </p:tgtEl>
                                        <p:attrNameLst>
                                          <p:attrName>ppt_h</p:attrName>
                                        </p:attrNameLst>
                                      </p:cBhvr>
                                      <p:tavLst>
                                        <p:tav tm="0">
                                          <p:val>
                                            <p:fltVal val="0"/>
                                          </p:val>
                                        </p:tav>
                                        <p:tav tm="100000">
                                          <p:val>
                                            <p:strVal val="#ppt_h"/>
                                          </p:val>
                                        </p:tav>
                                      </p:tavLst>
                                    </p:anim>
                                    <p:anim calcmode="lin" valueType="num">
                                      <p:cBhvr>
                                        <p:cTn id="9" dur="500" fill="hold"/>
                                        <p:tgtEl>
                                          <p:spTgt spid="32770"/>
                                        </p:tgtEl>
                                        <p:attrNameLst>
                                          <p:attrName>style.rotation</p:attrName>
                                        </p:attrNameLst>
                                      </p:cBhvr>
                                      <p:tavLst>
                                        <p:tav tm="0">
                                          <p:val>
                                            <p:fltVal val="360"/>
                                          </p:val>
                                        </p:tav>
                                        <p:tav tm="100000">
                                          <p:val>
                                            <p:fltVal val="0"/>
                                          </p:val>
                                        </p:tav>
                                      </p:tavLst>
                                    </p:anim>
                                    <p:animEffect transition="in" filter="fade">
                                      <p:cBhvr>
                                        <p:cTn id="10" dur="500"/>
                                        <p:tgtEl>
                                          <p:spTgt spid="32770"/>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32771"/>
                                        </p:tgtEl>
                                        <p:attrNameLst>
                                          <p:attrName>style.visibility</p:attrName>
                                        </p:attrNameLst>
                                      </p:cBhvr>
                                      <p:to>
                                        <p:strVal val="visible"/>
                                      </p:to>
                                    </p:set>
                                    <p:anim calcmode="lin" valueType="num">
                                      <p:cBhvr>
                                        <p:cTn id="13" dur="500" fill="hold"/>
                                        <p:tgtEl>
                                          <p:spTgt spid="32771"/>
                                        </p:tgtEl>
                                        <p:attrNameLst>
                                          <p:attrName>ppt_w</p:attrName>
                                        </p:attrNameLst>
                                      </p:cBhvr>
                                      <p:tavLst>
                                        <p:tav tm="0">
                                          <p:val>
                                            <p:fltVal val="0"/>
                                          </p:val>
                                        </p:tav>
                                        <p:tav tm="100000">
                                          <p:val>
                                            <p:strVal val="#ppt_w"/>
                                          </p:val>
                                        </p:tav>
                                      </p:tavLst>
                                    </p:anim>
                                    <p:anim calcmode="lin" valueType="num">
                                      <p:cBhvr>
                                        <p:cTn id="14" dur="500" fill="hold"/>
                                        <p:tgtEl>
                                          <p:spTgt spid="32771"/>
                                        </p:tgtEl>
                                        <p:attrNameLst>
                                          <p:attrName>ppt_h</p:attrName>
                                        </p:attrNameLst>
                                      </p:cBhvr>
                                      <p:tavLst>
                                        <p:tav tm="0">
                                          <p:val>
                                            <p:fltVal val="0"/>
                                          </p:val>
                                        </p:tav>
                                        <p:tav tm="100000">
                                          <p:val>
                                            <p:strVal val="#ppt_h"/>
                                          </p:val>
                                        </p:tav>
                                      </p:tavLst>
                                    </p:anim>
                                    <p:anim calcmode="lin" valueType="num">
                                      <p:cBhvr>
                                        <p:cTn id="15" dur="500" fill="hold"/>
                                        <p:tgtEl>
                                          <p:spTgt spid="32771"/>
                                        </p:tgtEl>
                                        <p:attrNameLst>
                                          <p:attrName>style.rotation</p:attrName>
                                        </p:attrNameLst>
                                      </p:cBhvr>
                                      <p:tavLst>
                                        <p:tav tm="0">
                                          <p:val>
                                            <p:fltVal val="360"/>
                                          </p:val>
                                        </p:tav>
                                        <p:tav tm="100000">
                                          <p:val>
                                            <p:fltVal val="0"/>
                                          </p:val>
                                        </p:tav>
                                      </p:tavLst>
                                    </p:anim>
                                    <p:animEffect transition="in" filter="fade">
                                      <p:cBhvr>
                                        <p:cTn id="16" dur="500"/>
                                        <p:tgtEl>
                                          <p:spTgt spid="32771"/>
                                        </p:tgtEl>
                                      </p:cBhvr>
                                    </p:animEffect>
                                  </p:childTnLst>
                                </p:cTn>
                              </p:par>
                              <p:par>
                                <p:cTn id="17" presetID="49" presetClass="entr" presetSubtype="0" decel="100000" fill="hold" grpId="0" nodeType="withEffect">
                                  <p:stCondLst>
                                    <p:cond delay="0"/>
                                  </p:stCondLst>
                                  <p:childTnLst>
                                    <p:set>
                                      <p:cBhvr>
                                        <p:cTn id="18" dur="1" fill="hold">
                                          <p:stCondLst>
                                            <p:cond delay="0"/>
                                          </p:stCondLst>
                                        </p:cTn>
                                        <p:tgtEl>
                                          <p:spTgt spid="32772"/>
                                        </p:tgtEl>
                                        <p:attrNameLst>
                                          <p:attrName>style.visibility</p:attrName>
                                        </p:attrNameLst>
                                      </p:cBhvr>
                                      <p:to>
                                        <p:strVal val="visible"/>
                                      </p:to>
                                    </p:set>
                                    <p:anim calcmode="lin" valueType="num">
                                      <p:cBhvr>
                                        <p:cTn id="19" dur="500" fill="hold"/>
                                        <p:tgtEl>
                                          <p:spTgt spid="32772"/>
                                        </p:tgtEl>
                                        <p:attrNameLst>
                                          <p:attrName>ppt_w</p:attrName>
                                        </p:attrNameLst>
                                      </p:cBhvr>
                                      <p:tavLst>
                                        <p:tav tm="0">
                                          <p:val>
                                            <p:fltVal val="0"/>
                                          </p:val>
                                        </p:tav>
                                        <p:tav tm="100000">
                                          <p:val>
                                            <p:strVal val="#ppt_w"/>
                                          </p:val>
                                        </p:tav>
                                      </p:tavLst>
                                    </p:anim>
                                    <p:anim calcmode="lin" valueType="num">
                                      <p:cBhvr>
                                        <p:cTn id="20" dur="500" fill="hold"/>
                                        <p:tgtEl>
                                          <p:spTgt spid="32772"/>
                                        </p:tgtEl>
                                        <p:attrNameLst>
                                          <p:attrName>ppt_h</p:attrName>
                                        </p:attrNameLst>
                                      </p:cBhvr>
                                      <p:tavLst>
                                        <p:tav tm="0">
                                          <p:val>
                                            <p:fltVal val="0"/>
                                          </p:val>
                                        </p:tav>
                                        <p:tav tm="100000">
                                          <p:val>
                                            <p:strVal val="#ppt_h"/>
                                          </p:val>
                                        </p:tav>
                                      </p:tavLst>
                                    </p:anim>
                                    <p:anim calcmode="lin" valueType="num">
                                      <p:cBhvr>
                                        <p:cTn id="21" dur="500" fill="hold"/>
                                        <p:tgtEl>
                                          <p:spTgt spid="32772"/>
                                        </p:tgtEl>
                                        <p:attrNameLst>
                                          <p:attrName>style.rotation</p:attrName>
                                        </p:attrNameLst>
                                      </p:cBhvr>
                                      <p:tavLst>
                                        <p:tav tm="0">
                                          <p:val>
                                            <p:fltVal val="360"/>
                                          </p:val>
                                        </p:tav>
                                        <p:tav tm="100000">
                                          <p:val>
                                            <p:fltVal val="0"/>
                                          </p:val>
                                        </p:tav>
                                      </p:tavLst>
                                    </p:anim>
                                    <p:animEffect transition="in" filter="fade">
                                      <p:cBhvr>
                                        <p:cTn id="22" dur="500"/>
                                        <p:tgtEl>
                                          <p:spTgt spid="32772"/>
                                        </p:tgtEl>
                                      </p:cBhvr>
                                    </p:animEffect>
                                  </p:childTnLst>
                                </p:cTn>
                              </p:par>
                              <p:par>
                                <p:cTn id="23" presetID="49" presetClass="entr" presetSubtype="0" decel="100000" fill="hold" grpId="0" nodeType="withEffect">
                                  <p:stCondLst>
                                    <p:cond delay="0"/>
                                  </p:stCondLst>
                                  <p:childTnLst>
                                    <p:set>
                                      <p:cBhvr>
                                        <p:cTn id="24" dur="1" fill="hold">
                                          <p:stCondLst>
                                            <p:cond delay="0"/>
                                          </p:stCondLst>
                                        </p:cTn>
                                        <p:tgtEl>
                                          <p:spTgt spid="32773"/>
                                        </p:tgtEl>
                                        <p:attrNameLst>
                                          <p:attrName>style.visibility</p:attrName>
                                        </p:attrNameLst>
                                      </p:cBhvr>
                                      <p:to>
                                        <p:strVal val="visible"/>
                                      </p:to>
                                    </p:set>
                                    <p:anim calcmode="lin" valueType="num">
                                      <p:cBhvr>
                                        <p:cTn id="25" dur="500" fill="hold"/>
                                        <p:tgtEl>
                                          <p:spTgt spid="32773"/>
                                        </p:tgtEl>
                                        <p:attrNameLst>
                                          <p:attrName>ppt_w</p:attrName>
                                        </p:attrNameLst>
                                      </p:cBhvr>
                                      <p:tavLst>
                                        <p:tav tm="0">
                                          <p:val>
                                            <p:fltVal val="0"/>
                                          </p:val>
                                        </p:tav>
                                        <p:tav tm="100000">
                                          <p:val>
                                            <p:strVal val="#ppt_w"/>
                                          </p:val>
                                        </p:tav>
                                      </p:tavLst>
                                    </p:anim>
                                    <p:anim calcmode="lin" valueType="num">
                                      <p:cBhvr>
                                        <p:cTn id="26" dur="500" fill="hold"/>
                                        <p:tgtEl>
                                          <p:spTgt spid="32773"/>
                                        </p:tgtEl>
                                        <p:attrNameLst>
                                          <p:attrName>ppt_h</p:attrName>
                                        </p:attrNameLst>
                                      </p:cBhvr>
                                      <p:tavLst>
                                        <p:tav tm="0">
                                          <p:val>
                                            <p:fltVal val="0"/>
                                          </p:val>
                                        </p:tav>
                                        <p:tav tm="100000">
                                          <p:val>
                                            <p:strVal val="#ppt_h"/>
                                          </p:val>
                                        </p:tav>
                                      </p:tavLst>
                                    </p:anim>
                                    <p:anim calcmode="lin" valueType="num">
                                      <p:cBhvr>
                                        <p:cTn id="27" dur="500" fill="hold"/>
                                        <p:tgtEl>
                                          <p:spTgt spid="32773"/>
                                        </p:tgtEl>
                                        <p:attrNameLst>
                                          <p:attrName>style.rotation</p:attrName>
                                        </p:attrNameLst>
                                      </p:cBhvr>
                                      <p:tavLst>
                                        <p:tav tm="0">
                                          <p:val>
                                            <p:fltVal val="360"/>
                                          </p:val>
                                        </p:tav>
                                        <p:tav tm="100000">
                                          <p:val>
                                            <p:fltVal val="0"/>
                                          </p:val>
                                        </p:tav>
                                      </p:tavLst>
                                    </p:anim>
                                    <p:animEffect transition="in" filter="fade">
                                      <p:cBhvr>
                                        <p:cTn id="28" dur="500"/>
                                        <p:tgtEl>
                                          <p:spTgt spid="32773"/>
                                        </p:tgtEl>
                                      </p:cBhvr>
                                    </p:animEffect>
                                  </p:childTnLst>
                                </p:cTn>
                              </p:par>
                              <p:par>
                                <p:cTn id="29" presetID="49" presetClass="entr" presetSubtype="0" decel="100000" fill="hold" grpId="8" nodeType="withEffect">
                                  <p:stCondLst>
                                    <p:cond delay="0"/>
                                  </p:stCondLst>
                                  <p:childTnLst>
                                    <p:set>
                                      <p:cBhvr>
                                        <p:cTn id="30" dur="1" fill="hold">
                                          <p:stCondLst>
                                            <p:cond delay="0"/>
                                          </p:stCondLst>
                                        </p:cTn>
                                        <p:tgtEl>
                                          <p:spTgt spid="32774"/>
                                        </p:tgtEl>
                                        <p:attrNameLst>
                                          <p:attrName>style.visibility</p:attrName>
                                        </p:attrNameLst>
                                      </p:cBhvr>
                                      <p:to>
                                        <p:strVal val="visible"/>
                                      </p:to>
                                    </p:set>
                                    <p:anim calcmode="lin" valueType="num">
                                      <p:cBhvr>
                                        <p:cTn id="31" dur="500" fill="hold"/>
                                        <p:tgtEl>
                                          <p:spTgt spid="32774"/>
                                        </p:tgtEl>
                                        <p:attrNameLst>
                                          <p:attrName>ppt_w</p:attrName>
                                        </p:attrNameLst>
                                      </p:cBhvr>
                                      <p:tavLst>
                                        <p:tav tm="0">
                                          <p:val>
                                            <p:fltVal val="0"/>
                                          </p:val>
                                        </p:tav>
                                        <p:tav tm="100000">
                                          <p:val>
                                            <p:strVal val="#ppt_w"/>
                                          </p:val>
                                        </p:tav>
                                      </p:tavLst>
                                    </p:anim>
                                    <p:anim calcmode="lin" valueType="num">
                                      <p:cBhvr>
                                        <p:cTn id="32" dur="500" fill="hold"/>
                                        <p:tgtEl>
                                          <p:spTgt spid="32774"/>
                                        </p:tgtEl>
                                        <p:attrNameLst>
                                          <p:attrName>ppt_h</p:attrName>
                                        </p:attrNameLst>
                                      </p:cBhvr>
                                      <p:tavLst>
                                        <p:tav tm="0">
                                          <p:val>
                                            <p:fltVal val="0"/>
                                          </p:val>
                                        </p:tav>
                                        <p:tav tm="100000">
                                          <p:val>
                                            <p:strVal val="#ppt_h"/>
                                          </p:val>
                                        </p:tav>
                                      </p:tavLst>
                                    </p:anim>
                                    <p:anim calcmode="lin" valueType="num">
                                      <p:cBhvr>
                                        <p:cTn id="33" dur="500" fill="hold"/>
                                        <p:tgtEl>
                                          <p:spTgt spid="32774"/>
                                        </p:tgtEl>
                                        <p:attrNameLst>
                                          <p:attrName>style.rotation</p:attrName>
                                        </p:attrNameLst>
                                      </p:cBhvr>
                                      <p:tavLst>
                                        <p:tav tm="0">
                                          <p:val>
                                            <p:fltVal val="360"/>
                                          </p:val>
                                        </p:tav>
                                        <p:tav tm="100000">
                                          <p:val>
                                            <p:fltVal val="0"/>
                                          </p:val>
                                        </p:tav>
                                      </p:tavLst>
                                    </p:anim>
                                    <p:animEffect transition="in" filter="fade">
                                      <p:cBhvr>
                                        <p:cTn id="34" dur="500"/>
                                        <p:tgtEl>
                                          <p:spTgt spid="32774"/>
                                        </p:tgtEl>
                                      </p:cBhvr>
                                    </p:animEffect>
                                  </p:childTnLst>
                                </p:cTn>
                              </p:par>
                              <p:par>
                                <p:cTn id="35" presetID="49" presetClass="entr" presetSubtype="0" decel="100000" fill="hold" grpId="8" nodeType="withEffect">
                                  <p:stCondLst>
                                    <p:cond delay="0"/>
                                  </p:stCondLst>
                                  <p:childTnLst>
                                    <p:set>
                                      <p:cBhvr>
                                        <p:cTn id="36" dur="1" fill="hold">
                                          <p:stCondLst>
                                            <p:cond delay="0"/>
                                          </p:stCondLst>
                                        </p:cTn>
                                        <p:tgtEl>
                                          <p:spTgt spid="32775"/>
                                        </p:tgtEl>
                                        <p:attrNameLst>
                                          <p:attrName>style.visibility</p:attrName>
                                        </p:attrNameLst>
                                      </p:cBhvr>
                                      <p:to>
                                        <p:strVal val="visible"/>
                                      </p:to>
                                    </p:set>
                                    <p:anim calcmode="lin" valueType="num">
                                      <p:cBhvr>
                                        <p:cTn id="37" dur="500" fill="hold"/>
                                        <p:tgtEl>
                                          <p:spTgt spid="32775"/>
                                        </p:tgtEl>
                                        <p:attrNameLst>
                                          <p:attrName>ppt_w</p:attrName>
                                        </p:attrNameLst>
                                      </p:cBhvr>
                                      <p:tavLst>
                                        <p:tav tm="0">
                                          <p:val>
                                            <p:fltVal val="0"/>
                                          </p:val>
                                        </p:tav>
                                        <p:tav tm="100000">
                                          <p:val>
                                            <p:strVal val="#ppt_w"/>
                                          </p:val>
                                        </p:tav>
                                      </p:tavLst>
                                    </p:anim>
                                    <p:anim calcmode="lin" valueType="num">
                                      <p:cBhvr>
                                        <p:cTn id="38" dur="500" fill="hold"/>
                                        <p:tgtEl>
                                          <p:spTgt spid="32775"/>
                                        </p:tgtEl>
                                        <p:attrNameLst>
                                          <p:attrName>ppt_h</p:attrName>
                                        </p:attrNameLst>
                                      </p:cBhvr>
                                      <p:tavLst>
                                        <p:tav tm="0">
                                          <p:val>
                                            <p:fltVal val="0"/>
                                          </p:val>
                                        </p:tav>
                                        <p:tav tm="100000">
                                          <p:val>
                                            <p:strVal val="#ppt_h"/>
                                          </p:val>
                                        </p:tav>
                                      </p:tavLst>
                                    </p:anim>
                                    <p:anim calcmode="lin" valueType="num">
                                      <p:cBhvr>
                                        <p:cTn id="39" dur="500" fill="hold"/>
                                        <p:tgtEl>
                                          <p:spTgt spid="32775"/>
                                        </p:tgtEl>
                                        <p:attrNameLst>
                                          <p:attrName>style.rotation</p:attrName>
                                        </p:attrNameLst>
                                      </p:cBhvr>
                                      <p:tavLst>
                                        <p:tav tm="0">
                                          <p:val>
                                            <p:fltVal val="360"/>
                                          </p:val>
                                        </p:tav>
                                        <p:tav tm="100000">
                                          <p:val>
                                            <p:fltVal val="0"/>
                                          </p:val>
                                        </p:tav>
                                      </p:tavLst>
                                    </p:anim>
                                    <p:animEffect transition="in" filter="fade">
                                      <p:cBhvr>
                                        <p:cTn id="40" dur="500"/>
                                        <p:tgtEl>
                                          <p:spTgt spid="32775"/>
                                        </p:tgtEl>
                                      </p:cBhvr>
                                    </p:animEffect>
                                  </p:childTnLst>
                                </p:cTn>
                              </p:par>
                              <p:par>
                                <p:cTn id="41" presetID="49" presetClass="entr" presetSubtype="0" decel="100000" fill="hold" grpId="8" nodeType="withEffect">
                                  <p:stCondLst>
                                    <p:cond delay="0"/>
                                  </p:stCondLst>
                                  <p:childTnLst>
                                    <p:set>
                                      <p:cBhvr>
                                        <p:cTn id="42" dur="1" fill="hold">
                                          <p:stCondLst>
                                            <p:cond delay="0"/>
                                          </p:stCondLst>
                                        </p:cTn>
                                        <p:tgtEl>
                                          <p:spTgt spid="32777"/>
                                        </p:tgtEl>
                                        <p:attrNameLst>
                                          <p:attrName>style.visibility</p:attrName>
                                        </p:attrNameLst>
                                      </p:cBhvr>
                                      <p:to>
                                        <p:strVal val="visible"/>
                                      </p:to>
                                    </p:set>
                                    <p:anim calcmode="lin" valueType="num">
                                      <p:cBhvr>
                                        <p:cTn id="43" dur="500" fill="hold"/>
                                        <p:tgtEl>
                                          <p:spTgt spid="32777"/>
                                        </p:tgtEl>
                                        <p:attrNameLst>
                                          <p:attrName>ppt_w</p:attrName>
                                        </p:attrNameLst>
                                      </p:cBhvr>
                                      <p:tavLst>
                                        <p:tav tm="0">
                                          <p:val>
                                            <p:fltVal val="0"/>
                                          </p:val>
                                        </p:tav>
                                        <p:tav tm="100000">
                                          <p:val>
                                            <p:strVal val="#ppt_w"/>
                                          </p:val>
                                        </p:tav>
                                      </p:tavLst>
                                    </p:anim>
                                    <p:anim calcmode="lin" valueType="num">
                                      <p:cBhvr>
                                        <p:cTn id="44" dur="500" fill="hold"/>
                                        <p:tgtEl>
                                          <p:spTgt spid="32777"/>
                                        </p:tgtEl>
                                        <p:attrNameLst>
                                          <p:attrName>ppt_h</p:attrName>
                                        </p:attrNameLst>
                                      </p:cBhvr>
                                      <p:tavLst>
                                        <p:tav tm="0">
                                          <p:val>
                                            <p:fltVal val="0"/>
                                          </p:val>
                                        </p:tav>
                                        <p:tav tm="100000">
                                          <p:val>
                                            <p:strVal val="#ppt_h"/>
                                          </p:val>
                                        </p:tav>
                                      </p:tavLst>
                                    </p:anim>
                                    <p:anim calcmode="lin" valueType="num">
                                      <p:cBhvr>
                                        <p:cTn id="45" dur="500" fill="hold"/>
                                        <p:tgtEl>
                                          <p:spTgt spid="32777"/>
                                        </p:tgtEl>
                                        <p:attrNameLst>
                                          <p:attrName>style.rotation</p:attrName>
                                        </p:attrNameLst>
                                      </p:cBhvr>
                                      <p:tavLst>
                                        <p:tav tm="0">
                                          <p:val>
                                            <p:fltVal val="360"/>
                                          </p:val>
                                        </p:tav>
                                        <p:tav tm="100000">
                                          <p:val>
                                            <p:fltVal val="0"/>
                                          </p:val>
                                        </p:tav>
                                      </p:tavLst>
                                    </p:anim>
                                    <p:animEffect transition="in" filter="fade">
                                      <p:cBhvr>
                                        <p:cTn id="46" dur="500"/>
                                        <p:tgtEl>
                                          <p:spTgt spid="32777"/>
                                        </p:tgtEl>
                                      </p:cBhvr>
                                    </p:animEffect>
                                  </p:childTnLst>
                                </p:cTn>
                              </p:par>
                              <p:par>
                                <p:cTn id="47" presetID="49" presetClass="entr" presetSubtype="0" decel="100000" fill="hold" grpId="8" nodeType="withEffect">
                                  <p:stCondLst>
                                    <p:cond delay="0"/>
                                  </p:stCondLst>
                                  <p:childTnLst>
                                    <p:set>
                                      <p:cBhvr>
                                        <p:cTn id="48" dur="1" fill="hold">
                                          <p:stCondLst>
                                            <p:cond delay="0"/>
                                          </p:stCondLst>
                                        </p:cTn>
                                        <p:tgtEl>
                                          <p:spTgt spid="32778"/>
                                        </p:tgtEl>
                                        <p:attrNameLst>
                                          <p:attrName>style.visibility</p:attrName>
                                        </p:attrNameLst>
                                      </p:cBhvr>
                                      <p:to>
                                        <p:strVal val="visible"/>
                                      </p:to>
                                    </p:set>
                                    <p:anim calcmode="lin" valueType="num">
                                      <p:cBhvr>
                                        <p:cTn id="49" dur="500" fill="hold"/>
                                        <p:tgtEl>
                                          <p:spTgt spid="32778"/>
                                        </p:tgtEl>
                                        <p:attrNameLst>
                                          <p:attrName>ppt_w</p:attrName>
                                        </p:attrNameLst>
                                      </p:cBhvr>
                                      <p:tavLst>
                                        <p:tav tm="0">
                                          <p:val>
                                            <p:fltVal val="0"/>
                                          </p:val>
                                        </p:tav>
                                        <p:tav tm="100000">
                                          <p:val>
                                            <p:strVal val="#ppt_w"/>
                                          </p:val>
                                        </p:tav>
                                      </p:tavLst>
                                    </p:anim>
                                    <p:anim calcmode="lin" valueType="num">
                                      <p:cBhvr>
                                        <p:cTn id="50" dur="500" fill="hold"/>
                                        <p:tgtEl>
                                          <p:spTgt spid="32778"/>
                                        </p:tgtEl>
                                        <p:attrNameLst>
                                          <p:attrName>ppt_h</p:attrName>
                                        </p:attrNameLst>
                                      </p:cBhvr>
                                      <p:tavLst>
                                        <p:tav tm="0">
                                          <p:val>
                                            <p:fltVal val="0"/>
                                          </p:val>
                                        </p:tav>
                                        <p:tav tm="100000">
                                          <p:val>
                                            <p:strVal val="#ppt_h"/>
                                          </p:val>
                                        </p:tav>
                                      </p:tavLst>
                                    </p:anim>
                                    <p:anim calcmode="lin" valueType="num">
                                      <p:cBhvr>
                                        <p:cTn id="51" dur="500" fill="hold"/>
                                        <p:tgtEl>
                                          <p:spTgt spid="32778"/>
                                        </p:tgtEl>
                                        <p:attrNameLst>
                                          <p:attrName>style.rotation</p:attrName>
                                        </p:attrNameLst>
                                      </p:cBhvr>
                                      <p:tavLst>
                                        <p:tav tm="0">
                                          <p:val>
                                            <p:fltVal val="360"/>
                                          </p:val>
                                        </p:tav>
                                        <p:tav tm="100000">
                                          <p:val>
                                            <p:fltVal val="0"/>
                                          </p:val>
                                        </p:tav>
                                      </p:tavLst>
                                    </p:anim>
                                    <p:animEffect transition="in" filter="fade">
                                      <p:cBhvr>
                                        <p:cTn id="52" dur="500"/>
                                        <p:tgtEl>
                                          <p:spTgt spid="32778"/>
                                        </p:tgtEl>
                                      </p:cBhvr>
                                    </p:animEffect>
                                  </p:childTnLst>
                                </p:cTn>
                              </p:par>
                              <p:par>
                                <p:cTn id="53" presetID="49" presetClass="entr" presetSubtype="0" decel="100000" fill="hold" grpId="8" nodeType="withEffect">
                                  <p:stCondLst>
                                    <p:cond delay="0"/>
                                  </p:stCondLst>
                                  <p:childTnLst>
                                    <p:set>
                                      <p:cBhvr>
                                        <p:cTn id="54" dur="1" fill="hold">
                                          <p:stCondLst>
                                            <p:cond delay="0"/>
                                          </p:stCondLst>
                                        </p:cTn>
                                        <p:tgtEl>
                                          <p:spTgt spid="32779"/>
                                        </p:tgtEl>
                                        <p:attrNameLst>
                                          <p:attrName>style.visibility</p:attrName>
                                        </p:attrNameLst>
                                      </p:cBhvr>
                                      <p:to>
                                        <p:strVal val="visible"/>
                                      </p:to>
                                    </p:set>
                                    <p:anim calcmode="lin" valueType="num">
                                      <p:cBhvr>
                                        <p:cTn id="55" dur="500" fill="hold"/>
                                        <p:tgtEl>
                                          <p:spTgt spid="32779"/>
                                        </p:tgtEl>
                                        <p:attrNameLst>
                                          <p:attrName>ppt_w</p:attrName>
                                        </p:attrNameLst>
                                      </p:cBhvr>
                                      <p:tavLst>
                                        <p:tav tm="0">
                                          <p:val>
                                            <p:fltVal val="0"/>
                                          </p:val>
                                        </p:tav>
                                        <p:tav tm="100000">
                                          <p:val>
                                            <p:strVal val="#ppt_w"/>
                                          </p:val>
                                        </p:tav>
                                      </p:tavLst>
                                    </p:anim>
                                    <p:anim calcmode="lin" valueType="num">
                                      <p:cBhvr>
                                        <p:cTn id="56" dur="500" fill="hold"/>
                                        <p:tgtEl>
                                          <p:spTgt spid="32779"/>
                                        </p:tgtEl>
                                        <p:attrNameLst>
                                          <p:attrName>ppt_h</p:attrName>
                                        </p:attrNameLst>
                                      </p:cBhvr>
                                      <p:tavLst>
                                        <p:tav tm="0">
                                          <p:val>
                                            <p:fltVal val="0"/>
                                          </p:val>
                                        </p:tav>
                                        <p:tav tm="100000">
                                          <p:val>
                                            <p:strVal val="#ppt_h"/>
                                          </p:val>
                                        </p:tav>
                                      </p:tavLst>
                                    </p:anim>
                                    <p:anim calcmode="lin" valueType="num">
                                      <p:cBhvr>
                                        <p:cTn id="57" dur="500" fill="hold"/>
                                        <p:tgtEl>
                                          <p:spTgt spid="32779"/>
                                        </p:tgtEl>
                                        <p:attrNameLst>
                                          <p:attrName>style.rotation</p:attrName>
                                        </p:attrNameLst>
                                      </p:cBhvr>
                                      <p:tavLst>
                                        <p:tav tm="0">
                                          <p:val>
                                            <p:fltVal val="360"/>
                                          </p:val>
                                        </p:tav>
                                        <p:tav tm="100000">
                                          <p:val>
                                            <p:fltVal val="0"/>
                                          </p:val>
                                        </p:tav>
                                      </p:tavLst>
                                    </p:anim>
                                    <p:animEffect transition="in" filter="fade">
                                      <p:cBhvr>
                                        <p:cTn id="58" dur="500"/>
                                        <p:tgtEl>
                                          <p:spTgt spid="32779"/>
                                        </p:tgtEl>
                                      </p:cBhvr>
                                    </p:animEffect>
                                  </p:childTnLst>
                                </p:cTn>
                              </p:par>
                              <p:par>
                                <p:cTn id="59" presetID="49" presetClass="entr" presetSubtype="0" decel="100000" fill="hold" grpId="8" nodeType="withEffect">
                                  <p:stCondLst>
                                    <p:cond delay="0"/>
                                  </p:stCondLst>
                                  <p:childTnLst>
                                    <p:set>
                                      <p:cBhvr>
                                        <p:cTn id="60" dur="1" fill="hold">
                                          <p:stCondLst>
                                            <p:cond delay="0"/>
                                          </p:stCondLst>
                                        </p:cTn>
                                        <p:tgtEl>
                                          <p:spTgt spid="32780"/>
                                        </p:tgtEl>
                                        <p:attrNameLst>
                                          <p:attrName>style.visibility</p:attrName>
                                        </p:attrNameLst>
                                      </p:cBhvr>
                                      <p:to>
                                        <p:strVal val="visible"/>
                                      </p:to>
                                    </p:set>
                                    <p:anim calcmode="lin" valueType="num">
                                      <p:cBhvr>
                                        <p:cTn id="61" dur="500" fill="hold"/>
                                        <p:tgtEl>
                                          <p:spTgt spid="32780"/>
                                        </p:tgtEl>
                                        <p:attrNameLst>
                                          <p:attrName>ppt_w</p:attrName>
                                        </p:attrNameLst>
                                      </p:cBhvr>
                                      <p:tavLst>
                                        <p:tav tm="0">
                                          <p:val>
                                            <p:fltVal val="0"/>
                                          </p:val>
                                        </p:tav>
                                        <p:tav tm="100000">
                                          <p:val>
                                            <p:strVal val="#ppt_w"/>
                                          </p:val>
                                        </p:tav>
                                      </p:tavLst>
                                    </p:anim>
                                    <p:anim calcmode="lin" valueType="num">
                                      <p:cBhvr>
                                        <p:cTn id="62" dur="500" fill="hold"/>
                                        <p:tgtEl>
                                          <p:spTgt spid="32780"/>
                                        </p:tgtEl>
                                        <p:attrNameLst>
                                          <p:attrName>ppt_h</p:attrName>
                                        </p:attrNameLst>
                                      </p:cBhvr>
                                      <p:tavLst>
                                        <p:tav tm="0">
                                          <p:val>
                                            <p:fltVal val="0"/>
                                          </p:val>
                                        </p:tav>
                                        <p:tav tm="100000">
                                          <p:val>
                                            <p:strVal val="#ppt_h"/>
                                          </p:val>
                                        </p:tav>
                                      </p:tavLst>
                                    </p:anim>
                                    <p:anim calcmode="lin" valueType="num">
                                      <p:cBhvr>
                                        <p:cTn id="63" dur="500" fill="hold"/>
                                        <p:tgtEl>
                                          <p:spTgt spid="32780"/>
                                        </p:tgtEl>
                                        <p:attrNameLst>
                                          <p:attrName>style.rotation</p:attrName>
                                        </p:attrNameLst>
                                      </p:cBhvr>
                                      <p:tavLst>
                                        <p:tav tm="0">
                                          <p:val>
                                            <p:fltVal val="360"/>
                                          </p:val>
                                        </p:tav>
                                        <p:tav tm="100000">
                                          <p:val>
                                            <p:fltVal val="0"/>
                                          </p:val>
                                        </p:tav>
                                      </p:tavLst>
                                    </p:anim>
                                    <p:animEffect transition="in" filter="fade">
                                      <p:cBhvr>
                                        <p:cTn id="64" dur="500"/>
                                        <p:tgtEl>
                                          <p:spTgt spid="32780"/>
                                        </p:tgtEl>
                                      </p:cBhvr>
                                    </p:animEffect>
                                  </p:childTnLst>
                                </p:cTn>
                              </p:par>
                              <p:par>
                                <p:cTn id="65" presetID="49" presetClass="entr" presetSubtype="0" decel="100000" fill="hold" grpId="8" nodeType="withEffect">
                                  <p:stCondLst>
                                    <p:cond delay="0"/>
                                  </p:stCondLst>
                                  <p:childTnLst>
                                    <p:set>
                                      <p:cBhvr>
                                        <p:cTn id="66" dur="1" fill="hold">
                                          <p:stCondLst>
                                            <p:cond delay="0"/>
                                          </p:stCondLst>
                                        </p:cTn>
                                        <p:tgtEl>
                                          <p:spTgt spid="32781"/>
                                        </p:tgtEl>
                                        <p:attrNameLst>
                                          <p:attrName>style.visibility</p:attrName>
                                        </p:attrNameLst>
                                      </p:cBhvr>
                                      <p:to>
                                        <p:strVal val="visible"/>
                                      </p:to>
                                    </p:set>
                                    <p:anim calcmode="lin" valueType="num">
                                      <p:cBhvr>
                                        <p:cTn id="67" dur="500" fill="hold"/>
                                        <p:tgtEl>
                                          <p:spTgt spid="32781"/>
                                        </p:tgtEl>
                                        <p:attrNameLst>
                                          <p:attrName>ppt_w</p:attrName>
                                        </p:attrNameLst>
                                      </p:cBhvr>
                                      <p:tavLst>
                                        <p:tav tm="0">
                                          <p:val>
                                            <p:fltVal val="0"/>
                                          </p:val>
                                        </p:tav>
                                        <p:tav tm="100000">
                                          <p:val>
                                            <p:strVal val="#ppt_w"/>
                                          </p:val>
                                        </p:tav>
                                      </p:tavLst>
                                    </p:anim>
                                    <p:anim calcmode="lin" valueType="num">
                                      <p:cBhvr>
                                        <p:cTn id="68" dur="500" fill="hold"/>
                                        <p:tgtEl>
                                          <p:spTgt spid="32781"/>
                                        </p:tgtEl>
                                        <p:attrNameLst>
                                          <p:attrName>ppt_h</p:attrName>
                                        </p:attrNameLst>
                                      </p:cBhvr>
                                      <p:tavLst>
                                        <p:tav tm="0">
                                          <p:val>
                                            <p:fltVal val="0"/>
                                          </p:val>
                                        </p:tav>
                                        <p:tav tm="100000">
                                          <p:val>
                                            <p:strVal val="#ppt_h"/>
                                          </p:val>
                                        </p:tav>
                                      </p:tavLst>
                                    </p:anim>
                                    <p:anim calcmode="lin" valueType="num">
                                      <p:cBhvr>
                                        <p:cTn id="69" dur="500" fill="hold"/>
                                        <p:tgtEl>
                                          <p:spTgt spid="32781"/>
                                        </p:tgtEl>
                                        <p:attrNameLst>
                                          <p:attrName>style.rotation</p:attrName>
                                        </p:attrNameLst>
                                      </p:cBhvr>
                                      <p:tavLst>
                                        <p:tav tm="0">
                                          <p:val>
                                            <p:fltVal val="360"/>
                                          </p:val>
                                        </p:tav>
                                        <p:tav tm="100000">
                                          <p:val>
                                            <p:fltVal val="0"/>
                                          </p:val>
                                        </p:tav>
                                      </p:tavLst>
                                    </p:anim>
                                    <p:animEffect transition="in" filter="fade">
                                      <p:cBhvr>
                                        <p:cTn id="70" dur="500"/>
                                        <p:tgtEl>
                                          <p:spTgt spid="32781"/>
                                        </p:tgtEl>
                                      </p:cBhvr>
                                    </p:animEffect>
                                  </p:childTnLst>
                                </p:cTn>
                              </p:par>
                              <p:par>
                                <p:cTn id="71" presetID="49" presetClass="entr" presetSubtype="0" decel="100000" fill="hold" grpId="8" nodeType="withEffect">
                                  <p:stCondLst>
                                    <p:cond delay="0"/>
                                  </p:stCondLst>
                                  <p:childTnLst>
                                    <p:set>
                                      <p:cBhvr>
                                        <p:cTn id="72" dur="1" fill="hold">
                                          <p:stCondLst>
                                            <p:cond delay="0"/>
                                          </p:stCondLst>
                                        </p:cTn>
                                        <p:tgtEl>
                                          <p:spTgt spid="32782"/>
                                        </p:tgtEl>
                                        <p:attrNameLst>
                                          <p:attrName>style.visibility</p:attrName>
                                        </p:attrNameLst>
                                      </p:cBhvr>
                                      <p:to>
                                        <p:strVal val="visible"/>
                                      </p:to>
                                    </p:set>
                                    <p:anim calcmode="lin" valueType="num">
                                      <p:cBhvr>
                                        <p:cTn id="73" dur="500" fill="hold"/>
                                        <p:tgtEl>
                                          <p:spTgt spid="32782"/>
                                        </p:tgtEl>
                                        <p:attrNameLst>
                                          <p:attrName>ppt_w</p:attrName>
                                        </p:attrNameLst>
                                      </p:cBhvr>
                                      <p:tavLst>
                                        <p:tav tm="0">
                                          <p:val>
                                            <p:fltVal val="0"/>
                                          </p:val>
                                        </p:tav>
                                        <p:tav tm="100000">
                                          <p:val>
                                            <p:strVal val="#ppt_w"/>
                                          </p:val>
                                        </p:tav>
                                      </p:tavLst>
                                    </p:anim>
                                    <p:anim calcmode="lin" valueType="num">
                                      <p:cBhvr>
                                        <p:cTn id="74" dur="500" fill="hold"/>
                                        <p:tgtEl>
                                          <p:spTgt spid="32782"/>
                                        </p:tgtEl>
                                        <p:attrNameLst>
                                          <p:attrName>ppt_h</p:attrName>
                                        </p:attrNameLst>
                                      </p:cBhvr>
                                      <p:tavLst>
                                        <p:tav tm="0">
                                          <p:val>
                                            <p:fltVal val="0"/>
                                          </p:val>
                                        </p:tav>
                                        <p:tav tm="100000">
                                          <p:val>
                                            <p:strVal val="#ppt_h"/>
                                          </p:val>
                                        </p:tav>
                                      </p:tavLst>
                                    </p:anim>
                                    <p:anim calcmode="lin" valueType="num">
                                      <p:cBhvr>
                                        <p:cTn id="75" dur="500" fill="hold"/>
                                        <p:tgtEl>
                                          <p:spTgt spid="32782"/>
                                        </p:tgtEl>
                                        <p:attrNameLst>
                                          <p:attrName>style.rotation</p:attrName>
                                        </p:attrNameLst>
                                      </p:cBhvr>
                                      <p:tavLst>
                                        <p:tav tm="0">
                                          <p:val>
                                            <p:fltVal val="360"/>
                                          </p:val>
                                        </p:tav>
                                        <p:tav tm="100000">
                                          <p:val>
                                            <p:fltVal val="0"/>
                                          </p:val>
                                        </p:tav>
                                      </p:tavLst>
                                    </p:anim>
                                    <p:animEffect transition="in" filter="fade">
                                      <p:cBhvr>
                                        <p:cTn id="76" dur="500"/>
                                        <p:tgtEl>
                                          <p:spTgt spid="32782"/>
                                        </p:tgtEl>
                                      </p:cBhvr>
                                    </p:animEffect>
                                  </p:childTnLst>
                                </p:cTn>
                              </p:par>
                              <p:par>
                                <p:cTn id="77" presetID="49" presetClass="entr" presetSubtype="0" decel="100000" fill="hold" grpId="8" nodeType="withEffect">
                                  <p:stCondLst>
                                    <p:cond delay="0"/>
                                  </p:stCondLst>
                                  <p:childTnLst>
                                    <p:set>
                                      <p:cBhvr>
                                        <p:cTn id="78" dur="1" fill="hold">
                                          <p:stCondLst>
                                            <p:cond delay="0"/>
                                          </p:stCondLst>
                                        </p:cTn>
                                        <p:tgtEl>
                                          <p:spTgt spid="32783"/>
                                        </p:tgtEl>
                                        <p:attrNameLst>
                                          <p:attrName>style.visibility</p:attrName>
                                        </p:attrNameLst>
                                      </p:cBhvr>
                                      <p:to>
                                        <p:strVal val="visible"/>
                                      </p:to>
                                    </p:set>
                                    <p:anim calcmode="lin" valueType="num">
                                      <p:cBhvr>
                                        <p:cTn id="79" dur="500" fill="hold"/>
                                        <p:tgtEl>
                                          <p:spTgt spid="32783"/>
                                        </p:tgtEl>
                                        <p:attrNameLst>
                                          <p:attrName>ppt_w</p:attrName>
                                        </p:attrNameLst>
                                      </p:cBhvr>
                                      <p:tavLst>
                                        <p:tav tm="0">
                                          <p:val>
                                            <p:fltVal val="0"/>
                                          </p:val>
                                        </p:tav>
                                        <p:tav tm="100000">
                                          <p:val>
                                            <p:strVal val="#ppt_w"/>
                                          </p:val>
                                        </p:tav>
                                      </p:tavLst>
                                    </p:anim>
                                    <p:anim calcmode="lin" valueType="num">
                                      <p:cBhvr>
                                        <p:cTn id="80" dur="500" fill="hold"/>
                                        <p:tgtEl>
                                          <p:spTgt spid="32783"/>
                                        </p:tgtEl>
                                        <p:attrNameLst>
                                          <p:attrName>ppt_h</p:attrName>
                                        </p:attrNameLst>
                                      </p:cBhvr>
                                      <p:tavLst>
                                        <p:tav tm="0">
                                          <p:val>
                                            <p:fltVal val="0"/>
                                          </p:val>
                                        </p:tav>
                                        <p:tav tm="100000">
                                          <p:val>
                                            <p:strVal val="#ppt_h"/>
                                          </p:val>
                                        </p:tav>
                                      </p:tavLst>
                                    </p:anim>
                                    <p:anim calcmode="lin" valueType="num">
                                      <p:cBhvr>
                                        <p:cTn id="81" dur="500" fill="hold"/>
                                        <p:tgtEl>
                                          <p:spTgt spid="32783"/>
                                        </p:tgtEl>
                                        <p:attrNameLst>
                                          <p:attrName>style.rotation</p:attrName>
                                        </p:attrNameLst>
                                      </p:cBhvr>
                                      <p:tavLst>
                                        <p:tav tm="0">
                                          <p:val>
                                            <p:fltVal val="360"/>
                                          </p:val>
                                        </p:tav>
                                        <p:tav tm="100000">
                                          <p:val>
                                            <p:fltVal val="0"/>
                                          </p:val>
                                        </p:tav>
                                      </p:tavLst>
                                    </p:anim>
                                    <p:animEffect transition="in" filter="fade">
                                      <p:cBhvr>
                                        <p:cTn id="82" dur="500"/>
                                        <p:tgtEl>
                                          <p:spTgt spid="32783"/>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5" presetClass="entr" presetSubtype="0" fill="hold" nodeType="clickEffect">
                                  <p:stCondLst>
                                    <p:cond delay="0"/>
                                  </p:stCondLst>
                                  <p:childTnLst>
                                    <p:set>
                                      <p:cBhvr>
                                        <p:cTn id="86" dur="1" fill="hold">
                                          <p:stCondLst>
                                            <p:cond delay="0"/>
                                          </p:stCondLst>
                                        </p:cTn>
                                        <p:tgtEl>
                                          <p:spTgt spid="32784"/>
                                        </p:tgtEl>
                                        <p:attrNameLst>
                                          <p:attrName>style.visibility</p:attrName>
                                        </p:attrNameLst>
                                      </p:cBhvr>
                                      <p:to>
                                        <p:strVal val="visible"/>
                                      </p:to>
                                    </p:set>
                                    <p:anim calcmode="lin" valueType="num">
                                      <p:cBhvr>
                                        <p:cTn id="87" dur="500" decel="50000" fill="hold">
                                          <p:stCondLst>
                                            <p:cond delay="0"/>
                                          </p:stCondLst>
                                        </p:cTn>
                                        <p:tgtEl>
                                          <p:spTgt spid="32784"/>
                                        </p:tgtEl>
                                        <p:attrNameLst>
                                          <p:attrName>style.rotation</p:attrName>
                                        </p:attrNameLst>
                                      </p:cBhvr>
                                      <p:tavLst>
                                        <p:tav tm="0">
                                          <p:val>
                                            <p:fltVal val="-90"/>
                                          </p:val>
                                        </p:tav>
                                        <p:tav tm="100000">
                                          <p:val>
                                            <p:fltVal val="0"/>
                                          </p:val>
                                        </p:tav>
                                      </p:tavLst>
                                    </p:anim>
                                    <p:anim calcmode="lin" valueType="num">
                                      <p:cBhvr>
                                        <p:cTn id="88" dur="500" decel="50000" fill="hold">
                                          <p:stCondLst>
                                            <p:cond delay="0"/>
                                          </p:stCondLst>
                                        </p:cTn>
                                        <p:tgtEl>
                                          <p:spTgt spid="32784"/>
                                        </p:tgtEl>
                                        <p:attrNameLst>
                                          <p:attrName>ppt_w</p:attrName>
                                        </p:attrNameLst>
                                      </p:cBhvr>
                                      <p:tavLst>
                                        <p:tav tm="0">
                                          <p:val>
                                            <p:strVal val="#ppt_w"/>
                                          </p:val>
                                        </p:tav>
                                        <p:tav tm="100000">
                                          <p:val>
                                            <p:strVal val="#ppt_w*.05"/>
                                          </p:val>
                                        </p:tav>
                                      </p:tavLst>
                                    </p:anim>
                                    <p:anim calcmode="lin" valueType="num">
                                      <p:cBhvr>
                                        <p:cTn id="89" dur="500" accel="50000" fill="hold">
                                          <p:stCondLst>
                                            <p:cond delay="500"/>
                                          </p:stCondLst>
                                        </p:cTn>
                                        <p:tgtEl>
                                          <p:spTgt spid="32784"/>
                                        </p:tgtEl>
                                        <p:attrNameLst>
                                          <p:attrName>ppt_w</p:attrName>
                                        </p:attrNameLst>
                                      </p:cBhvr>
                                      <p:tavLst>
                                        <p:tav tm="0">
                                          <p:val>
                                            <p:strVal val="#ppt_w*.05"/>
                                          </p:val>
                                        </p:tav>
                                        <p:tav tm="100000">
                                          <p:val>
                                            <p:strVal val="#ppt_w"/>
                                          </p:val>
                                        </p:tav>
                                      </p:tavLst>
                                    </p:anim>
                                    <p:anim calcmode="lin" valueType="num">
                                      <p:cBhvr>
                                        <p:cTn id="90" dur="1000" fill="hold"/>
                                        <p:tgtEl>
                                          <p:spTgt spid="32784"/>
                                        </p:tgtEl>
                                        <p:attrNameLst>
                                          <p:attrName>ppt_h</p:attrName>
                                        </p:attrNameLst>
                                      </p:cBhvr>
                                      <p:tavLst>
                                        <p:tav tm="0">
                                          <p:val>
                                            <p:strVal val="#ppt_h"/>
                                          </p:val>
                                        </p:tav>
                                        <p:tav tm="100000">
                                          <p:val>
                                            <p:strVal val="#ppt_h"/>
                                          </p:val>
                                        </p:tav>
                                      </p:tavLst>
                                    </p:anim>
                                    <p:anim calcmode="lin" valueType="num">
                                      <p:cBhvr>
                                        <p:cTn id="91" dur="500" decel="50000" fill="hold">
                                          <p:stCondLst>
                                            <p:cond delay="0"/>
                                          </p:stCondLst>
                                        </p:cTn>
                                        <p:tgtEl>
                                          <p:spTgt spid="32784"/>
                                        </p:tgtEl>
                                        <p:attrNameLst>
                                          <p:attrName>ppt_x</p:attrName>
                                        </p:attrNameLst>
                                      </p:cBhvr>
                                      <p:tavLst>
                                        <p:tav tm="0">
                                          <p:val>
                                            <p:strVal val="#ppt_x+.4"/>
                                          </p:val>
                                        </p:tav>
                                        <p:tav tm="100000">
                                          <p:val>
                                            <p:strVal val="#ppt_x"/>
                                          </p:val>
                                        </p:tav>
                                      </p:tavLst>
                                    </p:anim>
                                    <p:anim calcmode="lin" valueType="num">
                                      <p:cBhvr>
                                        <p:cTn id="92" dur="500" decel="50000" fill="hold">
                                          <p:stCondLst>
                                            <p:cond delay="0"/>
                                          </p:stCondLst>
                                        </p:cTn>
                                        <p:tgtEl>
                                          <p:spTgt spid="32784"/>
                                        </p:tgtEl>
                                        <p:attrNameLst>
                                          <p:attrName>ppt_y</p:attrName>
                                        </p:attrNameLst>
                                      </p:cBhvr>
                                      <p:tavLst>
                                        <p:tav tm="0">
                                          <p:val>
                                            <p:strVal val="#ppt_y-.2"/>
                                          </p:val>
                                        </p:tav>
                                        <p:tav tm="100000">
                                          <p:val>
                                            <p:strVal val="#ppt_y+.1"/>
                                          </p:val>
                                        </p:tav>
                                      </p:tavLst>
                                    </p:anim>
                                    <p:anim calcmode="lin" valueType="num">
                                      <p:cBhvr>
                                        <p:cTn id="93" dur="500" accel="50000" fill="hold">
                                          <p:stCondLst>
                                            <p:cond delay="500"/>
                                          </p:stCondLst>
                                        </p:cTn>
                                        <p:tgtEl>
                                          <p:spTgt spid="32784"/>
                                        </p:tgtEl>
                                        <p:attrNameLst>
                                          <p:attrName>ppt_y</p:attrName>
                                        </p:attrNameLst>
                                      </p:cBhvr>
                                      <p:tavLst>
                                        <p:tav tm="0">
                                          <p:val>
                                            <p:strVal val="#ppt_y+.1"/>
                                          </p:val>
                                        </p:tav>
                                        <p:tav tm="100000">
                                          <p:val>
                                            <p:strVal val="#ppt_y"/>
                                          </p:val>
                                        </p:tav>
                                      </p:tavLst>
                                    </p:anim>
                                    <p:animEffect transition="in" filter="fade">
                                      <p:cBhvr>
                                        <p:cTn id="94" dur="1000" decel="50000">
                                          <p:stCondLst>
                                            <p:cond delay="0"/>
                                          </p:stCondLst>
                                        </p:cTn>
                                        <p:tgtEl>
                                          <p:spTgt spid="327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animBg="1"/>
      <p:bldP spid="32771" grpId="0" animBg="1"/>
      <p:bldP spid="32772" grpId="0" animBg="1"/>
      <p:bldP spid="32773" grpId="0" animBg="1"/>
      <p:bldP spid="32774" grpId="0" bldLvl="0" autoUpdateAnimBg="0"/>
      <p:bldP spid="32774" grpId="1" bldLvl="0" autoUpdateAnimBg="0"/>
      <p:bldP spid="32774" grpId="2" bldLvl="0" autoUpdateAnimBg="0"/>
      <p:bldP spid="32774" grpId="3" bldLvl="0" autoUpdateAnimBg="0"/>
      <p:bldP spid="32774" grpId="4" bldLvl="0" autoUpdateAnimBg="0"/>
      <p:bldP spid="32774" grpId="5" bldLvl="0" autoUpdateAnimBg="0"/>
      <p:bldP spid="32774" grpId="6" bldLvl="0" autoUpdateAnimBg="0"/>
      <p:bldP spid="32774" grpId="7" bldLvl="0" autoUpdateAnimBg="0"/>
      <p:bldP spid="32774" grpId="8" bldLvl="0" animBg="1" autoUpdateAnimBg="0"/>
      <p:bldP spid="32775" grpId="0" bldLvl="0" autoUpdateAnimBg="0"/>
      <p:bldP spid="32775" grpId="1" bldLvl="0" autoUpdateAnimBg="0"/>
      <p:bldP spid="32775" grpId="2" bldLvl="0" autoUpdateAnimBg="0"/>
      <p:bldP spid="32775" grpId="3" bldLvl="0" autoUpdateAnimBg="0"/>
      <p:bldP spid="32775" grpId="4" bldLvl="0" autoUpdateAnimBg="0"/>
      <p:bldP spid="32775" grpId="5" bldLvl="0" autoUpdateAnimBg="0"/>
      <p:bldP spid="32775" grpId="6" bldLvl="0" autoUpdateAnimBg="0"/>
      <p:bldP spid="32775" grpId="7" bldLvl="0" autoUpdateAnimBg="0"/>
      <p:bldP spid="32775" grpId="8" bldLvl="0" autoUpdateAnimBg="0"/>
      <p:bldP spid="32777" grpId="0" bldLvl="0" autoUpdateAnimBg="0"/>
      <p:bldP spid="32777" grpId="1" bldLvl="0" autoUpdateAnimBg="0"/>
      <p:bldP spid="32777" grpId="2" bldLvl="0" autoUpdateAnimBg="0"/>
      <p:bldP spid="32777" grpId="3" bldLvl="0" autoUpdateAnimBg="0"/>
      <p:bldP spid="32777" grpId="4" bldLvl="0" autoUpdateAnimBg="0"/>
      <p:bldP spid="32777" grpId="5" bldLvl="0" autoUpdateAnimBg="0"/>
      <p:bldP spid="32777" grpId="6" bldLvl="0" autoUpdateAnimBg="0"/>
      <p:bldP spid="32777" grpId="7" bldLvl="0" autoUpdateAnimBg="0"/>
      <p:bldP spid="32777" grpId="8" bldLvl="0" autoUpdateAnimBg="0"/>
      <p:bldP spid="32778" grpId="0" bldLvl="0" autoUpdateAnimBg="0"/>
      <p:bldP spid="32778" grpId="1" bldLvl="0" autoUpdateAnimBg="0"/>
      <p:bldP spid="32778" grpId="2" bldLvl="0" autoUpdateAnimBg="0"/>
      <p:bldP spid="32778" grpId="3" bldLvl="0" autoUpdateAnimBg="0"/>
      <p:bldP spid="32778" grpId="4" bldLvl="0" autoUpdateAnimBg="0"/>
      <p:bldP spid="32778" grpId="5" bldLvl="0" autoUpdateAnimBg="0"/>
      <p:bldP spid="32778" grpId="6" bldLvl="0" autoUpdateAnimBg="0"/>
      <p:bldP spid="32778" grpId="7" bldLvl="0" autoUpdateAnimBg="0"/>
      <p:bldP spid="32778" grpId="8" bldLvl="0" autoUpdateAnimBg="0"/>
      <p:bldP spid="32779" grpId="0" bldLvl="0" autoUpdateAnimBg="0"/>
      <p:bldP spid="32779" grpId="1" bldLvl="0" autoUpdateAnimBg="0"/>
      <p:bldP spid="32779" grpId="2" bldLvl="0" autoUpdateAnimBg="0"/>
      <p:bldP spid="32779" grpId="3" bldLvl="0" autoUpdateAnimBg="0"/>
      <p:bldP spid="32779" grpId="4" bldLvl="0" autoUpdateAnimBg="0"/>
      <p:bldP spid="32779" grpId="5" bldLvl="0" autoUpdateAnimBg="0"/>
      <p:bldP spid="32779" grpId="6" bldLvl="0" autoUpdateAnimBg="0"/>
      <p:bldP spid="32779" grpId="7" bldLvl="0" autoUpdateAnimBg="0"/>
      <p:bldP spid="32779" grpId="8" bldLvl="0" autoUpdateAnimBg="0"/>
      <p:bldP spid="32780" grpId="0" bldLvl="0" autoUpdateAnimBg="0"/>
      <p:bldP spid="32780" grpId="1" bldLvl="0" autoUpdateAnimBg="0"/>
      <p:bldP spid="32780" grpId="2" bldLvl="0" autoUpdateAnimBg="0"/>
      <p:bldP spid="32780" grpId="3" bldLvl="0" autoUpdateAnimBg="0"/>
      <p:bldP spid="32780" grpId="4" bldLvl="0" autoUpdateAnimBg="0"/>
      <p:bldP spid="32780" grpId="5" bldLvl="0" autoUpdateAnimBg="0"/>
      <p:bldP spid="32780" grpId="6" bldLvl="0" autoUpdateAnimBg="0"/>
      <p:bldP spid="32780" grpId="7" bldLvl="0" autoUpdateAnimBg="0"/>
      <p:bldP spid="32780" grpId="8" bldLvl="0" autoUpdateAnimBg="0"/>
      <p:bldP spid="32781" grpId="0" bldLvl="0" autoUpdateAnimBg="0"/>
      <p:bldP spid="32781" grpId="1" bldLvl="0" autoUpdateAnimBg="0"/>
      <p:bldP spid="32781" grpId="2" bldLvl="0" autoUpdateAnimBg="0"/>
      <p:bldP spid="32781" grpId="3" bldLvl="0" autoUpdateAnimBg="0"/>
      <p:bldP spid="32781" grpId="4" bldLvl="0" autoUpdateAnimBg="0"/>
      <p:bldP spid="32781" grpId="5" bldLvl="0" autoUpdateAnimBg="0"/>
      <p:bldP spid="32781" grpId="6" bldLvl="0" autoUpdateAnimBg="0"/>
      <p:bldP spid="32781" grpId="7" bldLvl="0" autoUpdateAnimBg="0"/>
      <p:bldP spid="32781" grpId="8" bldLvl="0" autoUpdateAnimBg="0"/>
      <p:bldP spid="32782" grpId="0" bldLvl="0" autoUpdateAnimBg="0"/>
      <p:bldP spid="32782" grpId="1" bldLvl="0" autoUpdateAnimBg="0"/>
      <p:bldP spid="32782" grpId="2" bldLvl="0" autoUpdateAnimBg="0"/>
      <p:bldP spid="32782" grpId="3" bldLvl="0" autoUpdateAnimBg="0"/>
      <p:bldP spid="32782" grpId="4" bldLvl="0" autoUpdateAnimBg="0"/>
      <p:bldP spid="32782" grpId="5" bldLvl="0" autoUpdateAnimBg="0"/>
      <p:bldP spid="32782" grpId="6" bldLvl="0" autoUpdateAnimBg="0"/>
      <p:bldP spid="32782" grpId="7" bldLvl="0" autoUpdateAnimBg="0"/>
      <p:bldP spid="32782" grpId="8" bldLvl="0" autoUpdateAnimBg="0"/>
      <p:bldP spid="32783" grpId="0" bldLvl="0" autoUpdateAnimBg="0"/>
      <p:bldP spid="32783" grpId="1" bldLvl="0" autoUpdateAnimBg="0"/>
      <p:bldP spid="32783" grpId="2" bldLvl="0" autoUpdateAnimBg="0"/>
      <p:bldP spid="32783" grpId="3" bldLvl="0" autoUpdateAnimBg="0"/>
      <p:bldP spid="32783" grpId="4" bldLvl="0" autoUpdateAnimBg="0"/>
      <p:bldP spid="32783" grpId="5" bldLvl="0" autoUpdateAnimBg="0"/>
      <p:bldP spid="32783" grpId="6" bldLvl="0" autoUpdateAnimBg="0"/>
      <p:bldP spid="32783" grpId="7" bldLvl="0" autoUpdateAnimBg="0"/>
      <p:bldP spid="32783" grpId="8" bldLvl="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3794" name="Group 2"/>
          <p:cNvGraphicFramePr>
            <a:graphicFrameLocks noGrp="1"/>
          </p:cNvGraphicFramePr>
          <p:nvPr/>
        </p:nvGraphicFramePr>
        <p:xfrm>
          <a:off x="2627313" y="2165350"/>
          <a:ext cx="5692775" cy="3843020"/>
        </p:xfrm>
        <a:graphic>
          <a:graphicData uri="http://schemas.openxmlformats.org/drawingml/2006/table">
            <a:tbl>
              <a:tblPr/>
              <a:tblGrid>
                <a:gridCol w="1138237"/>
                <a:gridCol w="1139825"/>
                <a:gridCol w="1136650"/>
                <a:gridCol w="1139825"/>
                <a:gridCol w="1138238"/>
              </a:tblGrid>
              <a:tr h="609600">
                <a:tc>
                  <a:txBody>
                    <a:bodyPr/>
                    <a:lstStyle>
                      <a:lvl1pPr algn="l" defTabSz="0">
                        <a:spcBef>
                          <a:spcPct val="20000"/>
                        </a:spcBef>
                        <a:buClr>
                          <a:schemeClr val="accent1"/>
                        </a:buClr>
                        <a:buFont typeface="Wingdings" pitchFamily="2" charset="2"/>
                        <a:defRPr>
                          <a:solidFill>
                            <a:schemeClr val="tx1"/>
                          </a:solidFill>
                          <a:latin typeface="Arial" pitchFamily="34" charset="0"/>
                          <a:ea typeface="华文细黑" pitchFamily="2" charset="-122"/>
                          <a:sym typeface="Arial" pitchFamily="34" charset="0"/>
                        </a:defRPr>
                      </a:lvl1pPr>
                      <a:lvl2pPr algn="l" defTabSz="0">
                        <a:spcBef>
                          <a:spcPct val="20000"/>
                        </a:spcBef>
                        <a:buClr>
                          <a:schemeClr val="accent1"/>
                        </a:buClr>
                        <a:buFont typeface="Wingdings" pitchFamily="2" charset="2"/>
                        <a:defRPr sz="2400">
                          <a:solidFill>
                            <a:schemeClr val="tx1"/>
                          </a:solidFill>
                          <a:latin typeface="Arial" pitchFamily="34" charset="0"/>
                          <a:ea typeface="华文细黑" pitchFamily="2" charset="-122"/>
                          <a:sym typeface="Arial" pitchFamily="34" charset="0"/>
                        </a:defRPr>
                      </a:lvl2pPr>
                      <a:lvl3pPr algn="l" defTabSz="0">
                        <a:spcBef>
                          <a:spcPct val="20000"/>
                        </a:spcBef>
                        <a:buClr>
                          <a:schemeClr val="accent2"/>
                        </a:buClr>
                        <a:buFont typeface="Wingdings" pitchFamily="2" charset="2"/>
                        <a:defRPr sz="1400">
                          <a:solidFill>
                            <a:schemeClr val="tx1"/>
                          </a:solidFill>
                          <a:latin typeface="Arial" pitchFamily="34" charset="0"/>
                          <a:ea typeface="华文细黑" pitchFamily="2" charset="-122"/>
                          <a:sym typeface="Arial" pitchFamily="34" charset="0"/>
                        </a:defRPr>
                      </a:lvl3pPr>
                      <a:lvl4pPr algn="l" defTabSz="0">
                        <a:spcBef>
                          <a:spcPct val="20000"/>
                        </a:spcBef>
                        <a:buClr>
                          <a:schemeClr val="hlink"/>
                        </a:buClr>
                        <a:buFont typeface="Wingdings" pitchFamily="2" charset="2"/>
                        <a:defRPr sz="1200">
                          <a:solidFill>
                            <a:schemeClr val="tx1"/>
                          </a:solidFill>
                          <a:latin typeface="Arial" pitchFamily="34" charset="0"/>
                          <a:ea typeface="华文细黑" pitchFamily="2" charset="-122"/>
                          <a:sym typeface="Arial" pitchFamily="34" charset="0"/>
                        </a:defRPr>
                      </a:lvl4pPr>
                      <a:lvl5pPr algn="l" defTabSz="0">
                        <a:spcBef>
                          <a:spcPct val="20000"/>
                        </a:spcBef>
                        <a:buClr>
                          <a:schemeClr val="hlink"/>
                        </a:buClr>
                        <a:buFont typeface="Wingdings" pitchFamily="2" charset="2"/>
                        <a:defRPr>
                          <a:solidFill>
                            <a:schemeClr val="tx1"/>
                          </a:solidFill>
                          <a:latin typeface="Arial" pitchFamily="34" charset="0"/>
                          <a:ea typeface="华文细黑" pitchFamily="2" charset="-122"/>
                          <a:sym typeface="Arial" pitchFamily="34" charset="0"/>
                        </a:defRPr>
                      </a:lvl5pPr>
                      <a:lvl6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6pPr>
                      <a:lvl7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7pPr>
                      <a:lvl8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8pPr>
                      <a:lvl9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9pPr>
                    </a:lstStyle>
                    <a:p>
                      <a:pPr marL="0" marR="0" lvl="0" indent="0" algn="l" defTabSz="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zh-CN" altLang="en-US" sz="3600" b="0" i="0" u="none" strike="noStrike" cap="none" normalizeH="0" baseline="0" smtClean="0">
                        <a:ln>
                          <a:noFill/>
                        </a:ln>
                        <a:solidFill>
                          <a:schemeClr val="tx1"/>
                        </a:solidFill>
                        <a:effectLst/>
                        <a:latin typeface="Arial" pitchFamily="34" charset="0"/>
                        <a:ea typeface="宋体" pitchFamily="2" charset="-122"/>
                        <a:sym typeface="Arial" pitchFamily="34" charset="0"/>
                      </a:endParaRPr>
                    </a:p>
                  </a:txBody>
                  <a:tcP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lvl1pPr algn="l" defTabSz="0">
                        <a:spcBef>
                          <a:spcPct val="20000"/>
                        </a:spcBef>
                        <a:buClr>
                          <a:schemeClr val="accent1"/>
                        </a:buClr>
                        <a:buFont typeface="Wingdings" pitchFamily="2" charset="2"/>
                        <a:defRPr>
                          <a:solidFill>
                            <a:schemeClr val="tx1"/>
                          </a:solidFill>
                          <a:latin typeface="Arial" pitchFamily="34" charset="0"/>
                          <a:ea typeface="华文细黑" pitchFamily="2" charset="-122"/>
                          <a:sym typeface="Arial" pitchFamily="34" charset="0"/>
                        </a:defRPr>
                      </a:lvl1pPr>
                      <a:lvl2pPr algn="l" defTabSz="0">
                        <a:spcBef>
                          <a:spcPct val="20000"/>
                        </a:spcBef>
                        <a:buClr>
                          <a:schemeClr val="accent1"/>
                        </a:buClr>
                        <a:buFont typeface="Wingdings" pitchFamily="2" charset="2"/>
                        <a:defRPr sz="2400">
                          <a:solidFill>
                            <a:schemeClr val="tx1"/>
                          </a:solidFill>
                          <a:latin typeface="Arial" pitchFamily="34" charset="0"/>
                          <a:ea typeface="华文细黑" pitchFamily="2" charset="-122"/>
                          <a:sym typeface="Arial" pitchFamily="34" charset="0"/>
                        </a:defRPr>
                      </a:lvl2pPr>
                      <a:lvl3pPr algn="l" defTabSz="0">
                        <a:spcBef>
                          <a:spcPct val="20000"/>
                        </a:spcBef>
                        <a:buClr>
                          <a:schemeClr val="accent2"/>
                        </a:buClr>
                        <a:buFont typeface="Wingdings" pitchFamily="2" charset="2"/>
                        <a:defRPr sz="1400">
                          <a:solidFill>
                            <a:schemeClr val="tx1"/>
                          </a:solidFill>
                          <a:latin typeface="Arial" pitchFamily="34" charset="0"/>
                          <a:ea typeface="华文细黑" pitchFamily="2" charset="-122"/>
                          <a:sym typeface="Arial" pitchFamily="34" charset="0"/>
                        </a:defRPr>
                      </a:lvl3pPr>
                      <a:lvl4pPr algn="l" defTabSz="0">
                        <a:spcBef>
                          <a:spcPct val="20000"/>
                        </a:spcBef>
                        <a:buClr>
                          <a:schemeClr val="hlink"/>
                        </a:buClr>
                        <a:buFont typeface="Wingdings" pitchFamily="2" charset="2"/>
                        <a:defRPr sz="1200">
                          <a:solidFill>
                            <a:schemeClr val="tx1"/>
                          </a:solidFill>
                          <a:latin typeface="Arial" pitchFamily="34" charset="0"/>
                          <a:ea typeface="华文细黑" pitchFamily="2" charset="-122"/>
                          <a:sym typeface="Arial" pitchFamily="34" charset="0"/>
                        </a:defRPr>
                      </a:lvl4pPr>
                      <a:lvl5pPr algn="l" defTabSz="0">
                        <a:spcBef>
                          <a:spcPct val="20000"/>
                        </a:spcBef>
                        <a:buClr>
                          <a:schemeClr val="hlink"/>
                        </a:buClr>
                        <a:buFont typeface="Wingdings" pitchFamily="2" charset="2"/>
                        <a:defRPr>
                          <a:solidFill>
                            <a:schemeClr val="tx1"/>
                          </a:solidFill>
                          <a:latin typeface="Arial" pitchFamily="34" charset="0"/>
                          <a:ea typeface="华文细黑" pitchFamily="2" charset="-122"/>
                          <a:sym typeface="Arial" pitchFamily="34" charset="0"/>
                        </a:defRPr>
                      </a:lvl5pPr>
                      <a:lvl6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6pPr>
                      <a:lvl7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7pPr>
                      <a:lvl8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8pPr>
                      <a:lvl9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9pPr>
                    </a:lstStyle>
                    <a:p>
                      <a:pPr marL="0" marR="0" lvl="0" indent="0" algn="l" defTabSz="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zh-CN" altLang="en-US" sz="3600" b="0" i="0" u="none" strike="noStrike" cap="none" normalizeH="0" baseline="0" smtClean="0">
                        <a:ln>
                          <a:noFill/>
                        </a:ln>
                        <a:solidFill>
                          <a:schemeClr val="tx1"/>
                        </a:solidFill>
                        <a:effectLst/>
                        <a:latin typeface="Arial" pitchFamily="34" charset="0"/>
                        <a:ea typeface="宋体" pitchFamily="2" charset="-122"/>
                        <a:sym typeface="Arial" pitchFamily="34" charset="0"/>
                      </a:endParaRPr>
                    </a:p>
                  </a:txBody>
                  <a:tcP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lvl1pPr algn="l" defTabSz="0">
                        <a:spcBef>
                          <a:spcPct val="20000"/>
                        </a:spcBef>
                        <a:buClr>
                          <a:schemeClr val="accent1"/>
                        </a:buClr>
                        <a:buFont typeface="Wingdings" pitchFamily="2" charset="2"/>
                        <a:defRPr>
                          <a:solidFill>
                            <a:schemeClr val="tx1"/>
                          </a:solidFill>
                          <a:latin typeface="Arial" pitchFamily="34" charset="0"/>
                          <a:ea typeface="华文细黑" pitchFamily="2" charset="-122"/>
                          <a:sym typeface="Arial" pitchFamily="34" charset="0"/>
                        </a:defRPr>
                      </a:lvl1pPr>
                      <a:lvl2pPr algn="l" defTabSz="0">
                        <a:spcBef>
                          <a:spcPct val="20000"/>
                        </a:spcBef>
                        <a:buClr>
                          <a:schemeClr val="accent1"/>
                        </a:buClr>
                        <a:buFont typeface="Wingdings" pitchFamily="2" charset="2"/>
                        <a:defRPr sz="2400">
                          <a:solidFill>
                            <a:schemeClr val="tx1"/>
                          </a:solidFill>
                          <a:latin typeface="Arial" pitchFamily="34" charset="0"/>
                          <a:ea typeface="华文细黑" pitchFamily="2" charset="-122"/>
                          <a:sym typeface="Arial" pitchFamily="34" charset="0"/>
                        </a:defRPr>
                      </a:lvl2pPr>
                      <a:lvl3pPr algn="l" defTabSz="0">
                        <a:spcBef>
                          <a:spcPct val="20000"/>
                        </a:spcBef>
                        <a:buClr>
                          <a:schemeClr val="accent2"/>
                        </a:buClr>
                        <a:buFont typeface="Wingdings" pitchFamily="2" charset="2"/>
                        <a:defRPr sz="1400">
                          <a:solidFill>
                            <a:schemeClr val="tx1"/>
                          </a:solidFill>
                          <a:latin typeface="Arial" pitchFamily="34" charset="0"/>
                          <a:ea typeface="华文细黑" pitchFamily="2" charset="-122"/>
                          <a:sym typeface="Arial" pitchFamily="34" charset="0"/>
                        </a:defRPr>
                      </a:lvl3pPr>
                      <a:lvl4pPr algn="l" defTabSz="0">
                        <a:spcBef>
                          <a:spcPct val="20000"/>
                        </a:spcBef>
                        <a:buClr>
                          <a:schemeClr val="hlink"/>
                        </a:buClr>
                        <a:buFont typeface="Wingdings" pitchFamily="2" charset="2"/>
                        <a:defRPr sz="1200">
                          <a:solidFill>
                            <a:schemeClr val="tx1"/>
                          </a:solidFill>
                          <a:latin typeface="Arial" pitchFamily="34" charset="0"/>
                          <a:ea typeface="华文细黑" pitchFamily="2" charset="-122"/>
                          <a:sym typeface="Arial" pitchFamily="34" charset="0"/>
                        </a:defRPr>
                      </a:lvl4pPr>
                      <a:lvl5pPr algn="l" defTabSz="0">
                        <a:spcBef>
                          <a:spcPct val="20000"/>
                        </a:spcBef>
                        <a:buClr>
                          <a:schemeClr val="hlink"/>
                        </a:buClr>
                        <a:buFont typeface="Wingdings" pitchFamily="2" charset="2"/>
                        <a:defRPr>
                          <a:solidFill>
                            <a:schemeClr val="tx1"/>
                          </a:solidFill>
                          <a:latin typeface="Arial" pitchFamily="34" charset="0"/>
                          <a:ea typeface="华文细黑" pitchFamily="2" charset="-122"/>
                          <a:sym typeface="Arial" pitchFamily="34" charset="0"/>
                        </a:defRPr>
                      </a:lvl5pPr>
                      <a:lvl6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6pPr>
                      <a:lvl7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7pPr>
                      <a:lvl8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8pPr>
                      <a:lvl9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9pPr>
                    </a:lstStyle>
                    <a:p>
                      <a:pPr marL="0" marR="0" lvl="0" indent="0" algn="l" defTabSz="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zh-CN" altLang="en-US" sz="3600" b="0" i="0" u="none" strike="noStrike" cap="none" normalizeH="0" baseline="0" smtClean="0">
                        <a:ln>
                          <a:noFill/>
                        </a:ln>
                        <a:solidFill>
                          <a:schemeClr val="tx1"/>
                        </a:solidFill>
                        <a:effectLst/>
                        <a:latin typeface="Arial" pitchFamily="34" charset="0"/>
                        <a:ea typeface="宋体" pitchFamily="2" charset="-122"/>
                        <a:sym typeface="Arial" pitchFamily="34" charset="0"/>
                      </a:endParaRPr>
                    </a:p>
                  </a:txBody>
                  <a:tcP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lvl1pPr algn="l" defTabSz="0">
                        <a:spcBef>
                          <a:spcPct val="20000"/>
                        </a:spcBef>
                        <a:buClr>
                          <a:schemeClr val="accent1"/>
                        </a:buClr>
                        <a:buFont typeface="Wingdings" pitchFamily="2" charset="2"/>
                        <a:defRPr>
                          <a:solidFill>
                            <a:schemeClr val="tx1"/>
                          </a:solidFill>
                          <a:latin typeface="Arial" pitchFamily="34" charset="0"/>
                          <a:ea typeface="华文细黑" pitchFamily="2" charset="-122"/>
                          <a:sym typeface="Arial" pitchFamily="34" charset="0"/>
                        </a:defRPr>
                      </a:lvl1pPr>
                      <a:lvl2pPr algn="l" defTabSz="0">
                        <a:spcBef>
                          <a:spcPct val="20000"/>
                        </a:spcBef>
                        <a:buClr>
                          <a:schemeClr val="accent1"/>
                        </a:buClr>
                        <a:buFont typeface="Wingdings" pitchFamily="2" charset="2"/>
                        <a:defRPr sz="2400">
                          <a:solidFill>
                            <a:schemeClr val="tx1"/>
                          </a:solidFill>
                          <a:latin typeface="Arial" pitchFamily="34" charset="0"/>
                          <a:ea typeface="华文细黑" pitchFamily="2" charset="-122"/>
                          <a:sym typeface="Arial" pitchFamily="34" charset="0"/>
                        </a:defRPr>
                      </a:lvl2pPr>
                      <a:lvl3pPr algn="l" defTabSz="0">
                        <a:spcBef>
                          <a:spcPct val="20000"/>
                        </a:spcBef>
                        <a:buClr>
                          <a:schemeClr val="accent2"/>
                        </a:buClr>
                        <a:buFont typeface="Wingdings" pitchFamily="2" charset="2"/>
                        <a:defRPr sz="1400">
                          <a:solidFill>
                            <a:schemeClr val="tx1"/>
                          </a:solidFill>
                          <a:latin typeface="Arial" pitchFamily="34" charset="0"/>
                          <a:ea typeface="华文细黑" pitchFamily="2" charset="-122"/>
                          <a:sym typeface="Arial" pitchFamily="34" charset="0"/>
                        </a:defRPr>
                      </a:lvl3pPr>
                      <a:lvl4pPr algn="l" defTabSz="0">
                        <a:spcBef>
                          <a:spcPct val="20000"/>
                        </a:spcBef>
                        <a:buClr>
                          <a:schemeClr val="hlink"/>
                        </a:buClr>
                        <a:buFont typeface="Wingdings" pitchFamily="2" charset="2"/>
                        <a:defRPr sz="1200">
                          <a:solidFill>
                            <a:schemeClr val="tx1"/>
                          </a:solidFill>
                          <a:latin typeface="Arial" pitchFamily="34" charset="0"/>
                          <a:ea typeface="华文细黑" pitchFamily="2" charset="-122"/>
                          <a:sym typeface="Arial" pitchFamily="34" charset="0"/>
                        </a:defRPr>
                      </a:lvl4pPr>
                      <a:lvl5pPr algn="l" defTabSz="0">
                        <a:spcBef>
                          <a:spcPct val="20000"/>
                        </a:spcBef>
                        <a:buClr>
                          <a:schemeClr val="hlink"/>
                        </a:buClr>
                        <a:buFont typeface="Wingdings" pitchFamily="2" charset="2"/>
                        <a:defRPr>
                          <a:solidFill>
                            <a:schemeClr val="tx1"/>
                          </a:solidFill>
                          <a:latin typeface="Arial" pitchFamily="34" charset="0"/>
                          <a:ea typeface="华文细黑" pitchFamily="2" charset="-122"/>
                          <a:sym typeface="Arial" pitchFamily="34" charset="0"/>
                        </a:defRPr>
                      </a:lvl5pPr>
                      <a:lvl6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6pPr>
                      <a:lvl7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7pPr>
                      <a:lvl8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8pPr>
                      <a:lvl9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9pPr>
                    </a:lstStyle>
                    <a:p>
                      <a:pPr marL="0" marR="0" lvl="0" indent="0" algn="l" defTabSz="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zh-CN" altLang="en-US" sz="3600" b="0" i="0" u="none" strike="noStrike" cap="none" normalizeH="0" baseline="0" smtClean="0">
                        <a:ln>
                          <a:noFill/>
                        </a:ln>
                        <a:solidFill>
                          <a:schemeClr val="tx1"/>
                        </a:solidFill>
                        <a:effectLst/>
                        <a:latin typeface="Arial" pitchFamily="34" charset="0"/>
                        <a:ea typeface="宋体" pitchFamily="2" charset="-122"/>
                        <a:sym typeface="Arial" pitchFamily="34" charset="0"/>
                      </a:endParaRPr>
                    </a:p>
                  </a:txBody>
                  <a:tcP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lvl1pPr algn="l" defTabSz="0">
                        <a:spcBef>
                          <a:spcPct val="20000"/>
                        </a:spcBef>
                        <a:buClr>
                          <a:schemeClr val="accent1"/>
                        </a:buClr>
                        <a:buFont typeface="Wingdings" pitchFamily="2" charset="2"/>
                        <a:defRPr>
                          <a:solidFill>
                            <a:schemeClr val="tx1"/>
                          </a:solidFill>
                          <a:latin typeface="Arial" pitchFamily="34" charset="0"/>
                          <a:ea typeface="华文细黑" pitchFamily="2" charset="-122"/>
                          <a:sym typeface="Arial" pitchFamily="34" charset="0"/>
                        </a:defRPr>
                      </a:lvl1pPr>
                      <a:lvl2pPr algn="l" defTabSz="0">
                        <a:spcBef>
                          <a:spcPct val="20000"/>
                        </a:spcBef>
                        <a:buClr>
                          <a:schemeClr val="accent1"/>
                        </a:buClr>
                        <a:buFont typeface="Wingdings" pitchFamily="2" charset="2"/>
                        <a:defRPr sz="2400">
                          <a:solidFill>
                            <a:schemeClr val="tx1"/>
                          </a:solidFill>
                          <a:latin typeface="Arial" pitchFamily="34" charset="0"/>
                          <a:ea typeface="华文细黑" pitchFamily="2" charset="-122"/>
                          <a:sym typeface="Arial" pitchFamily="34" charset="0"/>
                        </a:defRPr>
                      </a:lvl2pPr>
                      <a:lvl3pPr algn="l" defTabSz="0">
                        <a:spcBef>
                          <a:spcPct val="20000"/>
                        </a:spcBef>
                        <a:buClr>
                          <a:schemeClr val="accent2"/>
                        </a:buClr>
                        <a:buFont typeface="Wingdings" pitchFamily="2" charset="2"/>
                        <a:defRPr sz="1400">
                          <a:solidFill>
                            <a:schemeClr val="tx1"/>
                          </a:solidFill>
                          <a:latin typeface="Arial" pitchFamily="34" charset="0"/>
                          <a:ea typeface="华文细黑" pitchFamily="2" charset="-122"/>
                          <a:sym typeface="Arial" pitchFamily="34" charset="0"/>
                        </a:defRPr>
                      </a:lvl3pPr>
                      <a:lvl4pPr algn="l" defTabSz="0">
                        <a:spcBef>
                          <a:spcPct val="20000"/>
                        </a:spcBef>
                        <a:buClr>
                          <a:schemeClr val="hlink"/>
                        </a:buClr>
                        <a:buFont typeface="Wingdings" pitchFamily="2" charset="2"/>
                        <a:defRPr sz="1200">
                          <a:solidFill>
                            <a:schemeClr val="tx1"/>
                          </a:solidFill>
                          <a:latin typeface="Arial" pitchFamily="34" charset="0"/>
                          <a:ea typeface="华文细黑" pitchFamily="2" charset="-122"/>
                          <a:sym typeface="Arial" pitchFamily="34" charset="0"/>
                        </a:defRPr>
                      </a:lvl4pPr>
                      <a:lvl5pPr algn="l" defTabSz="0">
                        <a:spcBef>
                          <a:spcPct val="20000"/>
                        </a:spcBef>
                        <a:buClr>
                          <a:schemeClr val="hlink"/>
                        </a:buClr>
                        <a:buFont typeface="Wingdings" pitchFamily="2" charset="2"/>
                        <a:defRPr>
                          <a:solidFill>
                            <a:schemeClr val="tx1"/>
                          </a:solidFill>
                          <a:latin typeface="Arial" pitchFamily="34" charset="0"/>
                          <a:ea typeface="华文细黑" pitchFamily="2" charset="-122"/>
                          <a:sym typeface="Arial" pitchFamily="34" charset="0"/>
                        </a:defRPr>
                      </a:lvl5pPr>
                      <a:lvl6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6pPr>
                      <a:lvl7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7pPr>
                      <a:lvl8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8pPr>
                      <a:lvl9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9pPr>
                    </a:lstStyle>
                    <a:p>
                      <a:pPr marL="0" marR="0" lvl="0" indent="0" algn="l" defTabSz="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zh-CN" altLang="en-US" sz="3600" b="0" i="0" u="none" strike="noStrike" cap="none" normalizeH="0" baseline="0" smtClean="0">
                        <a:ln>
                          <a:noFill/>
                        </a:ln>
                        <a:solidFill>
                          <a:schemeClr val="tx1"/>
                        </a:solidFill>
                        <a:effectLst/>
                        <a:latin typeface="Arial" pitchFamily="34" charset="0"/>
                        <a:ea typeface="宋体" pitchFamily="2" charset="-122"/>
                        <a:sym typeface="Arial" pitchFamily="34" charset="0"/>
                      </a:endParaRPr>
                    </a:p>
                  </a:txBody>
                  <a:tcP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r>
              <a:tr h="638175">
                <a:tc>
                  <a:txBody>
                    <a:bodyPr/>
                    <a:lstStyle>
                      <a:lvl1pPr algn="l" defTabSz="0">
                        <a:spcBef>
                          <a:spcPct val="20000"/>
                        </a:spcBef>
                        <a:buClr>
                          <a:schemeClr val="accent1"/>
                        </a:buClr>
                        <a:buFont typeface="Wingdings" pitchFamily="2" charset="2"/>
                        <a:defRPr>
                          <a:solidFill>
                            <a:schemeClr val="tx1"/>
                          </a:solidFill>
                          <a:latin typeface="Arial" pitchFamily="34" charset="0"/>
                          <a:ea typeface="华文细黑" pitchFamily="2" charset="-122"/>
                          <a:sym typeface="Arial" pitchFamily="34" charset="0"/>
                        </a:defRPr>
                      </a:lvl1pPr>
                      <a:lvl2pPr algn="l" defTabSz="0">
                        <a:spcBef>
                          <a:spcPct val="20000"/>
                        </a:spcBef>
                        <a:buClr>
                          <a:schemeClr val="accent1"/>
                        </a:buClr>
                        <a:buFont typeface="Wingdings" pitchFamily="2" charset="2"/>
                        <a:defRPr sz="2400">
                          <a:solidFill>
                            <a:schemeClr val="tx1"/>
                          </a:solidFill>
                          <a:latin typeface="Arial" pitchFamily="34" charset="0"/>
                          <a:ea typeface="华文细黑" pitchFamily="2" charset="-122"/>
                          <a:sym typeface="Arial" pitchFamily="34" charset="0"/>
                        </a:defRPr>
                      </a:lvl2pPr>
                      <a:lvl3pPr algn="l" defTabSz="0">
                        <a:spcBef>
                          <a:spcPct val="20000"/>
                        </a:spcBef>
                        <a:buClr>
                          <a:schemeClr val="accent2"/>
                        </a:buClr>
                        <a:buFont typeface="Wingdings" pitchFamily="2" charset="2"/>
                        <a:defRPr sz="1400">
                          <a:solidFill>
                            <a:schemeClr val="tx1"/>
                          </a:solidFill>
                          <a:latin typeface="Arial" pitchFamily="34" charset="0"/>
                          <a:ea typeface="华文细黑" pitchFamily="2" charset="-122"/>
                          <a:sym typeface="Arial" pitchFamily="34" charset="0"/>
                        </a:defRPr>
                      </a:lvl3pPr>
                      <a:lvl4pPr algn="l" defTabSz="0">
                        <a:spcBef>
                          <a:spcPct val="20000"/>
                        </a:spcBef>
                        <a:buClr>
                          <a:schemeClr val="hlink"/>
                        </a:buClr>
                        <a:buFont typeface="Wingdings" pitchFamily="2" charset="2"/>
                        <a:defRPr sz="1200">
                          <a:solidFill>
                            <a:schemeClr val="tx1"/>
                          </a:solidFill>
                          <a:latin typeface="Arial" pitchFamily="34" charset="0"/>
                          <a:ea typeface="华文细黑" pitchFamily="2" charset="-122"/>
                          <a:sym typeface="Arial" pitchFamily="34" charset="0"/>
                        </a:defRPr>
                      </a:lvl4pPr>
                      <a:lvl5pPr algn="l" defTabSz="0">
                        <a:spcBef>
                          <a:spcPct val="20000"/>
                        </a:spcBef>
                        <a:buClr>
                          <a:schemeClr val="hlink"/>
                        </a:buClr>
                        <a:buFont typeface="Wingdings" pitchFamily="2" charset="2"/>
                        <a:defRPr>
                          <a:solidFill>
                            <a:schemeClr val="tx1"/>
                          </a:solidFill>
                          <a:latin typeface="Arial" pitchFamily="34" charset="0"/>
                          <a:ea typeface="华文细黑" pitchFamily="2" charset="-122"/>
                          <a:sym typeface="Arial" pitchFamily="34" charset="0"/>
                        </a:defRPr>
                      </a:lvl5pPr>
                      <a:lvl6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6pPr>
                      <a:lvl7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7pPr>
                      <a:lvl8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8pPr>
                      <a:lvl9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9pPr>
                    </a:lstStyle>
                    <a:p>
                      <a:pPr marL="0" marR="0" lvl="0" indent="0" algn="l" defTabSz="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zh-CN" altLang="en-US" sz="3600" b="0" i="0" u="none" strike="noStrike" cap="none" normalizeH="0" baseline="0" smtClean="0">
                        <a:ln>
                          <a:noFill/>
                        </a:ln>
                        <a:solidFill>
                          <a:schemeClr val="tx1"/>
                        </a:solidFill>
                        <a:effectLst/>
                        <a:latin typeface="Arial" pitchFamily="34" charset="0"/>
                        <a:ea typeface="宋体" pitchFamily="2" charset="-122"/>
                        <a:sym typeface="Arial" pitchFamily="34" charset="0"/>
                      </a:endParaRPr>
                    </a:p>
                  </a:txBody>
                  <a:tcP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DE9DF">
                        <a:alpha val="50000"/>
                      </a:srgbClr>
                    </a:solidFill>
                  </a:tcPr>
                </a:tc>
                <a:tc>
                  <a:txBody>
                    <a:bodyPr/>
                    <a:lstStyle>
                      <a:lvl1pPr algn="l" defTabSz="0">
                        <a:spcBef>
                          <a:spcPct val="20000"/>
                        </a:spcBef>
                        <a:buClr>
                          <a:schemeClr val="accent1"/>
                        </a:buClr>
                        <a:buFont typeface="Wingdings" pitchFamily="2" charset="2"/>
                        <a:defRPr>
                          <a:solidFill>
                            <a:schemeClr val="tx1"/>
                          </a:solidFill>
                          <a:latin typeface="Arial" pitchFamily="34" charset="0"/>
                          <a:ea typeface="华文细黑" pitchFamily="2" charset="-122"/>
                          <a:sym typeface="Arial" pitchFamily="34" charset="0"/>
                        </a:defRPr>
                      </a:lvl1pPr>
                      <a:lvl2pPr algn="l" defTabSz="0">
                        <a:spcBef>
                          <a:spcPct val="20000"/>
                        </a:spcBef>
                        <a:buClr>
                          <a:schemeClr val="accent1"/>
                        </a:buClr>
                        <a:buFont typeface="Wingdings" pitchFamily="2" charset="2"/>
                        <a:defRPr sz="2400">
                          <a:solidFill>
                            <a:schemeClr val="tx1"/>
                          </a:solidFill>
                          <a:latin typeface="Arial" pitchFamily="34" charset="0"/>
                          <a:ea typeface="华文细黑" pitchFamily="2" charset="-122"/>
                          <a:sym typeface="Arial" pitchFamily="34" charset="0"/>
                        </a:defRPr>
                      </a:lvl2pPr>
                      <a:lvl3pPr algn="l" defTabSz="0">
                        <a:spcBef>
                          <a:spcPct val="20000"/>
                        </a:spcBef>
                        <a:buClr>
                          <a:schemeClr val="accent2"/>
                        </a:buClr>
                        <a:buFont typeface="Wingdings" pitchFamily="2" charset="2"/>
                        <a:defRPr sz="1400">
                          <a:solidFill>
                            <a:schemeClr val="tx1"/>
                          </a:solidFill>
                          <a:latin typeface="Arial" pitchFamily="34" charset="0"/>
                          <a:ea typeface="华文细黑" pitchFamily="2" charset="-122"/>
                          <a:sym typeface="Arial" pitchFamily="34" charset="0"/>
                        </a:defRPr>
                      </a:lvl3pPr>
                      <a:lvl4pPr algn="l" defTabSz="0">
                        <a:spcBef>
                          <a:spcPct val="20000"/>
                        </a:spcBef>
                        <a:buClr>
                          <a:schemeClr val="hlink"/>
                        </a:buClr>
                        <a:buFont typeface="Wingdings" pitchFamily="2" charset="2"/>
                        <a:defRPr sz="1200">
                          <a:solidFill>
                            <a:schemeClr val="tx1"/>
                          </a:solidFill>
                          <a:latin typeface="Arial" pitchFamily="34" charset="0"/>
                          <a:ea typeface="华文细黑" pitchFamily="2" charset="-122"/>
                          <a:sym typeface="Arial" pitchFamily="34" charset="0"/>
                        </a:defRPr>
                      </a:lvl4pPr>
                      <a:lvl5pPr algn="l" defTabSz="0">
                        <a:spcBef>
                          <a:spcPct val="20000"/>
                        </a:spcBef>
                        <a:buClr>
                          <a:schemeClr val="hlink"/>
                        </a:buClr>
                        <a:buFont typeface="Wingdings" pitchFamily="2" charset="2"/>
                        <a:defRPr>
                          <a:solidFill>
                            <a:schemeClr val="tx1"/>
                          </a:solidFill>
                          <a:latin typeface="Arial" pitchFamily="34" charset="0"/>
                          <a:ea typeface="华文细黑" pitchFamily="2" charset="-122"/>
                          <a:sym typeface="Arial" pitchFamily="34" charset="0"/>
                        </a:defRPr>
                      </a:lvl5pPr>
                      <a:lvl6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6pPr>
                      <a:lvl7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7pPr>
                      <a:lvl8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8pPr>
                      <a:lvl9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9pPr>
                    </a:lstStyle>
                    <a:p>
                      <a:pPr marL="0" marR="0" lvl="0" indent="0" algn="l" defTabSz="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zh-CN" altLang="en-US" sz="3600" b="0" i="0" u="none" strike="noStrike" cap="none" normalizeH="0" baseline="0" smtClean="0">
                        <a:ln>
                          <a:noFill/>
                        </a:ln>
                        <a:solidFill>
                          <a:schemeClr val="tx1"/>
                        </a:solidFill>
                        <a:effectLst/>
                        <a:latin typeface="Arial" pitchFamily="34" charset="0"/>
                        <a:ea typeface="宋体" pitchFamily="2" charset="-122"/>
                        <a:sym typeface="Arial" pitchFamily="34" charset="0"/>
                      </a:endParaRPr>
                    </a:p>
                  </a:txBody>
                  <a:tcP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DE9DF">
                        <a:alpha val="50000"/>
                      </a:srgbClr>
                    </a:solidFill>
                  </a:tcPr>
                </a:tc>
                <a:tc>
                  <a:txBody>
                    <a:bodyPr/>
                    <a:lstStyle>
                      <a:lvl1pPr algn="l" defTabSz="0">
                        <a:spcBef>
                          <a:spcPct val="20000"/>
                        </a:spcBef>
                        <a:buClr>
                          <a:schemeClr val="accent1"/>
                        </a:buClr>
                        <a:buFont typeface="Wingdings" pitchFamily="2" charset="2"/>
                        <a:defRPr>
                          <a:solidFill>
                            <a:schemeClr val="tx1"/>
                          </a:solidFill>
                          <a:latin typeface="Arial" pitchFamily="34" charset="0"/>
                          <a:ea typeface="华文细黑" pitchFamily="2" charset="-122"/>
                          <a:sym typeface="Arial" pitchFamily="34" charset="0"/>
                        </a:defRPr>
                      </a:lvl1pPr>
                      <a:lvl2pPr algn="l" defTabSz="0">
                        <a:spcBef>
                          <a:spcPct val="20000"/>
                        </a:spcBef>
                        <a:buClr>
                          <a:schemeClr val="accent1"/>
                        </a:buClr>
                        <a:buFont typeface="Wingdings" pitchFamily="2" charset="2"/>
                        <a:defRPr sz="2400">
                          <a:solidFill>
                            <a:schemeClr val="tx1"/>
                          </a:solidFill>
                          <a:latin typeface="Arial" pitchFamily="34" charset="0"/>
                          <a:ea typeface="华文细黑" pitchFamily="2" charset="-122"/>
                          <a:sym typeface="Arial" pitchFamily="34" charset="0"/>
                        </a:defRPr>
                      </a:lvl2pPr>
                      <a:lvl3pPr algn="l" defTabSz="0">
                        <a:spcBef>
                          <a:spcPct val="20000"/>
                        </a:spcBef>
                        <a:buClr>
                          <a:schemeClr val="accent2"/>
                        </a:buClr>
                        <a:buFont typeface="Wingdings" pitchFamily="2" charset="2"/>
                        <a:defRPr sz="1400">
                          <a:solidFill>
                            <a:schemeClr val="tx1"/>
                          </a:solidFill>
                          <a:latin typeface="Arial" pitchFamily="34" charset="0"/>
                          <a:ea typeface="华文细黑" pitchFamily="2" charset="-122"/>
                          <a:sym typeface="Arial" pitchFamily="34" charset="0"/>
                        </a:defRPr>
                      </a:lvl3pPr>
                      <a:lvl4pPr algn="l" defTabSz="0">
                        <a:spcBef>
                          <a:spcPct val="20000"/>
                        </a:spcBef>
                        <a:buClr>
                          <a:schemeClr val="hlink"/>
                        </a:buClr>
                        <a:buFont typeface="Wingdings" pitchFamily="2" charset="2"/>
                        <a:defRPr sz="1200">
                          <a:solidFill>
                            <a:schemeClr val="tx1"/>
                          </a:solidFill>
                          <a:latin typeface="Arial" pitchFamily="34" charset="0"/>
                          <a:ea typeface="华文细黑" pitchFamily="2" charset="-122"/>
                          <a:sym typeface="Arial" pitchFamily="34" charset="0"/>
                        </a:defRPr>
                      </a:lvl4pPr>
                      <a:lvl5pPr algn="l" defTabSz="0">
                        <a:spcBef>
                          <a:spcPct val="20000"/>
                        </a:spcBef>
                        <a:buClr>
                          <a:schemeClr val="hlink"/>
                        </a:buClr>
                        <a:buFont typeface="Wingdings" pitchFamily="2" charset="2"/>
                        <a:defRPr>
                          <a:solidFill>
                            <a:schemeClr val="tx1"/>
                          </a:solidFill>
                          <a:latin typeface="Arial" pitchFamily="34" charset="0"/>
                          <a:ea typeface="华文细黑" pitchFamily="2" charset="-122"/>
                          <a:sym typeface="Arial" pitchFamily="34" charset="0"/>
                        </a:defRPr>
                      </a:lvl5pPr>
                      <a:lvl6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6pPr>
                      <a:lvl7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7pPr>
                      <a:lvl8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8pPr>
                      <a:lvl9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9pPr>
                    </a:lstStyle>
                    <a:p>
                      <a:pPr marL="0" marR="0" lvl="0" indent="0" algn="l" defTabSz="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zh-CN" altLang="en-US" sz="3600" b="0" i="0" u="none" strike="noStrike" cap="none" normalizeH="0" baseline="0" smtClean="0">
                        <a:ln>
                          <a:noFill/>
                        </a:ln>
                        <a:solidFill>
                          <a:schemeClr val="tx1"/>
                        </a:solidFill>
                        <a:effectLst/>
                        <a:latin typeface="Arial" pitchFamily="34" charset="0"/>
                        <a:ea typeface="宋体" pitchFamily="2" charset="-122"/>
                        <a:sym typeface="Arial" pitchFamily="34" charset="0"/>
                      </a:endParaRPr>
                    </a:p>
                  </a:txBody>
                  <a:tcP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DE9DF">
                        <a:alpha val="50000"/>
                      </a:srgbClr>
                    </a:solidFill>
                  </a:tcPr>
                </a:tc>
                <a:tc>
                  <a:txBody>
                    <a:bodyPr/>
                    <a:lstStyle>
                      <a:lvl1pPr algn="l" defTabSz="0">
                        <a:spcBef>
                          <a:spcPct val="20000"/>
                        </a:spcBef>
                        <a:buClr>
                          <a:schemeClr val="accent1"/>
                        </a:buClr>
                        <a:buFont typeface="Wingdings" pitchFamily="2" charset="2"/>
                        <a:defRPr>
                          <a:solidFill>
                            <a:schemeClr val="tx1"/>
                          </a:solidFill>
                          <a:latin typeface="Arial" pitchFamily="34" charset="0"/>
                          <a:ea typeface="华文细黑" pitchFamily="2" charset="-122"/>
                          <a:sym typeface="Arial" pitchFamily="34" charset="0"/>
                        </a:defRPr>
                      </a:lvl1pPr>
                      <a:lvl2pPr algn="l" defTabSz="0">
                        <a:spcBef>
                          <a:spcPct val="20000"/>
                        </a:spcBef>
                        <a:buClr>
                          <a:schemeClr val="accent1"/>
                        </a:buClr>
                        <a:buFont typeface="Wingdings" pitchFamily="2" charset="2"/>
                        <a:defRPr sz="2400">
                          <a:solidFill>
                            <a:schemeClr val="tx1"/>
                          </a:solidFill>
                          <a:latin typeface="Arial" pitchFamily="34" charset="0"/>
                          <a:ea typeface="华文细黑" pitchFamily="2" charset="-122"/>
                          <a:sym typeface="Arial" pitchFamily="34" charset="0"/>
                        </a:defRPr>
                      </a:lvl2pPr>
                      <a:lvl3pPr algn="l" defTabSz="0">
                        <a:spcBef>
                          <a:spcPct val="20000"/>
                        </a:spcBef>
                        <a:buClr>
                          <a:schemeClr val="accent2"/>
                        </a:buClr>
                        <a:buFont typeface="Wingdings" pitchFamily="2" charset="2"/>
                        <a:defRPr sz="1400">
                          <a:solidFill>
                            <a:schemeClr val="tx1"/>
                          </a:solidFill>
                          <a:latin typeface="Arial" pitchFamily="34" charset="0"/>
                          <a:ea typeface="华文细黑" pitchFamily="2" charset="-122"/>
                          <a:sym typeface="Arial" pitchFamily="34" charset="0"/>
                        </a:defRPr>
                      </a:lvl3pPr>
                      <a:lvl4pPr algn="l" defTabSz="0">
                        <a:spcBef>
                          <a:spcPct val="20000"/>
                        </a:spcBef>
                        <a:buClr>
                          <a:schemeClr val="hlink"/>
                        </a:buClr>
                        <a:buFont typeface="Wingdings" pitchFamily="2" charset="2"/>
                        <a:defRPr sz="1200">
                          <a:solidFill>
                            <a:schemeClr val="tx1"/>
                          </a:solidFill>
                          <a:latin typeface="Arial" pitchFamily="34" charset="0"/>
                          <a:ea typeface="华文细黑" pitchFamily="2" charset="-122"/>
                          <a:sym typeface="Arial" pitchFamily="34" charset="0"/>
                        </a:defRPr>
                      </a:lvl4pPr>
                      <a:lvl5pPr algn="l" defTabSz="0">
                        <a:spcBef>
                          <a:spcPct val="20000"/>
                        </a:spcBef>
                        <a:buClr>
                          <a:schemeClr val="hlink"/>
                        </a:buClr>
                        <a:buFont typeface="Wingdings" pitchFamily="2" charset="2"/>
                        <a:defRPr>
                          <a:solidFill>
                            <a:schemeClr val="tx1"/>
                          </a:solidFill>
                          <a:latin typeface="Arial" pitchFamily="34" charset="0"/>
                          <a:ea typeface="华文细黑" pitchFamily="2" charset="-122"/>
                          <a:sym typeface="Arial" pitchFamily="34" charset="0"/>
                        </a:defRPr>
                      </a:lvl5pPr>
                      <a:lvl6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6pPr>
                      <a:lvl7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7pPr>
                      <a:lvl8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8pPr>
                      <a:lvl9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9pPr>
                    </a:lstStyle>
                    <a:p>
                      <a:pPr marL="0" marR="0" lvl="0" indent="0" algn="l" defTabSz="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zh-CN" altLang="en-US" sz="3600" b="0" i="0" u="none" strike="noStrike" cap="none" normalizeH="0" baseline="0" smtClean="0">
                        <a:ln>
                          <a:noFill/>
                        </a:ln>
                        <a:solidFill>
                          <a:schemeClr val="tx1"/>
                        </a:solidFill>
                        <a:effectLst/>
                        <a:latin typeface="Arial" pitchFamily="34" charset="0"/>
                        <a:ea typeface="宋体" pitchFamily="2" charset="-122"/>
                        <a:sym typeface="Arial" pitchFamily="34" charset="0"/>
                      </a:endParaRPr>
                    </a:p>
                  </a:txBody>
                  <a:tcP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DE9DF">
                        <a:alpha val="50000"/>
                      </a:srgbClr>
                    </a:solidFill>
                  </a:tcPr>
                </a:tc>
                <a:tc>
                  <a:txBody>
                    <a:bodyPr/>
                    <a:lstStyle>
                      <a:lvl1pPr algn="l" defTabSz="0">
                        <a:spcBef>
                          <a:spcPct val="20000"/>
                        </a:spcBef>
                        <a:buClr>
                          <a:schemeClr val="accent1"/>
                        </a:buClr>
                        <a:buFont typeface="Wingdings" pitchFamily="2" charset="2"/>
                        <a:defRPr>
                          <a:solidFill>
                            <a:schemeClr val="tx1"/>
                          </a:solidFill>
                          <a:latin typeface="Arial" pitchFamily="34" charset="0"/>
                          <a:ea typeface="华文细黑" pitchFamily="2" charset="-122"/>
                          <a:sym typeface="Arial" pitchFamily="34" charset="0"/>
                        </a:defRPr>
                      </a:lvl1pPr>
                      <a:lvl2pPr algn="l" defTabSz="0">
                        <a:spcBef>
                          <a:spcPct val="20000"/>
                        </a:spcBef>
                        <a:buClr>
                          <a:schemeClr val="accent1"/>
                        </a:buClr>
                        <a:buFont typeface="Wingdings" pitchFamily="2" charset="2"/>
                        <a:defRPr sz="2400">
                          <a:solidFill>
                            <a:schemeClr val="tx1"/>
                          </a:solidFill>
                          <a:latin typeface="Arial" pitchFamily="34" charset="0"/>
                          <a:ea typeface="华文细黑" pitchFamily="2" charset="-122"/>
                          <a:sym typeface="Arial" pitchFamily="34" charset="0"/>
                        </a:defRPr>
                      </a:lvl2pPr>
                      <a:lvl3pPr algn="l" defTabSz="0">
                        <a:spcBef>
                          <a:spcPct val="20000"/>
                        </a:spcBef>
                        <a:buClr>
                          <a:schemeClr val="accent2"/>
                        </a:buClr>
                        <a:buFont typeface="Wingdings" pitchFamily="2" charset="2"/>
                        <a:defRPr sz="1400">
                          <a:solidFill>
                            <a:schemeClr val="tx1"/>
                          </a:solidFill>
                          <a:latin typeface="Arial" pitchFamily="34" charset="0"/>
                          <a:ea typeface="华文细黑" pitchFamily="2" charset="-122"/>
                          <a:sym typeface="Arial" pitchFamily="34" charset="0"/>
                        </a:defRPr>
                      </a:lvl3pPr>
                      <a:lvl4pPr algn="l" defTabSz="0">
                        <a:spcBef>
                          <a:spcPct val="20000"/>
                        </a:spcBef>
                        <a:buClr>
                          <a:schemeClr val="hlink"/>
                        </a:buClr>
                        <a:buFont typeface="Wingdings" pitchFamily="2" charset="2"/>
                        <a:defRPr sz="1200">
                          <a:solidFill>
                            <a:schemeClr val="tx1"/>
                          </a:solidFill>
                          <a:latin typeface="Arial" pitchFamily="34" charset="0"/>
                          <a:ea typeface="华文细黑" pitchFamily="2" charset="-122"/>
                          <a:sym typeface="Arial" pitchFamily="34" charset="0"/>
                        </a:defRPr>
                      </a:lvl4pPr>
                      <a:lvl5pPr algn="l" defTabSz="0">
                        <a:spcBef>
                          <a:spcPct val="20000"/>
                        </a:spcBef>
                        <a:buClr>
                          <a:schemeClr val="hlink"/>
                        </a:buClr>
                        <a:buFont typeface="Wingdings" pitchFamily="2" charset="2"/>
                        <a:defRPr>
                          <a:solidFill>
                            <a:schemeClr val="tx1"/>
                          </a:solidFill>
                          <a:latin typeface="Arial" pitchFamily="34" charset="0"/>
                          <a:ea typeface="华文细黑" pitchFamily="2" charset="-122"/>
                          <a:sym typeface="Arial" pitchFamily="34" charset="0"/>
                        </a:defRPr>
                      </a:lvl5pPr>
                      <a:lvl6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6pPr>
                      <a:lvl7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7pPr>
                      <a:lvl8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8pPr>
                      <a:lvl9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9pPr>
                    </a:lstStyle>
                    <a:p>
                      <a:pPr marL="0" marR="0" lvl="0" indent="0" algn="l" defTabSz="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zh-CN" altLang="en-US" sz="3600" b="0" i="0" u="none" strike="noStrike" cap="none" normalizeH="0" baseline="0" smtClean="0">
                        <a:ln>
                          <a:noFill/>
                        </a:ln>
                        <a:solidFill>
                          <a:schemeClr val="tx1"/>
                        </a:solidFill>
                        <a:effectLst/>
                        <a:latin typeface="Arial" pitchFamily="34" charset="0"/>
                        <a:ea typeface="宋体" pitchFamily="2" charset="-122"/>
                        <a:sym typeface="Arial" pitchFamily="34" charset="0"/>
                      </a:endParaRPr>
                    </a:p>
                  </a:txBody>
                  <a:tcP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DE9DF">
                        <a:alpha val="50000"/>
                      </a:srgbClr>
                    </a:solidFill>
                  </a:tcPr>
                </a:tc>
              </a:tr>
              <a:tr h="641350">
                <a:tc>
                  <a:txBody>
                    <a:bodyPr/>
                    <a:lstStyle>
                      <a:lvl1pPr algn="l" defTabSz="0">
                        <a:spcBef>
                          <a:spcPct val="20000"/>
                        </a:spcBef>
                        <a:buClr>
                          <a:schemeClr val="accent1"/>
                        </a:buClr>
                        <a:buFont typeface="Wingdings" pitchFamily="2" charset="2"/>
                        <a:defRPr>
                          <a:solidFill>
                            <a:schemeClr val="tx1"/>
                          </a:solidFill>
                          <a:latin typeface="Arial" pitchFamily="34" charset="0"/>
                          <a:ea typeface="华文细黑" pitchFamily="2" charset="-122"/>
                          <a:sym typeface="Arial" pitchFamily="34" charset="0"/>
                        </a:defRPr>
                      </a:lvl1pPr>
                      <a:lvl2pPr algn="l" defTabSz="0">
                        <a:spcBef>
                          <a:spcPct val="20000"/>
                        </a:spcBef>
                        <a:buClr>
                          <a:schemeClr val="accent1"/>
                        </a:buClr>
                        <a:buFont typeface="Wingdings" pitchFamily="2" charset="2"/>
                        <a:defRPr sz="2400">
                          <a:solidFill>
                            <a:schemeClr val="tx1"/>
                          </a:solidFill>
                          <a:latin typeface="Arial" pitchFamily="34" charset="0"/>
                          <a:ea typeface="华文细黑" pitchFamily="2" charset="-122"/>
                          <a:sym typeface="Arial" pitchFamily="34" charset="0"/>
                        </a:defRPr>
                      </a:lvl2pPr>
                      <a:lvl3pPr algn="l" defTabSz="0">
                        <a:spcBef>
                          <a:spcPct val="20000"/>
                        </a:spcBef>
                        <a:buClr>
                          <a:schemeClr val="accent2"/>
                        </a:buClr>
                        <a:buFont typeface="Wingdings" pitchFamily="2" charset="2"/>
                        <a:defRPr sz="1400">
                          <a:solidFill>
                            <a:schemeClr val="tx1"/>
                          </a:solidFill>
                          <a:latin typeface="Arial" pitchFamily="34" charset="0"/>
                          <a:ea typeface="华文细黑" pitchFamily="2" charset="-122"/>
                          <a:sym typeface="Arial" pitchFamily="34" charset="0"/>
                        </a:defRPr>
                      </a:lvl3pPr>
                      <a:lvl4pPr algn="l" defTabSz="0">
                        <a:spcBef>
                          <a:spcPct val="20000"/>
                        </a:spcBef>
                        <a:buClr>
                          <a:schemeClr val="hlink"/>
                        </a:buClr>
                        <a:buFont typeface="Wingdings" pitchFamily="2" charset="2"/>
                        <a:defRPr sz="1200">
                          <a:solidFill>
                            <a:schemeClr val="tx1"/>
                          </a:solidFill>
                          <a:latin typeface="Arial" pitchFamily="34" charset="0"/>
                          <a:ea typeface="华文细黑" pitchFamily="2" charset="-122"/>
                          <a:sym typeface="Arial" pitchFamily="34" charset="0"/>
                        </a:defRPr>
                      </a:lvl4pPr>
                      <a:lvl5pPr algn="l" defTabSz="0">
                        <a:spcBef>
                          <a:spcPct val="20000"/>
                        </a:spcBef>
                        <a:buClr>
                          <a:schemeClr val="hlink"/>
                        </a:buClr>
                        <a:buFont typeface="Wingdings" pitchFamily="2" charset="2"/>
                        <a:defRPr>
                          <a:solidFill>
                            <a:schemeClr val="tx1"/>
                          </a:solidFill>
                          <a:latin typeface="Arial" pitchFamily="34" charset="0"/>
                          <a:ea typeface="华文细黑" pitchFamily="2" charset="-122"/>
                          <a:sym typeface="Arial" pitchFamily="34" charset="0"/>
                        </a:defRPr>
                      </a:lvl5pPr>
                      <a:lvl6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6pPr>
                      <a:lvl7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7pPr>
                      <a:lvl8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8pPr>
                      <a:lvl9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9pPr>
                    </a:lstStyle>
                    <a:p>
                      <a:pPr marL="0" marR="0" lvl="0" indent="0" algn="l" defTabSz="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zh-CN" altLang="en-US" sz="3600" b="0" i="0" u="none" strike="noStrike" cap="none" normalizeH="0" baseline="0" smtClean="0">
                        <a:ln>
                          <a:noFill/>
                        </a:ln>
                        <a:solidFill>
                          <a:schemeClr val="tx1"/>
                        </a:solidFill>
                        <a:effectLst/>
                        <a:latin typeface="Arial" pitchFamily="34" charset="0"/>
                        <a:ea typeface="宋体" pitchFamily="2" charset="-122"/>
                        <a:sym typeface="Arial" pitchFamily="34" charset="0"/>
                      </a:endParaRPr>
                    </a:p>
                  </a:txBody>
                  <a:tcP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lvl1pPr algn="l" defTabSz="0">
                        <a:spcBef>
                          <a:spcPct val="20000"/>
                        </a:spcBef>
                        <a:buClr>
                          <a:schemeClr val="accent1"/>
                        </a:buClr>
                        <a:buFont typeface="Wingdings" pitchFamily="2" charset="2"/>
                        <a:defRPr>
                          <a:solidFill>
                            <a:schemeClr val="tx1"/>
                          </a:solidFill>
                          <a:latin typeface="Arial" pitchFamily="34" charset="0"/>
                          <a:ea typeface="华文细黑" pitchFamily="2" charset="-122"/>
                          <a:sym typeface="Arial" pitchFamily="34" charset="0"/>
                        </a:defRPr>
                      </a:lvl1pPr>
                      <a:lvl2pPr algn="l" defTabSz="0">
                        <a:spcBef>
                          <a:spcPct val="20000"/>
                        </a:spcBef>
                        <a:buClr>
                          <a:schemeClr val="accent1"/>
                        </a:buClr>
                        <a:buFont typeface="Wingdings" pitchFamily="2" charset="2"/>
                        <a:defRPr sz="2400">
                          <a:solidFill>
                            <a:schemeClr val="tx1"/>
                          </a:solidFill>
                          <a:latin typeface="Arial" pitchFamily="34" charset="0"/>
                          <a:ea typeface="华文细黑" pitchFamily="2" charset="-122"/>
                          <a:sym typeface="Arial" pitchFamily="34" charset="0"/>
                        </a:defRPr>
                      </a:lvl2pPr>
                      <a:lvl3pPr algn="l" defTabSz="0">
                        <a:spcBef>
                          <a:spcPct val="20000"/>
                        </a:spcBef>
                        <a:buClr>
                          <a:schemeClr val="accent2"/>
                        </a:buClr>
                        <a:buFont typeface="Wingdings" pitchFamily="2" charset="2"/>
                        <a:defRPr sz="1400">
                          <a:solidFill>
                            <a:schemeClr val="tx1"/>
                          </a:solidFill>
                          <a:latin typeface="Arial" pitchFamily="34" charset="0"/>
                          <a:ea typeface="华文细黑" pitchFamily="2" charset="-122"/>
                          <a:sym typeface="Arial" pitchFamily="34" charset="0"/>
                        </a:defRPr>
                      </a:lvl3pPr>
                      <a:lvl4pPr algn="l" defTabSz="0">
                        <a:spcBef>
                          <a:spcPct val="20000"/>
                        </a:spcBef>
                        <a:buClr>
                          <a:schemeClr val="hlink"/>
                        </a:buClr>
                        <a:buFont typeface="Wingdings" pitchFamily="2" charset="2"/>
                        <a:defRPr sz="1200">
                          <a:solidFill>
                            <a:schemeClr val="tx1"/>
                          </a:solidFill>
                          <a:latin typeface="Arial" pitchFamily="34" charset="0"/>
                          <a:ea typeface="华文细黑" pitchFamily="2" charset="-122"/>
                          <a:sym typeface="Arial" pitchFamily="34" charset="0"/>
                        </a:defRPr>
                      </a:lvl4pPr>
                      <a:lvl5pPr algn="l" defTabSz="0">
                        <a:spcBef>
                          <a:spcPct val="20000"/>
                        </a:spcBef>
                        <a:buClr>
                          <a:schemeClr val="hlink"/>
                        </a:buClr>
                        <a:buFont typeface="Wingdings" pitchFamily="2" charset="2"/>
                        <a:defRPr>
                          <a:solidFill>
                            <a:schemeClr val="tx1"/>
                          </a:solidFill>
                          <a:latin typeface="Arial" pitchFamily="34" charset="0"/>
                          <a:ea typeface="华文细黑" pitchFamily="2" charset="-122"/>
                          <a:sym typeface="Arial" pitchFamily="34" charset="0"/>
                        </a:defRPr>
                      </a:lvl5pPr>
                      <a:lvl6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6pPr>
                      <a:lvl7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7pPr>
                      <a:lvl8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8pPr>
                      <a:lvl9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9pPr>
                    </a:lstStyle>
                    <a:p>
                      <a:pPr marL="0" marR="0" lvl="0" indent="0" algn="l" defTabSz="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zh-CN" altLang="en-US" sz="3600" b="0" i="0" u="none" strike="noStrike" cap="none" normalizeH="0" baseline="0" smtClean="0">
                        <a:ln>
                          <a:noFill/>
                        </a:ln>
                        <a:solidFill>
                          <a:schemeClr val="tx1"/>
                        </a:solidFill>
                        <a:effectLst/>
                        <a:latin typeface="Arial" pitchFamily="34" charset="0"/>
                        <a:ea typeface="宋体" pitchFamily="2" charset="-122"/>
                        <a:sym typeface="Arial" pitchFamily="34" charset="0"/>
                      </a:endParaRPr>
                    </a:p>
                  </a:txBody>
                  <a:tcP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lvl1pPr algn="l" defTabSz="0">
                        <a:spcBef>
                          <a:spcPct val="20000"/>
                        </a:spcBef>
                        <a:buClr>
                          <a:schemeClr val="accent1"/>
                        </a:buClr>
                        <a:buFont typeface="Wingdings" pitchFamily="2" charset="2"/>
                        <a:defRPr>
                          <a:solidFill>
                            <a:schemeClr val="tx1"/>
                          </a:solidFill>
                          <a:latin typeface="Arial" pitchFamily="34" charset="0"/>
                          <a:ea typeface="华文细黑" pitchFamily="2" charset="-122"/>
                          <a:sym typeface="Arial" pitchFamily="34" charset="0"/>
                        </a:defRPr>
                      </a:lvl1pPr>
                      <a:lvl2pPr algn="l" defTabSz="0">
                        <a:spcBef>
                          <a:spcPct val="20000"/>
                        </a:spcBef>
                        <a:buClr>
                          <a:schemeClr val="accent1"/>
                        </a:buClr>
                        <a:buFont typeface="Wingdings" pitchFamily="2" charset="2"/>
                        <a:defRPr sz="2400">
                          <a:solidFill>
                            <a:schemeClr val="tx1"/>
                          </a:solidFill>
                          <a:latin typeface="Arial" pitchFamily="34" charset="0"/>
                          <a:ea typeface="华文细黑" pitchFamily="2" charset="-122"/>
                          <a:sym typeface="Arial" pitchFamily="34" charset="0"/>
                        </a:defRPr>
                      </a:lvl2pPr>
                      <a:lvl3pPr algn="l" defTabSz="0">
                        <a:spcBef>
                          <a:spcPct val="20000"/>
                        </a:spcBef>
                        <a:buClr>
                          <a:schemeClr val="accent2"/>
                        </a:buClr>
                        <a:buFont typeface="Wingdings" pitchFamily="2" charset="2"/>
                        <a:defRPr sz="1400">
                          <a:solidFill>
                            <a:schemeClr val="tx1"/>
                          </a:solidFill>
                          <a:latin typeface="Arial" pitchFamily="34" charset="0"/>
                          <a:ea typeface="华文细黑" pitchFamily="2" charset="-122"/>
                          <a:sym typeface="Arial" pitchFamily="34" charset="0"/>
                        </a:defRPr>
                      </a:lvl3pPr>
                      <a:lvl4pPr algn="l" defTabSz="0">
                        <a:spcBef>
                          <a:spcPct val="20000"/>
                        </a:spcBef>
                        <a:buClr>
                          <a:schemeClr val="hlink"/>
                        </a:buClr>
                        <a:buFont typeface="Wingdings" pitchFamily="2" charset="2"/>
                        <a:defRPr sz="1200">
                          <a:solidFill>
                            <a:schemeClr val="tx1"/>
                          </a:solidFill>
                          <a:latin typeface="Arial" pitchFamily="34" charset="0"/>
                          <a:ea typeface="华文细黑" pitchFamily="2" charset="-122"/>
                          <a:sym typeface="Arial" pitchFamily="34" charset="0"/>
                        </a:defRPr>
                      </a:lvl4pPr>
                      <a:lvl5pPr algn="l" defTabSz="0">
                        <a:spcBef>
                          <a:spcPct val="20000"/>
                        </a:spcBef>
                        <a:buClr>
                          <a:schemeClr val="hlink"/>
                        </a:buClr>
                        <a:buFont typeface="Wingdings" pitchFamily="2" charset="2"/>
                        <a:defRPr>
                          <a:solidFill>
                            <a:schemeClr val="tx1"/>
                          </a:solidFill>
                          <a:latin typeface="Arial" pitchFamily="34" charset="0"/>
                          <a:ea typeface="华文细黑" pitchFamily="2" charset="-122"/>
                          <a:sym typeface="Arial" pitchFamily="34" charset="0"/>
                        </a:defRPr>
                      </a:lvl5pPr>
                      <a:lvl6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6pPr>
                      <a:lvl7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7pPr>
                      <a:lvl8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8pPr>
                      <a:lvl9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9pPr>
                    </a:lstStyle>
                    <a:p>
                      <a:pPr marL="0" marR="0" lvl="0" indent="0" algn="l" defTabSz="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zh-CN" altLang="en-US" sz="3600" b="0" i="0" u="none" strike="noStrike" cap="none" normalizeH="0" baseline="0" smtClean="0">
                        <a:ln>
                          <a:noFill/>
                        </a:ln>
                        <a:solidFill>
                          <a:schemeClr val="tx1"/>
                        </a:solidFill>
                        <a:effectLst/>
                        <a:latin typeface="Arial" pitchFamily="34" charset="0"/>
                        <a:ea typeface="宋体" pitchFamily="2" charset="-122"/>
                        <a:sym typeface="Arial" pitchFamily="34" charset="0"/>
                      </a:endParaRPr>
                    </a:p>
                  </a:txBody>
                  <a:tcP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lvl1pPr algn="l" defTabSz="0">
                        <a:spcBef>
                          <a:spcPct val="20000"/>
                        </a:spcBef>
                        <a:buClr>
                          <a:schemeClr val="accent1"/>
                        </a:buClr>
                        <a:buFont typeface="Wingdings" pitchFamily="2" charset="2"/>
                        <a:defRPr>
                          <a:solidFill>
                            <a:schemeClr val="tx1"/>
                          </a:solidFill>
                          <a:latin typeface="Arial" pitchFamily="34" charset="0"/>
                          <a:ea typeface="华文细黑" pitchFamily="2" charset="-122"/>
                          <a:sym typeface="Arial" pitchFamily="34" charset="0"/>
                        </a:defRPr>
                      </a:lvl1pPr>
                      <a:lvl2pPr algn="l" defTabSz="0">
                        <a:spcBef>
                          <a:spcPct val="20000"/>
                        </a:spcBef>
                        <a:buClr>
                          <a:schemeClr val="accent1"/>
                        </a:buClr>
                        <a:buFont typeface="Wingdings" pitchFamily="2" charset="2"/>
                        <a:defRPr sz="2400">
                          <a:solidFill>
                            <a:schemeClr val="tx1"/>
                          </a:solidFill>
                          <a:latin typeface="Arial" pitchFamily="34" charset="0"/>
                          <a:ea typeface="华文细黑" pitchFamily="2" charset="-122"/>
                          <a:sym typeface="Arial" pitchFamily="34" charset="0"/>
                        </a:defRPr>
                      </a:lvl2pPr>
                      <a:lvl3pPr algn="l" defTabSz="0">
                        <a:spcBef>
                          <a:spcPct val="20000"/>
                        </a:spcBef>
                        <a:buClr>
                          <a:schemeClr val="accent2"/>
                        </a:buClr>
                        <a:buFont typeface="Wingdings" pitchFamily="2" charset="2"/>
                        <a:defRPr sz="1400">
                          <a:solidFill>
                            <a:schemeClr val="tx1"/>
                          </a:solidFill>
                          <a:latin typeface="Arial" pitchFamily="34" charset="0"/>
                          <a:ea typeface="华文细黑" pitchFamily="2" charset="-122"/>
                          <a:sym typeface="Arial" pitchFamily="34" charset="0"/>
                        </a:defRPr>
                      </a:lvl3pPr>
                      <a:lvl4pPr algn="l" defTabSz="0">
                        <a:spcBef>
                          <a:spcPct val="20000"/>
                        </a:spcBef>
                        <a:buClr>
                          <a:schemeClr val="hlink"/>
                        </a:buClr>
                        <a:buFont typeface="Wingdings" pitchFamily="2" charset="2"/>
                        <a:defRPr sz="1200">
                          <a:solidFill>
                            <a:schemeClr val="tx1"/>
                          </a:solidFill>
                          <a:latin typeface="Arial" pitchFamily="34" charset="0"/>
                          <a:ea typeface="华文细黑" pitchFamily="2" charset="-122"/>
                          <a:sym typeface="Arial" pitchFamily="34" charset="0"/>
                        </a:defRPr>
                      </a:lvl4pPr>
                      <a:lvl5pPr algn="l" defTabSz="0">
                        <a:spcBef>
                          <a:spcPct val="20000"/>
                        </a:spcBef>
                        <a:buClr>
                          <a:schemeClr val="hlink"/>
                        </a:buClr>
                        <a:buFont typeface="Wingdings" pitchFamily="2" charset="2"/>
                        <a:defRPr>
                          <a:solidFill>
                            <a:schemeClr val="tx1"/>
                          </a:solidFill>
                          <a:latin typeface="Arial" pitchFamily="34" charset="0"/>
                          <a:ea typeface="华文细黑" pitchFamily="2" charset="-122"/>
                          <a:sym typeface="Arial" pitchFamily="34" charset="0"/>
                        </a:defRPr>
                      </a:lvl5pPr>
                      <a:lvl6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6pPr>
                      <a:lvl7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7pPr>
                      <a:lvl8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8pPr>
                      <a:lvl9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9pPr>
                    </a:lstStyle>
                    <a:p>
                      <a:pPr marL="0" marR="0" lvl="0" indent="0" algn="l" defTabSz="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zh-CN" altLang="en-US" sz="3600" b="0" i="0" u="none" strike="noStrike" cap="none" normalizeH="0" baseline="0" smtClean="0">
                        <a:ln>
                          <a:noFill/>
                        </a:ln>
                        <a:solidFill>
                          <a:schemeClr val="tx1"/>
                        </a:solidFill>
                        <a:effectLst/>
                        <a:latin typeface="Arial" pitchFamily="34" charset="0"/>
                        <a:ea typeface="宋体" pitchFamily="2" charset="-122"/>
                        <a:sym typeface="Arial" pitchFamily="34" charset="0"/>
                      </a:endParaRPr>
                    </a:p>
                  </a:txBody>
                  <a:tcP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lvl1pPr algn="l" defTabSz="0">
                        <a:spcBef>
                          <a:spcPct val="20000"/>
                        </a:spcBef>
                        <a:buClr>
                          <a:schemeClr val="accent1"/>
                        </a:buClr>
                        <a:buFont typeface="Wingdings" pitchFamily="2" charset="2"/>
                        <a:defRPr>
                          <a:solidFill>
                            <a:schemeClr val="tx1"/>
                          </a:solidFill>
                          <a:latin typeface="Arial" pitchFamily="34" charset="0"/>
                          <a:ea typeface="华文细黑" pitchFamily="2" charset="-122"/>
                          <a:sym typeface="Arial" pitchFamily="34" charset="0"/>
                        </a:defRPr>
                      </a:lvl1pPr>
                      <a:lvl2pPr algn="l" defTabSz="0">
                        <a:spcBef>
                          <a:spcPct val="20000"/>
                        </a:spcBef>
                        <a:buClr>
                          <a:schemeClr val="accent1"/>
                        </a:buClr>
                        <a:buFont typeface="Wingdings" pitchFamily="2" charset="2"/>
                        <a:defRPr sz="2400">
                          <a:solidFill>
                            <a:schemeClr val="tx1"/>
                          </a:solidFill>
                          <a:latin typeface="Arial" pitchFamily="34" charset="0"/>
                          <a:ea typeface="华文细黑" pitchFamily="2" charset="-122"/>
                          <a:sym typeface="Arial" pitchFamily="34" charset="0"/>
                        </a:defRPr>
                      </a:lvl2pPr>
                      <a:lvl3pPr algn="l" defTabSz="0">
                        <a:spcBef>
                          <a:spcPct val="20000"/>
                        </a:spcBef>
                        <a:buClr>
                          <a:schemeClr val="accent2"/>
                        </a:buClr>
                        <a:buFont typeface="Wingdings" pitchFamily="2" charset="2"/>
                        <a:defRPr sz="1400">
                          <a:solidFill>
                            <a:schemeClr val="tx1"/>
                          </a:solidFill>
                          <a:latin typeface="Arial" pitchFamily="34" charset="0"/>
                          <a:ea typeface="华文细黑" pitchFamily="2" charset="-122"/>
                          <a:sym typeface="Arial" pitchFamily="34" charset="0"/>
                        </a:defRPr>
                      </a:lvl3pPr>
                      <a:lvl4pPr algn="l" defTabSz="0">
                        <a:spcBef>
                          <a:spcPct val="20000"/>
                        </a:spcBef>
                        <a:buClr>
                          <a:schemeClr val="hlink"/>
                        </a:buClr>
                        <a:buFont typeface="Wingdings" pitchFamily="2" charset="2"/>
                        <a:defRPr sz="1200">
                          <a:solidFill>
                            <a:schemeClr val="tx1"/>
                          </a:solidFill>
                          <a:latin typeface="Arial" pitchFamily="34" charset="0"/>
                          <a:ea typeface="华文细黑" pitchFamily="2" charset="-122"/>
                          <a:sym typeface="Arial" pitchFamily="34" charset="0"/>
                        </a:defRPr>
                      </a:lvl4pPr>
                      <a:lvl5pPr algn="l" defTabSz="0">
                        <a:spcBef>
                          <a:spcPct val="20000"/>
                        </a:spcBef>
                        <a:buClr>
                          <a:schemeClr val="hlink"/>
                        </a:buClr>
                        <a:buFont typeface="Wingdings" pitchFamily="2" charset="2"/>
                        <a:defRPr>
                          <a:solidFill>
                            <a:schemeClr val="tx1"/>
                          </a:solidFill>
                          <a:latin typeface="Arial" pitchFamily="34" charset="0"/>
                          <a:ea typeface="华文细黑" pitchFamily="2" charset="-122"/>
                          <a:sym typeface="Arial" pitchFamily="34" charset="0"/>
                        </a:defRPr>
                      </a:lvl5pPr>
                      <a:lvl6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6pPr>
                      <a:lvl7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7pPr>
                      <a:lvl8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8pPr>
                      <a:lvl9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9pPr>
                    </a:lstStyle>
                    <a:p>
                      <a:pPr marL="0" marR="0" lvl="0" indent="0" algn="l" defTabSz="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zh-CN" altLang="en-US" sz="3600" b="0" i="0" u="none" strike="noStrike" cap="none" normalizeH="0" baseline="0" smtClean="0">
                        <a:ln>
                          <a:noFill/>
                        </a:ln>
                        <a:solidFill>
                          <a:schemeClr val="tx1"/>
                        </a:solidFill>
                        <a:effectLst/>
                        <a:latin typeface="Arial" pitchFamily="34" charset="0"/>
                        <a:ea typeface="宋体" pitchFamily="2" charset="-122"/>
                        <a:sym typeface="Arial" pitchFamily="34" charset="0"/>
                      </a:endParaRPr>
                    </a:p>
                  </a:txBody>
                  <a:tcP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r>
              <a:tr h="638175">
                <a:tc>
                  <a:txBody>
                    <a:bodyPr/>
                    <a:lstStyle>
                      <a:lvl1pPr algn="l" defTabSz="0">
                        <a:spcBef>
                          <a:spcPct val="20000"/>
                        </a:spcBef>
                        <a:buClr>
                          <a:schemeClr val="accent1"/>
                        </a:buClr>
                        <a:buFont typeface="Wingdings" pitchFamily="2" charset="2"/>
                        <a:defRPr>
                          <a:solidFill>
                            <a:schemeClr val="tx1"/>
                          </a:solidFill>
                          <a:latin typeface="Arial" pitchFamily="34" charset="0"/>
                          <a:ea typeface="华文细黑" pitchFamily="2" charset="-122"/>
                          <a:sym typeface="Arial" pitchFamily="34" charset="0"/>
                        </a:defRPr>
                      </a:lvl1pPr>
                      <a:lvl2pPr algn="l" defTabSz="0">
                        <a:spcBef>
                          <a:spcPct val="20000"/>
                        </a:spcBef>
                        <a:buClr>
                          <a:schemeClr val="accent1"/>
                        </a:buClr>
                        <a:buFont typeface="Wingdings" pitchFamily="2" charset="2"/>
                        <a:defRPr sz="2400">
                          <a:solidFill>
                            <a:schemeClr val="tx1"/>
                          </a:solidFill>
                          <a:latin typeface="Arial" pitchFamily="34" charset="0"/>
                          <a:ea typeface="华文细黑" pitchFamily="2" charset="-122"/>
                          <a:sym typeface="Arial" pitchFamily="34" charset="0"/>
                        </a:defRPr>
                      </a:lvl2pPr>
                      <a:lvl3pPr algn="l" defTabSz="0">
                        <a:spcBef>
                          <a:spcPct val="20000"/>
                        </a:spcBef>
                        <a:buClr>
                          <a:schemeClr val="accent2"/>
                        </a:buClr>
                        <a:buFont typeface="Wingdings" pitchFamily="2" charset="2"/>
                        <a:defRPr sz="1400">
                          <a:solidFill>
                            <a:schemeClr val="tx1"/>
                          </a:solidFill>
                          <a:latin typeface="Arial" pitchFamily="34" charset="0"/>
                          <a:ea typeface="华文细黑" pitchFamily="2" charset="-122"/>
                          <a:sym typeface="Arial" pitchFamily="34" charset="0"/>
                        </a:defRPr>
                      </a:lvl3pPr>
                      <a:lvl4pPr algn="l" defTabSz="0">
                        <a:spcBef>
                          <a:spcPct val="20000"/>
                        </a:spcBef>
                        <a:buClr>
                          <a:schemeClr val="hlink"/>
                        </a:buClr>
                        <a:buFont typeface="Wingdings" pitchFamily="2" charset="2"/>
                        <a:defRPr sz="1200">
                          <a:solidFill>
                            <a:schemeClr val="tx1"/>
                          </a:solidFill>
                          <a:latin typeface="Arial" pitchFamily="34" charset="0"/>
                          <a:ea typeface="华文细黑" pitchFamily="2" charset="-122"/>
                          <a:sym typeface="Arial" pitchFamily="34" charset="0"/>
                        </a:defRPr>
                      </a:lvl4pPr>
                      <a:lvl5pPr algn="l" defTabSz="0">
                        <a:spcBef>
                          <a:spcPct val="20000"/>
                        </a:spcBef>
                        <a:buClr>
                          <a:schemeClr val="hlink"/>
                        </a:buClr>
                        <a:buFont typeface="Wingdings" pitchFamily="2" charset="2"/>
                        <a:defRPr>
                          <a:solidFill>
                            <a:schemeClr val="tx1"/>
                          </a:solidFill>
                          <a:latin typeface="Arial" pitchFamily="34" charset="0"/>
                          <a:ea typeface="华文细黑" pitchFamily="2" charset="-122"/>
                          <a:sym typeface="Arial" pitchFamily="34" charset="0"/>
                        </a:defRPr>
                      </a:lvl5pPr>
                      <a:lvl6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6pPr>
                      <a:lvl7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7pPr>
                      <a:lvl8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8pPr>
                      <a:lvl9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9pPr>
                    </a:lstStyle>
                    <a:p>
                      <a:pPr marL="0" marR="0" lvl="0" indent="0" algn="l" defTabSz="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zh-CN" altLang="en-US" sz="3600" b="0" i="0" u="none" strike="noStrike" cap="none" normalizeH="0" baseline="0" smtClean="0">
                        <a:ln>
                          <a:noFill/>
                        </a:ln>
                        <a:solidFill>
                          <a:schemeClr val="tx1"/>
                        </a:solidFill>
                        <a:effectLst/>
                        <a:latin typeface="Arial" pitchFamily="34" charset="0"/>
                        <a:ea typeface="宋体" pitchFamily="2" charset="-122"/>
                        <a:sym typeface="Arial" pitchFamily="34" charset="0"/>
                      </a:endParaRPr>
                    </a:p>
                  </a:txBody>
                  <a:tcP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DE9DF">
                        <a:alpha val="50000"/>
                      </a:srgbClr>
                    </a:solidFill>
                  </a:tcPr>
                </a:tc>
                <a:tc>
                  <a:txBody>
                    <a:bodyPr/>
                    <a:lstStyle>
                      <a:lvl1pPr algn="l" defTabSz="0">
                        <a:spcBef>
                          <a:spcPct val="20000"/>
                        </a:spcBef>
                        <a:buClr>
                          <a:schemeClr val="accent1"/>
                        </a:buClr>
                        <a:buFont typeface="Wingdings" pitchFamily="2" charset="2"/>
                        <a:defRPr>
                          <a:solidFill>
                            <a:schemeClr val="tx1"/>
                          </a:solidFill>
                          <a:latin typeface="Arial" pitchFamily="34" charset="0"/>
                          <a:ea typeface="华文细黑" pitchFamily="2" charset="-122"/>
                          <a:sym typeface="Arial" pitchFamily="34" charset="0"/>
                        </a:defRPr>
                      </a:lvl1pPr>
                      <a:lvl2pPr algn="l" defTabSz="0">
                        <a:spcBef>
                          <a:spcPct val="20000"/>
                        </a:spcBef>
                        <a:buClr>
                          <a:schemeClr val="accent1"/>
                        </a:buClr>
                        <a:buFont typeface="Wingdings" pitchFamily="2" charset="2"/>
                        <a:defRPr sz="2400">
                          <a:solidFill>
                            <a:schemeClr val="tx1"/>
                          </a:solidFill>
                          <a:latin typeface="Arial" pitchFamily="34" charset="0"/>
                          <a:ea typeface="华文细黑" pitchFamily="2" charset="-122"/>
                          <a:sym typeface="Arial" pitchFamily="34" charset="0"/>
                        </a:defRPr>
                      </a:lvl2pPr>
                      <a:lvl3pPr algn="l" defTabSz="0">
                        <a:spcBef>
                          <a:spcPct val="20000"/>
                        </a:spcBef>
                        <a:buClr>
                          <a:schemeClr val="accent2"/>
                        </a:buClr>
                        <a:buFont typeface="Wingdings" pitchFamily="2" charset="2"/>
                        <a:defRPr sz="1400">
                          <a:solidFill>
                            <a:schemeClr val="tx1"/>
                          </a:solidFill>
                          <a:latin typeface="Arial" pitchFamily="34" charset="0"/>
                          <a:ea typeface="华文细黑" pitchFamily="2" charset="-122"/>
                          <a:sym typeface="Arial" pitchFamily="34" charset="0"/>
                        </a:defRPr>
                      </a:lvl3pPr>
                      <a:lvl4pPr algn="l" defTabSz="0">
                        <a:spcBef>
                          <a:spcPct val="20000"/>
                        </a:spcBef>
                        <a:buClr>
                          <a:schemeClr val="hlink"/>
                        </a:buClr>
                        <a:buFont typeface="Wingdings" pitchFamily="2" charset="2"/>
                        <a:defRPr sz="1200">
                          <a:solidFill>
                            <a:schemeClr val="tx1"/>
                          </a:solidFill>
                          <a:latin typeface="Arial" pitchFamily="34" charset="0"/>
                          <a:ea typeface="华文细黑" pitchFamily="2" charset="-122"/>
                          <a:sym typeface="Arial" pitchFamily="34" charset="0"/>
                        </a:defRPr>
                      </a:lvl4pPr>
                      <a:lvl5pPr algn="l" defTabSz="0">
                        <a:spcBef>
                          <a:spcPct val="20000"/>
                        </a:spcBef>
                        <a:buClr>
                          <a:schemeClr val="hlink"/>
                        </a:buClr>
                        <a:buFont typeface="Wingdings" pitchFamily="2" charset="2"/>
                        <a:defRPr>
                          <a:solidFill>
                            <a:schemeClr val="tx1"/>
                          </a:solidFill>
                          <a:latin typeface="Arial" pitchFamily="34" charset="0"/>
                          <a:ea typeface="华文细黑" pitchFamily="2" charset="-122"/>
                          <a:sym typeface="Arial" pitchFamily="34" charset="0"/>
                        </a:defRPr>
                      </a:lvl5pPr>
                      <a:lvl6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6pPr>
                      <a:lvl7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7pPr>
                      <a:lvl8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8pPr>
                      <a:lvl9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9pPr>
                    </a:lstStyle>
                    <a:p>
                      <a:pPr marL="0" marR="0" lvl="0" indent="0" algn="l" defTabSz="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zh-CN" altLang="en-US" sz="3600" b="0" i="0" u="none" strike="noStrike" cap="none" normalizeH="0" baseline="0" smtClean="0">
                        <a:ln>
                          <a:noFill/>
                        </a:ln>
                        <a:solidFill>
                          <a:schemeClr val="tx1"/>
                        </a:solidFill>
                        <a:effectLst/>
                        <a:latin typeface="Arial" pitchFamily="34" charset="0"/>
                        <a:ea typeface="宋体" pitchFamily="2" charset="-122"/>
                        <a:sym typeface="Arial" pitchFamily="34" charset="0"/>
                      </a:endParaRPr>
                    </a:p>
                  </a:txBody>
                  <a:tcP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DE9DF">
                        <a:alpha val="50000"/>
                      </a:srgbClr>
                    </a:solidFill>
                  </a:tcPr>
                </a:tc>
                <a:tc>
                  <a:txBody>
                    <a:bodyPr/>
                    <a:lstStyle>
                      <a:lvl1pPr algn="l" defTabSz="0">
                        <a:spcBef>
                          <a:spcPct val="20000"/>
                        </a:spcBef>
                        <a:buClr>
                          <a:schemeClr val="accent1"/>
                        </a:buClr>
                        <a:buFont typeface="Wingdings" pitchFamily="2" charset="2"/>
                        <a:defRPr>
                          <a:solidFill>
                            <a:schemeClr val="tx1"/>
                          </a:solidFill>
                          <a:latin typeface="Arial" pitchFamily="34" charset="0"/>
                          <a:ea typeface="华文细黑" pitchFamily="2" charset="-122"/>
                          <a:sym typeface="Arial" pitchFamily="34" charset="0"/>
                        </a:defRPr>
                      </a:lvl1pPr>
                      <a:lvl2pPr algn="l" defTabSz="0">
                        <a:spcBef>
                          <a:spcPct val="20000"/>
                        </a:spcBef>
                        <a:buClr>
                          <a:schemeClr val="accent1"/>
                        </a:buClr>
                        <a:buFont typeface="Wingdings" pitchFamily="2" charset="2"/>
                        <a:defRPr sz="2400">
                          <a:solidFill>
                            <a:schemeClr val="tx1"/>
                          </a:solidFill>
                          <a:latin typeface="Arial" pitchFamily="34" charset="0"/>
                          <a:ea typeface="华文细黑" pitchFamily="2" charset="-122"/>
                          <a:sym typeface="Arial" pitchFamily="34" charset="0"/>
                        </a:defRPr>
                      </a:lvl2pPr>
                      <a:lvl3pPr algn="l" defTabSz="0">
                        <a:spcBef>
                          <a:spcPct val="20000"/>
                        </a:spcBef>
                        <a:buClr>
                          <a:schemeClr val="accent2"/>
                        </a:buClr>
                        <a:buFont typeface="Wingdings" pitchFamily="2" charset="2"/>
                        <a:defRPr sz="1400">
                          <a:solidFill>
                            <a:schemeClr val="tx1"/>
                          </a:solidFill>
                          <a:latin typeface="Arial" pitchFamily="34" charset="0"/>
                          <a:ea typeface="华文细黑" pitchFamily="2" charset="-122"/>
                          <a:sym typeface="Arial" pitchFamily="34" charset="0"/>
                        </a:defRPr>
                      </a:lvl3pPr>
                      <a:lvl4pPr algn="l" defTabSz="0">
                        <a:spcBef>
                          <a:spcPct val="20000"/>
                        </a:spcBef>
                        <a:buClr>
                          <a:schemeClr val="hlink"/>
                        </a:buClr>
                        <a:buFont typeface="Wingdings" pitchFamily="2" charset="2"/>
                        <a:defRPr sz="1200">
                          <a:solidFill>
                            <a:schemeClr val="tx1"/>
                          </a:solidFill>
                          <a:latin typeface="Arial" pitchFamily="34" charset="0"/>
                          <a:ea typeface="华文细黑" pitchFamily="2" charset="-122"/>
                          <a:sym typeface="Arial" pitchFamily="34" charset="0"/>
                        </a:defRPr>
                      </a:lvl4pPr>
                      <a:lvl5pPr algn="l" defTabSz="0">
                        <a:spcBef>
                          <a:spcPct val="20000"/>
                        </a:spcBef>
                        <a:buClr>
                          <a:schemeClr val="hlink"/>
                        </a:buClr>
                        <a:buFont typeface="Wingdings" pitchFamily="2" charset="2"/>
                        <a:defRPr>
                          <a:solidFill>
                            <a:schemeClr val="tx1"/>
                          </a:solidFill>
                          <a:latin typeface="Arial" pitchFamily="34" charset="0"/>
                          <a:ea typeface="华文细黑" pitchFamily="2" charset="-122"/>
                          <a:sym typeface="Arial" pitchFamily="34" charset="0"/>
                        </a:defRPr>
                      </a:lvl5pPr>
                      <a:lvl6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6pPr>
                      <a:lvl7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7pPr>
                      <a:lvl8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8pPr>
                      <a:lvl9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9pPr>
                    </a:lstStyle>
                    <a:p>
                      <a:pPr marL="0" marR="0" lvl="0" indent="0" algn="l" defTabSz="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zh-CN" altLang="en-US" sz="3600" b="0" i="0" u="none" strike="noStrike" cap="none" normalizeH="0" baseline="0" smtClean="0">
                        <a:ln>
                          <a:noFill/>
                        </a:ln>
                        <a:solidFill>
                          <a:schemeClr val="tx1"/>
                        </a:solidFill>
                        <a:effectLst/>
                        <a:latin typeface="Arial" pitchFamily="34" charset="0"/>
                        <a:ea typeface="宋体" pitchFamily="2" charset="-122"/>
                        <a:sym typeface="Arial" pitchFamily="34" charset="0"/>
                      </a:endParaRPr>
                    </a:p>
                  </a:txBody>
                  <a:tcP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DE9DF">
                        <a:alpha val="50000"/>
                      </a:srgbClr>
                    </a:solidFill>
                  </a:tcPr>
                </a:tc>
                <a:tc>
                  <a:txBody>
                    <a:bodyPr/>
                    <a:lstStyle>
                      <a:lvl1pPr algn="l" defTabSz="0">
                        <a:spcBef>
                          <a:spcPct val="20000"/>
                        </a:spcBef>
                        <a:buClr>
                          <a:schemeClr val="accent1"/>
                        </a:buClr>
                        <a:buFont typeface="Wingdings" pitchFamily="2" charset="2"/>
                        <a:defRPr>
                          <a:solidFill>
                            <a:schemeClr val="tx1"/>
                          </a:solidFill>
                          <a:latin typeface="Arial" pitchFamily="34" charset="0"/>
                          <a:ea typeface="华文细黑" pitchFamily="2" charset="-122"/>
                          <a:sym typeface="Arial" pitchFamily="34" charset="0"/>
                        </a:defRPr>
                      </a:lvl1pPr>
                      <a:lvl2pPr algn="l" defTabSz="0">
                        <a:spcBef>
                          <a:spcPct val="20000"/>
                        </a:spcBef>
                        <a:buClr>
                          <a:schemeClr val="accent1"/>
                        </a:buClr>
                        <a:buFont typeface="Wingdings" pitchFamily="2" charset="2"/>
                        <a:defRPr sz="2400">
                          <a:solidFill>
                            <a:schemeClr val="tx1"/>
                          </a:solidFill>
                          <a:latin typeface="Arial" pitchFamily="34" charset="0"/>
                          <a:ea typeface="华文细黑" pitchFamily="2" charset="-122"/>
                          <a:sym typeface="Arial" pitchFamily="34" charset="0"/>
                        </a:defRPr>
                      </a:lvl2pPr>
                      <a:lvl3pPr algn="l" defTabSz="0">
                        <a:spcBef>
                          <a:spcPct val="20000"/>
                        </a:spcBef>
                        <a:buClr>
                          <a:schemeClr val="accent2"/>
                        </a:buClr>
                        <a:buFont typeface="Wingdings" pitchFamily="2" charset="2"/>
                        <a:defRPr sz="1400">
                          <a:solidFill>
                            <a:schemeClr val="tx1"/>
                          </a:solidFill>
                          <a:latin typeface="Arial" pitchFamily="34" charset="0"/>
                          <a:ea typeface="华文细黑" pitchFamily="2" charset="-122"/>
                          <a:sym typeface="Arial" pitchFamily="34" charset="0"/>
                        </a:defRPr>
                      </a:lvl3pPr>
                      <a:lvl4pPr algn="l" defTabSz="0">
                        <a:spcBef>
                          <a:spcPct val="20000"/>
                        </a:spcBef>
                        <a:buClr>
                          <a:schemeClr val="hlink"/>
                        </a:buClr>
                        <a:buFont typeface="Wingdings" pitchFamily="2" charset="2"/>
                        <a:defRPr sz="1200">
                          <a:solidFill>
                            <a:schemeClr val="tx1"/>
                          </a:solidFill>
                          <a:latin typeface="Arial" pitchFamily="34" charset="0"/>
                          <a:ea typeface="华文细黑" pitchFamily="2" charset="-122"/>
                          <a:sym typeface="Arial" pitchFamily="34" charset="0"/>
                        </a:defRPr>
                      </a:lvl4pPr>
                      <a:lvl5pPr algn="l" defTabSz="0">
                        <a:spcBef>
                          <a:spcPct val="20000"/>
                        </a:spcBef>
                        <a:buClr>
                          <a:schemeClr val="hlink"/>
                        </a:buClr>
                        <a:buFont typeface="Wingdings" pitchFamily="2" charset="2"/>
                        <a:defRPr>
                          <a:solidFill>
                            <a:schemeClr val="tx1"/>
                          </a:solidFill>
                          <a:latin typeface="Arial" pitchFamily="34" charset="0"/>
                          <a:ea typeface="华文细黑" pitchFamily="2" charset="-122"/>
                          <a:sym typeface="Arial" pitchFamily="34" charset="0"/>
                        </a:defRPr>
                      </a:lvl5pPr>
                      <a:lvl6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6pPr>
                      <a:lvl7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7pPr>
                      <a:lvl8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8pPr>
                      <a:lvl9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9pPr>
                    </a:lstStyle>
                    <a:p>
                      <a:pPr marL="0" marR="0" lvl="0" indent="0" algn="l" defTabSz="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zh-CN" altLang="en-US" sz="3600" b="0" i="0" u="none" strike="noStrike" cap="none" normalizeH="0" baseline="0" smtClean="0">
                        <a:ln>
                          <a:noFill/>
                        </a:ln>
                        <a:solidFill>
                          <a:schemeClr val="tx1"/>
                        </a:solidFill>
                        <a:effectLst/>
                        <a:latin typeface="Arial" pitchFamily="34" charset="0"/>
                        <a:ea typeface="宋体" pitchFamily="2" charset="-122"/>
                        <a:sym typeface="Arial" pitchFamily="34" charset="0"/>
                      </a:endParaRPr>
                    </a:p>
                  </a:txBody>
                  <a:tcP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DE9DF">
                        <a:alpha val="50000"/>
                      </a:srgbClr>
                    </a:solidFill>
                  </a:tcPr>
                </a:tc>
                <a:tc>
                  <a:txBody>
                    <a:bodyPr/>
                    <a:lstStyle>
                      <a:lvl1pPr algn="l" defTabSz="0">
                        <a:spcBef>
                          <a:spcPct val="20000"/>
                        </a:spcBef>
                        <a:buClr>
                          <a:schemeClr val="accent1"/>
                        </a:buClr>
                        <a:buFont typeface="Wingdings" pitchFamily="2" charset="2"/>
                        <a:defRPr>
                          <a:solidFill>
                            <a:schemeClr val="tx1"/>
                          </a:solidFill>
                          <a:latin typeface="Arial" pitchFamily="34" charset="0"/>
                          <a:ea typeface="华文细黑" pitchFamily="2" charset="-122"/>
                          <a:sym typeface="Arial" pitchFamily="34" charset="0"/>
                        </a:defRPr>
                      </a:lvl1pPr>
                      <a:lvl2pPr algn="l" defTabSz="0">
                        <a:spcBef>
                          <a:spcPct val="20000"/>
                        </a:spcBef>
                        <a:buClr>
                          <a:schemeClr val="accent1"/>
                        </a:buClr>
                        <a:buFont typeface="Wingdings" pitchFamily="2" charset="2"/>
                        <a:defRPr sz="2400">
                          <a:solidFill>
                            <a:schemeClr val="tx1"/>
                          </a:solidFill>
                          <a:latin typeface="Arial" pitchFamily="34" charset="0"/>
                          <a:ea typeface="华文细黑" pitchFamily="2" charset="-122"/>
                          <a:sym typeface="Arial" pitchFamily="34" charset="0"/>
                        </a:defRPr>
                      </a:lvl2pPr>
                      <a:lvl3pPr algn="l" defTabSz="0">
                        <a:spcBef>
                          <a:spcPct val="20000"/>
                        </a:spcBef>
                        <a:buClr>
                          <a:schemeClr val="accent2"/>
                        </a:buClr>
                        <a:buFont typeface="Wingdings" pitchFamily="2" charset="2"/>
                        <a:defRPr sz="1400">
                          <a:solidFill>
                            <a:schemeClr val="tx1"/>
                          </a:solidFill>
                          <a:latin typeface="Arial" pitchFamily="34" charset="0"/>
                          <a:ea typeface="华文细黑" pitchFamily="2" charset="-122"/>
                          <a:sym typeface="Arial" pitchFamily="34" charset="0"/>
                        </a:defRPr>
                      </a:lvl3pPr>
                      <a:lvl4pPr algn="l" defTabSz="0">
                        <a:spcBef>
                          <a:spcPct val="20000"/>
                        </a:spcBef>
                        <a:buClr>
                          <a:schemeClr val="hlink"/>
                        </a:buClr>
                        <a:buFont typeface="Wingdings" pitchFamily="2" charset="2"/>
                        <a:defRPr sz="1200">
                          <a:solidFill>
                            <a:schemeClr val="tx1"/>
                          </a:solidFill>
                          <a:latin typeface="Arial" pitchFamily="34" charset="0"/>
                          <a:ea typeface="华文细黑" pitchFamily="2" charset="-122"/>
                          <a:sym typeface="Arial" pitchFamily="34" charset="0"/>
                        </a:defRPr>
                      </a:lvl4pPr>
                      <a:lvl5pPr algn="l" defTabSz="0">
                        <a:spcBef>
                          <a:spcPct val="20000"/>
                        </a:spcBef>
                        <a:buClr>
                          <a:schemeClr val="hlink"/>
                        </a:buClr>
                        <a:buFont typeface="Wingdings" pitchFamily="2" charset="2"/>
                        <a:defRPr>
                          <a:solidFill>
                            <a:schemeClr val="tx1"/>
                          </a:solidFill>
                          <a:latin typeface="Arial" pitchFamily="34" charset="0"/>
                          <a:ea typeface="华文细黑" pitchFamily="2" charset="-122"/>
                          <a:sym typeface="Arial" pitchFamily="34" charset="0"/>
                        </a:defRPr>
                      </a:lvl5pPr>
                      <a:lvl6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6pPr>
                      <a:lvl7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7pPr>
                      <a:lvl8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8pPr>
                      <a:lvl9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9pPr>
                    </a:lstStyle>
                    <a:p>
                      <a:pPr marL="0" marR="0" lvl="0" indent="0" algn="l" defTabSz="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zh-CN" altLang="en-US" sz="3600" b="0" i="0" u="none" strike="noStrike" cap="none" normalizeH="0" baseline="0" smtClean="0">
                        <a:ln>
                          <a:noFill/>
                        </a:ln>
                        <a:solidFill>
                          <a:schemeClr val="tx1"/>
                        </a:solidFill>
                        <a:effectLst/>
                        <a:latin typeface="Arial" pitchFamily="34" charset="0"/>
                        <a:ea typeface="宋体" pitchFamily="2" charset="-122"/>
                        <a:sym typeface="Arial" pitchFamily="34" charset="0"/>
                      </a:endParaRPr>
                    </a:p>
                  </a:txBody>
                  <a:tcP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DE9DF">
                        <a:alpha val="50000"/>
                      </a:srgbClr>
                    </a:solidFill>
                  </a:tcPr>
                </a:tc>
              </a:tr>
              <a:tr h="641350">
                <a:tc>
                  <a:txBody>
                    <a:bodyPr/>
                    <a:lstStyle>
                      <a:lvl1pPr algn="l" defTabSz="0">
                        <a:spcBef>
                          <a:spcPct val="20000"/>
                        </a:spcBef>
                        <a:buClr>
                          <a:schemeClr val="accent1"/>
                        </a:buClr>
                        <a:buFont typeface="Wingdings" pitchFamily="2" charset="2"/>
                        <a:defRPr>
                          <a:solidFill>
                            <a:schemeClr val="tx1"/>
                          </a:solidFill>
                          <a:latin typeface="Arial" pitchFamily="34" charset="0"/>
                          <a:ea typeface="华文细黑" pitchFamily="2" charset="-122"/>
                          <a:sym typeface="Arial" pitchFamily="34" charset="0"/>
                        </a:defRPr>
                      </a:lvl1pPr>
                      <a:lvl2pPr algn="l" defTabSz="0">
                        <a:spcBef>
                          <a:spcPct val="20000"/>
                        </a:spcBef>
                        <a:buClr>
                          <a:schemeClr val="accent1"/>
                        </a:buClr>
                        <a:buFont typeface="Wingdings" pitchFamily="2" charset="2"/>
                        <a:defRPr sz="2400">
                          <a:solidFill>
                            <a:schemeClr val="tx1"/>
                          </a:solidFill>
                          <a:latin typeface="Arial" pitchFamily="34" charset="0"/>
                          <a:ea typeface="华文细黑" pitchFamily="2" charset="-122"/>
                          <a:sym typeface="Arial" pitchFamily="34" charset="0"/>
                        </a:defRPr>
                      </a:lvl2pPr>
                      <a:lvl3pPr algn="l" defTabSz="0">
                        <a:spcBef>
                          <a:spcPct val="20000"/>
                        </a:spcBef>
                        <a:buClr>
                          <a:schemeClr val="accent2"/>
                        </a:buClr>
                        <a:buFont typeface="Wingdings" pitchFamily="2" charset="2"/>
                        <a:defRPr sz="1400">
                          <a:solidFill>
                            <a:schemeClr val="tx1"/>
                          </a:solidFill>
                          <a:latin typeface="Arial" pitchFamily="34" charset="0"/>
                          <a:ea typeface="华文细黑" pitchFamily="2" charset="-122"/>
                          <a:sym typeface="Arial" pitchFamily="34" charset="0"/>
                        </a:defRPr>
                      </a:lvl3pPr>
                      <a:lvl4pPr algn="l" defTabSz="0">
                        <a:spcBef>
                          <a:spcPct val="20000"/>
                        </a:spcBef>
                        <a:buClr>
                          <a:schemeClr val="hlink"/>
                        </a:buClr>
                        <a:buFont typeface="Wingdings" pitchFamily="2" charset="2"/>
                        <a:defRPr sz="1200">
                          <a:solidFill>
                            <a:schemeClr val="tx1"/>
                          </a:solidFill>
                          <a:latin typeface="Arial" pitchFamily="34" charset="0"/>
                          <a:ea typeface="华文细黑" pitchFamily="2" charset="-122"/>
                          <a:sym typeface="Arial" pitchFamily="34" charset="0"/>
                        </a:defRPr>
                      </a:lvl4pPr>
                      <a:lvl5pPr algn="l" defTabSz="0">
                        <a:spcBef>
                          <a:spcPct val="20000"/>
                        </a:spcBef>
                        <a:buClr>
                          <a:schemeClr val="hlink"/>
                        </a:buClr>
                        <a:buFont typeface="Wingdings" pitchFamily="2" charset="2"/>
                        <a:defRPr>
                          <a:solidFill>
                            <a:schemeClr val="tx1"/>
                          </a:solidFill>
                          <a:latin typeface="Arial" pitchFamily="34" charset="0"/>
                          <a:ea typeface="华文细黑" pitchFamily="2" charset="-122"/>
                          <a:sym typeface="Arial" pitchFamily="34" charset="0"/>
                        </a:defRPr>
                      </a:lvl5pPr>
                      <a:lvl6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6pPr>
                      <a:lvl7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7pPr>
                      <a:lvl8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8pPr>
                      <a:lvl9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9pPr>
                    </a:lstStyle>
                    <a:p>
                      <a:pPr marL="0" marR="0" lvl="0" indent="0" algn="l" defTabSz="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zh-CN" altLang="en-US" sz="3600" b="0" i="0" u="none" strike="noStrike" cap="none" normalizeH="0" baseline="0" smtClean="0">
                        <a:ln>
                          <a:noFill/>
                        </a:ln>
                        <a:solidFill>
                          <a:schemeClr val="tx1"/>
                        </a:solidFill>
                        <a:effectLst/>
                        <a:latin typeface="Arial" pitchFamily="34" charset="0"/>
                        <a:ea typeface="宋体" pitchFamily="2" charset="-122"/>
                        <a:sym typeface="Arial" pitchFamily="34" charset="0"/>
                      </a:endParaRPr>
                    </a:p>
                  </a:txBody>
                  <a:tcP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lvl1pPr algn="l" defTabSz="0">
                        <a:spcBef>
                          <a:spcPct val="20000"/>
                        </a:spcBef>
                        <a:buClr>
                          <a:schemeClr val="accent1"/>
                        </a:buClr>
                        <a:buFont typeface="Wingdings" pitchFamily="2" charset="2"/>
                        <a:defRPr>
                          <a:solidFill>
                            <a:schemeClr val="tx1"/>
                          </a:solidFill>
                          <a:latin typeface="Arial" pitchFamily="34" charset="0"/>
                          <a:ea typeface="华文细黑" pitchFamily="2" charset="-122"/>
                          <a:sym typeface="Arial" pitchFamily="34" charset="0"/>
                        </a:defRPr>
                      </a:lvl1pPr>
                      <a:lvl2pPr algn="l" defTabSz="0">
                        <a:spcBef>
                          <a:spcPct val="20000"/>
                        </a:spcBef>
                        <a:buClr>
                          <a:schemeClr val="accent1"/>
                        </a:buClr>
                        <a:buFont typeface="Wingdings" pitchFamily="2" charset="2"/>
                        <a:defRPr sz="2400">
                          <a:solidFill>
                            <a:schemeClr val="tx1"/>
                          </a:solidFill>
                          <a:latin typeface="Arial" pitchFamily="34" charset="0"/>
                          <a:ea typeface="华文细黑" pitchFamily="2" charset="-122"/>
                          <a:sym typeface="Arial" pitchFamily="34" charset="0"/>
                        </a:defRPr>
                      </a:lvl2pPr>
                      <a:lvl3pPr algn="l" defTabSz="0">
                        <a:spcBef>
                          <a:spcPct val="20000"/>
                        </a:spcBef>
                        <a:buClr>
                          <a:schemeClr val="accent2"/>
                        </a:buClr>
                        <a:buFont typeface="Wingdings" pitchFamily="2" charset="2"/>
                        <a:defRPr sz="1400">
                          <a:solidFill>
                            <a:schemeClr val="tx1"/>
                          </a:solidFill>
                          <a:latin typeface="Arial" pitchFamily="34" charset="0"/>
                          <a:ea typeface="华文细黑" pitchFamily="2" charset="-122"/>
                          <a:sym typeface="Arial" pitchFamily="34" charset="0"/>
                        </a:defRPr>
                      </a:lvl3pPr>
                      <a:lvl4pPr algn="l" defTabSz="0">
                        <a:spcBef>
                          <a:spcPct val="20000"/>
                        </a:spcBef>
                        <a:buClr>
                          <a:schemeClr val="hlink"/>
                        </a:buClr>
                        <a:buFont typeface="Wingdings" pitchFamily="2" charset="2"/>
                        <a:defRPr sz="1200">
                          <a:solidFill>
                            <a:schemeClr val="tx1"/>
                          </a:solidFill>
                          <a:latin typeface="Arial" pitchFamily="34" charset="0"/>
                          <a:ea typeface="华文细黑" pitchFamily="2" charset="-122"/>
                          <a:sym typeface="Arial" pitchFamily="34" charset="0"/>
                        </a:defRPr>
                      </a:lvl4pPr>
                      <a:lvl5pPr algn="l" defTabSz="0">
                        <a:spcBef>
                          <a:spcPct val="20000"/>
                        </a:spcBef>
                        <a:buClr>
                          <a:schemeClr val="hlink"/>
                        </a:buClr>
                        <a:buFont typeface="Wingdings" pitchFamily="2" charset="2"/>
                        <a:defRPr>
                          <a:solidFill>
                            <a:schemeClr val="tx1"/>
                          </a:solidFill>
                          <a:latin typeface="Arial" pitchFamily="34" charset="0"/>
                          <a:ea typeface="华文细黑" pitchFamily="2" charset="-122"/>
                          <a:sym typeface="Arial" pitchFamily="34" charset="0"/>
                        </a:defRPr>
                      </a:lvl5pPr>
                      <a:lvl6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6pPr>
                      <a:lvl7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7pPr>
                      <a:lvl8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8pPr>
                      <a:lvl9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9pPr>
                    </a:lstStyle>
                    <a:p>
                      <a:pPr marL="0" marR="0" lvl="0" indent="0" algn="l" defTabSz="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zh-CN" altLang="en-US" sz="3600" b="0" i="0" u="none" strike="noStrike" cap="none" normalizeH="0" baseline="0" smtClean="0">
                        <a:ln>
                          <a:noFill/>
                        </a:ln>
                        <a:solidFill>
                          <a:schemeClr val="tx1"/>
                        </a:solidFill>
                        <a:effectLst/>
                        <a:latin typeface="Arial" pitchFamily="34" charset="0"/>
                        <a:ea typeface="宋体" pitchFamily="2" charset="-122"/>
                        <a:sym typeface="Arial" pitchFamily="34" charset="0"/>
                      </a:endParaRPr>
                    </a:p>
                  </a:txBody>
                  <a:tcP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lvl1pPr algn="l" defTabSz="0">
                        <a:spcBef>
                          <a:spcPct val="20000"/>
                        </a:spcBef>
                        <a:buClr>
                          <a:schemeClr val="accent1"/>
                        </a:buClr>
                        <a:buFont typeface="Wingdings" pitchFamily="2" charset="2"/>
                        <a:defRPr>
                          <a:solidFill>
                            <a:schemeClr val="tx1"/>
                          </a:solidFill>
                          <a:latin typeface="Arial" pitchFamily="34" charset="0"/>
                          <a:ea typeface="华文细黑" pitchFamily="2" charset="-122"/>
                          <a:sym typeface="Arial" pitchFamily="34" charset="0"/>
                        </a:defRPr>
                      </a:lvl1pPr>
                      <a:lvl2pPr algn="l" defTabSz="0">
                        <a:spcBef>
                          <a:spcPct val="20000"/>
                        </a:spcBef>
                        <a:buClr>
                          <a:schemeClr val="accent1"/>
                        </a:buClr>
                        <a:buFont typeface="Wingdings" pitchFamily="2" charset="2"/>
                        <a:defRPr sz="2400">
                          <a:solidFill>
                            <a:schemeClr val="tx1"/>
                          </a:solidFill>
                          <a:latin typeface="Arial" pitchFamily="34" charset="0"/>
                          <a:ea typeface="华文细黑" pitchFamily="2" charset="-122"/>
                          <a:sym typeface="Arial" pitchFamily="34" charset="0"/>
                        </a:defRPr>
                      </a:lvl2pPr>
                      <a:lvl3pPr algn="l" defTabSz="0">
                        <a:spcBef>
                          <a:spcPct val="20000"/>
                        </a:spcBef>
                        <a:buClr>
                          <a:schemeClr val="accent2"/>
                        </a:buClr>
                        <a:buFont typeface="Wingdings" pitchFamily="2" charset="2"/>
                        <a:defRPr sz="1400">
                          <a:solidFill>
                            <a:schemeClr val="tx1"/>
                          </a:solidFill>
                          <a:latin typeface="Arial" pitchFamily="34" charset="0"/>
                          <a:ea typeface="华文细黑" pitchFamily="2" charset="-122"/>
                          <a:sym typeface="Arial" pitchFamily="34" charset="0"/>
                        </a:defRPr>
                      </a:lvl3pPr>
                      <a:lvl4pPr algn="l" defTabSz="0">
                        <a:spcBef>
                          <a:spcPct val="20000"/>
                        </a:spcBef>
                        <a:buClr>
                          <a:schemeClr val="hlink"/>
                        </a:buClr>
                        <a:buFont typeface="Wingdings" pitchFamily="2" charset="2"/>
                        <a:defRPr sz="1200">
                          <a:solidFill>
                            <a:schemeClr val="tx1"/>
                          </a:solidFill>
                          <a:latin typeface="Arial" pitchFamily="34" charset="0"/>
                          <a:ea typeface="华文细黑" pitchFamily="2" charset="-122"/>
                          <a:sym typeface="Arial" pitchFamily="34" charset="0"/>
                        </a:defRPr>
                      </a:lvl4pPr>
                      <a:lvl5pPr algn="l" defTabSz="0">
                        <a:spcBef>
                          <a:spcPct val="20000"/>
                        </a:spcBef>
                        <a:buClr>
                          <a:schemeClr val="hlink"/>
                        </a:buClr>
                        <a:buFont typeface="Wingdings" pitchFamily="2" charset="2"/>
                        <a:defRPr>
                          <a:solidFill>
                            <a:schemeClr val="tx1"/>
                          </a:solidFill>
                          <a:latin typeface="Arial" pitchFamily="34" charset="0"/>
                          <a:ea typeface="华文细黑" pitchFamily="2" charset="-122"/>
                          <a:sym typeface="Arial" pitchFamily="34" charset="0"/>
                        </a:defRPr>
                      </a:lvl5pPr>
                      <a:lvl6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6pPr>
                      <a:lvl7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7pPr>
                      <a:lvl8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8pPr>
                      <a:lvl9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9pPr>
                    </a:lstStyle>
                    <a:p>
                      <a:pPr marL="0" marR="0" lvl="0" indent="0" algn="l" defTabSz="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zh-CN" altLang="en-US" sz="3600" b="0" i="0" u="none" strike="noStrike" cap="none" normalizeH="0" baseline="0" smtClean="0">
                        <a:ln>
                          <a:noFill/>
                        </a:ln>
                        <a:solidFill>
                          <a:schemeClr val="tx1"/>
                        </a:solidFill>
                        <a:effectLst/>
                        <a:latin typeface="Arial" pitchFamily="34" charset="0"/>
                        <a:ea typeface="宋体" pitchFamily="2" charset="-122"/>
                        <a:sym typeface="Arial" pitchFamily="34" charset="0"/>
                      </a:endParaRPr>
                    </a:p>
                  </a:txBody>
                  <a:tcP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lvl1pPr algn="l" defTabSz="0">
                        <a:spcBef>
                          <a:spcPct val="20000"/>
                        </a:spcBef>
                        <a:buClr>
                          <a:schemeClr val="accent1"/>
                        </a:buClr>
                        <a:buFont typeface="Wingdings" pitchFamily="2" charset="2"/>
                        <a:defRPr>
                          <a:solidFill>
                            <a:schemeClr val="tx1"/>
                          </a:solidFill>
                          <a:latin typeface="Arial" pitchFamily="34" charset="0"/>
                          <a:ea typeface="华文细黑" pitchFamily="2" charset="-122"/>
                          <a:sym typeface="Arial" pitchFamily="34" charset="0"/>
                        </a:defRPr>
                      </a:lvl1pPr>
                      <a:lvl2pPr algn="l" defTabSz="0">
                        <a:spcBef>
                          <a:spcPct val="20000"/>
                        </a:spcBef>
                        <a:buClr>
                          <a:schemeClr val="accent1"/>
                        </a:buClr>
                        <a:buFont typeface="Wingdings" pitchFamily="2" charset="2"/>
                        <a:defRPr sz="2400">
                          <a:solidFill>
                            <a:schemeClr val="tx1"/>
                          </a:solidFill>
                          <a:latin typeface="Arial" pitchFamily="34" charset="0"/>
                          <a:ea typeface="华文细黑" pitchFamily="2" charset="-122"/>
                          <a:sym typeface="Arial" pitchFamily="34" charset="0"/>
                        </a:defRPr>
                      </a:lvl2pPr>
                      <a:lvl3pPr algn="l" defTabSz="0">
                        <a:spcBef>
                          <a:spcPct val="20000"/>
                        </a:spcBef>
                        <a:buClr>
                          <a:schemeClr val="accent2"/>
                        </a:buClr>
                        <a:buFont typeface="Wingdings" pitchFamily="2" charset="2"/>
                        <a:defRPr sz="1400">
                          <a:solidFill>
                            <a:schemeClr val="tx1"/>
                          </a:solidFill>
                          <a:latin typeface="Arial" pitchFamily="34" charset="0"/>
                          <a:ea typeface="华文细黑" pitchFamily="2" charset="-122"/>
                          <a:sym typeface="Arial" pitchFamily="34" charset="0"/>
                        </a:defRPr>
                      </a:lvl3pPr>
                      <a:lvl4pPr algn="l" defTabSz="0">
                        <a:spcBef>
                          <a:spcPct val="20000"/>
                        </a:spcBef>
                        <a:buClr>
                          <a:schemeClr val="hlink"/>
                        </a:buClr>
                        <a:buFont typeface="Wingdings" pitchFamily="2" charset="2"/>
                        <a:defRPr sz="1200">
                          <a:solidFill>
                            <a:schemeClr val="tx1"/>
                          </a:solidFill>
                          <a:latin typeface="Arial" pitchFamily="34" charset="0"/>
                          <a:ea typeface="华文细黑" pitchFamily="2" charset="-122"/>
                          <a:sym typeface="Arial" pitchFamily="34" charset="0"/>
                        </a:defRPr>
                      </a:lvl4pPr>
                      <a:lvl5pPr algn="l" defTabSz="0">
                        <a:spcBef>
                          <a:spcPct val="20000"/>
                        </a:spcBef>
                        <a:buClr>
                          <a:schemeClr val="hlink"/>
                        </a:buClr>
                        <a:buFont typeface="Wingdings" pitchFamily="2" charset="2"/>
                        <a:defRPr>
                          <a:solidFill>
                            <a:schemeClr val="tx1"/>
                          </a:solidFill>
                          <a:latin typeface="Arial" pitchFamily="34" charset="0"/>
                          <a:ea typeface="华文细黑" pitchFamily="2" charset="-122"/>
                          <a:sym typeface="Arial" pitchFamily="34" charset="0"/>
                        </a:defRPr>
                      </a:lvl5pPr>
                      <a:lvl6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6pPr>
                      <a:lvl7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7pPr>
                      <a:lvl8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8pPr>
                      <a:lvl9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9pPr>
                    </a:lstStyle>
                    <a:p>
                      <a:pPr marL="0" marR="0" lvl="0" indent="0" algn="l" defTabSz="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zh-CN" altLang="en-US" sz="3600" b="0" i="0" u="none" strike="noStrike" cap="none" normalizeH="0" baseline="0" smtClean="0">
                        <a:ln>
                          <a:noFill/>
                        </a:ln>
                        <a:solidFill>
                          <a:schemeClr val="tx1"/>
                        </a:solidFill>
                        <a:effectLst/>
                        <a:latin typeface="Arial" pitchFamily="34" charset="0"/>
                        <a:ea typeface="宋体" pitchFamily="2" charset="-122"/>
                        <a:sym typeface="Arial" pitchFamily="34" charset="0"/>
                      </a:endParaRPr>
                    </a:p>
                  </a:txBody>
                  <a:tcP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lvl1pPr algn="l" defTabSz="0">
                        <a:spcBef>
                          <a:spcPct val="20000"/>
                        </a:spcBef>
                        <a:buClr>
                          <a:schemeClr val="accent1"/>
                        </a:buClr>
                        <a:buFont typeface="Wingdings" pitchFamily="2" charset="2"/>
                        <a:defRPr>
                          <a:solidFill>
                            <a:schemeClr val="tx1"/>
                          </a:solidFill>
                          <a:latin typeface="Arial" pitchFamily="34" charset="0"/>
                          <a:ea typeface="华文细黑" pitchFamily="2" charset="-122"/>
                          <a:sym typeface="Arial" pitchFamily="34" charset="0"/>
                        </a:defRPr>
                      </a:lvl1pPr>
                      <a:lvl2pPr algn="l" defTabSz="0">
                        <a:spcBef>
                          <a:spcPct val="20000"/>
                        </a:spcBef>
                        <a:buClr>
                          <a:schemeClr val="accent1"/>
                        </a:buClr>
                        <a:buFont typeface="Wingdings" pitchFamily="2" charset="2"/>
                        <a:defRPr sz="2400">
                          <a:solidFill>
                            <a:schemeClr val="tx1"/>
                          </a:solidFill>
                          <a:latin typeface="Arial" pitchFamily="34" charset="0"/>
                          <a:ea typeface="华文细黑" pitchFamily="2" charset="-122"/>
                          <a:sym typeface="Arial" pitchFamily="34" charset="0"/>
                        </a:defRPr>
                      </a:lvl2pPr>
                      <a:lvl3pPr algn="l" defTabSz="0">
                        <a:spcBef>
                          <a:spcPct val="20000"/>
                        </a:spcBef>
                        <a:buClr>
                          <a:schemeClr val="accent2"/>
                        </a:buClr>
                        <a:buFont typeface="Wingdings" pitchFamily="2" charset="2"/>
                        <a:defRPr sz="1400">
                          <a:solidFill>
                            <a:schemeClr val="tx1"/>
                          </a:solidFill>
                          <a:latin typeface="Arial" pitchFamily="34" charset="0"/>
                          <a:ea typeface="华文细黑" pitchFamily="2" charset="-122"/>
                          <a:sym typeface="Arial" pitchFamily="34" charset="0"/>
                        </a:defRPr>
                      </a:lvl3pPr>
                      <a:lvl4pPr algn="l" defTabSz="0">
                        <a:spcBef>
                          <a:spcPct val="20000"/>
                        </a:spcBef>
                        <a:buClr>
                          <a:schemeClr val="hlink"/>
                        </a:buClr>
                        <a:buFont typeface="Wingdings" pitchFamily="2" charset="2"/>
                        <a:defRPr sz="1200">
                          <a:solidFill>
                            <a:schemeClr val="tx1"/>
                          </a:solidFill>
                          <a:latin typeface="Arial" pitchFamily="34" charset="0"/>
                          <a:ea typeface="华文细黑" pitchFamily="2" charset="-122"/>
                          <a:sym typeface="Arial" pitchFamily="34" charset="0"/>
                        </a:defRPr>
                      </a:lvl4pPr>
                      <a:lvl5pPr algn="l" defTabSz="0">
                        <a:spcBef>
                          <a:spcPct val="20000"/>
                        </a:spcBef>
                        <a:buClr>
                          <a:schemeClr val="hlink"/>
                        </a:buClr>
                        <a:buFont typeface="Wingdings" pitchFamily="2" charset="2"/>
                        <a:defRPr>
                          <a:solidFill>
                            <a:schemeClr val="tx1"/>
                          </a:solidFill>
                          <a:latin typeface="Arial" pitchFamily="34" charset="0"/>
                          <a:ea typeface="华文细黑" pitchFamily="2" charset="-122"/>
                          <a:sym typeface="Arial" pitchFamily="34" charset="0"/>
                        </a:defRPr>
                      </a:lvl5pPr>
                      <a:lvl6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6pPr>
                      <a:lvl7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7pPr>
                      <a:lvl8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8pPr>
                      <a:lvl9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9pPr>
                    </a:lstStyle>
                    <a:p>
                      <a:pPr marL="0" marR="0" lvl="0" indent="0" algn="l" defTabSz="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zh-CN" altLang="en-US" sz="3600" b="0" i="0" u="none" strike="noStrike" cap="none" normalizeH="0" baseline="0" smtClean="0">
                        <a:ln>
                          <a:noFill/>
                        </a:ln>
                        <a:solidFill>
                          <a:schemeClr val="tx1"/>
                        </a:solidFill>
                        <a:effectLst/>
                        <a:latin typeface="Arial" pitchFamily="34" charset="0"/>
                        <a:ea typeface="宋体" pitchFamily="2" charset="-122"/>
                        <a:sym typeface="Arial" pitchFamily="34" charset="0"/>
                      </a:endParaRPr>
                    </a:p>
                  </a:txBody>
                  <a:tcP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r>
              <a:tr h="638175">
                <a:tc>
                  <a:txBody>
                    <a:bodyPr/>
                    <a:lstStyle>
                      <a:lvl1pPr algn="l" defTabSz="0">
                        <a:spcBef>
                          <a:spcPct val="20000"/>
                        </a:spcBef>
                        <a:buClr>
                          <a:schemeClr val="accent1"/>
                        </a:buClr>
                        <a:buFont typeface="Wingdings" pitchFamily="2" charset="2"/>
                        <a:defRPr>
                          <a:solidFill>
                            <a:schemeClr val="tx1"/>
                          </a:solidFill>
                          <a:latin typeface="Arial" pitchFamily="34" charset="0"/>
                          <a:ea typeface="华文细黑" pitchFamily="2" charset="-122"/>
                          <a:sym typeface="Arial" pitchFamily="34" charset="0"/>
                        </a:defRPr>
                      </a:lvl1pPr>
                      <a:lvl2pPr algn="l" defTabSz="0">
                        <a:spcBef>
                          <a:spcPct val="20000"/>
                        </a:spcBef>
                        <a:buClr>
                          <a:schemeClr val="accent1"/>
                        </a:buClr>
                        <a:buFont typeface="Wingdings" pitchFamily="2" charset="2"/>
                        <a:defRPr sz="2400">
                          <a:solidFill>
                            <a:schemeClr val="tx1"/>
                          </a:solidFill>
                          <a:latin typeface="Arial" pitchFamily="34" charset="0"/>
                          <a:ea typeface="华文细黑" pitchFamily="2" charset="-122"/>
                          <a:sym typeface="Arial" pitchFamily="34" charset="0"/>
                        </a:defRPr>
                      </a:lvl2pPr>
                      <a:lvl3pPr algn="l" defTabSz="0">
                        <a:spcBef>
                          <a:spcPct val="20000"/>
                        </a:spcBef>
                        <a:buClr>
                          <a:schemeClr val="accent2"/>
                        </a:buClr>
                        <a:buFont typeface="Wingdings" pitchFamily="2" charset="2"/>
                        <a:defRPr sz="1400">
                          <a:solidFill>
                            <a:schemeClr val="tx1"/>
                          </a:solidFill>
                          <a:latin typeface="Arial" pitchFamily="34" charset="0"/>
                          <a:ea typeface="华文细黑" pitchFamily="2" charset="-122"/>
                          <a:sym typeface="Arial" pitchFamily="34" charset="0"/>
                        </a:defRPr>
                      </a:lvl3pPr>
                      <a:lvl4pPr algn="l" defTabSz="0">
                        <a:spcBef>
                          <a:spcPct val="20000"/>
                        </a:spcBef>
                        <a:buClr>
                          <a:schemeClr val="hlink"/>
                        </a:buClr>
                        <a:buFont typeface="Wingdings" pitchFamily="2" charset="2"/>
                        <a:defRPr sz="1200">
                          <a:solidFill>
                            <a:schemeClr val="tx1"/>
                          </a:solidFill>
                          <a:latin typeface="Arial" pitchFamily="34" charset="0"/>
                          <a:ea typeface="华文细黑" pitchFamily="2" charset="-122"/>
                          <a:sym typeface="Arial" pitchFamily="34" charset="0"/>
                        </a:defRPr>
                      </a:lvl4pPr>
                      <a:lvl5pPr algn="l" defTabSz="0">
                        <a:spcBef>
                          <a:spcPct val="20000"/>
                        </a:spcBef>
                        <a:buClr>
                          <a:schemeClr val="hlink"/>
                        </a:buClr>
                        <a:buFont typeface="Wingdings" pitchFamily="2" charset="2"/>
                        <a:defRPr>
                          <a:solidFill>
                            <a:schemeClr val="tx1"/>
                          </a:solidFill>
                          <a:latin typeface="Arial" pitchFamily="34" charset="0"/>
                          <a:ea typeface="华文细黑" pitchFamily="2" charset="-122"/>
                          <a:sym typeface="Arial" pitchFamily="34" charset="0"/>
                        </a:defRPr>
                      </a:lvl5pPr>
                      <a:lvl6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6pPr>
                      <a:lvl7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7pPr>
                      <a:lvl8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8pPr>
                      <a:lvl9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9pPr>
                    </a:lstStyle>
                    <a:p>
                      <a:pPr marL="0" marR="0" lvl="0" indent="0" algn="l" defTabSz="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zh-CN" altLang="en-US" sz="3600" b="0" i="0" u="none" strike="noStrike" cap="none" normalizeH="0" baseline="0" smtClean="0">
                        <a:ln>
                          <a:noFill/>
                        </a:ln>
                        <a:solidFill>
                          <a:schemeClr val="tx1"/>
                        </a:solidFill>
                        <a:effectLst/>
                        <a:latin typeface="Arial" pitchFamily="34" charset="0"/>
                        <a:ea typeface="宋体" pitchFamily="2" charset="-122"/>
                        <a:sym typeface="Arial" pitchFamily="34" charset="0"/>
                      </a:endParaRPr>
                    </a:p>
                  </a:txBody>
                  <a:tcP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DE9DF">
                        <a:alpha val="50000"/>
                      </a:srgbClr>
                    </a:solidFill>
                  </a:tcPr>
                </a:tc>
                <a:tc>
                  <a:txBody>
                    <a:bodyPr/>
                    <a:lstStyle>
                      <a:lvl1pPr algn="l" defTabSz="0">
                        <a:spcBef>
                          <a:spcPct val="20000"/>
                        </a:spcBef>
                        <a:buClr>
                          <a:schemeClr val="accent1"/>
                        </a:buClr>
                        <a:buFont typeface="Wingdings" pitchFamily="2" charset="2"/>
                        <a:defRPr>
                          <a:solidFill>
                            <a:schemeClr val="tx1"/>
                          </a:solidFill>
                          <a:latin typeface="Arial" pitchFamily="34" charset="0"/>
                          <a:ea typeface="华文细黑" pitchFamily="2" charset="-122"/>
                          <a:sym typeface="Arial" pitchFamily="34" charset="0"/>
                        </a:defRPr>
                      </a:lvl1pPr>
                      <a:lvl2pPr algn="l" defTabSz="0">
                        <a:spcBef>
                          <a:spcPct val="20000"/>
                        </a:spcBef>
                        <a:buClr>
                          <a:schemeClr val="accent1"/>
                        </a:buClr>
                        <a:buFont typeface="Wingdings" pitchFamily="2" charset="2"/>
                        <a:defRPr sz="2400">
                          <a:solidFill>
                            <a:schemeClr val="tx1"/>
                          </a:solidFill>
                          <a:latin typeface="Arial" pitchFamily="34" charset="0"/>
                          <a:ea typeface="华文细黑" pitchFamily="2" charset="-122"/>
                          <a:sym typeface="Arial" pitchFamily="34" charset="0"/>
                        </a:defRPr>
                      </a:lvl2pPr>
                      <a:lvl3pPr algn="l" defTabSz="0">
                        <a:spcBef>
                          <a:spcPct val="20000"/>
                        </a:spcBef>
                        <a:buClr>
                          <a:schemeClr val="accent2"/>
                        </a:buClr>
                        <a:buFont typeface="Wingdings" pitchFamily="2" charset="2"/>
                        <a:defRPr sz="1400">
                          <a:solidFill>
                            <a:schemeClr val="tx1"/>
                          </a:solidFill>
                          <a:latin typeface="Arial" pitchFamily="34" charset="0"/>
                          <a:ea typeface="华文细黑" pitchFamily="2" charset="-122"/>
                          <a:sym typeface="Arial" pitchFamily="34" charset="0"/>
                        </a:defRPr>
                      </a:lvl3pPr>
                      <a:lvl4pPr algn="l" defTabSz="0">
                        <a:spcBef>
                          <a:spcPct val="20000"/>
                        </a:spcBef>
                        <a:buClr>
                          <a:schemeClr val="hlink"/>
                        </a:buClr>
                        <a:buFont typeface="Wingdings" pitchFamily="2" charset="2"/>
                        <a:defRPr sz="1200">
                          <a:solidFill>
                            <a:schemeClr val="tx1"/>
                          </a:solidFill>
                          <a:latin typeface="Arial" pitchFamily="34" charset="0"/>
                          <a:ea typeface="华文细黑" pitchFamily="2" charset="-122"/>
                          <a:sym typeface="Arial" pitchFamily="34" charset="0"/>
                        </a:defRPr>
                      </a:lvl4pPr>
                      <a:lvl5pPr algn="l" defTabSz="0">
                        <a:spcBef>
                          <a:spcPct val="20000"/>
                        </a:spcBef>
                        <a:buClr>
                          <a:schemeClr val="hlink"/>
                        </a:buClr>
                        <a:buFont typeface="Wingdings" pitchFamily="2" charset="2"/>
                        <a:defRPr>
                          <a:solidFill>
                            <a:schemeClr val="tx1"/>
                          </a:solidFill>
                          <a:latin typeface="Arial" pitchFamily="34" charset="0"/>
                          <a:ea typeface="华文细黑" pitchFamily="2" charset="-122"/>
                          <a:sym typeface="Arial" pitchFamily="34" charset="0"/>
                        </a:defRPr>
                      </a:lvl5pPr>
                      <a:lvl6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6pPr>
                      <a:lvl7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7pPr>
                      <a:lvl8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8pPr>
                      <a:lvl9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9pPr>
                    </a:lstStyle>
                    <a:p>
                      <a:pPr marL="0" marR="0" lvl="0" indent="0" algn="l" defTabSz="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zh-CN" altLang="en-US" sz="3600" b="0" i="0" u="none" strike="noStrike" cap="none" normalizeH="0" baseline="0" smtClean="0">
                        <a:ln>
                          <a:noFill/>
                        </a:ln>
                        <a:solidFill>
                          <a:schemeClr val="tx1"/>
                        </a:solidFill>
                        <a:effectLst/>
                        <a:latin typeface="Arial" pitchFamily="34" charset="0"/>
                        <a:ea typeface="宋体" pitchFamily="2" charset="-122"/>
                        <a:sym typeface="Arial" pitchFamily="34" charset="0"/>
                      </a:endParaRPr>
                    </a:p>
                  </a:txBody>
                  <a:tcP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DE9DF">
                        <a:alpha val="50000"/>
                      </a:srgbClr>
                    </a:solidFill>
                  </a:tcPr>
                </a:tc>
                <a:tc>
                  <a:txBody>
                    <a:bodyPr/>
                    <a:lstStyle>
                      <a:lvl1pPr algn="l" defTabSz="0">
                        <a:spcBef>
                          <a:spcPct val="20000"/>
                        </a:spcBef>
                        <a:buClr>
                          <a:schemeClr val="accent1"/>
                        </a:buClr>
                        <a:buFont typeface="Wingdings" pitchFamily="2" charset="2"/>
                        <a:defRPr>
                          <a:solidFill>
                            <a:schemeClr val="tx1"/>
                          </a:solidFill>
                          <a:latin typeface="Arial" pitchFamily="34" charset="0"/>
                          <a:ea typeface="华文细黑" pitchFamily="2" charset="-122"/>
                          <a:sym typeface="Arial" pitchFamily="34" charset="0"/>
                        </a:defRPr>
                      </a:lvl1pPr>
                      <a:lvl2pPr algn="l" defTabSz="0">
                        <a:spcBef>
                          <a:spcPct val="20000"/>
                        </a:spcBef>
                        <a:buClr>
                          <a:schemeClr val="accent1"/>
                        </a:buClr>
                        <a:buFont typeface="Wingdings" pitchFamily="2" charset="2"/>
                        <a:defRPr sz="2400">
                          <a:solidFill>
                            <a:schemeClr val="tx1"/>
                          </a:solidFill>
                          <a:latin typeface="Arial" pitchFamily="34" charset="0"/>
                          <a:ea typeface="华文细黑" pitchFamily="2" charset="-122"/>
                          <a:sym typeface="Arial" pitchFamily="34" charset="0"/>
                        </a:defRPr>
                      </a:lvl2pPr>
                      <a:lvl3pPr algn="l" defTabSz="0">
                        <a:spcBef>
                          <a:spcPct val="20000"/>
                        </a:spcBef>
                        <a:buClr>
                          <a:schemeClr val="accent2"/>
                        </a:buClr>
                        <a:buFont typeface="Wingdings" pitchFamily="2" charset="2"/>
                        <a:defRPr sz="1400">
                          <a:solidFill>
                            <a:schemeClr val="tx1"/>
                          </a:solidFill>
                          <a:latin typeface="Arial" pitchFamily="34" charset="0"/>
                          <a:ea typeface="华文细黑" pitchFamily="2" charset="-122"/>
                          <a:sym typeface="Arial" pitchFamily="34" charset="0"/>
                        </a:defRPr>
                      </a:lvl3pPr>
                      <a:lvl4pPr algn="l" defTabSz="0">
                        <a:spcBef>
                          <a:spcPct val="20000"/>
                        </a:spcBef>
                        <a:buClr>
                          <a:schemeClr val="hlink"/>
                        </a:buClr>
                        <a:buFont typeface="Wingdings" pitchFamily="2" charset="2"/>
                        <a:defRPr sz="1200">
                          <a:solidFill>
                            <a:schemeClr val="tx1"/>
                          </a:solidFill>
                          <a:latin typeface="Arial" pitchFamily="34" charset="0"/>
                          <a:ea typeface="华文细黑" pitchFamily="2" charset="-122"/>
                          <a:sym typeface="Arial" pitchFamily="34" charset="0"/>
                        </a:defRPr>
                      </a:lvl4pPr>
                      <a:lvl5pPr algn="l" defTabSz="0">
                        <a:spcBef>
                          <a:spcPct val="20000"/>
                        </a:spcBef>
                        <a:buClr>
                          <a:schemeClr val="hlink"/>
                        </a:buClr>
                        <a:buFont typeface="Wingdings" pitchFamily="2" charset="2"/>
                        <a:defRPr>
                          <a:solidFill>
                            <a:schemeClr val="tx1"/>
                          </a:solidFill>
                          <a:latin typeface="Arial" pitchFamily="34" charset="0"/>
                          <a:ea typeface="华文细黑" pitchFamily="2" charset="-122"/>
                          <a:sym typeface="Arial" pitchFamily="34" charset="0"/>
                        </a:defRPr>
                      </a:lvl5pPr>
                      <a:lvl6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6pPr>
                      <a:lvl7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7pPr>
                      <a:lvl8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8pPr>
                      <a:lvl9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9pPr>
                    </a:lstStyle>
                    <a:p>
                      <a:pPr marL="0" marR="0" lvl="0" indent="0" algn="l" defTabSz="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zh-CN" altLang="en-US" sz="3600" b="0" i="0" u="none" strike="noStrike" cap="none" normalizeH="0" baseline="0" smtClean="0">
                        <a:ln>
                          <a:noFill/>
                        </a:ln>
                        <a:solidFill>
                          <a:schemeClr val="tx1"/>
                        </a:solidFill>
                        <a:effectLst/>
                        <a:latin typeface="Arial" pitchFamily="34" charset="0"/>
                        <a:ea typeface="宋体" pitchFamily="2" charset="-122"/>
                        <a:sym typeface="Arial" pitchFamily="34" charset="0"/>
                      </a:endParaRPr>
                    </a:p>
                  </a:txBody>
                  <a:tcP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DE9DF">
                        <a:alpha val="50000"/>
                      </a:srgbClr>
                    </a:solidFill>
                  </a:tcPr>
                </a:tc>
                <a:tc>
                  <a:txBody>
                    <a:bodyPr/>
                    <a:lstStyle>
                      <a:lvl1pPr algn="l" defTabSz="0">
                        <a:spcBef>
                          <a:spcPct val="20000"/>
                        </a:spcBef>
                        <a:buClr>
                          <a:schemeClr val="accent1"/>
                        </a:buClr>
                        <a:buFont typeface="Wingdings" pitchFamily="2" charset="2"/>
                        <a:defRPr>
                          <a:solidFill>
                            <a:schemeClr val="tx1"/>
                          </a:solidFill>
                          <a:latin typeface="Arial" pitchFamily="34" charset="0"/>
                          <a:ea typeface="华文细黑" pitchFamily="2" charset="-122"/>
                          <a:sym typeface="Arial" pitchFamily="34" charset="0"/>
                        </a:defRPr>
                      </a:lvl1pPr>
                      <a:lvl2pPr algn="l" defTabSz="0">
                        <a:spcBef>
                          <a:spcPct val="20000"/>
                        </a:spcBef>
                        <a:buClr>
                          <a:schemeClr val="accent1"/>
                        </a:buClr>
                        <a:buFont typeface="Wingdings" pitchFamily="2" charset="2"/>
                        <a:defRPr sz="2400">
                          <a:solidFill>
                            <a:schemeClr val="tx1"/>
                          </a:solidFill>
                          <a:latin typeface="Arial" pitchFamily="34" charset="0"/>
                          <a:ea typeface="华文细黑" pitchFamily="2" charset="-122"/>
                          <a:sym typeface="Arial" pitchFamily="34" charset="0"/>
                        </a:defRPr>
                      </a:lvl2pPr>
                      <a:lvl3pPr algn="l" defTabSz="0">
                        <a:spcBef>
                          <a:spcPct val="20000"/>
                        </a:spcBef>
                        <a:buClr>
                          <a:schemeClr val="accent2"/>
                        </a:buClr>
                        <a:buFont typeface="Wingdings" pitchFamily="2" charset="2"/>
                        <a:defRPr sz="1400">
                          <a:solidFill>
                            <a:schemeClr val="tx1"/>
                          </a:solidFill>
                          <a:latin typeface="Arial" pitchFamily="34" charset="0"/>
                          <a:ea typeface="华文细黑" pitchFamily="2" charset="-122"/>
                          <a:sym typeface="Arial" pitchFamily="34" charset="0"/>
                        </a:defRPr>
                      </a:lvl3pPr>
                      <a:lvl4pPr algn="l" defTabSz="0">
                        <a:spcBef>
                          <a:spcPct val="20000"/>
                        </a:spcBef>
                        <a:buClr>
                          <a:schemeClr val="hlink"/>
                        </a:buClr>
                        <a:buFont typeface="Wingdings" pitchFamily="2" charset="2"/>
                        <a:defRPr sz="1200">
                          <a:solidFill>
                            <a:schemeClr val="tx1"/>
                          </a:solidFill>
                          <a:latin typeface="Arial" pitchFamily="34" charset="0"/>
                          <a:ea typeface="华文细黑" pitchFamily="2" charset="-122"/>
                          <a:sym typeface="Arial" pitchFamily="34" charset="0"/>
                        </a:defRPr>
                      </a:lvl4pPr>
                      <a:lvl5pPr algn="l" defTabSz="0">
                        <a:spcBef>
                          <a:spcPct val="20000"/>
                        </a:spcBef>
                        <a:buClr>
                          <a:schemeClr val="hlink"/>
                        </a:buClr>
                        <a:buFont typeface="Wingdings" pitchFamily="2" charset="2"/>
                        <a:defRPr>
                          <a:solidFill>
                            <a:schemeClr val="tx1"/>
                          </a:solidFill>
                          <a:latin typeface="Arial" pitchFamily="34" charset="0"/>
                          <a:ea typeface="华文细黑" pitchFamily="2" charset="-122"/>
                          <a:sym typeface="Arial" pitchFamily="34" charset="0"/>
                        </a:defRPr>
                      </a:lvl5pPr>
                      <a:lvl6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6pPr>
                      <a:lvl7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7pPr>
                      <a:lvl8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8pPr>
                      <a:lvl9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9pPr>
                    </a:lstStyle>
                    <a:p>
                      <a:pPr marL="0" marR="0" lvl="0" indent="0" algn="l" defTabSz="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zh-CN" altLang="en-US" sz="3600" b="0" i="0" u="none" strike="noStrike" cap="none" normalizeH="0" baseline="0" smtClean="0">
                        <a:ln>
                          <a:noFill/>
                        </a:ln>
                        <a:solidFill>
                          <a:schemeClr val="tx1"/>
                        </a:solidFill>
                        <a:effectLst/>
                        <a:latin typeface="Arial" pitchFamily="34" charset="0"/>
                        <a:ea typeface="宋体" pitchFamily="2" charset="-122"/>
                        <a:sym typeface="Arial" pitchFamily="34" charset="0"/>
                      </a:endParaRPr>
                    </a:p>
                  </a:txBody>
                  <a:tcP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DE9DF">
                        <a:alpha val="50000"/>
                      </a:srgbClr>
                    </a:solidFill>
                  </a:tcPr>
                </a:tc>
                <a:tc>
                  <a:txBody>
                    <a:bodyPr/>
                    <a:lstStyle>
                      <a:lvl1pPr algn="l" defTabSz="0">
                        <a:spcBef>
                          <a:spcPct val="20000"/>
                        </a:spcBef>
                        <a:buClr>
                          <a:schemeClr val="accent1"/>
                        </a:buClr>
                        <a:buFont typeface="Wingdings" pitchFamily="2" charset="2"/>
                        <a:defRPr>
                          <a:solidFill>
                            <a:schemeClr val="tx1"/>
                          </a:solidFill>
                          <a:latin typeface="Arial" pitchFamily="34" charset="0"/>
                          <a:ea typeface="华文细黑" pitchFamily="2" charset="-122"/>
                          <a:sym typeface="Arial" pitchFamily="34" charset="0"/>
                        </a:defRPr>
                      </a:lvl1pPr>
                      <a:lvl2pPr algn="l" defTabSz="0">
                        <a:spcBef>
                          <a:spcPct val="20000"/>
                        </a:spcBef>
                        <a:buClr>
                          <a:schemeClr val="accent1"/>
                        </a:buClr>
                        <a:buFont typeface="Wingdings" pitchFamily="2" charset="2"/>
                        <a:defRPr sz="2400">
                          <a:solidFill>
                            <a:schemeClr val="tx1"/>
                          </a:solidFill>
                          <a:latin typeface="Arial" pitchFamily="34" charset="0"/>
                          <a:ea typeface="华文细黑" pitchFamily="2" charset="-122"/>
                          <a:sym typeface="Arial" pitchFamily="34" charset="0"/>
                        </a:defRPr>
                      </a:lvl2pPr>
                      <a:lvl3pPr algn="l" defTabSz="0">
                        <a:spcBef>
                          <a:spcPct val="20000"/>
                        </a:spcBef>
                        <a:buClr>
                          <a:schemeClr val="accent2"/>
                        </a:buClr>
                        <a:buFont typeface="Wingdings" pitchFamily="2" charset="2"/>
                        <a:defRPr sz="1400">
                          <a:solidFill>
                            <a:schemeClr val="tx1"/>
                          </a:solidFill>
                          <a:latin typeface="Arial" pitchFamily="34" charset="0"/>
                          <a:ea typeface="华文细黑" pitchFamily="2" charset="-122"/>
                          <a:sym typeface="Arial" pitchFamily="34" charset="0"/>
                        </a:defRPr>
                      </a:lvl3pPr>
                      <a:lvl4pPr algn="l" defTabSz="0">
                        <a:spcBef>
                          <a:spcPct val="20000"/>
                        </a:spcBef>
                        <a:buClr>
                          <a:schemeClr val="hlink"/>
                        </a:buClr>
                        <a:buFont typeface="Wingdings" pitchFamily="2" charset="2"/>
                        <a:defRPr sz="1200">
                          <a:solidFill>
                            <a:schemeClr val="tx1"/>
                          </a:solidFill>
                          <a:latin typeface="Arial" pitchFamily="34" charset="0"/>
                          <a:ea typeface="华文细黑" pitchFamily="2" charset="-122"/>
                          <a:sym typeface="Arial" pitchFamily="34" charset="0"/>
                        </a:defRPr>
                      </a:lvl4pPr>
                      <a:lvl5pPr algn="l" defTabSz="0">
                        <a:spcBef>
                          <a:spcPct val="20000"/>
                        </a:spcBef>
                        <a:buClr>
                          <a:schemeClr val="hlink"/>
                        </a:buClr>
                        <a:buFont typeface="Wingdings" pitchFamily="2" charset="2"/>
                        <a:defRPr>
                          <a:solidFill>
                            <a:schemeClr val="tx1"/>
                          </a:solidFill>
                          <a:latin typeface="Arial" pitchFamily="34" charset="0"/>
                          <a:ea typeface="华文细黑" pitchFamily="2" charset="-122"/>
                          <a:sym typeface="Arial" pitchFamily="34" charset="0"/>
                        </a:defRPr>
                      </a:lvl5pPr>
                      <a:lvl6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6pPr>
                      <a:lvl7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7pPr>
                      <a:lvl8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8pPr>
                      <a:lvl9pPr defTabSz="0" eaLnBrk="0" fontAlgn="base" hangingPunct="0">
                        <a:spcBef>
                          <a:spcPct val="20000"/>
                        </a:spcBef>
                        <a:spcAft>
                          <a:spcPct val="0"/>
                        </a:spcAft>
                        <a:buClr>
                          <a:schemeClr val="hlink"/>
                        </a:buClr>
                        <a:buFont typeface="Wingdings" pitchFamily="2" charset="2"/>
                        <a:defRPr>
                          <a:solidFill>
                            <a:schemeClr val="tx1"/>
                          </a:solidFill>
                          <a:latin typeface="Arial" pitchFamily="34" charset="0"/>
                          <a:ea typeface="华文细黑" pitchFamily="2" charset="-122"/>
                          <a:sym typeface="Arial" pitchFamily="34" charset="0"/>
                        </a:defRPr>
                      </a:lvl9pPr>
                    </a:lstStyle>
                    <a:p>
                      <a:pPr marL="0" marR="0" lvl="0" indent="0" algn="l" defTabSz="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zh-CN" altLang="en-US" sz="3600" b="0" i="0" u="none" strike="noStrike" cap="none" normalizeH="0" baseline="0" smtClean="0">
                        <a:ln>
                          <a:noFill/>
                        </a:ln>
                        <a:solidFill>
                          <a:schemeClr val="tx1"/>
                        </a:solidFill>
                        <a:effectLst/>
                        <a:latin typeface="Arial" pitchFamily="34" charset="0"/>
                        <a:ea typeface="宋体" pitchFamily="2" charset="-122"/>
                        <a:sym typeface="Arial" pitchFamily="34" charset="0"/>
                      </a:endParaRPr>
                    </a:p>
                  </a:txBody>
                  <a:tcP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DE9DF">
                        <a:alpha val="50000"/>
                      </a:srgbClr>
                    </a:solidFill>
                  </a:tcPr>
                </a:tc>
              </a:tr>
            </a:tbl>
          </a:graphicData>
        </a:graphic>
      </p:graphicFrame>
      <p:sp>
        <p:nvSpPr>
          <p:cNvPr id="33838" name="Text Box 47"/>
          <p:cNvSpPr txBox="1">
            <a:spLocks noChangeArrowheads="1"/>
          </p:cNvSpPr>
          <p:nvPr/>
        </p:nvSpPr>
        <p:spPr bwMode="auto">
          <a:xfrm>
            <a:off x="1071563" y="2184400"/>
            <a:ext cx="15176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a:spcBef>
                <a:spcPct val="50000"/>
              </a:spcBef>
            </a:pPr>
            <a:r>
              <a:rPr lang="zh-CN" altLang="en-US" b="0">
                <a:solidFill>
                  <a:srgbClr val="000000"/>
                </a:solidFill>
                <a:ea typeface="宋体" pitchFamily="2" charset="-122"/>
              </a:rPr>
              <a:t>标题</a:t>
            </a:r>
            <a:r>
              <a:rPr lang="en-US" altLang="zh-CN" b="0">
                <a:solidFill>
                  <a:srgbClr val="000000"/>
                </a:solidFill>
                <a:ea typeface="宋体" pitchFamily="2" charset="-122"/>
              </a:rPr>
              <a:t>01</a:t>
            </a:r>
          </a:p>
        </p:txBody>
      </p:sp>
      <p:sp>
        <p:nvSpPr>
          <p:cNvPr id="33839" name="Text Box 48"/>
          <p:cNvSpPr txBox="1">
            <a:spLocks noChangeArrowheads="1"/>
          </p:cNvSpPr>
          <p:nvPr/>
        </p:nvSpPr>
        <p:spPr bwMode="auto">
          <a:xfrm>
            <a:off x="1101725" y="2765425"/>
            <a:ext cx="15176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a:spcBef>
                <a:spcPct val="50000"/>
              </a:spcBef>
            </a:pPr>
            <a:r>
              <a:rPr lang="zh-CN" altLang="en-US" b="0">
                <a:solidFill>
                  <a:srgbClr val="000000"/>
                </a:solidFill>
                <a:ea typeface="宋体" pitchFamily="2" charset="-122"/>
              </a:rPr>
              <a:t>标题</a:t>
            </a:r>
            <a:r>
              <a:rPr lang="en-US" altLang="zh-CN" b="0">
                <a:solidFill>
                  <a:srgbClr val="000000"/>
                </a:solidFill>
                <a:ea typeface="宋体" pitchFamily="2" charset="-122"/>
              </a:rPr>
              <a:t>02</a:t>
            </a:r>
          </a:p>
        </p:txBody>
      </p:sp>
      <p:sp>
        <p:nvSpPr>
          <p:cNvPr id="33840" name="Text Box 49"/>
          <p:cNvSpPr txBox="1">
            <a:spLocks noChangeArrowheads="1"/>
          </p:cNvSpPr>
          <p:nvPr/>
        </p:nvSpPr>
        <p:spPr bwMode="auto">
          <a:xfrm>
            <a:off x="1101725" y="3289300"/>
            <a:ext cx="15176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a:spcBef>
                <a:spcPct val="50000"/>
              </a:spcBef>
            </a:pPr>
            <a:r>
              <a:rPr lang="zh-CN" altLang="en-US" b="0">
                <a:solidFill>
                  <a:srgbClr val="000000"/>
                </a:solidFill>
                <a:ea typeface="宋体" pitchFamily="2" charset="-122"/>
              </a:rPr>
              <a:t>标题</a:t>
            </a:r>
            <a:r>
              <a:rPr lang="en-US" altLang="zh-CN" b="0">
                <a:solidFill>
                  <a:srgbClr val="000000"/>
                </a:solidFill>
                <a:ea typeface="宋体" pitchFamily="2" charset="-122"/>
              </a:rPr>
              <a:t>03</a:t>
            </a:r>
          </a:p>
        </p:txBody>
      </p:sp>
      <p:sp>
        <p:nvSpPr>
          <p:cNvPr id="33841" name="Text Box 50"/>
          <p:cNvSpPr txBox="1">
            <a:spLocks noChangeArrowheads="1"/>
          </p:cNvSpPr>
          <p:nvPr/>
        </p:nvSpPr>
        <p:spPr bwMode="auto">
          <a:xfrm>
            <a:off x="1101725" y="3803650"/>
            <a:ext cx="15176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a:spcBef>
                <a:spcPct val="50000"/>
              </a:spcBef>
            </a:pPr>
            <a:r>
              <a:rPr lang="zh-CN" altLang="en-US" b="0">
                <a:solidFill>
                  <a:srgbClr val="000000"/>
                </a:solidFill>
                <a:ea typeface="宋体" pitchFamily="2" charset="-122"/>
              </a:rPr>
              <a:t>标题</a:t>
            </a:r>
            <a:r>
              <a:rPr lang="en-US" altLang="zh-CN" b="0">
                <a:solidFill>
                  <a:srgbClr val="000000"/>
                </a:solidFill>
                <a:ea typeface="宋体" pitchFamily="2" charset="-122"/>
              </a:rPr>
              <a:t>04</a:t>
            </a:r>
          </a:p>
        </p:txBody>
      </p:sp>
      <p:sp>
        <p:nvSpPr>
          <p:cNvPr id="33842" name="Text Box 51"/>
          <p:cNvSpPr txBox="1">
            <a:spLocks noChangeArrowheads="1"/>
          </p:cNvSpPr>
          <p:nvPr/>
        </p:nvSpPr>
        <p:spPr bwMode="auto">
          <a:xfrm>
            <a:off x="1101725" y="4337050"/>
            <a:ext cx="15176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a:spcBef>
                <a:spcPct val="50000"/>
              </a:spcBef>
            </a:pPr>
            <a:r>
              <a:rPr lang="zh-CN" altLang="en-US" b="0">
                <a:solidFill>
                  <a:srgbClr val="000000"/>
                </a:solidFill>
                <a:ea typeface="宋体" pitchFamily="2" charset="-122"/>
              </a:rPr>
              <a:t>标题</a:t>
            </a:r>
            <a:r>
              <a:rPr lang="en-US" altLang="zh-CN" b="0">
                <a:solidFill>
                  <a:srgbClr val="000000"/>
                </a:solidFill>
                <a:ea typeface="宋体" pitchFamily="2" charset="-122"/>
              </a:rPr>
              <a:t>05</a:t>
            </a:r>
          </a:p>
        </p:txBody>
      </p:sp>
      <p:sp>
        <p:nvSpPr>
          <p:cNvPr id="33843" name="Text Box 52"/>
          <p:cNvSpPr txBox="1">
            <a:spLocks noChangeArrowheads="1"/>
          </p:cNvSpPr>
          <p:nvPr/>
        </p:nvSpPr>
        <p:spPr bwMode="auto">
          <a:xfrm>
            <a:off x="1101725" y="4879975"/>
            <a:ext cx="15176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a:spcBef>
                <a:spcPct val="50000"/>
              </a:spcBef>
            </a:pPr>
            <a:r>
              <a:rPr lang="zh-CN" altLang="en-US" b="0">
                <a:solidFill>
                  <a:srgbClr val="000000"/>
                </a:solidFill>
                <a:ea typeface="宋体" pitchFamily="2" charset="-122"/>
              </a:rPr>
              <a:t>标题</a:t>
            </a:r>
            <a:r>
              <a:rPr lang="en-US" altLang="zh-CN" b="0">
                <a:solidFill>
                  <a:srgbClr val="000000"/>
                </a:solidFill>
                <a:ea typeface="宋体" pitchFamily="2" charset="-122"/>
              </a:rPr>
              <a:t>06</a:t>
            </a:r>
          </a:p>
        </p:txBody>
      </p:sp>
      <p:sp>
        <p:nvSpPr>
          <p:cNvPr id="33844" name="Rectangle 53"/>
          <p:cNvSpPr>
            <a:spLocks noChangeArrowheads="1"/>
          </p:cNvSpPr>
          <p:nvPr/>
        </p:nvSpPr>
        <p:spPr bwMode="auto">
          <a:xfrm>
            <a:off x="2628900" y="2247900"/>
            <a:ext cx="968375" cy="274638"/>
          </a:xfrm>
          <a:prstGeom prst="rect">
            <a:avLst/>
          </a:prstGeom>
          <a:gradFill rotWithShape="1">
            <a:gsLst>
              <a:gs pos="0">
                <a:srgbClr val="BC000D"/>
              </a:gs>
              <a:gs pos="100000">
                <a:srgbClr val="D7666E"/>
              </a:gs>
            </a:gsLst>
            <a:lin ang="0" scaled="1"/>
          </a:gradFill>
          <a:ln w="9525" cap="flat" cmpd="sng">
            <a:miter lim="800000"/>
            <a:headEnd/>
            <a:tailEnd/>
          </a:ln>
          <a:effectLst/>
          <a:scene3d>
            <a:camera prst="legacyPerspectiveBottom"/>
            <a:lightRig rig="legacyFlat1" dir="t"/>
          </a:scene3d>
          <a:sp3d extrusionH="100000" prstMaterial="legacyMatte">
            <a:bevelT w="13500" h="13500" prst="angle"/>
            <a:bevelB w="13500" h="13500" prst="angle"/>
            <a:extrusionClr>
              <a:schemeClr val="accent2"/>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33845" name="Rectangle 54"/>
          <p:cNvSpPr>
            <a:spLocks noChangeArrowheads="1"/>
          </p:cNvSpPr>
          <p:nvPr/>
        </p:nvSpPr>
        <p:spPr bwMode="auto">
          <a:xfrm>
            <a:off x="2628900" y="2808288"/>
            <a:ext cx="849313" cy="274637"/>
          </a:xfrm>
          <a:prstGeom prst="rect">
            <a:avLst/>
          </a:prstGeom>
          <a:gradFill rotWithShape="1">
            <a:gsLst>
              <a:gs pos="0">
                <a:srgbClr val="FF3B3B"/>
              </a:gs>
              <a:gs pos="100000">
                <a:srgbClr val="FF8989"/>
              </a:gs>
            </a:gsLst>
            <a:lin ang="0" scaled="1"/>
          </a:gradFill>
          <a:ln w="9525" cap="flat" cmpd="sng">
            <a:miter lim="800000"/>
            <a:headEnd/>
            <a:tailEnd/>
          </a:ln>
          <a:effectLst/>
          <a:scene3d>
            <a:camera prst="legacyPerspectiveBottom"/>
            <a:lightRig rig="legacyFlat3" dir="b"/>
          </a:scene3d>
          <a:sp3d extrusionH="100000" prstMaterial="legacyMatte">
            <a:bevelT w="13500" h="13500" prst="angle"/>
            <a:bevelB w="13500" h="13500" prst="angle"/>
            <a:extrusionClr>
              <a:schemeClr val="folHlink"/>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33846" name="Rectangle 55"/>
          <p:cNvSpPr>
            <a:spLocks noChangeArrowheads="1"/>
          </p:cNvSpPr>
          <p:nvPr/>
        </p:nvSpPr>
        <p:spPr bwMode="auto">
          <a:xfrm>
            <a:off x="2628900" y="3351213"/>
            <a:ext cx="419100" cy="274637"/>
          </a:xfrm>
          <a:prstGeom prst="rect">
            <a:avLst/>
          </a:prstGeom>
          <a:gradFill rotWithShape="1">
            <a:gsLst>
              <a:gs pos="0">
                <a:srgbClr val="FF0517"/>
              </a:gs>
              <a:gs pos="100000">
                <a:srgbClr val="FF6974"/>
              </a:gs>
            </a:gsLst>
            <a:lin ang="0" scaled="1"/>
          </a:gradFill>
          <a:ln w="9525" cap="flat" cmpd="sng">
            <a:miter lim="800000"/>
            <a:headEnd/>
            <a:tailEnd/>
          </a:ln>
          <a:effectLst/>
          <a:scene3d>
            <a:camera prst="legacyPerspectiveBottom"/>
            <a:lightRig rig="legacyFlat3" dir="b"/>
          </a:scene3d>
          <a:sp3d extrusionH="1000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33847" name="Rectangle 56"/>
          <p:cNvSpPr>
            <a:spLocks noChangeArrowheads="1"/>
          </p:cNvSpPr>
          <p:nvPr/>
        </p:nvSpPr>
        <p:spPr bwMode="auto">
          <a:xfrm>
            <a:off x="2628900" y="3854450"/>
            <a:ext cx="1316038" cy="274638"/>
          </a:xfrm>
          <a:prstGeom prst="rect">
            <a:avLst/>
          </a:prstGeom>
          <a:gradFill rotWithShape="1">
            <a:gsLst>
              <a:gs pos="0">
                <a:srgbClr val="3A0004"/>
              </a:gs>
              <a:gs pos="100000">
                <a:srgbClr val="896668"/>
              </a:gs>
            </a:gsLst>
            <a:lin ang="0" scaled="1"/>
          </a:gradFill>
          <a:ln w="9525" cap="flat" cmpd="sng">
            <a:miter lim="800000"/>
            <a:headEnd/>
            <a:tailEnd/>
          </a:ln>
          <a:effectLst/>
          <a:scene3d>
            <a:camera prst="legacyPerspectiveBottom"/>
            <a:lightRig rig="legacyFlat3" dir="b"/>
          </a:scene3d>
          <a:sp3d extrusionH="100000" prstMaterial="legacyMatte">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33848" name="Rectangle 57"/>
          <p:cNvSpPr>
            <a:spLocks noChangeArrowheads="1"/>
          </p:cNvSpPr>
          <p:nvPr/>
        </p:nvSpPr>
        <p:spPr bwMode="auto">
          <a:xfrm>
            <a:off x="2628900" y="4408488"/>
            <a:ext cx="3573463" cy="274637"/>
          </a:xfrm>
          <a:prstGeom prst="rect">
            <a:avLst/>
          </a:prstGeom>
          <a:gradFill rotWithShape="1">
            <a:gsLst>
              <a:gs pos="0">
                <a:srgbClr val="6666FF"/>
              </a:gs>
              <a:gs pos="100000">
                <a:srgbClr val="A3A3FF"/>
              </a:gs>
            </a:gsLst>
            <a:lin ang="0" scaled="1"/>
          </a:gradFill>
          <a:ln w="9525" cap="flat" cmpd="sng">
            <a:miter lim="800000"/>
            <a:headEnd/>
            <a:tailEnd/>
          </a:ln>
          <a:effectLst/>
          <a:scene3d>
            <a:camera prst="legacyPerspectiveBottom"/>
            <a:lightRig rig="legacyFlat3" dir="b"/>
          </a:scene3d>
          <a:sp3d extrusionH="100000" prstMaterial="legacyMatte">
            <a:bevelT w="13500" h="13500" prst="angle"/>
            <a:bevelB w="13500" h="13500" prst="angle"/>
            <a:extrusionClr>
              <a:srgbClr val="6666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33849" name="Rectangle 58"/>
          <p:cNvSpPr>
            <a:spLocks noChangeArrowheads="1"/>
          </p:cNvSpPr>
          <p:nvPr/>
        </p:nvSpPr>
        <p:spPr bwMode="auto">
          <a:xfrm>
            <a:off x="2628900" y="4941888"/>
            <a:ext cx="4725988" cy="274637"/>
          </a:xfrm>
          <a:prstGeom prst="rect">
            <a:avLst/>
          </a:prstGeom>
          <a:gradFill rotWithShape="1">
            <a:gsLst>
              <a:gs pos="0">
                <a:srgbClr val="AD67AA"/>
              </a:gs>
              <a:gs pos="100000">
                <a:srgbClr val="CEA4CC"/>
              </a:gs>
            </a:gsLst>
            <a:lin ang="0" scaled="1"/>
          </a:gradFill>
          <a:ln w="9525" cap="flat" cmpd="sng">
            <a:miter lim="800000"/>
            <a:headEnd/>
            <a:tailEnd/>
          </a:ln>
          <a:effectLst/>
          <a:scene3d>
            <a:camera prst="legacyPerspectiveBottom"/>
            <a:lightRig rig="legacyFlat3" dir="b"/>
          </a:scene3d>
          <a:sp3d extrusionH="100000" prstMaterial="legacyMatte">
            <a:bevelT w="13500" h="13500" prst="angle"/>
            <a:bevelB w="13500" h="13500" prst="angle"/>
            <a:extrusionClr>
              <a:srgbClr val="AD67AA"/>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33850" name="Text Box 59"/>
          <p:cNvSpPr txBox="1">
            <a:spLocks noChangeArrowheads="1"/>
          </p:cNvSpPr>
          <p:nvPr/>
        </p:nvSpPr>
        <p:spPr bwMode="auto">
          <a:xfrm>
            <a:off x="2527300" y="5384800"/>
            <a:ext cx="6164263"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a:spcBef>
                <a:spcPct val="50000"/>
              </a:spcBef>
            </a:pPr>
            <a:r>
              <a:rPr lang="en-US" altLang="zh-CN" sz="1400" b="0">
                <a:solidFill>
                  <a:srgbClr val="000000"/>
                </a:solidFill>
                <a:ea typeface="宋体" pitchFamily="2" charset="-122"/>
              </a:rPr>
              <a:t>0%               20%                40%                60%                80%              100%    </a:t>
            </a:r>
          </a:p>
        </p:txBody>
      </p:sp>
      <p:sp>
        <p:nvSpPr>
          <p:cNvPr id="33851" name="Text Box 60"/>
          <p:cNvSpPr txBox="1">
            <a:spLocks noChangeArrowheads="1"/>
          </p:cNvSpPr>
          <p:nvPr/>
        </p:nvSpPr>
        <p:spPr bwMode="auto">
          <a:xfrm>
            <a:off x="3741738" y="2238375"/>
            <a:ext cx="879475"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a:spcBef>
                <a:spcPct val="50000"/>
              </a:spcBef>
            </a:pPr>
            <a:r>
              <a:rPr lang="en-US" altLang="zh-CN" sz="1200" b="0">
                <a:solidFill>
                  <a:srgbClr val="000000"/>
                </a:solidFill>
                <a:ea typeface="宋体" pitchFamily="2" charset="-122"/>
              </a:rPr>
              <a:t>18.5%</a:t>
            </a:r>
          </a:p>
        </p:txBody>
      </p:sp>
      <p:sp>
        <p:nvSpPr>
          <p:cNvPr id="33852" name="Text Box 61"/>
          <p:cNvSpPr txBox="1">
            <a:spLocks noChangeArrowheads="1"/>
          </p:cNvSpPr>
          <p:nvPr/>
        </p:nvSpPr>
        <p:spPr bwMode="auto">
          <a:xfrm>
            <a:off x="3741738" y="2800350"/>
            <a:ext cx="879475"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a:spcBef>
                <a:spcPct val="50000"/>
              </a:spcBef>
            </a:pPr>
            <a:r>
              <a:rPr lang="en-US" altLang="zh-CN" sz="1200" b="0">
                <a:solidFill>
                  <a:srgbClr val="000000"/>
                </a:solidFill>
                <a:ea typeface="宋体" pitchFamily="2" charset="-122"/>
              </a:rPr>
              <a:t>17.5%</a:t>
            </a:r>
          </a:p>
        </p:txBody>
      </p:sp>
      <p:sp>
        <p:nvSpPr>
          <p:cNvPr id="33853" name="Text Box 62"/>
          <p:cNvSpPr txBox="1">
            <a:spLocks noChangeArrowheads="1"/>
          </p:cNvSpPr>
          <p:nvPr/>
        </p:nvSpPr>
        <p:spPr bwMode="auto">
          <a:xfrm>
            <a:off x="3168650" y="3333750"/>
            <a:ext cx="879475"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a:spcBef>
                <a:spcPct val="50000"/>
              </a:spcBef>
            </a:pPr>
            <a:r>
              <a:rPr lang="en-US" altLang="zh-CN" sz="1200" b="0">
                <a:solidFill>
                  <a:srgbClr val="000000"/>
                </a:solidFill>
                <a:ea typeface="宋体" pitchFamily="2" charset="-122"/>
              </a:rPr>
              <a:t>8.7%</a:t>
            </a:r>
          </a:p>
        </p:txBody>
      </p:sp>
      <p:sp>
        <p:nvSpPr>
          <p:cNvPr id="33854" name="Text Box 63"/>
          <p:cNvSpPr txBox="1">
            <a:spLocks noChangeArrowheads="1"/>
          </p:cNvSpPr>
          <p:nvPr/>
        </p:nvSpPr>
        <p:spPr bwMode="auto">
          <a:xfrm>
            <a:off x="4075113" y="3848100"/>
            <a:ext cx="879475"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a:spcBef>
                <a:spcPct val="50000"/>
              </a:spcBef>
            </a:pPr>
            <a:r>
              <a:rPr lang="en-US" altLang="zh-CN" sz="1200" b="0">
                <a:solidFill>
                  <a:srgbClr val="000000"/>
                </a:solidFill>
                <a:ea typeface="宋体" pitchFamily="2" charset="-122"/>
              </a:rPr>
              <a:t>23.6%</a:t>
            </a:r>
          </a:p>
        </p:txBody>
      </p:sp>
      <p:sp>
        <p:nvSpPr>
          <p:cNvPr id="33855" name="Text Box 64"/>
          <p:cNvSpPr txBox="1">
            <a:spLocks noChangeArrowheads="1"/>
          </p:cNvSpPr>
          <p:nvPr/>
        </p:nvSpPr>
        <p:spPr bwMode="auto">
          <a:xfrm>
            <a:off x="6313488" y="4394200"/>
            <a:ext cx="879475"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a:spcBef>
                <a:spcPct val="50000"/>
              </a:spcBef>
            </a:pPr>
            <a:r>
              <a:rPr lang="en-US" altLang="zh-CN" sz="1200" b="0">
                <a:solidFill>
                  <a:srgbClr val="000000"/>
                </a:solidFill>
                <a:ea typeface="宋体" pitchFamily="2" charset="-122"/>
              </a:rPr>
              <a:t>63.6%</a:t>
            </a:r>
          </a:p>
        </p:txBody>
      </p:sp>
      <p:sp>
        <p:nvSpPr>
          <p:cNvPr id="33856" name="Text Box 65"/>
          <p:cNvSpPr txBox="1">
            <a:spLocks noChangeArrowheads="1"/>
          </p:cNvSpPr>
          <p:nvPr/>
        </p:nvSpPr>
        <p:spPr bwMode="auto">
          <a:xfrm>
            <a:off x="7454900" y="4930775"/>
            <a:ext cx="879475"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a:spcBef>
                <a:spcPct val="50000"/>
              </a:spcBef>
            </a:pPr>
            <a:r>
              <a:rPr lang="en-US" altLang="zh-CN" sz="1200" b="0">
                <a:solidFill>
                  <a:srgbClr val="000000"/>
                </a:solidFill>
                <a:ea typeface="宋体" pitchFamily="2" charset="-122"/>
              </a:rPr>
              <a:t>84.3%</a:t>
            </a:r>
          </a:p>
        </p:txBody>
      </p:sp>
      <p:sp>
        <p:nvSpPr>
          <p:cNvPr id="33857" name="Rectangle 66"/>
          <p:cNvSpPr>
            <a:spLocks noChangeArrowheads="1"/>
          </p:cNvSpPr>
          <p:nvPr/>
        </p:nvSpPr>
        <p:spPr bwMode="auto">
          <a:xfrm>
            <a:off x="1143000" y="1295400"/>
            <a:ext cx="5867400" cy="62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a:lnSpc>
                <a:spcPct val="110000"/>
              </a:lnSpc>
            </a:pPr>
            <a:r>
              <a:rPr lang="zh-CN" altLang="en-US" sz="1600" b="0">
                <a:solidFill>
                  <a:srgbClr val="000000"/>
                </a:solidFill>
                <a:ea typeface="宋体" pitchFamily="2" charset="-122"/>
              </a:rPr>
              <a:t>点击此处添加公司简介的文字信息点击此处添加公司简介的文字信息</a:t>
            </a:r>
          </a:p>
        </p:txBody>
      </p:sp>
    </p:spTree>
  </p:cSld>
  <p:clrMapOvr>
    <a:masterClrMapping/>
  </p:clrMapOvr>
  <p:transition advClick="0" advTm="1000">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1" nodeType="clickEffect">
                                  <p:stCondLst>
                                    <p:cond delay="0"/>
                                  </p:stCondLst>
                                  <p:childTnLst>
                                    <p:set>
                                      <p:cBhvr>
                                        <p:cTn id="6" dur="1" fill="hold">
                                          <p:stCondLst>
                                            <p:cond delay="0"/>
                                          </p:stCondLst>
                                        </p:cTn>
                                        <p:tgtEl>
                                          <p:spTgt spid="33857"/>
                                        </p:tgtEl>
                                        <p:attrNameLst>
                                          <p:attrName>style.visibility</p:attrName>
                                        </p:attrNameLst>
                                      </p:cBhvr>
                                      <p:to>
                                        <p:strVal val="visible"/>
                                      </p:to>
                                    </p:set>
                                    <p:anim calcmode="lin" valueType="num">
                                      <p:cBhvr>
                                        <p:cTn id="7" dur="500" fill="hold"/>
                                        <p:tgtEl>
                                          <p:spTgt spid="33857"/>
                                        </p:tgtEl>
                                        <p:attrNameLst>
                                          <p:attrName>ppt_w</p:attrName>
                                        </p:attrNameLst>
                                      </p:cBhvr>
                                      <p:tavLst>
                                        <p:tav tm="0">
                                          <p:val>
                                            <p:fltVal val="0"/>
                                          </p:val>
                                        </p:tav>
                                        <p:tav tm="100000">
                                          <p:val>
                                            <p:strVal val="#ppt_w"/>
                                          </p:val>
                                        </p:tav>
                                      </p:tavLst>
                                    </p:anim>
                                    <p:anim calcmode="lin" valueType="num">
                                      <p:cBhvr>
                                        <p:cTn id="8" dur="500" fill="hold"/>
                                        <p:tgtEl>
                                          <p:spTgt spid="33857"/>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5" presetClass="entr" presetSubtype="0" fill="hold" nodeType="clickEffect">
                                  <p:stCondLst>
                                    <p:cond delay="0"/>
                                  </p:stCondLst>
                                  <p:childTnLst>
                                    <p:set>
                                      <p:cBhvr>
                                        <p:cTn id="12" dur="1" fill="hold">
                                          <p:stCondLst>
                                            <p:cond delay="0"/>
                                          </p:stCondLst>
                                        </p:cTn>
                                        <p:tgtEl>
                                          <p:spTgt spid="33794"/>
                                        </p:tgtEl>
                                        <p:attrNameLst>
                                          <p:attrName>style.visibility</p:attrName>
                                        </p:attrNameLst>
                                      </p:cBhvr>
                                      <p:to>
                                        <p:strVal val="visible"/>
                                      </p:to>
                                    </p:set>
                                    <p:anim calcmode="lin" valueType="num">
                                      <p:cBhvr>
                                        <p:cTn id="13" dur="1000" fill="hold"/>
                                        <p:tgtEl>
                                          <p:spTgt spid="33794"/>
                                        </p:tgtEl>
                                        <p:attrNameLst>
                                          <p:attrName>ppt_w</p:attrName>
                                        </p:attrNameLst>
                                      </p:cBhvr>
                                      <p:tavLst>
                                        <p:tav tm="0">
                                          <p:val>
                                            <p:strVal val="#ppt_w*0.70"/>
                                          </p:val>
                                        </p:tav>
                                        <p:tav tm="100000">
                                          <p:val>
                                            <p:strVal val="#ppt_w"/>
                                          </p:val>
                                        </p:tav>
                                      </p:tavLst>
                                    </p:anim>
                                    <p:anim calcmode="lin" valueType="num">
                                      <p:cBhvr>
                                        <p:cTn id="14" dur="1000" fill="hold"/>
                                        <p:tgtEl>
                                          <p:spTgt spid="33794"/>
                                        </p:tgtEl>
                                        <p:attrNameLst>
                                          <p:attrName>ppt_h</p:attrName>
                                        </p:attrNameLst>
                                      </p:cBhvr>
                                      <p:tavLst>
                                        <p:tav tm="0">
                                          <p:val>
                                            <p:strVal val="#ppt_h"/>
                                          </p:val>
                                        </p:tav>
                                        <p:tav tm="100000">
                                          <p:val>
                                            <p:strVal val="#ppt_h"/>
                                          </p:val>
                                        </p:tav>
                                      </p:tavLst>
                                    </p:anim>
                                    <p:animEffect transition="in" filter="fade">
                                      <p:cBhvr>
                                        <p:cTn id="15" dur="1000"/>
                                        <p:tgtEl>
                                          <p:spTgt spid="3379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3850"/>
                                        </p:tgtEl>
                                        <p:attrNameLst>
                                          <p:attrName>style.visibility</p:attrName>
                                        </p:attrNameLst>
                                      </p:cBhvr>
                                      <p:to>
                                        <p:strVal val="visible"/>
                                      </p:to>
                                    </p:set>
                                    <p:animEffect transition="in" filter="slide(fromBottom)">
                                      <p:cBhvr>
                                        <p:cTn id="20" dur="500"/>
                                        <p:tgtEl>
                                          <p:spTgt spid="3385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9" presetClass="entr" presetSubtype="0" fill="hold" grpId="0" nodeType="clickEffect">
                                  <p:stCondLst>
                                    <p:cond delay="0"/>
                                  </p:stCondLst>
                                  <p:childTnLst>
                                    <p:set>
                                      <p:cBhvr>
                                        <p:cTn id="24" dur="1" fill="hold">
                                          <p:stCondLst>
                                            <p:cond delay="0"/>
                                          </p:stCondLst>
                                        </p:cTn>
                                        <p:tgtEl>
                                          <p:spTgt spid="33838"/>
                                        </p:tgtEl>
                                        <p:attrNameLst>
                                          <p:attrName>style.visibility</p:attrName>
                                        </p:attrNameLst>
                                      </p:cBhvr>
                                      <p:to>
                                        <p:strVal val="visible"/>
                                      </p:to>
                                    </p:set>
                                    <p:anim calcmode="lin" valueType="num">
                                      <p:cBhvr>
                                        <p:cTn id="25" dur="1000" fill="hold"/>
                                        <p:tgtEl>
                                          <p:spTgt spid="33838"/>
                                        </p:tgtEl>
                                        <p:attrNameLst>
                                          <p:attrName>ppt_x</p:attrName>
                                        </p:attrNameLst>
                                      </p:cBhvr>
                                      <p:tavLst>
                                        <p:tav tm="0">
                                          <p:val>
                                            <p:strVal val="#ppt_x-.2"/>
                                          </p:val>
                                        </p:tav>
                                        <p:tav tm="100000">
                                          <p:val>
                                            <p:strVal val="#ppt_x"/>
                                          </p:val>
                                        </p:tav>
                                      </p:tavLst>
                                    </p:anim>
                                    <p:anim calcmode="lin" valueType="num">
                                      <p:cBhvr>
                                        <p:cTn id="26" dur="1000" fill="hold"/>
                                        <p:tgtEl>
                                          <p:spTgt spid="33838"/>
                                        </p:tgtEl>
                                        <p:attrNameLst>
                                          <p:attrName>ppt_y</p:attrName>
                                        </p:attrNameLst>
                                      </p:cBhvr>
                                      <p:tavLst>
                                        <p:tav tm="0">
                                          <p:val>
                                            <p:strVal val="#ppt_y"/>
                                          </p:val>
                                        </p:tav>
                                        <p:tav tm="100000">
                                          <p:val>
                                            <p:strVal val="#ppt_y"/>
                                          </p:val>
                                        </p:tav>
                                      </p:tavLst>
                                    </p:anim>
                                    <p:animEffect transition="in" filter="wipe(right)" prLst="gradientSize: 0.1">
                                      <p:cBhvr>
                                        <p:cTn id="27" dur="1000"/>
                                        <p:tgtEl>
                                          <p:spTgt spid="3383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8" fill="hold" grpId="1" nodeType="clickEffect">
                                  <p:stCondLst>
                                    <p:cond delay="0"/>
                                  </p:stCondLst>
                                  <p:childTnLst>
                                    <p:set>
                                      <p:cBhvr>
                                        <p:cTn id="31" dur="1" fill="hold">
                                          <p:stCondLst>
                                            <p:cond delay="0"/>
                                          </p:stCondLst>
                                        </p:cTn>
                                        <p:tgtEl>
                                          <p:spTgt spid="33844"/>
                                        </p:tgtEl>
                                        <p:attrNameLst>
                                          <p:attrName>style.visibility</p:attrName>
                                        </p:attrNameLst>
                                      </p:cBhvr>
                                      <p:to>
                                        <p:strVal val="visible"/>
                                      </p:to>
                                    </p:set>
                                    <p:animEffect transition="in" filter="slide(fromLeft)">
                                      <p:cBhvr>
                                        <p:cTn id="32" dur="1000"/>
                                        <p:tgtEl>
                                          <p:spTgt spid="3384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8" fill="hold" grpId="0" nodeType="clickEffect">
                                  <p:stCondLst>
                                    <p:cond delay="0"/>
                                  </p:stCondLst>
                                  <p:childTnLst>
                                    <p:set>
                                      <p:cBhvr>
                                        <p:cTn id="36" dur="1" fill="hold">
                                          <p:stCondLst>
                                            <p:cond delay="0"/>
                                          </p:stCondLst>
                                        </p:cTn>
                                        <p:tgtEl>
                                          <p:spTgt spid="33851"/>
                                        </p:tgtEl>
                                        <p:attrNameLst>
                                          <p:attrName>style.visibility</p:attrName>
                                        </p:attrNameLst>
                                      </p:cBhvr>
                                      <p:to>
                                        <p:strVal val="visible"/>
                                      </p:to>
                                    </p:set>
                                    <p:animEffect transition="in" filter="slide(fromLeft)">
                                      <p:cBhvr>
                                        <p:cTn id="37" dur="1000"/>
                                        <p:tgtEl>
                                          <p:spTgt spid="3385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9" presetClass="entr" presetSubtype="0" fill="hold" grpId="0" nodeType="clickEffect">
                                  <p:stCondLst>
                                    <p:cond delay="0"/>
                                  </p:stCondLst>
                                  <p:childTnLst>
                                    <p:set>
                                      <p:cBhvr>
                                        <p:cTn id="41" dur="1" fill="hold">
                                          <p:stCondLst>
                                            <p:cond delay="0"/>
                                          </p:stCondLst>
                                        </p:cTn>
                                        <p:tgtEl>
                                          <p:spTgt spid="33839"/>
                                        </p:tgtEl>
                                        <p:attrNameLst>
                                          <p:attrName>style.visibility</p:attrName>
                                        </p:attrNameLst>
                                      </p:cBhvr>
                                      <p:to>
                                        <p:strVal val="visible"/>
                                      </p:to>
                                    </p:set>
                                    <p:anim calcmode="lin" valueType="num">
                                      <p:cBhvr>
                                        <p:cTn id="42" dur="1000" fill="hold"/>
                                        <p:tgtEl>
                                          <p:spTgt spid="33839"/>
                                        </p:tgtEl>
                                        <p:attrNameLst>
                                          <p:attrName>ppt_x</p:attrName>
                                        </p:attrNameLst>
                                      </p:cBhvr>
                                      <p:tavLst>
                                        <p:tav tm="0">
                                          <p:val>
                                            <p:strVal val="#ppt_x-.2"/>
                                          </p:val>
                                        </p:tav>
                                        <p:tav tm="100000">
                                          <p:val>
                                            <p:strVal val="#ppt_x"/>
                                          </p:val>
                                        </p:tav>
                                      </p:tavLst>
                                    </p:anim>
                                    <p:anim calcmode="lin" valueType="num">
                                      <p:cBhvr>
                                        <p:cTn id="43" dur="1000" fill="hold"/>
                                        <p:tgtEl>
                                          <p:spTgt spid="33839"/>
                                        </p:tgtEl>
                                        <p:attrNameLst>
                                          <p:attrName>ppt_y</p:attrName>
                                        </p:attrNameLst>
                                      </p:cBhvr>
                                      <p:tavLst>
                                        <p:tav tm="0">
                                          <p:val>
                                            <p:strVal val="#ppt_y"/>
                                          </p:val>
                                        </p:tav>
                                        <p:tav tm="100000">
                                          <p:val>
                                            <p:strVal val="#ppt_y"/>
                                          </p:val>
                                        </p:tav>
                                      </p:tavLst>
                                    </p:anim>
                                    <p:animEffect transition="in" filter="wipe(right)" prLst="gradientSize: 0.1">
                                      <p:cBhvr>
                                        <p:cTn id="44" dur="1000"/>
                                        <p:tgtEl>
                                          <p:spTgt spid="33839"/>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2" presetClass="entr" presetSubtype="8" fill="hold" grpId="0" nodeType="clickEffect">
                                  <p:stCondLst>
                                    <p:cond delay="0"/>
                                  </p:stCondLst>
                                  <p:childTnLst>
                                    <p:set>
                                      <p:cBhvr>
                                        <p:cTn id="48" dur="1" fill="hold">
                                          <p:stCondLst>
                                            <p:cond delay="0"/>
                                          </p:stCondLst>
                                        </p:cTn>
                                        <p:tgtEl>
                                          <p:spTgt spid="33845"/>
                                        </p:tgtEl>
                                        <p:attrNameLst>
                                          <p:attrName>style.visibility</p:attrName>
                                        </p:attrNameLst>
                                      </p:cBhvr>
                                      <p:to>
                                        <p:strVal val="visible"/>
                                      </p:to>
                                    </p:set>
                                    <p:animEffect transition="in" filter="slide(fromLeft)">
                                      <p:cBhvr>
                                        <p:cTn id="49" dur="1000"/>
                                        <p:tgtEl>
                                          <p:spTgt spid="33845"/>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2" presetClass="entr" presetSubtype="8" fill="hold" grpId="0" nodeType="clickEffect">
                                  <p:stCondLst>
                                    <p:cond delay="0"/>
                                  </p:stCondLst>
                                  <p:childTnLst>
                                    <p:set>
                                      <p:cBhvr>
                                        <p:cTn id="53" dur="1" fill="hold">
                                          <p:stCondLst>
                                            <p:cond delay="0"/>
                                          </p:stCondLst>
                                        </p:cTn>
                                        <p:tgtEl>
                                          <p:spTgt spid="33852"/>
                                        </p:tgtEl>
                                        <p:attrNameLst>
                                          <p:attrName>style.visibility</p:attrName>
                                        </p:attrNameLst>
                                      </p:cBhvr>
                                      <p:to>
                                        <p:strVal val="visible"/>
                                      </p:to>
                                    </p:set>
                                    <p:animEffect transition="in" filter="slide(fromLeft)">
                                      <p:cBhvr>
                                        <p:cTn id="54" dur="1000"/>
                                        <p:tgtEl>
                                          <p:spTgt spid="33852"/>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9" presetClass="entr" presetSubtype="0" fill="hold" grpId="0" nodeType="clickEffect">
                                  <p:stCondLst>
                                    <p:cond delay="0"/>
                                  </p:stCondLst>
                                  <p:childTnLst>
                                    <p:set>
                                      <p:cBhvr>
                                        <p:cTn id="58" dur="1" fill="hold">
                                          <p:stCondLst>
                                            <p:cond delay="0"/>
                                          </p:stCondLst>
                                        </p:cTn>
                                        <p:tgtEl>
                                          <p:spTgt spid="33840"/>
                                        </p:tgtEl>
                                        <p:attrNameLst>
                                          <p:attrName>style.visibility</p:attrName>
                                        </p:attrNameLst>
                                      </p:cBhvr>
                                      <p:to>
                                        <p:strVal val="visible"/>
                                      </p:to>
                                    </p:set>
                                    <p:anim calcmode="lin" valueType="num">
                                      <p:cBhvr>
                                        <p:cTn id="59" dur="1000" fill="hold"/>
                                        <p:tgtEl>
                                          <p:spTgt spid="33840"/>
                                        </p:tgtEl>
                                        <p:attrNameLst>
                                          <p:attrName>ppt_x</p:attrName>
                                        </p:attrNameLst>
                                      </p:cBhvr>
                                      <p:tavLst>
                                        <p:tav tm="0">
                                          <p:val>
                                            <p:strVal val="#ppt_x-.2"/>
                                          </p:val>
                                        </p:tav>
                                        <p:tav tm="100000">
                                          <p:val>
                                            <p:strVal val="#ppt_x"/>
                                          </p:val>
                                        </p:tav>
                                      </p:tavLst>
                                    </p:anim>
                                    <p:anim calcmode="lin" valueType="num">
                                      <p:cBhvr>
                                        <p:cTn id="60" dur="1000" fill="hold"/>
                                        <p:tgtEl>
                                          <p:spTgt spid="33840"/>
                                        </p:tgtEl>
                                        <p:attrNameLst>
                                          <p:attrName>ppt_y</p:attrName>
                                        </p:attrNameLst>
                                      </p:cBhvr>
                                      <p:tavLst>
                                        <p:tav tm="0">
                                          <p:val>
                                            <p:strVal val="#ppt_y"/>
                                          </p:val>
                                        </p:tav>
                                        <p:tav tm="100000">
                                          <p:val>
                                            <p:strVal val="#ppt_y"/>
                                          </p:val>
                                        </p:tav>
                                      </p:tavLst>
                                    </p:anim>
                                    <p:animEffect transition="in" filter="wipe(right)" prLst="gradientSize: 0.1">
                                      <p:cBhvr>
                                        <p:cTn id="61" dur="1000"/>
                                        <p:tgtEl>
                                          <p:spTgt spid="33840"/>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2" presetClass="entr" presetSubtype="8" fill="hold" grpId="0" nodeType="clickEffect">
                                  <p:stCondLst>
                                    <p:cond delay="0"/>
                                  </p:stCondLst>
                                  <p:childTnLst>
                                    <p:set>
                                      <p:cBhvr>
                                        <p:cTn id="65" dur="1" fill="hold">
                                          <p:stCondLst>
                                            <p:cond delay="0"/>
                                          </p:stCondLst>
                                        </p:cTn>
                                        <p:tgtEl>
                                          <p:spTgt spid="33846"/>
                                        </p:tgtEl>
                                        <p:attrNameLst>
                                          <p:attrName>style.visibility</p:attrName>
                                        </p:attrNameLst>
                                      </p:cBhvr>
                                      <p:to>
                                        <p:strVal val="visible"/>
                                      </p:to>
                                    </p:set>
                                    <p:animEffect transition="in" filter="slide(fromLeft)">
                                      <p:cBhvr>
                                        <p:cTn id="66" dur="1000"/>
                                        <p:tgtEl>
                                          <p:spTgt spid="33846"/>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2" presetClass="entr" presetSubtype="8" fill="hold" grpId="0" nodeType="clickEffect">
                                  <p:stCondLst>
                                    <p:cond delay="0"/>
                                  </p:stCondLst>
                                  <p:childTnLst>
                                    <p:set>
                                      <p:cBhvr>
                                        <p:cTn id="70" dur="1" fill="hold">
                                          <p:stCondLst>
                                            <p:cond delay="0"/>
                                          </p:stCondLst>
                                        </p:cTn>
                                        <p:tgtEl>
                                          <p:spTgt spid="33853"/>
                                        </p:tgtEl>
                                        <p:attrNameLst>
                                          <p:attrName>style.visibility</p:attrName>
                                        </p:attrNameLst>
                                      </p:cBhvr>
                                      <p:to>
                                        <p:strVal val="visible"/>
                                      </p:to>
                                    </p:set>
                                    <p:animEffect transition="in" filter="slide(fromLeft)">
                                      <p:cBhvr>
                                        <p:cTn id="71" dur="1000"/>
                                        <p:tgtEl>
                                          <p:spTgt spid="33853"/>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9" presetClass="entr" presetSubtype="0" fill="hold" grpId="0" nodeType="clickEffect">
                                  <p:stCondLst>
                                    <p:cond delay="0"/>
                                  </p:stCondLst>
                                  <p:childTnLst>
                                    <p:set>
                                      <p:cBhvr>
                                        <p:cTn id="75" dur="1" fill="hold">
                                          <p:stCondLst>
                                            <p:cond delay="0"/>
                                          </p:stCondLst>
                                        </p:cTn>
                                        <p:tgtEl>
                                          <p:spTgt spid="33841"/>
                                        </p:tgtEl>
                                        <p:attrNameLst>
                                          <p:attrName>style.visibility</p:attrName>
                                        </p:attrNameLst>
                                      </p:cBhvr>
                                      <p:to>
                                        <p:strVal val="visible"/>
                                      </p:to>
                                    </p:set>
                                    <p:anim calcmode="lin" valueType="num">
                                      <p:cBhvr>
                                        <p:cTn id="76" dur="1000" fill="hold"/>
                                        <p:tgtEl>
                                          <p:spTgt spid="33841"/>
                                        </p:tgtEl>
                                        <p:attrNameLst>
                                          <p:attrName>ppt_x</p:attrName>
                                        </p:attrNameLst>
                                      </p:cBhvr>
                                      <p:tavLst>
                                        <p:tav tm="0">
                                          <p:val>
                                            <p:strVal val="#ppt_x-.2"/>
                                          </p:val>
                                        </p:tav>
                                        <p:tav tm="100000">
                                          <p:val>
                                            <p:strVal val="#ppt_x"/>
                                          </p:val>
                                        </p:tav>
                                      </p:tavLst>
                                    </p:anim>
                                    <p:anim calcmode="lin" valueType="num">
                                      <p:cBhvr>
                                        <p:cTn id="77" dur="1000" fill="hold"/>
                                        <p:tgtEl>
                                          <p:spTgt spid="33841"/>
                                        </p:tgtEl>
                                        <p:attrNameLst>
                                          <p:attrName>ppt_y</p:attrName>
                                        </p:attrNameLst>
                                      </p:cBhvr>
                                      <p:tavLst>
                                        <p:tav tm="0">
                                          <p:val>
                                            <p:strVal val="#ppt_y"/>
                                          </p:val>
                                        </p:tav>
                                        <p:tav tm="100000">
                                          <p:val>
                                            <p:strVal val="#ppt_y"/>
                                          </p:val>
                                        </p:tav>
                                      </p:tavLst>
                                    </p:anim>
                                    <p:animEffect transition="in" filter="wipe(right)" prLst="gradientSize: 0.1">
                                      <p:cBhvr>
                                        <p:cTn id="78" dur="1000"/>
                                        <p:tgtEl>
                                          <p:spTgt spid="33841"/>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12" presetClass="entr" presetSubtype="8" fill="hold" grpId="0" nodeType="clickEffect">
                                  <p:stCondLst>
                                    <p:cond delay="0"/>
                                  </p:stCondLst>
                                  <p:childTnLst>
                                    <p:set>
                                      <p:cBhvr>
                                        <p:cTn id="82" dur="1" fill="hold">
                                          <p:stCondLst>
                                            <p:cond delay="0"/>
                                          </p:stCondLst>
                                        </p:cTn>
                                        <p:tgtEl>
                                          <p:spTgt spid="33847"/>
                                        </p:tgtEl>
                                        <p:attrNameLst>
                                          <p:attrName>style.visibility</p:attrName>
                                        </p:attrNameLst>
                                      </p:cBhvr>
                                      <p:to>
                                        <p:strVal val="visible"/>
                                      </p:to>
                                    </p:set>
                                    <p:animEffect transition="in" filter="slide(fromLeft)">
                                      <p:cBhvr>
                                        <p:cTn id="83" dur="1000"/>
                                        <p:tgtEl>
                                          <p:spTgt spid="33847"/>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12" presetClass="entr" presetSubtype="8" fill="hold" grpId="0" nodeType="clickEffect">
                                  <p:stCondLst>
                                    <p:cond delay="0"/>
                                  </p:stCondLst>
                                  <p:childTnLst>
                                    <p:set>
                                      <p:cBhvr>
                                        <p:cTn id="87" dur="1" fill="hold">
                                          <p:stCondLst>
                                            <p:cond delay="0"/>
                                          </p:stCondLst>
                                        </p:cTn>
                                        <p:tgtEl>
                                          <p:spTgt spid="33854"/>
                                        </p:tgtEl>
                                        <p:attrNameLst>
                                          <p:attrName>style.visibility</p:attrName>
                                        </p:attrNameLst>
                                      </p:cBhvr>
                                      <p:to>
                                        <p:strVal val="visible"/>
                                      </p:to>
                                    </p:set>
                                    <p:animEffect transition="in" filter="slide(fromLeft)">
                                      <p:cBhvr>
                                        <p:cTn id="88" dur="1000"/>
                                        <p:tgtEl>
                                          <p:spTgt spid="33854"/>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9" presetClass="entr" presetSubtype="0" fill="hold" grpId="0" nodeType="clickEffect">
                                  <p:stCondLst>
                                    <p:cond delay="0"/>
                                  </p:stCondLst>
                                  <p:childTnLst>
                                    <p:set>
                                      <p:cBhvr>
                                        <p:cTn id="92" dur="1" fill="hold">
                                          <p:stCondLst>
                                            <p:cond delay="0"/>
                                          </p:stCondLst>
                                        </p:cTn>
                                        <p:tgtEl>
                                          <p:spTgt spid="33842"/>
                                        </p:tgtEl>
                                        <p:attrNameLst>
                                          <p:attrName>style.visibility</p:attrName>
                                        </p:attrNameLst>
                                      </p:cBhvr>
                                      <p:to>
                                        <p:strVal val="visible"/>
                                      </p:to>
                                    </p:set>
                                    <p:anim calcmode="lin" valueType="num">
                                      <p:cBhvr>
                                        <p:cTn id="93" dur="1000" fill="hold"/>
                                        <p:tgtEl>
                                          <p:spTgt spid="33842"/>
                                        </p:tgtEl>
                                        <p:attrNameLst>
                                          <p:attrName>ppt_x</p:attrName>
                                        </p:attrNameLst>
                                      </p:cBhvr>
                                      <p:tavLst>
                                        <p:tav tm="0">
                                          <p:val>
                                            <p:strVal val="#ppt_x-.2"/>
                                          </p:val>
                                        </p:tav>
                                        <p:tav tm="100000">
                                          <p:val>
                                            <p:strVal val="#ppt_x"/>
                                          </p:val>
                                        </p:tav>
                                      </p:tavLst>
                                    </p:anim>
                                    <p:anim calcmode="lin" valueType="num">
                                      <p:cBhvr>
                                        <p:cTn id="94" dur="1000" fill="hold"/>
                                        <p:tgtEl>
                                          <p:spTgt spid="33842"/>
                                        </p:tgtEl>
                                        <p:attrNameLst>
                                          <p:attrName>ppt_y</p:attrName>
                                        </p:attrNameLst>
                                      </p:cBhvr>
                                      <p:tavLst>
                                        <p:tav tm="0">
                                          <p:val>
                                            <p:strVal val="#ppt_y"/>
                                          </p:val>
                                        </p:tav>
                                        <p:tav tm="100000">
                                          <p:val>
                                            <p:strVal val="#ppt_y"/>
                                          </p:val>
                                        </p:tav>
                                      </p:tavLst>
                                    </p:anim>
                                    <p:animEffect transition="in" filter="wipe(right)" prLst="gradientSize: 0.1">
                                      <p:cBhvr>
                                        <p:cTn id="95" dur="1000"/>
                                        <p:tgtEl>
                                          <p:spTgt spid="33842"/>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12" presetClass="entr" presetSubtype="8" fill="hold" grpId="0" nodeType="clickEffect">
                                  <p:stCondLst>
                                    <p:cond delay="0"/>
                                  </p:stCondLst>
                                  <p:childTnLst>
                                    <p:set>
                                      <p:cBhvr>
                                        <p:cTn id="99" dur="1" fill="hold">
                                          <p:stCondLst>
                                            <p:cond delay="0"/>
                                          </p:stCondLst>
                                        </p:cTn>
                                        <p:tgtEl>
                                          <p:spTgt spid="33848"/>
                                        </p:tgtEl>
                                        <p:attrNameLst>
                                          <p:attrName>style.visibility</p:attrName>
                                        </p:attrNameLst>
                                      </p:cBhvr>
                                      <p:to>
                                        <p:strVal val="visible"/>
                                      </p:to>
                                    </p:set>
                                    <p:animEffect transition="in" filter="slide(fromLeft)">
                                      <p:cBhvr>
                                        <p:cTn id="100" dur="1000"/>
                                        <p:tgtEl>
                                          <p:spTgt spid="33848"/>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2" presetClass="entr" presetSubtype="8" fill="hold" grpId="0" nodeType="clickEffect">
                                  <p:stCondLst>
                                    <p:cond delay="0"/>
                                  </p:stCondLst>
                                  <p:childTnLst>
                                    <p:set>
                                      <p:cBhvr>
                                        <p:cTn id="104" dur="1" fill="hold">
                                          <p:stCondLst>
                                            <p:cond delay="0"/>
                                          </p:stCondLst>
                                        </p:cTn>
                                        <p:tgtEl>
                                          <p:spTgt spid="33855"/>
                                        </p:tgtEl>
                                        <p:attrNameLst>
                                          <p:attrName>style.visibility</p:attrName>
                                        </p:attrNameLst>
                                      </p:cBhvr>
                                      <p:to>
                                        <p:strVal val="visible"/>
                                      </p:to>
                                    </p:set>
                                    <p:animEffect transition="in" filter="slide(fromLeft)">
                                      <p:cBhvr>
                                        <p:cTn id="105" dur="1000"/>
                                        <p:tgtEl>
                                          <p:spTgt spid="33855"/>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9" presetClass="entr" presetSubtype="0" fill="hold" grpId="0" nodeType="clickEffect">
                                  <p:stCondLst>
                                    <p:cond delay="0"/>
                                  </p:stCondLst>
                                  <p:childTnLst>
                                    <p:set>
                                      <p:cBhvr>
                                        <p:cTn id="109" dur="1" fill="hold">
                                          <p:stCondLst>
                                            <p:cond delay="0"/>
                                          </p:stCondLst>
                                        </p:cTn>
                                        <p:tgtEl>
                                          <p:spTgt spid="33843"/>
                                        </p:tgtEl>
                                        <p:attrNameLst>
                                          <p:attrName>style.visibility</p:attrName>
                                        </p:attrNameLst>
                                      </p:cBhvr>
                                      <p:to>
                                        <p:strVal val="visible"/>
                                      </p:to>
                                    </p:set>
                                    <p:anim calcmode="lin" valueType="num">
                                      <p:cBhvr>
                                        <p:cTn id="110" dur="1000" fill="hold"/>
                                        <p:tgtEl>
                                          <p:spTgt spid="33843"/>
                                        </p:tgtEl>
                                        <p:attrNameLst>
                                          <p:attrName>ppt_x</p:attrName>
                                        </p:attrNameLst>
                                      </p:cBhvr>
                                      <p:tavLst>
                                        <p:tav tm="0">
                                          <p:val>
                                            <p:strVal val="#ppt_x-.2"/>
                                          </p:val>
                                        </p:tav>
                                        <p:tav tm="100000">
                                          <p:val>
                                            <p:strVal val="#ppt_x"/>
                                          </p:val>
                                        </p:tav>
                                      </p:tavLst>
                                    </p:anim>
                                    <p:anim calcmode="lin" valueType="num">
                                      <p:cBhvr>
                                        <p:cTn id="111" dur="1000" fill="hold"/>
                                        <p:tgtEl>
                                          <p:spTgt spid="33843"/>
                                        </p:tgtEl>
                                        <p:attrNameLst>
                                          <p:attrName>ppt_y</p:attrName>
                                        </p:attrNameLst>
                                      </p:cBhvr>
                                      <p:tavLst>
                                        <p:tav tm="0">
                                          <p:val>
                                            <p:strVal val="#ppt_y"/>
                                          </p:val>
                                        </p:tav>
                                        <p:tav tm="100000">
                                          <p:val>
                                            <p:strVal val="#ppt_y"/>
                                          </p:val>
                                        </p:tav>
                                      </p:tavLst>
                                    </p:anim>
                                    <p:animEffect transition="in" filter="wipe(right)" prLst="gradientSize: 0.1">
                                      <p:cBhvr>
                                        <p:cTn id="112" dur="1000"/>
                                        <p:tgtEl>
                                          <p:spTgt spid="33843"/>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2" presetClass="entr" presetSubtype="8" fill="hold" grpId="0" nodeType="clickEffect">
                                  <p:stCondLst>
                                    <p:cond delay="0"/>
                                  </p:stCondLst>
                                  <p:childTnLst>
                                    <p:set>
                                      <p:cBhvr>
                                        <p:cTn id="116" dur="1" fill="hold">
                                          <p:stCondLst>
                                            <p:cond delay="0"/>
                                          </p:stCondLst>
                                        </p:cTn>
                                        <p:tgtEl>
                                          <p:spTgt spid="33849"/>
                                        </p:tgtEl>
                                        <p:attrNameLst>
                                          <p:attrName>style.visibility</p:attrName>
                                        </p:attrNameLst>
                                      </p:cBhvr>
                                      <p:to>
                                        <p:strVal val="visible"/>
                                      </p:to>
                                    </p:set>
                                    <p:animEffect transition="in" filter="slide(fromLeft)">
                                      <p:cBhvr>
                                        <p:cTn id="117" dur="1000"/>
                                        <p:tgtEl>
                                          <p:spTgt spid="33849"/>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12" presetClass="entr" presetSubtype="8" fill="hold" grpId="0" nodeType="clickEffect">
                                  <p:stCondLst>
                                    <p:cond delay="0"/>
                                  </p:stCondLst>
                                  <p:childTnLst>
                                    <p:set>
                                      <p:cBhvr>
                                        <p:cTn id="121" dur="1" fill="hold">
                                          <p:stCondLst>
                                            <p:cond delay="0"/>
                                          </p:stCondLst>
                                        </p:cTn>
                                        <p:tgtEl>
                                          <p:spTgt spid="33856"/>
                                        </p:tgtEl>
                                        <p:attrNameLst>
                                          <p:attrName>style.visibility</p:attrName>
                                        </p:attrNameLst>
                                      </p:cBhvr>
                                      <p:to>
                                        <p:strVal val="visible"/>
                                      </p:to>
                                    </p:set>
                                    <p:animEffect transition="in" filter="slide(fromLeft)">
                                      <p:cBhvr>
                                        <p:cTn id="122" dur="1000"/>
                                        <p:tgtEl>
                                          <p:spTgt spid="338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38" grpId="0" bldLvl="0" autoUpdateAnimBg="0"/>
      <p:bldP spid="33839" grpId="0" bldLvl="0" autoUpdateAnimBg="0"/>
      <p:bldP spid="33840" grpId="0" bldLvl="0" autoUpdateAnimBg="0"/>
      <p:bldP spid="33841" grpId="0" bldLvl="0" autoUpdateAnimBg="0"/>
      <p:bldP spid="33842" grpId="0" bldLvl="0" autoUpdateAnimBg="0"/>
      <p:bldP spid="33843" grpId="0" bldLvl="0" autoUpdateAnimBg="0"/>
      <p:bldP spid="33844" grpId="0" bldLvl="0" autoUpdateAnimBg="0"/>
      <p:bldP spid="33844" grpId="1" bldLvl="0" animBg="1" autoUpdateAnimBg="0"/>
      <p:bldP spid="33845" grpId="0" bldLvl="0" animBg="1" autoUpdateAnimBg="0"/>
      <p:bldP spid="33846" grpId="0" bldLvl="0" animBg="1" autoUpdateAnimBg="0"/>
      <p:bldP spid="33847" grpId="0" bldLvl="0" animBg="1" autoUpdateAnimBg="0"/>
      <p:bldP spid="33848" grpId="0" bldLvl="0" animBg="1" autoUpdateAnimBg="0"/>
      <p:bldP spid="33849" grpId="0" bldLvl="0" animBg="1" autoUpdateAnimBg="0"/>
      <p:bldP spid="33850" grpId="0" bldLvl="0" autoUpdateAnimBg="0"/>
      <p:bldP spid="33851" grpId="0" bldLvl="0" autoUpdateAnimBg="0"/>
      <p:bldP spid="33852" grpId="0" bldLvl="0" autoUpdateAnimBg="0"/>
      <p:bldP spid="33853" grpId="0" bldLvl="0" autoUpdateAnimBg="0"/>
      <p:bldP spid="33854" grpId="0" bldLvl="0" autoUpdateAnimBg="0"/>
      <p:bldP spid="33855" grpId="0" bldLvl="0" autoUpdateAnimBg="0"/>
      <p:bldP spid="33856" grpId="0" bldLvl="0" autoUpdateAnimBg="0"/>
      <p:bldP spid="33857" grpId="0" bldLvl="0" autoUpdateAnimBg="0"/>
      <p:bldP spid="33857" grpId="1" bldLvl="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47"/>
          <p:cNvSpPr>
            <a:spLocks noChangeArrowheads="1"/>
          </p:cNvSpPr>
          <p:nvPr/>
        </p:nvSpPr>
        <p:spPr bwMode="auto">
          <a:xfrm>
            <a:off x="1495425" y="1676400"/>
            <a:ext cx="4191000" cy="703263"/>
          </a:xfrm>
          <a:prstGeom prst="rect">
            <a:avLst/>
          </a:prstGeom>
          <a:solidFill>
            <a:srgbClr val="FF0517">
              <a:alpha val="2000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solidFill>
                <a:srgbClr val="404040"/>
              </a:solidFill>
              <a:ea typeface="宋体" pitchFamily="2" charset="-122"/>
            </a:endParaRPr>
          </a:p>
        </p:txBody>
      </p:sp>
      <p:sp>
        <p:nvSpPr>
          <p:cNvPr id="7171" name="Rectangle 48"/>
          <p:cNvSpPr>
            <a:spLocks noChangeArrowheads="1"/>
          </p:cNvSpPr>
          <p:nvPr/>
        </p:nvSpPr>
        <p:spPr bwMode="auto">
          <a:xfrm>
            <a:off x="1495425" y="2393950"/>
            <a:ext cx="4267200" cy="822325"/>
          </a:xfrm>
          <a:prstGeom prst="rect">
            <a:avLst/>
          </a:prstGeom>
          <a:solidFill>
            <a:srgbClr val="BC000D">
              <a:alpha val="2000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solidFill>
                <a:srgbClr val="404040"/>
              </a:solidFill>
              <a:ea typeface="宋体" pitchFamily="2" charset="-122"/>
            </a:endParaRPr>
          </a:p>
        </p:txBody>
      </p:sp>
      <p:sp>
        <p:nvSpPr>
          <p:cNvPr id="7172" name="Rectangle 49"/>
          <p:cNvSpPr>
            <a:spLocks noChangeArrowheads="1"/>
          </p:cNvSpPr>
          <p:nvPr/>
        </p:nvSpPr>
        <p:spPr bwMode="auto">
          <a:xfrm>
            <a:off x="1495425" y="3222625"/>
            <a:ext cx="3810000" cy="817563"/>
          </a:xfrm>
          <a:prstGeom prst="rect">
            <a:avLst/>
          </a:prstGeom>
          <a:solidFill>
            <a:srgbClr val="FF0517">
              <a:alpha val="2000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solidFill>
                <a:srgbClr val="404040"/>
              </a:solidFill>
              <a:ea typeface="宋体" pitchFamily="2" charset="-122"/>
            </a:endParaRPr>
          </a:p>
        </p:txBody>
      </p:sp>
      <p:sp>
        <p:nvSpPr>
          <p:cNvPr id="7173" name="Rectangle 50"/>
          <p:cNvSpPr>
            <a:spLocks noChangeArrowheads="1"/>
          </p:cNvSpPr>
          <p:nvPr/>
        </p:nvSpPr>
        <p:spPr bwMode="auto">
          <a:xfrm>
            <a:off x="1495425" y="4062413"/>
            <a:ext cx="3200400" cy="822325"/>
          </a:xfrm>
          <a:prstGeom prst="rect">
            <a:avLst/>
          </a:prstGeom>
          <a:solidFill>
            <a:srgbClr val="BC000D">
              <a:alpha val="2000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solidFill>
                <a:srgbClr val="404040"/>
              </a:solidFill>
              <a:ea typeface="宋体" pitchFamily="2" charset="-122"/>
            </a:endParaRPr>
          </a:p>
        </p:txBody>
      </p:sp>
      <p:sp>
        <p:nvSpPr>
          <p:cNvPr id="7174" name="Rectangle 51"/>
          <p:cNvSpPr>
            <a:spLocks noChangeArrowheads="1"/>
          </p:cNvSpPr>
          <p:nvPr/>
        </p:nvSpPr>
        <p:spPr bwMode="auto">
          <a:xfrm>
            <a:off x="1495425" y="4900613"/>
            <a:ext cx="2514600" cy="806450"/>
          </a:xfrm>
          <a:prstGeom prst="rect">
            <a:avLst/>
          </a:prstGeom>
          <a:solidFill>
            <a:srgbClr val="FF0517">
              <a:alpha val="2000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7175" name="Line 52"/>
          <p:cNvSpPr>
            <a:spLocks noChangeShapeType="1"/>
          </p:cNvSpPr>
          <p:nvPr/>
        </p:nvSpPr>
        <p:spPr bwMode="auto">
          <a:xfrm flipH="1">
            <a:off x="1495425" y="5702300"/>
            <a:ext cx="1854200" cy="1588"/>
          </a:xfrm>
          <a:prstGeom prst="line">
            <a:avLst/>
          </a:prstGeom>
          <a:noFill/>
          <a:ln w="19050" cap="rnd" cmpd="sng">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176" name="Line 53"/>
          <p:cNvSpPr>
            <a:spLocks noChangeShapeType="1"/>
          </p:cNvSpPr>
          <p:nvPr/>
        </p:nvSpPr>
        <p:spPr bwMode="auto">
          <a:xfrm flipH="1">
            <a:off x="1495425" y="4891088"/>
            <a:ext cx="2392363" cy="1587"/>
          </a:xfrm>
          <a:prstGeom prst="line">
            <a:avLst/>
          </a:prstGeom>
          <a:noFill/>
          <a:ln w="19050" cap="rnd" cmpd="sng">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177" name="Line 54"/>
          <p:cNvSpPr>
            <a:spLocks noChangeShapeType="1"/>
          </p:cNvSpPr>
          <p:nvPr/>
        </p:nvSpPr>
        <p:spPr bwMode="auto">
          <a:xfrm flipH="1">
            <a:off x="1495425" y="4049713"/>
            <a:ext cx="2809875" cy="1587"/>
          </a:xfrm>
          <a:prstGeom prst="line">
            <a:avLst/>
          </a:prstGeom>
          <a:noFill/>
          <a:ln w="19050" cap="rnd" cmpd="sng">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178" name="Line 55"/>
          <p:cNvSpPr>
            <a:spLocks noChangeShapeType="1"/>
          </p:cNvSpPr>
          <p:nvPr/>
        </p:nvSpPr>
        <p:spPr bwMode="auto">
          <a:xfrm flipH="1">
            <a:off x="1495425" y="3221038"/>
            <a:ext cx="3287713" cy="1587"/>
          </a:xfrm>
          <a:prstGeom prst="line">
            <a:avLst/>
          </a:prstGeom>
          <a:noFill/>
          <a:ln w="19050" cap="rnd" cmpd="sng">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179" name="Line 56"/>
          <p:cNvSpPr>
            <a:spLocks noChangeShapeType="1"/>
          </p:cNvSpPr>
          <p:nvPr/>
        </p:nvSpPr>
        <p:spPr bwMode="auto">
          <a:xfrm flipH="1">
            <a:off x="1495425" y="2387600"/>
            <a:ext cx="3765550" cy="1588"/>
          </a:xfrm>
          <a:prstGeom prst="line">
            <a:avLst/>
          </a:prstGeom>
          <a:noFill/>
          <a:ln w="19050" cap="rnd" cmpd="sng">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180" name="Line 57"/>
          <p:cNvSpPr>
            <a:spLocks noChangeShapeType="1"/>
          </p:cNvSpPr>
          <p:nvPr/>
        </p:nvSpPr>
        <p:spPr bwMode="auto">
          <a:xfrm flipH="1">
            <a:off x="1495425" y="1676400"/>
            <a:ext cx="4184650" cy="1588"/>
          </a:xfrm>
          <a:prstGeom prst="line">
            <a:avLst/>
          </a:prstGeom>
          <a:noFill/>
          <a:ln w="19050" cap="rnd" cmpd="sng">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181" name="Line 58"/>
          <p:cNvSpPr>
            <a:spLocks noChangeShapeType="1"/>
          </p:cNvSpPr>
          <p:nvPr/>
        </p:nvSpPr>
        <p:spPr bwMode="auto">
          <a:xfrm flipH="1">
            <a:off x="1735138" y="1676400"/>
            <a:ext cx="11112" cy="711200"/>
          </a:xfrm>
          <a:prstGeom prst="line">
            <a:avLst/>
          </a:prstGeom>
          <a:noFill/>
          <a:ln w="9525" cap="flat" cmpd="sng">
            <a:solidFill>
              <a:srgbClr val="000000"/>
            </a:solidFill>
            <a:round/>
            <a:headEnd type="triangle" w="lg" len="me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182" name="Line 59"/>
          <p:cNvSpPr>
            <a:spLocks noChangeShapeType="1"/>
          </p:cNvSpPr>
          <p:nvPr/>
        </p:nvSpPr>
        <p:spPr bwMode="auto">
          <a:xfrm>
            <a:off x="1733550" y="2387600"/>
            <a:ext cx="1588" cy="841375"/>
          </a:xfrm>
          <a:prstGeom prst="line">
            <a:avLst/>
          </a:prstGeom>
          <a:noFill/>
          <a:ln w="9525" cap="flat" cmpd="sng">
            <a:solidFill>
              <a:srgbClr val="000000"/>
            </a:solidFill>
            <a:round/>
            <a:headEnd type="triangle" w="lg" len="me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183" name="Line 60"/>
          <p:cNvSpPr>
            <a:spLocks noChangeShapeType="1"/>
          </p:cNvSpPr>
          <p:nvPr/>
        </p:nvSpPr>
        <p:spPr bwMode="auto">
          <a:xfrm>
            <a:off x="1733550" y="3228975"/>
            <a:ext cx="1588" cy="841375"/>
          </a:xfrm>
          <a:prstGeom prst="line">
            <a:avLst/>
          </a:prstGeom>
          <a:noFill/>
          <a:ln w="9525" cap="flat" cmpd="sng">
            <a:solidFill>
              <a:srgbClr val="000000"/>
            </a:solidFill>
            <a:round/>
            <a:headEnd type="triangle" w="lg" len="me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184" name="Line 61"/>
          <p:cNvSpPr>
            <a:spLocks noChangeShapeType="1"/>
          </p:cNvSpPr>
          <p:nvPr/>
        </p:nvSpPr>
        <p:spPr bwMode="auto">
          <a:xfrm>
            <a:off x="1733550" y="4070350"/>
            <a:ext cx="1588" cy="841375"/>
          </a:xfrm>
          <a:prstGeom prst="line">
            <a:avLst/>
          </a:prstGeom>
          <a:noFill/>
          <a:ln w="9525" cap="flat" cmpd="sng">
            <a:solidFill>
              <a:srgbClr val="000000"/>
            </a:solidFill>
            <a:round/>
            <a:headEnd type="triangle" w="lg" len="me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185" name="Line 62"/>
          <p:cNvSpPr>
            <a:spLocks noChangeShapeType="1"/>
          </p:cNvSpPr>
          <p:nvPr/>
        </p:nvSpPr>
        <p:spPr bwMode="auto">
          <a:xfrm>
            <a:off x="1733550" y="4911725"/>
            <a:ext cx="12700" cy="803275"/>
          </a:xfrm>
          <a:prstGeom prst="line">
            <a:avLst/>
          </a:prstGeom>
          <a:noFill/>
          <a:ln w="9525" cap="flat" cmpd="sng">
            <a:solidFill>
              <a:srgbClr val="000000"/>
            </a:solidFill>
            <a:round/>
            <a:headEnd type="triangle" w="lg" len="me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186" name="Text Box 63"/>
          <p:cNvSpPr txBox="1">
            <a:spLocks noChangeArrowheads="1"/>
          </p:cNvSpPr>
          <p:nvPr/>
        </p:nvSpPr>
        <p:spPr bwMode="auto">
          <a:xfrm>
            <a:off x="1739900" y="1874838"/>
            <a:ext cx="125095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r>
              <a:rPr lang="zh-CN" altLang="en-US" sz="1400" b="0">
                <a:solidFill>
                  <a:srgbClr val="000000"/>
                </a:solidFill>
                <a:latin typeface="Verdana" pitchFamily="34" charset="0"/>
                <a:ea typeface="宋体" pitchFamily="2" charset="-122"/>
              </a:rPr>
              <a:t>添加文字信息</a:t>
            </a:r>
          </a:p>
        </p:txBody>
      </p:sp>
      <p:sp>
        <p:nvSpPr>
          <p:cNvPr id="7187" name="Text Box 64"/>
          <p:cNvSpPr txBox="1">
            <a:spLocks noChangeArrowheads="1"/>
          </p:cNvSpPr>
          <p:nvPr/>
        </p:nvSpPr>
        <p:spPr bwMode="auto">
          <a:xfrm>
            <a:off x="1739900" y="2697163"/>
            <a:ext cx="125095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r>
              <a:rPr lang="zh-CN" altLang="en-US" sz="1400" b="0">
                <a:solidFill>
                  <a:srgbClr val="000000"/>
                </a:solidFill>
                <a:latin typeface="Verdana" pitchFamily="34" charset="0"/>
                <a:ea typeface="宋体" pitchFamily="2" charset="-122"/>
              </a:rPr>
              <a:t>添加文字信息</a:t>
            </a:r>
          </a:p>
        </p:txBody>
      </p:sp>
      <p:sp>
        <p:nvSpPr>
          <p:cNvPr id="7188" name="Text Box 65"/>
          <p:cNvSpPr txBox="1">
            <a:spLocks noChangeArrowheads="1"/>
          </p:cNvSpPr>
          <p:nvPr/>
        </p:nvSpPr>
        <p:spPr bwMode="auto">
          <a:xfrm>
            <a:off x="1739900" y="3517900"/>
            <a:ext cx="125095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r>
              <a:rPr lang="zh-CN" altLang="en-US" sz="1400" b="0">
                <a:solidFill>
                  <a:srgbClr val="000000"/>
                </a:solidFill>
                <a:latin typeface="Verdana" pitchFamily="34" charset="0"/>
                <a:ea typeface="宋体" pitchFamily="2" charset="-122"/>
              </a:rPr>
              <a:t>添加文字信息</a:t>
            </a:r>
          </a:p>
        </p:txBody>
      </p:sp>
      <p:sp>
        <p:nvSpPr>
          <p:cNvPr id="7189" name="Text Box 66"/>
          <p:cNvSpPr txBox="1">
            <a:spLocks noChangeArrowheads="1"/>
          </p:cNvSpPr>
          <p:nvPr/>
        </p:nvSpPr>
        <p:spPr bwMode="auto">
          <a:xfrm>
            <a:off x="1739900" y="4340225"/>
            <a:ext cx="125095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r>
              <a:rPr lang="zh-CN" altLang="en-US" sz="1400" b="0">
                <a:solidFill>
                  <a:srgbClr val="000000"/>
                </a:solidFill>
                <a:latin typeface="Verdana" pitchFamily="34" charset="0"/>
                <a:ea typeface="宋体" pitchFamily="2" charset="-122"/>
              </a:rPr>
              <a:t>添加文字信息</a:t>
            </a:r>
          </a:p>
        </p:txBody>
      </p:sp>
      <p:sp>
        <p:nvSpPr>
          <p:cNvPr id="7190" name="Text Box 67"/>
          <p:cNvSpPr txBox="1">
            <a:spLocks noChangeArrowheads="1"/>
          </p:cNvSpPr>
          <p:nvPr/>
        </p:nvSpPr>
        <p:spPr bwMode="auto">
          <a:xfrm>
            <a:off x="1739900" y="5162550"/>
            <a:ext cx="125095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r>
              <a:rPr lang="zh-CN" altLang="en-US" sz="1400" b="0">
                <a:solidFill>
                  <a:srgbClr val="000000"/>
                </a:solidFill>
                <a:latin typeface="Verdana" pitchFamily="34" charset="0"/>
                <a:ea typeface="宋体" pitchFamily="2" charset="-122"/>
              </a:rPr>
              <a:t>添加文字信息</a:t>
            </a:r>
          </a:p>
        </p:txBody>
      </p:sp>
      <p:sp>
        <p:nvSpPr>
          <p:cNvPr id="7191" name="Line 70"/>
          <p:cNvSpPr>
            <a:spLocks noChangeShapeType="1"/>
          </p:cNvSpPr>
          <p:nvPr/>
        </p:nvSpPr>
        <p:spPr bwMode="auto">
          <a:xfrm>
            <a:off x="5715000" y="4891088"/>
            <a:ext cx="2392363" cy="1587"/>
          </a:xfrm>
          <a:prstGeom prst="line">
            <a:avLst/>
          </a:prstGeom>
          <a:noFill/>
          <a:ln w="19050" cap="rnd" cmpd="sng">
            <a:solidFill>
              <a:srgbClr val="5F5F5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192" name="Freeform 71"/>
          <p:cNvSpPr>
            <a:spLocks/>
          </p:cNvSpPr>
          <p:nvPr/>
        </p:nvSpPr>
        <p:spPr bwMode="auto">
          <a:xfrm>
            <a:off x="7562850" y="4470400"/>
            <a:ext cx="895350" cy="1235075"/>
          </a:xfrm>
          <a:custGeom>
            <a:avLst/>
            <a:gdLst>
              <a:gd name="T0" fmla="*/ 399 w 847"/>
              <a:gd name="T1" fmla="*/ 1078 h 1079"/>
              <a:gd name="T2" fmla="*/ 0 w 847"/>
              <a:gd name="T3" fmla="*/ 459 h 1079"/>
              <a:gd name="T4" fmla="*/ 374 w 847"/>
              <a:gd name="T5" fmla="*/ 0 h 1079"/>
              <a:gd name="T6" fmla="*/ 846 w 847"/>
              <a:gd name="T7" fmla="*/ 536 h 1079"/>
              <a:gd name="T8" fmla="*/ 399 w 847"/>
              <a:gd name="T9" fmla="*/ 1078 h 1079"/>
              <a:gd name="T10" fmla="*/ 0 w 847"/>
              <a:gd name="T11" fmla="*/ 0 h 1079"/>
              <a:gd name="T12" fmla="*/ 847 w 847"/>
              <a:gd name="T13" fmla="*/ 1079 h 1079"/>
            </a:gdLst>
            <a:ahLst/>
            <a:cxnLst>
              <a:cxn ang="0">
                <a:pos x="T0" y="T1"/>
              </a:cxn>
              <a:cxn ang="0">
                <a:pos x="T2" y="T3"/>
              </a:cxn>
              <a:cxn ang="0">
                <a:pos x="T4" y="T5"/>
              </a:cxn>
              <a:cxn ang="0">
                <a:pos x="T6" y="T7"/>
              </a:cxn>
              <a:cxn ang="0">
                <a:pos x="T8" y="T9"/>
              </a:cxn>
            </a:cxnLst>
            <a:rect l="T10" t="T11" r="T12" b="T13"/>
            <a:pathLst>
              <a:path w="847" h="1079">
                <a:moveTo>
                  <a:pt x="399" y="1078"/>
                </a:moveTo>
                <a:lnTo>
                  <a:pt x="0" y="459"/>
                </a:lnTo>
                <a:lnTo>
                  <a:pt x="374" y="0"/>
                </a:lnTo>
                <a:lnTo>
                  <a:pt x="846" y="536"/>
                </a:lnTo>
                <a:lnTo>
                  <a:pt x="399" y="1078"/>
                </a:lnTo>
              </a:path>
            </a:pathLst>
          </a:custGeom>
          <a:gradFill rotWithShape="0">
            <a:gsLst>
              <a:gs pos="0">
                <a:srgbClr val="AA030F"/>
              </a:gs>
              <a:gs pos="100000">
                <a:srgbClr val="FF0517"/>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193" name="Freeform 72"/>
          <p:cNvSpPr>
            <a:spLocks/>
          </p:cNvSpPr>
          <p:nvPr/>
        </p:nvSpPr>
        <p:spPr bwMode="auto">
          <a:xfrm>
            <a:off x="3784600" y="4470400"/>
            <a:ext cx="4173538" cy="525463"/>
          </a:xfrm>
          <a:custGeom>
            <a:avLst/>
            <a:gdLst>
              <a:gd name="T0" fmla="*/ 0 w 3947"/>
              <a:gd name="T1" fmla="*/ 459 h 460"/>
              <a:gd name="T2" fmla="*/ 3573 w 3947"/>
              <a:gd name="T3" fmla="*/ 459 h 460"/>
              <a:gd name="T4" fmla="*/ 3946 w 3947"/>
              <a:gd name="T5" fmla="*/ 0 h 460"/>
              <a:gd name="T6" fmla="*/ 505 w 3947"/>
              <a:gd name="T7" fmla="*/ 0 h 460"/>
              <a:gd name="T8" fmla="*/ 0 w 3947"/>
              <a:gd name="T9" fmla="*/ 459 h 460"/>
              <a:gd name="T10" fmla="*/ 0 w 3947"/>
              <a:gd name="T11" fmla="*/ 0 h 460"/>
              <a:gd name="T12" fmla="*/ 3947 w 3947"/>
              <a:gd name="T13" fmla="*/ 460 h 460"/>
            </a:gdLst>
            <a:ahLst/>
            <a:cxnLst>
              <a:cxn ang="0">
                <a:pos x="T0" y="T1"/>
              </a:cxn>
              <a:cxn ang="0">
                <a:pos x="T2" y="T3"/>
              </a:cxn>
              <a:cxn ang="0">
                <a:pos x="T4" y="T5"/>
              </a:cxn>
              <a:cxn ang="0">
                <a:pos x="T6" y="T7"/>
              </a:cxn>
              <a:cxn ang="0">
                <a:pos x="T8" y="T9"/>
              </a:cxn>
            </a:cxnLst>
            <a:rect l="T10" t="T11" r="T12" b="T13"/>
            <a:pathLst>
              <a:path w="3947" h="460">
                <a:moveTo>
                  <a:pt x="0" y="459"/>
                </a:moveTo>
                <a:lnTo>
                  <a:pt x="3573" y="459"/>
                </a:lnTo>
                <a:lnTo>
                  <a:pt x="3946" y="0"/>
                </a:lnTo>
                <a:lnTo>
                  <a:pt x="505" y="0"/>
                </a:lnTo>
                <a:lnTo>
                  <a:pt x="0" y="459"/>
                </a:lnTo>
              </a:path>
            </a:pathLst>
          </a:custGeom>
          <a:gradFill rotWithShape="0">
            <a:gsLst>
              <a:gs pos="0">
                <a:srgbClr val="FF0517"/>
              </a:gs>
              <a:gs pos="100000">
                <a:srgbClr val="8F030D"/>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194" name="Freeform 73"/>
          <p:cNvSpPr>
            <a:spLocks/>
          </p:cNvSpPr>
          <p:nvPr/>
        </p:nvSpPr>
        <p:spPr bwMode="auto">
          <a:xfrm>
            <a:off x="3378200" y="4994275"/>
            <a:ext cx="4608513" cy="712788"/>
          </a:xfrm>
          <a:custGeom>
            <a:avLst/>
            <a:gdLst>
              <a:gd name="T0" fmla="*/ 383 w 4357"/>
              <a:gd name="T1" fmla="*/ 0 h 623"/>
              <a:gd name="T2" fmla="*/ 3954 w 4357"/>
              <a:gd name="T3" fmla="*/ 0 h 623"/>
              <a:gd name="T4" fmla="*/ 4356 w 4357"/>
              <a:gd name="T5" fmla="*/ 622 h 623"/>
              <a:gd name="T6" fmla="*/ 0 w 4357"/>
              <a:gd name="T7" fmla="*/ 622 h 623"/>
              <a:gd name="T8" fmla="*/ 383 w 4357"/>
              <a:gd name="T9" fmla="*/ 0 h 623"/>
              <a:gd name="T10" fmla="*/ 0 w 4357"/>
              <a:gd name="T11" fmla="*/ 0 h 623"/>
              <a:gd name="T12" fmla="*/ 4357 w 4357"/>
              <a:gd name="T13" fmla="*/ 623 h 623"/>
            </a:gdLst>
            <a:ahLst/>
            <a:cxnLst>
              <a:cxn ang="0">
                <a:pos x="T0" y="T1"/>
              </a:cxn>
              <a:cxn ang="0">
                <a:pos x="T2" y="T3"/>
              </a:cxn>
              <a:cxn ang="0">
                <a:pos x="T4" y="T5"/>
              </a:cxn>
              <a:cxn ang="0">
                <a:pos x="T6" y="T7"/>
              </a:cxn>
              <a:cxn ang="0">
                <a:pos x="T8" y="T9"/>
              </a:cxn>
            </a:cxnLst>
            <a:rect l="T10" t="T11" r="T12" b="T13"/>
            <a:pathLst>
              <a:path w="4357" h="623">
                <a:moveTo>
                  <a:pt x="383" y="0"/>
                </a:moveTo>
                <a:lnTo>
                  <a:pt x="3954" y="0"/>
                </a:lnTo>
                <a:lnTo>
                  <a:pt x="4356" y="622"/>
                </a:lnTo>
                <a:lnTo>
                  <a:pt x="0" y="622"/>
                </a:lnTo>
                <a:lnTo>
                  <a:pt x="383" y="0"/>
                </a:lnTo>
              </a:path>
            </a:pathLst>
          </a:custGeom>
          <a:gradFill rotWithShape="1">
            <a:gsLst>
              <a:gs pos="0">
                <a:srgbClr val="FF6873"/>
              </a:gs>
              <a:gs pos="100000">
                <a:srgbClr val="FF0517"/>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195" name="Freeform 74"/>
          <p:cNvSpPr>
            <a:spLocks/>
          </p:cNvSpPr>
          <p:nvPr/>
        </p:nvSpPr>
        <p:spPr bwMode="auto">
          <a:xfrm>
            <a:off x="7094538" y="3770313"/>
            <a:ext cx="792162" cy="1119187"/>
          </a:xfrm>
          <a:custGeom>
            <a:avLst/>
            <a:gdLst>
              <a:gd name="T0" fmla="*/ 382 w 749"/>
              <a:gd name="T1" fmla="*/ 976 h 977"/>
              <a:gd name="T2" fmla="*/ 0 w 749"/>
              <a:gd name="T3" fmla="*/ 342 h 977"/>
              <a:gd name="T4" fmla="*/ 280 w 749"/>
              <a:gd name="T5" fmla="*/ 0 h 977"/>
              <a:gd name="T6" fmla="*/ 748 w 749"/>
              <a:gd name="T7" fmla="*/ 538 h 977"/>
              <a:gd name="T8" fmla="*/ 382 w 749"/>
              <a:gd name="T9" fmla="*/ 976 h 977"/>
              <a:gd name="T10" fmla="*/ 0 w 749"/>
              <a:gd name="T11" fmla="*/ 0 h 977"/>
              <a:gd name="T12" fmla="*/ 749 w 749"/>
              <a:gd name="T13" fmla="*/ 977 h 977"/>
            </a:gdLst>
            <a:ahLst/>
            <a:cxnLst>
              <a:cxn ang="0">
                <a:pos x="T0" y="T1"/>
              </a:cxn>
              <a:cxn ang="0">
                <a:pos x="T2" y="T3"/>
              </a:cxn>
              <a:cxn ang="0">
                <a:pos x="T4" y="T5"/>
              </a:cxn>
              <a:cxn ang="0">
                <a:pos x="T6" y="T7"/>
              </a:cxn>
              <a:cxn ang="0">
                <a:pos x="T8" y="T9"/>
              </a:cxn>
            </a:cxnLst>
            <a:rect l="T10" t="T11" r="T12" b="T13"/>
            <a:pathLst>
              <a:path w="749" h="977">
                <a:moveTo>
                  <a:pt x="382" y="976"/>
                </a:moveTo>
                <a:lnTo>
                  <a:pt x="0" y="342"/>
                </a:lnTo>
                <a:lnTo>
                  <a:pt x="280" y="0"/>
                </a:lnTo>
                <a:lnTo>
                  <a:pt x="748" y="538"/>
                </a:lnTo>
                <a:lnTo>
                  <a:pt x="382" y="976"/>
                </a:lnTo>
              </a:path>
            </a:pathLst>
          </a:custGeom>
          <a:gradFill rotWithShape="0">
            <a:gsLst>
              <a:gs pos="0">
                <a:srgbClr val="7D0009"/>
              </a:gs>
              <a:gs pos="100000">
                <a:srgbClr val="BC000D"/>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196" name="Freeform 75"/>
          <p:cNvSpPr>
            <a:spLocks/>
          </p:cNvSpPr>
          <p:nvPr/>
        </p:nvSpPr>
        <p:spPr bwMode="auto">
          <a:xfrm>
            <a:off x="4259263" y="3770313"/>
            <a:ext cx="3135312" cy="393700"/>
          </a:xfrm>
          <a:custGeom>
            <a:avLst/>
            <a:gdLst>
              <a:gd name="T0" fmla="*/ 0 w 2964"/>
              <a:gd name="T1" fmla="*/ 343 h 344"/>
              <a:gd name="T2" fmla="*/ 2684 w 2964"/>
              <a:gd name="T3" fmla="*/ 343 h 344"/>
              <a:gd name="T4" fmla="*/ 2963 w 2964"/>
              <a:gd name="T5" fmla="*/ 0 h 344"/>
              <a:gd name="T6" fmla="*/ 531 w 2964"/>
              <a:gd name="T7" fmla="*/ 1 h 344"/>
              <a:gd name="T8" fmla="*/ 0 w 2964"/>
              <a:gd name="T9" fmla="*/ 343 h 344"/>
              <a:gd name="T10" fmla="*/ 0 w 2964"/>
              <a:gd name="T11" fmla="*/ 0 h 344"/>
              <a:gd name="T12" fmla="*/ 2964 w 2964"/>
              <a:gd name="T13" fmla="*/ 344 h 344"/>
            </a:gdLst>
            <a:ahLst/>
            <a:cxnLst>
              <a:cxn ang="0">
                <a:pos x="T0" y="T1"/>
              </a:cxn>
              <a:cxn ang="0">
                <a:pos x="T2" y="T3"/>
              </a:cxn>
              <a:cxn ang="0">
                <a:pos x="T4" y="T5"/>
              </a:cxn>
              <a:cxn ang="0">
                <a:pos x="T6" y="T7"/>
              </a:cxn>
              <a:cxn ang="0">
                <a:pos x="T8" y="T9"/>
              </a:cxn>
            </a:cxnLst>
            <a:rect l="T10" t="T11" r="T12" b="T13"/>
            <a:pathLst>
              <a:path w="2964" h="344">
                <a:moveTo>
                  <a:pt x="0" y="343"/>
                </a:moveTo>
                <a:lnTo>
                  <a:pt x="2684" y="343"/>
                </a:lnTo>
                <a:lnTo>
                  <a:pt x="2963" y="0"/>
                </a:lnTo>
                <a:lnTo>
                  <a:pt x="531" y="1"/>
                </a:lnTo>
                <a:lnTo>
                  <a:pt x="0" y="343"/>
                </a:lnTo>
              </a:path>
            </a:pathLst>
          </a:custGeom>
          <a:gradFill rotWithShape="1">
            <a:gsLst>
              <a:gs pos="0">
                <a:srgbClr val="BC000D"/>
              </a:gs>
              <a:gs pos="100000">
                <a:srgbClr val="570006"/>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197" name="Freeform 76"/>
          <p:cNvSpPr>
            <a:spLocks/>
          </p:cNvSpPr>
          <p:nvPr/>
        </p:nvSpPr>
        <p:spPr bwMode="auto">
          <a:xfrm>
            <a:off x="3862388" y="4164013"/>
            <a:ext cx="3640137" cy="725487"/>
          </a:xfrm>
          <a:custGeom>
            <a:avLst/>
            <a:gdLst>
              <a:gd name="T0" fmla="*/ 0 w 3443"/>
              <a:gd name="T1" fmla="*/ 633 h 634"/>
              <a:gd name="T2" fmla="*/ 3442 w 3443"/>
              <a:gd name="T3" fmla="*/ 633 h 634"/>
              <a:gd name="T4" fmla="*/ 3060 w 3443"/>
              <a:gd name="T5" fmla="*/ 0 h 634"/>
              <a:gd name="T6" fmla="*/ 377 w 3443"/>
              <a:gd name="T7" fmla="*/ 0 h 634"/>
              <a:gd name="T8" fmla="*/ 0 w 3443"/>
              <a:gd name="T9" fmla="*/ 633 h 634"/>
              <a:gd name="T10" fmla="*/ 0 w 3443"/>
              <a:gd name="T11" fmla="*/ 0 h 634"/>
              <a:gd name="T12" fmla="*/ 3443 w 3443"/>
              <a:gd name="T13" fmla="*/ 634 h 634"/>
            </a:gdLst>
            <a:ahLst/>
            <a:cxnLst>
              <a:cxn ang="0">
                <a:pos x="T0" y="T1"/>
              </a:cxn>
              <a:cxn ang="0">
                <a:pos x="T2" y="T3"/>
              </a:cxn>
              <a:cxn ang="0">
                <a:pos x="T4" y="T5"/>
              </a:cxn>
              <a:cxn ang="0">
                <a:pos x="T6" y="T7"/>
              </a:cxn>
              <a:cxn ang="0">
                <a:pos x="T8" y="T9"/>
              </a:cxn>
            </a:cxnLst>
            <a:rect l="T10" t="T11" r="T12" b="T13"/>
            <a:pathLst>
              <a:path w="3443" h="634">
                <a:moveTo>
                  <a:pt x="0" y="633"/>
                </a:moveTo>
                <a:lnTo>
                  <a:pt x="3442" y="633"/>
                </a:lnTo>
                <a:lnTo>
                  <a:pt x="3060" y="0"/>
                </a:lnTo>
                <a:lnTo>
                  <a:pt x="377" y="0"/>
                </a:lnTo>
                <a:lnTo>
                  <a:pt x="0" y="633"/>
                </a:lnTo>
              </a:path>
            </a:pathLst>
          </a:custGeom>
          <a:gradFill rotWithShape="0">
            <a:gsLst>
              <a:gs pos="0">
                <a:srgbClr val="DF868C"/>
              </a:gs>
              <a:gs pos="100000">
                <a:srgbClr val="BC000D"/>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198" name="Freeform 77"/>
          <p:cNvSpPr>
            <a:spLocks/>
          </p:cNvSpPr>
          <p:nvPr/>
        </p:nvSpPr>
        <p:spPr bwMode="auto">
          <a:xfrm>
            <a:off x="6626225" y="3078163"/>
            <a:ext cx="693738" cy="973137"/>
          </a:xfrm>
          <a:custGeom>
            <a:avLst/>
            <a:gdLst>
              <a:gd name="T0" fmla="*/ 0 w 655"/>
              <a:gd name="T1" fmla="*/ 230 h 849"/>
              <a:gd name="T2" fmla="*/ 387 w 655"/>
              <a:gd name="T3" fmla="*/ 848 h 849"/>
              <a:gd name="T4" fmla="*/ 654 w 655"/>
              <a:gd name="T5" fmla="*/ 531 h 849"/>
              <a:gd name="T6" fmla="*/ 188 w 655"/>
              <a:gd name="T7" fmla="*/ 0 h 849"/>
              <a:gd name="T8" fmla="*/ 0 w 655"/>
              <a:gd name="T9" fmla="*/ 230 h 849"/>
              <a:gd name="T10" fmla="*/ 0 w 655"/>
              <a:gd name="T11" fmla="*/ 0 h 849"/>
              <a:gd name="T12" fmla="*/ 655 w 655"/>
              <a:gd name="T13" fmla="*/ 849 h 849"/>
            </a:gdLst>
            <a:ahLst/>
            <a:cxnLst>
              <a:cxn ang="0">
                <a:pos x="T0" y="T1"/>
              </a:cxn>
              <a:cxn ang="0">
                <a:pos x="T2" y="T3"/>
              </a:cxn>
              <a:cxn ang="0">
                <a:pos x="T4" y="T5"/>
              </a:cxn>
              <a:cxn ang="0">
                <a:pos x="T6" y="T7"/>
              </a:cxn>
              <a:cxn ang="0">
                <a:pos x="T8" y="T9"/>
              </a:cxn>
            </a:cxnLst>
            <a:rect l="T10" t="T11" r="T12" b="T13"/>
            <a:pathLst>
              <a:path w="655" h="849">
                <a:moveTo>
                  <a:pt x="0" y="230"/>
                </a:moveTo>
                <a:lnTo>
                  <a:pt x="387" y="848"/>
                </a:lnTo>
                <a:lnTo>
                  <a:pt x="654" y="531"/>
                </a:lnTo>
                <a:lnTo>
                  <a:pt x="188" y="0"/>
                </a:lnTo>
                <a:lnTo>
                  <a:pt x="0" y="230"/>
                </a:lnTo>
              </a:path>
            </a:pathLst>
          </a:custGeom>
          <a:solidFill>
            <a:srgbClr val="FF051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199" name="Freeform 78"/>
          <p:cNvSpPr>
            <a:spLocks/>
          </p:cNvSpPr>
          <p:nvPr/>
        </p:nvSpPr>
        <p:spPr bwMode="auto">
          <a:xfrm>
            <a:off x="4730750" y="3078163"/>
            <a:ext cx="2093913" cy="263525"/>
          </a:xfrm>
          <a:custGeom>
            <a:avLst/>
            <a:gdLst>
              <a:gd name="T0" fmla="*/ 0 w 1980"/>
              <a:gd name="T1" fmla="*/ 228 h 229"/>
              <a:gd name="T2" fmla="*/ 1791 w 1980"/>
              <a:gd name="T3" fmla="*/ 228 h 229"/>
              <a:gd name="T4" fmla="*/ 1979 w 1980"/>
              <a:gd name="T5" fmla="*/ 0 h 229"/>
              <a:gd name="T6" fmla="*/ 500 w 1980"/>
              <a:gd name="T7" fmla="*/ 0 h 229"/>
              <a:gd name="T8" fmla="*/ 0 w 1980"/>
              <a:gd name="T9" fmla="*/ 228 h 229"/>
              <a:gd name="T10" fmla="*/ 0 w 1980"/>
              <a:gd name="T11" fmla="*/ 0 h 229"/>
              <a:gd name="T12" fmla="*/ 1980 w 1980"/>
              <a:gd name="T13" fmla="*/ 229 h 229"/>
            </a:gdLst>
            <a:ahLst/>
            <a:cxnLst>
              <a:cxn ang="0">
                <a:pos x="T0" y="T1"/>
              </a:cxn>
              <a:cxn ang="0">
                <a:pos x="T2" y="T3"/>
              </a:cxn>
              <a:cxn ang="0">
                <a:pos x="T4" y="T5"/>
              </a:cxn>
              <a:cxn ang="0">
                <a:pos x="T6" y="T7"/>
              </a:cxn>
              <a:cxn ang="0">
                <a:pos x="T8" y="T9"/>
              </a:cxn>
            </a:cxnLst>
            <a:rect l="T10" t="T11" r="T12" b="T13"/>
            <a:pathLst>
              <a:path w="1980" h="229">
                <a:moveTo>
                  <a:pt x="0" y="228"/>
                </a:moveTo>
                <a:lnTo>
                  <a:pt x="1791" y="228"/>
                </a:lnTo>
                <a:lnTo>
                  <a:pt x="1979" y="0"/>
                </a:lnTo>
                <a:lnTo>
                  <a:pt x="500" y="0"/>
                </a:lnTo>
                <a:lnTo>
                  <a:pt x="0" y="228"/>
                </a:lnTo>
              </a:path>
            </a:pathLst>
          </a:custGeom>
          <a:solidFill>
            <a:srgbClr val="FF051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00" name="Freeform 79"/>
          <p:cNvSpPr>
            <a:spLocks/>
          </p:cNvSpPr>
          <p:nvPr/>
        </p:nvSpPr>
        <p:spPr bwMode="auto">
          <a:xfrm>
            <a:off x="4327525" y="3340100"/>
            <a:ext cx="2708275" cy="711200"/>
          </a:xfrm>
          <a:custGeom>
            <a:avLst/>
            <a:gdLst>
              <a:gd name="T0" fmla="*/ 0 w 2561"/>
              <a:gd name="T1" fmla="*/ 620 h 621"/>
              <a:gd name="T2" fmla="*/ 2560 w 2561"/>
              <a:gd name="T3" fmla="*/ 620 h 621"/>
              <a:gd name="T4" fmla="*/ 2172 w 2561"/>
              <a:gd name="T5" fmla="*/ 0 h 621"/>
              <a:gd name="T6" fmla="*/ 382 w 2561"/>
              <a:gd name="T7" fmla="*/ 0 h 621"/>
              <a:gd name="T8" fmla="*/ 0 w 2561"/>
              <a:gd name="T9" fmla="*/ 620 h 621"/>
              <a:gd name="T10" fmla="*/ 0 w 2561"/>
              <a:gd name="T11" fmla="*/ 0 h 621"/>
              <a:gd name="T12" fmla="*/ 2561 w 2561"/>
              <a:gd name="T13" fmla="*/ 621 h 621"/>
            </a:gdLst>
            <a:ahLst/>
            <a:cxnLst>
              <a:cxn ang="0">
                <a:pos x="T0" y="T1"/>
              </a:cxn>
              <a:cxn ang="0">
                <a:pos x="T2" y="T3"/>
              </a:cxn>
              <a:cxn ang="0">
                <a:pos x="T4" y="T5"/>
              </a:cxn>
              <a:cxn ang="0">
                <a:pos x="T6" y="T7"/>
              </a:cxn>
              <a:cxn ang="0">
                <a:pos x="T8" y="T9"/>
              </a:cxn>
            </a:cxnLst>
            <a:rect l="T10" t="T11" r="T12" b="T13"/>
            <a:pathLst>
              <a:path w="2561" h="621">
                <a:moveTo>
                  <a:pt x="0" y="620"/>
                </a:moveTo>
                <a:lnTo>
                  <a:pt x="2560" y="620"/>
                </a:lnTo>
                <a:lnTo>
                  <a:pt x="2172" y="0"/>
                </a:lnTo>
                <a:lnTo>
                  <a:pt x="382" y="0"/>
                </a:lnTo>
                <a:lnTo>
                  <a:pt x="0" y="620"/>
                </a:lnTo>
              </a:path>
            </a:pathLst>
          </a:custGeom>
          <a:gradFill rotWithShape="0">
            <a:gsLst>
              <a:gs pos="0">
                <a:srgbClr val="FF9199"/>
              </a:gs>
              <a:gs pos="100000">
                <a:srgbClr val="FF0517"/>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01" name="Freeform 80"/>
          <p:cNvSpPr>
            <a:spLocks/>
          </p:cNvSpPr>
          <p:nvPr/>
        </p:nvSpPr>
        <p:spPr bwMode="auto">
          <a:xfrm>
            <a:off x="6153150" y="2376488"/>
            <a:ext cx="596900" cy="846137"/>
          </a:xfrm>
          <a:custGeom>
            <a:avLst/>
            <a:gdLst>
              <a:gd name="T0" fmla="*/ 385 w 564"/>
              <a:gd name="T1" fmla="*/ 737 h 738"/>
              <a:gd name="T2" fmla="*/ 563 w 564"/>
              <a:gd name="T3" fmla="*/ 527 h 738"/>
              <a:gd name="T4" fmla="*/ 97 w 564"/>
              <a:gd name="T5" fmla="*/ 0 h 738"/>
              <a:gd name="T6" fmla="*/ 0 w 564"/>
              <a:gd name="T7" fmla="*/ 111 h 738"/>
              <a:gd name="T8" fmla="*/ 385 w 564"/>
              <a:gd name="T9" fmla="*/ 737 h 738"/>
              <a:gd name="T10" fmla="*/ 0 w 564"/>
              <a:gd name="T11" fmla="*/ 0 h 738"/>
              <a:gd name="T12" fmla="*/ 564 w 564"/>
              <a:gd name="T13" fmla="*/ 738 h 738"/>
            </a:gdLst>
            <a:ahLst/>
            <a:cxnLst>
              <a:cxn ang="0">
                <a:pos x="T0" y="T1"/>
              </a:cxn>
              <a:cxn ang="0">
                <a:pos x="T2" y="T3"/>
              </a:cxn>
              <a:cxn ang="0">
                <a:pos x="T4" y="T5"/>
              </a:cxn>
              <a:cxn ang="0">
                <a:pos x="T6" y="T7"/>
              </a:cxn>
              <a:cxn ang="0">
                <a:pos x="T8" y="T9"/>
              </a:cxn>
            </a:cxnLst>
            <a:rect l="T10" t="T11" r="T12" b="T13"/>
            <a:pathLst>
              <a:path w="564" h="738">
                <a:moveTo>
                  <a:pt x="385" y="737"/>
                </a:moveTo>
                <a:lnTo>
                  <a:pt x="563" y="527"/>
                </a:lnTo>
                <a:lnTo>
                  <a:pt x="97" y="0"/>
                </a:lnTo>
                <a:lnTo>
                  <a:pt x="0" y="111"/>
                </a:lnTo>
                <a:lnTo>
                  <a:pt x="385" y="737"/>
                </a:lnTo>
              </a:path>
            </a:pathLst>
          </a:custGeom>
          <a:gradFill rotWithShape="0">
            <a:gsLst>
              <a:gs pos="0">
                <a:srgbClr val="7D0009"/>
              </a:gs>
              <a:gs pos="100000">
                <a:srgbClr val="BC000D"/>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02" name="Freeform 81"/>
          <p:cNvSpPr>
            <a:spLocks/>
          </p:cNvSpPr>
          <p:nvPr/>
        </p:nvSpPr>
        <p:spPr bwMode="auto">
          <a:xfrm>
            <a:off x="5210175" y="2376488"/>
            <a:ext cx="1044575" cy="127000"/>
          </a:xfrm>
          <a:custGeom>
            <a:avLst/>
            <a:gdLst>
              <a:gd name="T0" fmla="*/ 0 w 987"/>
              <a:gd name="T1" fmla="*/ 109 h 110"/>
              <a:gd name="T2" fmla="*/ 889 w 987"/>
              <a:gd name="T3" fmla="*/ 109 h 110"/>
              <a:gd name="T4" fmla="*/ 986 w 987"/>
              <a:gd name="T5" fmla="*/ 0 h 110"/>
              <a:gd name="T6" fmla="*/ 308 w 987"/>
              <a:gd name="T7" fmla="*/ 0 h 110"/>
              <a:gd name="T8" fmla="*/ 0 w 987"/>
              <a:gd name="T9" fmla="*/ 109 h 110"/>
              <a:gd name="T10" fmla="*/ 0 w 987"/>
              <a:gd name="T11" fmla="*/ 0 h 110"/>
              <a:gd name="T12" fmla="*/ 987 w 987"/>
              <a:gd name="T13" fmla="*/ 110 h 110"/>
            </a:gdLst>
            <a:ahLst/>
            <a:cxnLst>
              <a:cxn ang="0">
                <a:pos x="T0" y="T1"/>
              </a:cxn>
              <a:cxn ang="0">
                <a:pos x="T2" y="T3"/>
              </a:cxn>
              <a:cxn ang="0">
                <a:pos x="T4" y="T5"/>
              </a:cxn>
              <a:cxn ang="0">
                <a:pos x="T6" y="T7"/>
              </a:cxn>
              <a:cxn ang="0">
                <a:pos x="T8" y="T9"/>
              </a:cxn>
            </a:cxnLst>
            <a:rect l="T10" t="T11" r="T12" b="T13"/>
            <a:pathLst>
              <a:path w="987" h="110">
                <a:moveTo>
                  <a:pt x="0" y="109"/>
                </a:moveTo>
                <a:lnTo>
                  <a:pt x="889" y="109"/>
                </a:lnTo>
                <a:lnTo>
                  <a:pt x="986" y="0"/>
                </a:lnTo>
                <a:lnTo>
                  <a:pt x="308" y="0"/>
                </a:lnTo>
                <a:lnTo>
                  <a:pt x="0" y="109"/>
                </a:lnTo>
              </a:path>
            </a:pathLst>
          </a:custGeom>
          <a:gradFill rotWithShape="0">
            <a:gsLst>
              <a:gs pos="0">
                <a:srgbClr val="BC000D"/>
              </a:gs>
              <a:gs pos="100000">
                <a:srgbClr val="570006"/>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03" name="Freeform 82"/>
          <p:cNvSpPr>
            <a:spLocks/>
          </p:cNvSpPr>
          <p:nvPr/>
        </p:nvSpPr>
        <p:spPr bwMode="auto">
          <a:xfrm>
            <a:off x="4799013" y="2501900"/>
            <a:ext cx="1763712" cy="720725"/>
          </a:xfrm>
          <a:custGeom>
            <a:avLst/>
            <a:gdLst>
              <a:gd name="T0" fmla="*/ 0 w 1669"/>
              <a:gd name="T1" fmla="*/ 628 h 629"/>
              <a:gd name="T2" fmla="*/ 1668 w 1669"/>
              <a:gd name="T3" fmla="*/ 628 h 629"/>
              <a:gd name="T4" fmla="*/ 1281 w 1669"/>
              <a:gd name="T5" fmla="*/ 0 h 629"/>
              <a:gd name="T6" fmla="*/ 388 w 1669"/>
              <a:gd name="T7" fmla="*/ 0 h 629"/>
              <a:gd name="T8" fmla="*/ 0 w 1669"/>
              <a:gd name="T9" fmla="*/ 628 h 629"/>
              <a:gd name="T10" fmla="*/ 0 w 1669"/>
              <a:gd name="T11" fmla="*/ 0 h 629"/>
              <a:gd name="T12" fmla="*/ 1669 w 1669"/>
              <a:gd name="T13" fmla="*/ 629 h 629"/>
            </a:gdLst>
            <a:ahLst/>
            <a:cxnLst>
              <a:cxn ang="0">
                <a:pos x="T0" y="T1"/>
              </a:cxn>
              <a:cxn ang="0">
                <a:pos x="T2" y="T3"/>
              </a:cxn>
              <a:cxn ang="0">
                <a:pos x="T4" y="T5"/>
              </a:cxn>
              <a:cxn ang="0">
                <a:pos x="T6" y="T7"/>
              </a:cxn>
              <a:cxn ang="0">
                <a:pos x="T8" y="T9"/>
              </a:cxn>
            </a:cxnLst>
            <a:rect l="T10" t="T11" r="T12" b="T13"/>
            <a:pathLst>
              <a:path w="1669" h="629">
                <a:moveTo>
                  <a:pt x="0" y="628"/>
                </a:moveTo>
                <a:lnTo>
                  <a:pt x="1668" y="628"/>
                </a:lnTo>
                <a:lnTo>
                  <a:pt x="1281" y="0"/>
                </a:lnTo>
                <a:lnTo>
                  <a:pt x="388" y="0"/>
                </a:lnTo>
                <a:lnTo>
                  <a:pt x="0" y="628"/>
                </a:lnTo>
              </a:path>
            </a:pathLst>
          </a:custGeom>
          <a:gradFill rotWithShape="0">
            <a:gsLst>
              <a:gs pos="0">
                <a:srgbClr val="D45C64"/>
              </a:gs>
              <a:gs pos="100000">
                <a:srgbClr val="BC000D"/>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04" name="Freeform 83"/>
          <p:cNvSpPr>
            <a:spLocks/>
          </p:cNvSpPr>
          <p:nvPr/>
        </p:nvSpPr>
        <p:spPr bwMode="auto">
          <a:xfrm>
            <a:off x="5676900" y="1676400"/>
            <a:ext cx="504825" cy="715963"/>
          </a:xfrm>
          <a:custGeom>
            <a:avLst/>
            <a:gdLst>
              <a:gd name="T0" fmla="*/ 387 w 477"/>
              <a:gd name="T1" fmla="*/ 624 h 625"/>
              <a:gd name="T2" fmla="*/ 476 w 477"/>
              <a:gd name="T3" fmla="*/ 527 h 625"/>
              <a:gd name="T4" fmla="*/ 0 w 477"/>
              <a:gd name="T5" fmla="*/ 0 h 625"/>
              <a:gd name="T6" fmla="*/ 387 w 477"/>
              <a:gd name="T7" fmla="*/ 624 h 625"/>
              <a:gd name="T8" fmla="*/ 0 w 477"/>
              <a:gd name="T9" fmla="*/ 0 h 625"/>
              <a:gd name="T10" fmla="*/ 477 w 477"/>
              <a:gd name="T11" fmla="*/ 625 h 625"/>
            </a:gdLst>
            <a:ahLst/>
            <a:cxnLst>
              <a:cxn ang="0">
                <a:pos x="T0" y="T1"/>
              </a:cxn>
              <a:cxn ang="0">
                <a:pos x="T2" y="T3"/>
              </a:cxn>
              <a:cxn ang="0">
                <a:pos x="T4" y="T5"/>
              </a:cxn>
              <a:cxn ang="0">
                <a:pos x="T6" y="T7"/>
              </a:cxn>
            </a:cxnLst>
            <a:rect l="T8" t="T9" r="T10" b="T11"/>
            <a:pathLst>
              <a:path w="477" h="625">
                <a:moveTo>
                  <a:pt x="387" y="624"/>
                </a:moveTo>
                <a:lnTo>
                  <a:pt x="476" y="527"/>
                </a:lnTo>
                <a:lnTo>
                  <a:pt x="0" y="0"/>
                </a:lnTo>
                <a:lnTo>
                  <a:pt x="387" y="624"/>
                </a:lnTo>
              </a:path>
            </a:pathLst>
          </a:custGeom>
          <a:solidFill>
            <a:srgbClr val="FF051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05" name="Freeform 84"/>
          <p:cNvSpPr>
            <a:spLocks/>
          </p:cNvSpPr>
          <p:nvPr/>
        </p:nvSpPr>
        <p:spPr bwMode="auto">
          <a:xfrm>
            <a:off x="5267325" y="1676400"/>
            <a:ext cx="819150" cy="715963"/>
          </a:xfrm>
          <a:custGeom>
            <a:avLst/>
            <a:gdLst>
              <a:gd name="T0" fmla="*/ 0 w 773"/>
              <a:gd name="T1" fmla="*/ 624 h 625"/>
              <a:gd name="T2" fmla="*/ 772 w 773"/>
              <a:gd name="T3" fmla="*/ 624 h 625"/>
              <a:gd name="T4" fmla="*/ 387 w 773"/>
              <a:gd name="T5" fmla="*/ 0 h 625"/>
              <a:gd name="T6" fmla="*/ 0 w 773"/>
              <a:gd name="T7" fmla="*/ 624 h 625"/>
              <a:gd name="T8" fmla="*/ 0 w 773"/>
              <a:gd name="T9" fmla="*/ 0 h 625"/>
              <a:gd name="T10" fmla="*/ 773 w 773"/>
              <a:gd name="T11" fmla="*/ 625 h 625"/>
            </a:gdLst>
            <a:ahLst/>
            <a:cxnLst>
              <a:cxn ang="0">
                <a:pos x="T0" y="T1"/>
              </a:cxn>
              <a:cxn ang="0">
                <a:pos x="T2" y="T3"/>
              </a:cxn>
              <a:cxn ang="0">
                <a:pos x="T4" y="T5"/>
              </a:cxn>
              <a:cxn ang="0">
                <a:pos x="T6" y="T7"/>
              </a:cxn>
            </a:cxnLst>
            <a:rect l="T8" t="T9" r="T10" b="T11"/>
            <a:pathLst>
              <a:path w="773" h="625">
                <a:moveTo>
                  <a:pt x="0" y="624"/>
                </a:moveTo>
                <a:lnTo>
                  <a:pt x="772" y="624"/>
                </a:lnTo>
                <a:lnTo>
                  <a:pt x="387" y="0"/>
                </a:lnTo>
                <a:lnTo>
                  <a:pt x="0" y="624"/>
                </a:lnTo>
              </a:path>
            </a:pathLst>
          </a:custGeom>
          <a:gradFill rotWithShape="0">
            <a:gsLst>
              <a:gs pos="0">
                <a:srgbClr val="FF8891"/>
              </a:gs>
              <a:gs pos="100000">
                <a:srgbClr val="FF0517"/>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06" name="Text Box 85"/>
          <p:cNvSpPr txBox="1">
            <a:spLocks noChangeArrowheads="1"/>
          </p:cNvSpPr>
          <p:nvPr/>
        </p:nvSpPr>
        <p:spPr bwMode="auto">
          <a:xfrm>
            <a:off x="5257800" y="2057400"/>
            <a:ext cx="76358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r>
              <a:rPr lang="zh-CN" altLang="en-US" sz="1600" b="0">
                <a:solidFill>
                  <a:srgbClr val="C5C5C5"/>
                </a:solidFill>
                <a:ea typeface="宋体" pitchFamily="2" charset="-122"/>
              </a:rPr>
              <a:t>文字</a:t>
            </a:r>
            <a:endParaRPr lang="en-US" altLang="zh-CN" sz="1600" b="0">
              <a:solidFill>
                <a:srgbClr val="C5C5C5"/>
              </a:solidFill>
              <a:ea typeface="宋体" pitchFamily="2" charset="-122"/>
            </a:endParaRPr>
          </a:p>
        </p:txBody>
      </p:sp>
      <p:sp>
        <p:nvSpPr>
          <p:cNvPr id="7207" name="Text Box 86"/>
          <p:cNvSpPr txBox="1">
            <a:spLocks noChangeArrowheads="1"/>
          </p:cNvSpPr>
          <p:nvPr/>
        </p:nvSpPr>
        <p:spPr bwMode="auto">
          <a:xfrm>
            <a:off x="4953000" y="2811463"/>
            <a:ext cx="13716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r>
              <a:rPr lang="zh-CN" altLang="en-US" sz="1600" b="0">
                <a:solidFill>
                  <a:srgbClr val="C5C5C5"/>
                </a:solidFill>
                <a:ea typeface="宋体" pitchFamily="2" charset="-122"/>
              </a:rPr>
              <a:t>文字</a:t>
            </a:r>
          </a:p>
        </p:txBody>
      </p:sp>
      <p:sp>
        <p:nvSpPr>
          <p:cNvPr id="7208" name="Text Box 87"/>
          <p:cNvSpPr txBox="1">
            <a:spLocks noChangeArrowheads="1"/>
          </p:cNvSpPr>
          <p:nvPr/>
        </p:nvSpPr>
        <p:spPr bwMode="auto">
          <a:xfrm>
            <a:off x="4953000" y="3632200"/>
            <a:ext cx="13716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r>
              <a:rPr lang="zh-CN" altLang="en-US" sz="1600" b="0">
                <a:solidFill>
                  <a:srgbClr val="C5C5C5"/>
                </a:solidFill>
                <a:ea typeface="宋体" pitchFamily="2" charset="-122"/>
              </a:rPr>
              <a:t>文字</a:t>
            </a:r>
          </a:p>
        </p:txBody>
      </p:sp>
      <p:sp>
        <p:nvSpPr>
          <p:cNvPr id="7209" name="Text Box 88"/>
          <p:cNvSpPr txBox="1">
            <a:spLocks noChangeArrowheads="1"/>
          </p:cNvSpPr>
          <p:nvPr/>
        </p:nvSpPr>
        <p:spPr bwMode="auto">
          <a:xfrm>
            <a:off x="4953000" y="4454525"/>
            <a:ext cx="13716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r>
              <a:rPr lang="zh-CN" altLang="en-US" sz="1600" b="0">
                <a:solidFill>
                  <a:srgbClr val="C5C5C5"/>
                </a:solidFill>
                <a:ea typeface="宋体" pitchFamily="2" charset="-122"/>
              </a:rPr>
              <a:t>文字</a:t>
            </a:r>
          </a:p>
        </p:txBody>
      </p:sp>
      <p:sp>
        <p:nvSpPr>
          <p:cNvPr id="7210" name="Text Box 89"/>
          <p:cNvSpPr txBox="1">
            <a:spLocks noChangeArrowheads="1"/>
          </p:cNvSpPr>
          <p:nvPr/>
        </p:nvSpPr>
        <p:spPr bwMode="auto">
          <a:xfrm>
            <a:off x="4953000" y="5276850"/>
            <a:ext cx="13716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r>
              <a:rPr lang="zh-CN" altLang="en-US" sz="1600" b="0">
                <a:solidFill>
                  <a:srgbClr val="C5C5C5"/>
                </a:solidFill>
                <a:ea typeface="宋体" pitchFamily="2" charset="-122"/>
              </a:rPr>
              <a:t>文字</a:t>
            </a:r>
          </a:p>
        </p:txBody>
      </p:sp>
    </p:spTree>
  </p:cSld>
  <p:clrMapOvr>
    <a:masterClrMapping/>
  </p:clrMapOvr>
  <p:transition advClick="0" advTm="1000">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174"/>
                                        </p:tgtEl>
                                        <p:attrNameLst>
                                          <p:attrName>style.visibility</p:attrName>
                                        </p:attrNameLst>
                                      </p:cBhvr>
                                      <p:to>
                                        <p:strVal val="visible"/>
                                      </p:to>
                                    </p:set>
                                    <p:animEffect transition="in" filter="fade">
                                      <p:cBhvr>
                                        <p:cTn id="7" dur="1000"/>
                                        <p:tgtEl>
                                          <p:spTgt spid="7174"/>
                                        </p:tgtEl>
                                      </p:cBhvr>
                                    </p:animEffect>
                                    <p:anim calcmode="lin" valueType="num">
                                      <p:cBhvr>
                                        <p:cTn id="8" dur="1000" fill="hold"/>
                                        <p:tgtEl>
                                          <p:spTgt spid="7174"/>
                                        </p:tgtEl>
                                        <p:attrNameLst>
                                          <p:attrName>ppt_x</p:attrName>
                                        </p:attrNameLst>
                                      </p:cBhvr>
                                      <p:tavLst>
                                        <p:tav tm="0">
                                          <p:val>
                                            <p:strVal val="#ppt_x"/>
                                          </p:val>
                                        </p:tav>
                                        <p:tav tm="100000">
                                          <p:val>
                                            <p:strVal val="#ppt_x"/>
                                          </p:val>
                                        </p:tav>
                                      </p:tavLst>
                                    </p:anim>
                                    <p:anim calcmode="lin" valueType="num">
                                      <p:cBhvr>
                                        <p:cTn id="9" dur="1000" fill="hold"/>
                                        <p:tgtEl>
                                          <p:spTgt spid="717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175"/>
                                        </p:tgtEl>
                                        <p:attrNameLst>
                                          <p:attrName>style.visibility</p:attrName>
                                        </p:attrNameLst>
                                      </p:cBhvr>
                                      <p:to>
                                        <p:strVal val="visible"/>
                                      </p:to>
                                    </p:set>
                                    <p:animEffect transition="in" filter="fade">
                                      <p:cBhvr>
                                        <p:cTn id="12" dur="1000"/>
                                        <p:tgtEl>
                                          <p:spTgt spid="7175"/>
                                        </p:tgtEl>
                                      </p:cBhvr>
                                    </p:animEffect>
                                    <p:anim calcmode="lin" valueType="num">
                                      <p:cBhvr>
                                        <p:cTn id="13" dur="1000" fill="hold"/>
                                        <p:tgtEl>
                                          <p:spTgt spid="7175"/>
                                        </p:tgtEl>
                                        <p:attrNameLst>
                                          <p:attrName>ppt_x</p:attrName>
                                        </p:attrNameLst>
                                      </p:cBhvr>
                                      <p:tavLst>
                                        <p:tav tm="0">
                                          <p:val>
                                            <p:strVal val="#ppt_x"/>
                                          </p:val>
                                        </p:tav>
                                        <p:tav tm="100000">
                                          <p:val>
                                            <p:strVal val="#ppt_x"/>
                                          </p:val>
                                        </p:tav>
                                      </p:tavLst>
                                    </p:anim>
                                    <p:anim calcmode="lin" valueType="num">
                                      <p:cBhvr>
                                        <p:cTn id="14" dur="1000" fill="hold"/>
                                        <p:tgtEl>
                                          <p:spTgt spid="717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176"/>
                                        </p:tgtEl>
                                        <p:attrNameLst>
                                          <p:attrName>style.visibility</p:attrName>
                                        </p:attrNameLst>
                                      </p:cBhvr>
                                      <p:to>
                                        <p:strVal val="visible"/>
                                      </p:to>
                                    </p:set>
                                    <p:animEffect transition="in" filter="fade">
                                      <p:cBhvr>
                                        <p:cTn id="17" dur="1000"/>
                                        <p:tgtEl>
                                          <p:spTgt spid="7176"/>
                                        </p:tgtEl>
                                      </p:cBhvr>
                                    </p:animEffect>
                                    <p:anim calcmode="lin" valueType="num">
                                      <p:cBhvr>
                                        <p:cTn id="18" dur="1000" fill="hold"/>
                                        <p:tgtEl>
                                          <p:spTgt spid="7176"/>
                                        </p:tgtEl>
                                        <p:attrNameLst>
                                          <p:attrName>ppt_x</p:attrName>
                                        </p:attrNameLst>
                                      </p:cBhvr>
                                      <p:tavLst>
                                        <p:tav tm="0">
                                          <p:val>
                                            <p:strVal val="#ppt_x"/>
                                          </p:val>
                                        </p:tav>
                                        <p:tav tm="100000">
                                          <p:val>
                                            <p:strVal val="#ppt_x"/>
                                          </p:val>
                                        </p:tav>
                                      </p:tavLst>
                                    </p:anim>
                                    <p:anim calcmode="lin" valueType="num">
                                      <p:cBhvr>
                                        <p:cTn id="19" dur="1000" fill="hold"/>
                                        <p:tgtEl>
                                          <p:spTgt spid="717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185"/>
                                        </p:tgtEl>
                                        <p:attrNameLst>
                                          <p:attrName>style.visibility</p:attrName>
                                        </p:attrNameLst>
                                      </p:cBhvr>
                                      <p:to>
                                        <p:strVal val="visible"/>
                                      </p:to>
                                    </p:set>
                                    <p:animEffect transition="in" filter="fade">
                                      <p:cBhvr>
                                        <p:cTn id="22" dur="1000"/>
                                        <p:tgtEl>
                                          <p:spTgt spid="7185"/>
                                        </p:tgtEl>
                                      </p:cBhvr>
                                    </p:animEffect>
                                    <p:anim calcmode="lin" valueType="num">
                                      <p:cBhvr>
                                        <p:cTn id="23" dur="1000" fill="hold"/>
                                        <p:tgtEl>
                                          <p:spTgt spid="7185"/>
                                        </p:tgtEl>
                                        <p:attrNameLst>
                                          <p:attrName>ppt_x</p:attrName>
                                        </p:attrNameLst>
                                      </p:cBhvr>
                                      <p:tavLst>
                                        <p:tav tm="0">
                                          <p:val>
                                            <p:strVal val="#ppt_x"/>
                                          </p:val>
                                        </p:tav>
                                        <p:tav tm="100000">
                                          <p:val>
                                            <p:strVal val="#ppt_x"/>
                                          </p:val>
                                        </p:tav>
                                      </p:tavLst>
                                    </p:anim>
                                    <p:anim calcmode="lin" valueType="num">
                                      <p:cBhvr>
                                        <p:cTn id="24" dur="1000" fill="hold"/>
                                        <p:tgtEl>
                                          <p:spTgt spid="718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7190"/>
                                        </p:tgtEl>
                                        <p:attrNameLst>
                                          <p:attrName>style.visibility</p:attrName>
                                        </p:attrNameLst>
                                      </p:cBhvr>
                                      <p:to>
                                        <p:strVal val="visible"/>
                                      </p:to>
                                    </p:set>
                                    <p:animEffect transition="in" filter="fade">
                                      <p:cBhvr>
                                        <p:cTn id="27" dur="1000"/>
                                        <p:tgtEl>
                                          <p:spTgt spid="7190"/>
                                        </p:tgtEl>
                                      </p:cBhvr>
                                    </p:animEffect>
                                    <p:anim calcmode="lin" valueType="num">
                                      <p:cBhvr>
                                        <p:cTn id="28" dur="1000" fill="hold"/>
                                        <p:tgtEl>
                                          <p:spTgt spid="7190"/>
                                        </p:tgtEl>
                                        <p:attrNameLst>
                                          <p:attrName>ppt_x</p:attrName>
                                        </p:attrNameLst>
                                      </p:cBhvr>
                                      <p:tavLst>
                                        <p:tav tm="0">
                                          <p:val>
                                            <p:strVal val="#ppt_x"/>
                                          </p:val>
                                        </p:tav>
                                        <p:tav tm="100000">
                                          <p:val>
                                            <p:strVal val="#ppt_x"/>
                                          </p:val>
                                        </p:tav>
                                      </p:tavLst>
                                    </p:anim>
                                    <p:anim calcmode="lin" valueType="num">
                                      <p:cBhvr>
                                        <p:cTn id="29" dur="1000" fill="hold"/>
                                        <p:tgtEl>
                                          <p:spTgt spid="719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7191"/>
                                        </p:tgtEl>
                                        <p:attrNameLst>
                                          <p:attrName>style.visibility</p:attrName>
                                        </p:attrNameLst>
                                      </p:cBhvr>
                                      <p:to>
                                        <p:strVal val="visible"/>
                                      </p:to>
                                    </p:set>
                                    <p:animEffect transition="in" filter="fade">
                                      <p:cBhvr>
                                        <p:cTn id="32" dur="1000"/>
                                        <p:tgtEl>
                                          <p:spTgt spid="7191"/>
                                        </p:tgtEl>
                                      </p:cBhvr>
                                    </p:animEffect>
                                    <p:anim calcmode="lin" valueType="num">
                                      <p:cBhvr>
                                        <p:cTn id="33" dur="1000" fill="hold"/>
                                        <p:tgtEl>
                                          <p:spTgt spid="7191"/>
                                        </p:tgtEl>
                                        <p:attrNameLst>
                                          <p:attrName>ppt_x</p:attrName>
                                        </p:attrNameLst>
                                      </p:cBhvr>
                                      <p:tavLst>
                                        <p:tav tm="0">
                                          <p:val>
                                            <p:strVal val="#ppt_x"/>
                                          </p:val>
                                        </p:tav>
                                        <p:tav tm="100000">
                                          <p:val>
                                            <p:strVal val="#ppt_x"/>
                                          </p:val>
                                        </p:tav>
                                      </p:tavLst>
                                    </p:anim>
                                    <p:anim calcmode="lin" valueType="num">
                                      <p:cBhvr>
                                        <p:cTn id="34" dur="1000" fill="hold"/>
                                        <p:tgtEl>
                                          <p:spTgt spid="719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7192"/>
                                        </p:tgtEl>
                                        <p:attrNameLst>
                                          <p:attrName>style.visibility</p:attrName>
                                        </p:attrNameLst>
                                      </p:cBhvr>
                                      <p:to>
                                        <p:strVal val="visible"/>
                                      </p:to>
                                    </p:set>
                                    <p:animEffect transition="in" filter="fade">
                                      <p:cBhvr>
                                        <p:cTn id="37" dur="1000"/>
                                        <p:tgtEl>
                                          <p:spTgt spid="7192"/>
                                        </p:tgtEl>
                                      </p:cBhvr>
                                    </p:animEffect>
                                    <p:anim calcmode="lin" valueType="num">
                                      <p:cBhvr>
                                        <p:cTn id="38" dur="1000" fill="hold"/>
                                        <p:tgtEl>
                                          <p:spTgt spid="7192"/>
                                        </p:tgtEl>
                                        <p:attrNameLst>
                                          <p:attrName>ppt_x</p:attrName>
                                        </p:attrNameLst>
                                      </p:cBhvr>
                                      <p:tavLst>
                                        <p:tav tm="0">
                                          <p:val>
                                            <p:strVal val="#ppt_x"/>
                                          </p:val>
                                        </p:tav>
                                        <p:tav tm="100000">
                                          <p:val>
                                            <p:strVal val="#ppt_x"/>
                                          </p:val>
                                        </p:tav>
                                      </p:tavLst>
                                    </p:anim>
                                    <p:anim calcmode="lin" valueType="num">
                                      <p:cBhvr>
                                        <p:cTn id="39" dur="1000" fill="hold"/>
                                        <p:tgtEl>
                                          <p:spTgt spid="7192"/>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7193"/>
                                        </p:tgtEl>
                                        <p:attrNameLst>
                                          <p:attrName>style.visibility</p:attrName>
                                        </p:attrNameLst>
                                      </p:cBhvr>
                                      <p:to>
                                        <p:strVal val="visible"/>
                                      </p:to>
                                    </p:set>
                                    <p:animEffect transition="in" filter="fade">
                                      <p:cBhvr>
                                        <p:cTn id="42" dur="1000"/>
                                        <p:tgtEl>
                                          <p:spTgt spid="7193"/>
                                        </p:tgtEl>
                                      </p:cBhvr>
                                    </p:animEffect>
                                    <p:anim calcmode="lin" valueType="num">
                                      <p:cBhvr>
                                        <p:cTn id="43" dur="1000" fill="hold"/>
                                        <p:tgtEl>
                                          <p:spTgt spid="7193"/>
                                        </p:tgtEl>
                                        <p:attrNameLst>
                                          <p:attrName>ppt_x</p:attrName>
                                        </p:attrNameLst>
                                      </p:cBhvr>
                                      <p:tavLst>
                                        <p:tav tm="0">
                                          <p:val>
                                            <p:strVal val="#ppt_x"/>
                                          </p:val>
                                        </p:tav>
                                        <p:tav tm="100000">
                                          <p:val>
                                            <p:strVal val="#ppt_x"/>
                                          </p:val>
                                        </p:tav>
                                      </p:tavLst>
                                    </p:anim>
                                    <p:anim calcmode="lin" valueType="num">
                                      <p:cBhvr>
                                        <p:cTn id="44" dur="1000" fill="hold"/>
                                        <p:tgtEl>
                                          <p:spTgt spid="7193"/>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7194"/>
                                        </p:tgtEl>
                                        <p:attrNameLst>
                                          <p:attrName>style.visibility</p:attrName>
                                        </p:attrNameLst>
                                      </p:cBhvr>
                                      <p:to>
                                        <p:strVal val="visible"/>
                                      </p:to>
                                    </p:set>
                                    <p:animEffect transition="in" filter="fade">
                                      <p:cBhvr>
                                        <p:cTn id="47" dur="1000"/>
                                        <p:tgtEl>
                                          <p:spTgt spid="7194"/>
                                        </p:tgtEl>
                                      </p:cBhvr>
                                    </p:animEffect>
                                    <p:anim calcmode="lin" valueType="num">
                                      <p:cBhvr>
                                        <p:cTn id="48" dur="1000" fill="hold"/>
                                        <p:tgtEl>
                                          <p:spTgt spid="7194"/>
                                        </p:tgtEl>
                                        <p:attrNameLst>
                                          <p:attrName>ppt_x</p:attrName>
                                        </p:attrNameLst>
                                      </p:cBhvr>
                                      <p:tavLst>
                                        <p:tav tm="0">
                                          <p:val>
                                            <p:strVal val="#ppt_x"/>
                                          </p:val>
                                        </p:tav>
                                        <p:tav tm="100000">
                                          <p:val>
                                            <p:strVal val="#ppt_x"/>
                                          </p:val>
                                        </p:tav>
                                      </p:tavLst>
                                    </p:anim>
                                    <p:anim calcmode="lin" valueType="num">
                                      <p:cBhvr>
                                        <p:cTn id="49" dur="1000" fill="hold"/>
                                        <p:tgtEl>
                                          <p:spTgt spid="7194"/>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7210"/>
                                        </p:tgtEl>
                                        <p:attrNameLst>
                                          <p:attrName>style.visibility</p:attrName>
                                        </p:attrNameLst>
                                      </p:cBhvr>
                                      <p:to>
                                        <p:strVal val="visible"/>
                                      </p:to>
                                    </p:set>
                                    <p:animEffect transition="in" filter="fade">
                                      <p:cBhvr>
                                        <p:cTn id="52" dur="1000"/>
                                        <p:tgtEl>
                                          <p:spTgt spid="7210"/>
                                        </p:tgtEl>
                                      </p:cBhvr>
                                    </p:animEffect>
                                    <p:anim calcmode="lin" valueType="num">
                                      <p:cBhvr>
                                        <p:cTn id="53" dur="1000" fill="hold"/>
                                        <p:tgtEl>
                                          <p:spTgt spid="7210"/>
                                        </p:tgtEl>
                                        <p:attrNameLst>
                                          <p:attrName>ppt_x</p:attrName>
                                        </p:attrNameLst>
                                      </p:cBhvr>
                                      <p:tavLst>
                                        <p:tav tm="0">
                                          <p:val>
                                            <p:strVal val="#ppt_x"/>
                                          </p:val>
                                        </p:tav>
                                        <p:tav tm="100000">
                                          <p:val>
                                            <p:strVal val="#ppt_x"/>
                                          </p:val>
                                        </p:tav>
                                      </p:tavLst>
                                    </p:anim>
                                    <p:anim calcmode="lin" valueType="num">
                                      <p:cBhvr>
                                        <p:cTn id="54" dur="1000" fill="hold"/>
                                        <p:tgtEl>
                                          <p:spTgt spid="7210"/>
                                        </p:tgtEl>
                                        <p:attrNameLst>
                                          <p:attrName>ppt_y</p:attrName>
                                        </p:attrNameLst>
                                      </p:cBhvr>
                                      <p:tavLst>
                                        <p:tav tm="0">
                                          <p:val>
                                            <p:strVal val="#ppt_y+.1"/>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7173"/>
                                        </p:tgtEl>
                                        <p:attrNameLst>
                                          <p:attrName>style.visibility</p:attrName>
                                        </p:attrNameLst>
                                      </p:cBhvr>
                                      <p:to>
                                        <p:strVal val="visible"/>
                                      </p:to>
                                    </p:set>
                                    <p:animEffect transition="in" filter="fade">
                                      <p:cBhvr>
                                        <p:cTn id="59" dur="1000"/>
                                        <p:tgtEl>
                                          <p:spTgt spid="7173"/>
                                        </p:tgtEl>
                                      </p:cBhvr>
                                    </p:animEffect>
                                    <p:anim calcmode="lin" valueType="num">
                                      <p:cBhvr>
                                        <p:cTn id="60" dur="1000" fill="hold"/>
                                        <p:tgtEl>
                                          <p:spTgt spid="7173"/>
                                        </p:tgtEl>
                                        <p:attrNameLst>
                                          <p:attrName>ppt_x</p:attrName>
                                        </p:attrNameLst>
                                      </p:cBhvr>
                                      <p:tavLst>
                                        <p:tav tm="0">
                                          <p:val>
                                            <p:strVal val="#ppt_x"/>
                                          </p:val>
                                        </p:tav>
                                        <p:tav tm="100000">
                                          <p:val>
                                            <p:strVal val="#ppt_x"/>
                                          </p:val>
                                        </p:tav>
                                      </p:tavLst>
                                    </p:anim>
                                    <p:anim calcmode="lin" valueType="num">
                                      <p:cBhvr>
                                        <p:cTn id="61" dur="1000" fill="hold"/>
                                        <p:tgtEl>
                                          <p:spTgt spid="7173"/>
                                        </p:tgtEl>
                                        <p:attrNameLst>
                                          <p:attrName>ppt_y</p:attrName>
                                        </p:attrNameLst>
                                      </p:cBhvr>
                                      <p:tavLst>
                                        <p:tav tm="0">
                                          <p:val>
                                            <p:strVal val="#ppt_y+.1"/>
                                          </p:val>
                                        </p:tav>
                                        <p:tav tm="100000">
                                          <p:val>
                                            <p:strVal val="#ppt_y"/>
                                          </p:val>
                                        </p:tav>
                                      </p:tavLst>
                                    </p:anim>
                                  </p:childTnLst>
                                </p:cTn>
                              </p:par>
                              <p:par>
                                <p:cTn id="62" presetID="42" presetClass="entr" presetSubtype="0" fill="hold" grpId="1" nodeType="withEffect">
                                  <p:stCondLst>
                                    <p:cond delay="0"/>
                                  </p:stCondLst>
                                  <p:childTnLst>
                                    <p:set>
                                      <p:cBhvr>
                                        <p:cTn id="63" dur="1" fill="hold">
                                          <p:stCondLst>
                                            <p:cond delay="0"/>
                                          </p:stCondLst>
                                        </p:cTn>
                                        <p:tgtEl>
                                          <p:spTgt spid="7176"/>
                                        </p:tgtEl>
                                        <p:attrNameLst>
                                          <p:attrName>style.visibility</p:attrName>
                                        </p:attrNameLst>
                                      </p:cBhvr>
                                      <p:to>
                                        <p:strVal val="visible"/>
                                      </p:to>
                                    </p:set>
                                    <p:animEffect transition="in" filter="fade">
                                      <p:cBhvr>
                                        <p:cTn id="64" dur="1000"/>
                                        <p:tgtEl>
                                          <p:spTgt spid="7176"/>
                                        </p:tgtEl>
                                      </p:cBhvr>
                                    </p:animEffect>
                                    <p:anim calcmode="lin" valueType="num">
                                      <p:cBhvr>
                                        <p:cTn id="65" dur="1000" fill="hold"/>
                                        <p:tgtEl>
                                          <p:spTgt spid="7176"/>
                                        </p:tgtEl>
                                        <p:attrNameLst>
                                          <p:attrName>ppt_x</p:attrName>
                                        </p:attrNameLst>
                                      </p:cBhvr>
                                      <p:tavLst>
                                        <p:tav tm="0">
                                          <p:val>
                                            <p:strVal val="#ppt_x"/>
                                          </p:val>
                                        </p:tav>
                                        <p:tav tm="100000">
                                          <p:val>
                                            <p:strVal val="#ppt_x"/>
                                          </p:val>
                                        </p:tav>
                                      </p:tavLst>
                                    </p:anim>
                                    <p:anim calcmode="lin" valueType="num">
                                      <p:cBhvr>
                                        <p:cTn id="66" dur="1000" fill="hold"/>
                                        <p:tgtEl>
                                          <p:spTgt spid="7176"/>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7177"/>
                                        </p:tgtEl>
                                        <p:attrNameLst>
                                          <p:attrName>style.visibility</p:attrName>
                                        </p:attrNameLst>
                                      </p:cBhvr>
                                      <p:to>
                                        <p:strVal val="visible"/>
                                      </p:to>
                                    </p:set>
                                    <p:animEffect transition="in" filter="fade">
                                      <p:cBhvr>
                                        <p:cTn id="69" dur="1000"/>
                                        <p:tgtEl>
                                          <p:spTgt spid="7177"/>
                                        </p:tgtEl>
                                      </p:cBhvr>
                                    </p:animEffect>
                                    <p:anim calcmode="lin" valueType="num">
                                      <p:cBhvr>
                                        <p:cTn id="70" dur="1000" fill="hold"/>
                                        <p:tgtEl>
                                          <p:spTgt spid="7177"/>
                                        </p:tgtEl>
                                        <p:attrNameLst>
                                          <p:attrName>ppt_x</p:attrName>
                                        </p:attrNameLst>
                                      </p:cBhvr>
                                      <p:tavLst>
                                        <p:tav tm="0">
                                          <p:val>
                                            <p:strVal val="#ppt_x"/>
                                          </p:val>
                                        </p:tav>
                                        <p:tav tm="100000">
                                          <p:val>
                                            <p:strVal val="#ppt_x"/>
                                          </p:val>
                                        </p:tav>
                                      </p:tavLst>
                                    </p:anim>
                                    <p:anim calcmode="lin" valueType="num">
                                      <p:cBhvr>
                                        <p:cTn id="71" dur="1000" fill="hold"/>
                                        <p:tgtEl>
                                          <p:spTgt spid="7177"/>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7184"/>
                                        </p:tgtEl>
                                        <p:attrNameLst>
                                          <p:attrName>style.visibility</p:attrName>
                                        </p:attrNameLst>
                                      </p:cBhvr>
                                      <p:to>
                                        <p:strVal val="visible"/>
                                      </p:to>
                                    </p:set>
                                    <p:animEffect transition="in" filter="fade">
                                      <p:cBhvr>
                                        <p:cTn id="74" dur="1000"/>
                                        <p:tgtEl>
                                          <p:spTgt spid="7184"/>
                                        </p:tgtEl>
                                      </p:cBhvr>
                                    </p:animEffect>
                                    <p:anim calcmode="lin" valueType="num">
                                      <p:cBhvr>
                                        <p:cTn id="75" dur="1000" fill="hold"/>
                                        <p:tgtEl>
                                          <p:spTgt spid="7184"/>
                                        </p:tgtEl>
                                        <p:attrNameLst>
                                          <p:attrName>ppt_x</p:attrName>
                                        </p:attrNameLst>
                                      </p:cBhvr>
                                      <p:tavLst>
                                        <p:tav tm="0">
                                          <p:val>
                                            <p:strVal val="#ppt_x"/>
                                          </p:val>
                                        </p:tav>
                                        <p:tav tm="100000">
                                          <p:val>
                                            <p:strVal val="#ppt_x"/>
                                          </p:val>
                                        </p:tav>
                                      </p:tavLst>
                                    </p:anim>
                                    <p:anim calcmode="lin" valueType="num">
                                      <p:cBhvr>
                                        <p:cTn id="76" dur="1000" fill="hold"/>
                                        <p:tgtEl>
                                          <p:spTgt spid="7184"/>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7189"/>
                                        </p:tgtEl>
                                        <p:attrNameLst>
                                          <p:attrName>style.visibility</p:attrName>
                                        </p:attrNameLst>
                                      </p:cBhvr>
                                      <p:to>
                                        <p:strVal val="visible"/>
                                      </p:to>
                                    </p:set>
                                    <p:animEffect transition="in" filter="fade">
                                      <p:cBhvr>
                                        <p:cTn id="79" dur="1000"/>
                                        <p:tgtEl>
                                          <p:spTgt spid="7189"/>
                                        </p:tgtEl>
                                      </p:cBhvr>
                                    </p:animEffect>
                                    <p:anim calcmode="lin" valueType="num">
                                      <p:cBhvr>
                                        <p:cTn id="80" dur="1000" fill="hold"/>
                                        <p:tgtEl>
                                          <p:spTgt spid="7189"/>
                                        </p:tgtEl>
                                        <p:attrNameLst>
                                          <p:attrName>ppt_x</p:attrName>
                                        </p:attrNameLst>
                                      </p:cBhvr>
                                      <p:tavLst>
                                        <p:tav tm="0">
                                          <p:val>
                                            <p:strVal val="#ppt_x"/>
                                          </p:val>
                                        </p:tav>
                                        <p:tav tm="100000">
                                          <p:val>
                                            <p:strVal val="#ppt_x"/>
                                          </p:val>
                                        </p:tav>
                                      </p:tavLst>
                                    </p:anim>
                                    <p:anim calcmode="lin" valueType="num">
                                      <p:cBhvr>
                                        <p:cTn id="81" dur="1000" fill="hold"/>
                                        <p:tgtEl>
                                          <p:spTgt spid="7189"/>
                                        </p:tgtEl>
                                        <p:attrNameLst>
                                          <p:attrName>ppt_y</p:attrName>
                                        </p:attrNameLst>
                                      </p:cBhvr>
                                      <p:tavLst>
                                        <p:tav tm="0">
                                          <p:val>
                                            <p:strVal val="#ppt_y+.1"/>
                                          </p:val>
                                        </p:tav>
                                        <p:tav tm="100000">
                                          <p:val>
                                            <p:strVal val="#ppt_y"/>
                                          </p:val>
                                        </p:tav>
                                      </p:tavLst>
                                    </p:anim>
                                  </p:childTnLst>
                                </p:cTn>
                              </p:par>
                              <p:par>
                                <p:cTn id="82" presetID="42" presetClass="entr" presetSubtype="0" fill="hold" grpId="1" nodeType="withEffect">
                                  <p:stCondLst>
                                    <p:cond delay="0"/>
                                  </p:stCondLst>
                                  <p:childTnLst>
                                    <p:set>
                                      <p:cBhvr>
                                        <p:cTn id="83" dur="1" fill="hold">
                                          <p:stCondLst>
                                            <p:cond delay="0"/>
                                          </p:stCondLst>
                                        </p:cTn>
                                        <p:tgtEl>
                                          <p:spTgt spid="7193"/>
                                        </p:tgtEl>
                                        <p:attrNameLst>
                                          <p:attrName>style.visibility</p:attrName>
                                        </p:attrNameLst>
                                      </p:cBhvr>
                                      <p:to>
                                        <p:strVal val="visible"/>
                                      </p:to>
                                    </p:set>
                                    <p:animEffect transition="in" filter="fade">
                                      <p:cBhvr>
                                        <p:cTn id="84" dur="1000"/>
                                        <p:tgtEl>
                                          <p:spTgt spid="7193"/>
                                        </p:tgtEl>
                                      </p:cBhvr>
                                    </p:animEffect>
                                    <p:anim calcmode="lin" valueType="num">
                                      <p:cBhvr>
                                        <p:cTn id="85" dur="1000" fill="hold"/>
                                        <p:tgtEl>
                                          <p:spTgt spid="7193"/>
                                        </p:tgtEl>
                                        <p:attrNameLst>
                                          <p:attrName>ppt_x</p:attrName>
                                        </p:attrNameLst>
                                      </p:cBhvr>
                                      <p:tavLst>
                                        <p:tav tm="0">
                                          <p:val>
                                            <p:strVal val="#ppt_x"/>
                                          </p:val>
                                        </p:tav>
                                        <p:tav tm="100000">
                                          <p:val>
                                            <p:strVal val="#ppt_x"/>
                                          </p:val>
                                        </p:tav>
                                      </p:tavLst>
                                    </p:anim>
                                    <p:anim calcmode="lin" valueType="num">
                                      <p:cBhvr>
                                        <p:cTn id="86" dur="1000" fill="hold"/>
                                        <p:tgtEl>
                                          <p:spTgt spid="7193"/>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7195"/>
                                        </p:tgtEl>
                                        <p:attrNameLst>
                                          <p:attrName>style.visibility</p:attrName>
                                        </p:attrNameLst>
                                      </p:cBhvr>
                                      <p:to>
                                        <p:strVal val="visible"/>
                                      </p:to>
                                    </p:set>
                                    <p:animEffect transition="in" filter="fade">
                                      <p:cBhvr>
                                        <p:cTn id="89" dur="1000"/>
                                        <p:tgtEl>
                                          <p:spTgt spid="7195"/>
                                        </p:tgtEl>
                                      </p:cBhvr>
                                    </p:animEffect>
                                    <p:anim calcmode="lin" valueType="num">
                                      <p:cBhvr>
                                        <p:cTn id="90" dur="1000" fill="hold"/>
                                        <p:tgtEl>
                                          <p:spTgt spid="7195"/>
                                        </p:tgtEl>
                                        <p:attrNameLst>
                                          <p:attrName>ppt_x</p:attrName>
                                        </p:attrNameLst>
                                      </p:cBhvr>
                                      <p:tavLst>
                                        <p:tav tm="0">
                                          <p:val>
                                            <p:strVal val="#ppt_x"/>
                                          </p:val>
                                        </p:tav>
                                        <p:tav tm="100000">
                                          <p:val>
                                            <p:strVal val="#ppt_x"/>
                                          </p:val>
                                        </p:tav>
                                      </p:tavLst>
                                    </p:anim>
                                    <p:anim calcmode="lin" valueType="num">
                                      <p:cBhvr>
                                        <p:cTn id="91" dur="1000" fill="hold"/>
                                        <p:tgtEl>
                                          <p:spTgt spid="7195"/>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7196"/>
                                        </p:tgtEl>
                                        <p:attrNameLst>
                                          <p:attrName>style.visibility</p:attrName>
                                        </p:attrNameLst>
                                      </p:cBhvr>
                                      <p:to>
                                        <p:strVal val="visible"/>
                                      </p:to>
                                    </p:set>
                                    <p:animEffect transition="in" filter="fade">
                                      <p:cBhvr>
                                        <p:cTn id="94" dur="1000"/>
                                        <p:tgtEl>
                                          <p:spTgt spid="7196"/>
                                        </p:tgtEl>
                                      </p:cBhvr>
                                    </p:animEffect>
                                    <p:anim calcmode="lin" valueType="num">
                                      <p:cBhvr>
                                        <p:cTn id="95" dur="1000" fill="hold"/>
                                        <p:tgtEl>
                                          <p:spTgt spid="7196"/>
                                        </p:tgtEl>
                                        <p:attrNameLst>
                                          <p:attrName>ppt_x</p:attrName>
                                        </p:attrNameLst>
                                      </p:cBhvr>
                                      <p:tavLst>
                                        <p:tav tm="0">
                                          <p:val>
                                            <p:strVal val="#ppt_x"/>
                                          </p:val>
                                        </p:tav>
                                        <p:tav tm="100000">
                                          <p:val>
                                            <p:strVal val="#ppt_x"/>
                                          </p:val>
                                        </p:tav>
                                      </p:tavLst>
                                    </p:anim>
                                    <p:anim calcmode="lin" valueType="num">
                                      <p:cBhvr>
                                        <p:cTn id="96" dur="1000" fill="hold"/>
                                        <p:tgtEl>
                                          <p:spTgt spid="7196"/>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7197"/>
                                        </p:tgtEl>
                                        <p:attrNameLst>
                                          <p:attrName>style.visibility</p:attrName>
                                        </p:attrNameLst>
                                      </p:cBhvr>
                                      <p:to>
                                        <p:strVal val="visible"/>
                                      </p:to>
                                    </p:set>
                                    <p:animEffect transition="in" filter="fade">
                                      <p:cBhvr>
                                        <p:cTn id="99" dur="1000"/>
                                        <p:tgtEl>
                                          <p:spTgt spid="7197"/>
                                        </p:tgtEl>
                                      </p:cBhvr>
                                    </p:animEffect>
                                    <p:anim calcmode="lin" valueType="num">
                                      <p:cBhvr>
                                        <p:cTn id="100" dur="1000" fill="hold"/>
                                        <p:tgtEl>
                                          <p:spTgt spid="7197"/>
                                        </p:tgtEl>
                                        <p:attrNameLst>
                                          <p:attrName>ppt_x</p:attrName>
                                        </p:attrNameLst>
                                      </p:cBhvr>
                                      <p:tavLst>
                                        <p:tav tm="0">
                                          <p:val>
                                            <p:strVal val="#ppt_x"/>
                                          </p:val>
                                        </p:tav>
                                        <p:tav tm="100000">
                                          <p:val>
                                            <p:strVal val="#ppt_x"/>
                                          </p:val>
                                        </p:tav>
                                      </p:tavLst>
                                    </p:anim>
                                    <p:anim calcmode="lin" valueType="num">
                                      <p:cBhvr>
                                        <p:cTn id="101" dur="1000" fill="hold"/>
                                        <p:tgtEl>
                                          <p:spTgt spid="7197"/>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7209"/>
                                        </p:tgtEl>
                                        <p:attrNameLst>
                                          <p:attrName>style.visibility</p:attrName>
                                        </p:attrNameLst>
                                      </p:cBhvr>
                                      <p:to>
                                        <p:strVal val="visible"/>
                                      </p:to>
                                    </p:set>
                                    <p:animEffect transition="in" filter="fade">
                                      <p:cBhvr>
                                        <p:cTn id="104" dur="1000"/>
                                        <p:tgtEl>
                                          <p:spTgt spid="7209"/>
                                        </p:tgtEl>
                                      </p:cBhvr>
                                    </p:animEffect>
                                    <p:anim calcmode="lin" valueType="num">
                                      <p:cBhvr>
                                        <p:cTn id="105" dur="1000" fill="hold"/>
                                        <p:tgtEl>
                                          <p:spTgt spid="7209"/>
                                        </p:tgtEl>
                                        <p:attrNameLst>
                                          <p:attrName>ppt_x</p:attrName>
                                        </p:attrNameLst>
                                      </p:cBhvr>
                                      <p:tavLst>
                                        <p:tav tm="0">
                                          <p:val>
                                            <p:strVal val="#ppt_x"/>
                                          </p:val>
                                        </p:tav>
                                        <p:tav tm="100000">
                                          <p:val>
                                            <p:strVal val="#ppt_x"/>
                                          </p:val>
                                        </p:tav>
                                      </p:tavLst>
                                    </p:anim>
                                    <p:anim calcmode="lin" valueType="num">
                                      <p:cBhvr>
                                        <p:cTn id="106" dur="1000" fill="hold"/>
                                        <p:tgtEl>
                                          <p:spTgt spid="7209"/>
                                        </p:tgtEl>
                                        <p:attrNameLst>
                                          <p:attrName>ppt_y</p:attrName>
                                        </p:attrNameLst>
                                      </p:cBhvr>
                                      <p:tavLst>
                                        <p:tav tm="0">
                                          <p:val>
                                            <p:strVal val="#ppt_y+.1"/>
                                          </p:val>
                                        </p:tav>
                                        <p:tav tm="100000">
                                          <p:val>
                                            <p:strVal val="#ppt_y"/>
                                          </p:val>
                                        </p:tav>
                                      </p:tavLst>
                                    </p:anim>
                                  </p:childTnLst>
                                </p:cTn>
                              </p:par>
                            </p:childTnLst>
                          </p:cTn>
                        </p:par>
                      </p:childTnLst>
                    </p:cTn>
                  </p:par>
                  <p:par>
                    <p:cTn id="107" fill="hold" nodeType="clickPar">
                      <p:stCondLst>
                        <p:cond delay="indefinite"/>
                      </p:stCondLst>
                      <p:childTnLst>
                        <p:par>
                          <p:cTn id="108" fill="hold" nodeType="withGroup">
                            <p:stCondLst>
                              <p:cond delay="0"/>
                            </p:stCondLst>
                            <p:childTnLst>
                              <p:par>
                                <p:cTn id="109" presetID="42" presetClass="entr" presetSubtype="0" fill="hold" grpId="0" nodeType="clickEffect">
                                  <p:stCondLst>
                                    <p:cond delay="0"/>
                                  </p:stCondLst>
                                  <p:childTnLst>
                                    <p:set>
                                      <p:cBhvr>
                                        <p:cTn id="110" dur="1" fill="hold">
                                          <p:stCondLst>
                                            <p:cond delay="0"/>
                                          </p:stCondLst>
                                        </p:cTn>
                                        <p:tgtEl>
                                          <p:spTgt spid="7172"/>
                                        </p:tgtEl>
                                        <p:attrNameLst>
                                          <p:attrName>style.visibility</p:attrName>
                                        </p:attrNameLst>
                                      </p:cBhvr>
                                      <p:to>
                                        <p:strVal val="visible"/>
                                      </p:to>
                                    </p:set>
                                    <p:animEffect transition="in" filter="fade">
                                      <p:cBhvr>
                                        <p:cTn id="111" dur="1000"/>
                                        <p:tgtEl>
                                          <p:spTgt spid="7172"/>
                                        </p:tgtEl>
                                      </p:cBhvr>
                                    </p:animEffect>
                                    <p:anim calcmode="lin" valueType="num">
                                      <p:cBhvr>
                                        <p:cTn id="112" dur="1000" fill="hold"/>
                                        <p:tgtEl>
                                          <p:spTgt spid="7172"/>
                                        </p:tgtEl>
                                        <p:attrNameLst>
                                          <p:attrName>ppt_x</p:attrName>
                                        </p:attrNameLst>
                                      </p:cBhvr>
                                      <p:tavLst>
                                        <p:tav tm="0">
                                          <p:val>
                                            <p:strVal val="#ppt_x"/>
                                          </p:val>
                                        </p:tav>
                                        <p:tav tm="100000">
                                          <p:val>
                                            <p:strVal val="#ppt_x"/>
                                          </p:val>
                                        </p:tav>
                                      </p:tavLst>
                                    </p:anim>
                                    <p:anim calcmode="lin" valueType="num">
                                      <p:cBhvr>
                                        <p:cTn id="113" dur="1000" fill="hold"/>
                                        <p:tgtEl>
                                          <p:spTgt spid="7172"/>
                                        </p:tgtEl>
                                        <p:attrNameLst>
                                          <p:attrName>ppt_y</p:attrName>
                                        </p:attrNameLst>
                                      </p:cBhvr>
                                      <p:tavLst>
                                        <p:tav tm="0">
                                          <p:val>
                                            <p:strVal val="#ppt_y+.1"/>
                                          </p:val>
                                        </p:tav>
                                        <p:tav tm="100000">
                                          <p:val>
                                            <p:strVal val="#ppt_y"/>
                                          </p:val>
                                        </p:tav>
                                      </p:tavLst>
                                    </p:anim>
                                  </p:childTnLst>
                                </p:cTn>
                              </p:par>
                              <p:par>
                                <p:cTn id="114" presetID="42" presetClass="entr" presetSubtype="0" fill="hold" grpId="1" nodeType="withEffect">
                                  <p:stCondLst>
                                    <p:cond delay="0"/>
                                  </p:stCondLst>
                                  <p:childTnLst>
                                    <p:set>
                                      <p:cBhvr>
                                        <p:cTn id="115" dur="1" fill="hold">
                                          <p:stCondLst>
                                            <p:cond delay="0"/>
                                          </p:stCondLst>
                                        </p:cTn>
                                        <p:tgtEl>
                                          <p:spTgt spid="7177"/>
                                        </p:tgtEl>
                                        <p:attrNameLst>
                                          <p:attrName>style.visibility</p:attrName>
                                        </p:attrNameLst>
                                      </p:cBhvr>
                                      <p:to>
                                        <p:strVal val="visible"/>
                                      </p:to>
                                    </p:set>
                                    <p:animEffect transition="in" filter="fade">
                                      <p:cBhvr>
                                        <p:cTn id="116" dur="1000"/>
                                        <p:tgtEl>
                                          <p:spTgt spid="7177"/>
                                        </p:tgtEl>
                                      </p:cBhvr>
                                    </p:animEffect>
                                    <p:anim calcmode="lin" valueType="num">
                                      <p:cBhvr>
                                        <p:cTn id="117" dur="1000" fill="hold"/>
                                        <p:tgtEl>
                                          <p:spTgt spid="7177"/>
                                        </p:tgtEl>
                                        <p:attrNameLst>
                                          <p:attrName>ppt_x</p:attrName>
                                        </p:attrNameLst>
                                      </p:cBhvr>
                                      <p:tavLst>
                                        <p:tav tm="0">
                                          <p:val>
                                            <p:strVal val="#ppt_x"/>
                                          </p:val>
                                        </p:tav>
                                        <p:tav tm="100000">
                                          <p:val>
                                            <p:strVal val="#ppt_x"/>
                                          </p:val>
                                        </p:tav>
                                      </p:tavLst>
                                    </p:anim>
                                    <p:anim calcmode="lin" valueType="num">
                                      <p:cBhvr>
                                        <p:cTn id="118" dur="1000" fill="hold"/>
                                        <p:tgtEl>
                                          <p:spTgt spid="7177"/>
                                        </p:tgtEl>
                                        <p:attrNameLst>
                                          <p:attrName>ppt_y</p:attrName>
                                        </p:attrNameLst>
                                      </p:cBhvr>
                                      <p:tavLst>
                                        <p:tav tm="0">
                                          <p:val>
                                            <p:strVal val="#ppt_y+.1"/>
                                          </p:val>
                                        </p:tav>
                                        <p:tav tm="100000">
                                          <p:val>
                                            <p:strVal val="#ppt_y"/>
                                          </p:val>
                                        </p:tav>
                                      </p:tavLst>
                                    </p:anim>
                                  </p:childTnLst>
                                </p:cTn>
                              </p:par>
                              <p:par>
                                <p:cTn id="119" presetID="42" presetClass="entr" presetSubtype="0" fill="hold" grpId="0" nodeType="withEffect">
                                  <p:stCondLst>
                                    <p:cond delay="0"/>
                                  </p:stCondLst>
                                  <p:childTnLst>
                                    <p:set>
                                      <p:cBhvr>
                                        <p:cTn id="120" dur="1" fill="hold">
                                          <p:stCondLst>
                                            <p:cond delay="0"/>
                                          </p:stCondLst>
                                        </p:cTn>
                                        <p:tgtEl>
                                          <p:spTgt spid="7178"/>
                                        </p:tgtEl>
                                        <p:attrNameLst>
                                          <p:attrName>style.visibility</p:attrName>
                                        </p:attrNameLst>
                                      </p:cBhvr>
                                      <p:to>
                                        <p:strVal val="visible"/>
                                      </p:to>
                                    </p:set>
                                    <p:animEffect transition="in" filter="fade">
                                      <p:cBhvr>
                                        <p:cTn id="121" dur="1000"/>
                                        <p:tgtEl>
                                          <p:spTgt spid="7178"/>
                                        </p:tgtEl>
                                      </p:cBhvr>
                                    </p:animEffect>
                                    <p:anim calcmode="lin" valueType="num">
                                      <p:cBhvr>
                                        <p:cTn id="122" dur="1000" fill="hold"/>
                                        <p:tgtEl>
                                          <p:spTgt spid="7178"/>
                                        </p:tgtEl>
                                        <p:attrNameLst>
                                          <p:attrName>ppt_x</p:attrName>
                                        </p:attrNameLst>
                                      </p:cBhvr>
                                      <p:tavLst>
                                        <p:tav tm="0">
                                          <p:val>
                                            <p:strVal val="#ppt_x"/>
                                          </p:val>
                                        </p:tav>
                                        <p:tav tm="100000">
                                          <p:val>
                                            <p:strVal val="#ppt_x"/>
                                          </p:val>
                                        </p:tav>
                                      </p:tavLst>
                                    </p:anim>
                                    <p:anim calcmode="lin" valueType="num">
                                      <p:cBhvr>
                                        <p:cTn id="123" dur="1000" fill="hold"/>
                                        <p:tgtEl>
                                          <p:spTgt spid="7178"/>
                                        </p:tgtEl>
                                        <p:attrNameLst>
                                          <p:attrName>ppt_y</p:attrName>
                                        </p:attrNameLst>
                                      </p:cBhvr>
                                      <p:tavLst>
                                        <p:tav tm="0">
                                          <p:val>
                                            <p:strVal val="#ppt_y+.1"/>
                                          </p:val>
                                        </p:tav>
                                        <p:tav tm="100000">
                                          <p:val>
                                            <p:strVal val="#ppt_y"/>
                                          </p:val>
                                        </p:tav>
                                      </p:tavLst>
                                    </p:anim>
                                  </p:childTnLst>
                                </p:cTn>
                              </p:par>
                              <p:par>
                                <p:cTn id="124" presetID="42" presetClass="entr" presetSubtype="0" fill="hold" grpId="0" nodeType="withEffect">
                                  <p:stCondLst>
                                    <p:cond delay="0"/>
                                  </p:stCondLst>
                                  <p:childTnLst>
                                    <p:set>
                                      <p:cBhvr>
                                        <p:cTn id="125" dur="1" fill="hold">
                                          <p:stCondLst>
                                            <p:cond delay="0"/>
                                          </p:stCondLst>
                                        </p:cTn>
                                        <p:tgtEl>
                                          <p:spTgt spid="7183"/>
                                        </p:tgtEl>
                                        <p:attrNameLst>
                                          <p:attrName>style.visibility</p:attrName>
                                        </p:attrNameLst>
                                      </p:cBhvr>
                                      <p:to>
                                        <p:strVal val="visible"/>
                                      </p:to>
                                    </p:set>
                                    <p:animEffect transition="in" filter="fade">
                                      <p:cBhvr>
                                        <p:cTn id="126" dur="1000"/>
                                        <p:tgtEl>
                                          <p:spTgt spid="7183"/>
                                        </p:tgtEl>
                                      </p:cBhvr>
                                    </p:animEffect>
                                    <p:anim calcmode="lin" valueType="num">
                                      <p:cBhvr>
                                        <p:cTn id="127" dur="1000" fill="hold"/>
                                        <p:tgtEl>
                                          <p:spTgt spid="7183"/>
                                        </p:tgtEl>
                                        <p:attrNameLst>
                                          <p:attrName>ppt_x</p:attrName>
                                        </p:attrNameLst>
                                      </p:cBhvr>
                                      <p:tavLst>
                                        <p:tav tm="0">
                                          <p:val>
                                            <p:strVal val="#ppt_x"/>
                                          </p:val>
                                        </p:tav>
                                        <p:tav tm="100000">
                                          <p:val>
                                            <p:strVal val="#ppt_x"/>
                                          </p:val>
                                        </p:tav>
                                      </p:tavLst>
                                    </p:anim>
                                    <p:anim calcmode="lin" valueType="num">
                                      <p:cBhvr>
                                        <p:cTn id="128" dur="1000" fill="hold"/>
                                        <p:tgtEl>
                                          <p:spTgt spid="7183"/>
                                        </p:tgtEl>
                                        <p:attrNameLst>
                                          <p:attrName>ppt_y</p:attrName>
                                        </p:attrNameLst>
                                      </p:cBhvr>
                                      <p:tavLst>
                                        <p:tav tm="0">
                                          <p:val>
                                            <p:strVal val="#ppt_y+.1"/>
                                          </p:val>
                                        </p:tav>
                                        <p:tav tm="100000">
                                          <p:val>
                                            <p:strVal val="#ppt_y"/>
                                          </p:val>
                                        </p:tav>
                                      </p:tavLst>
                                    </p:anim>
                                  </p:childTnLst>
                                </p:cTn>
                              </p:par>
                              <p:par>
                                <p:cTn id="129" presetID="42" presetClass="entr" presetSubtype="0" fill="hold" grpId="0" nodeType="withEffect">
                                  <p:stCondLst>
                                    <p:cond delay="0"/>
                                  </p:stCondLst>
                                  <p:childTnLst>
                                    <p:set>
                                      <p:cBhvr>
                                        <p:cTn id="130" dur="1" fill="hold">
                                          <p:stCondLst>
                                            <p:cond delay="0"/>
                                          </p:stCondLst>
                                        </p:cTn>
                                        <p:tgtEl>
                                          <p:spTgt spid="7188"/>
                                        </p:tgtEl>
                                        <p:attrNameLst>
                                          <p:attrName>style.visibility</p:attrName>
                                        </p:attrNameLst>
                                      </p:cBhvr>
                                      <p:to>
                                        <p:strVal val="visible"/>
                                      </p:to>
                                    </p:set>
                                    <p:animEffect transition="in" filter="fade">
                                      <p:cBhvr>
                                        <p:cTn id="131" dur="1000"/>
                                        <p:tgtEl>
                                          <p:spTgt spid="7188"/>
                                        </p:tgtEl>
                                      </p:cBhvr>
                                    </p:animEffect>
                                    <p:anim calcmode="lin" valueType="num">
                                      <p:cBhvr>
                                        <p:cTn id="132" dur="1000" fill="hold"/>
                                        <p:tgtEl>
                                          <p:spTgt spid="7188"/>
                                        </p:tgtEl>
                                        <p:attrNameLst>
                                          <p:attrName>ppt_x</p:attrName>
                                        </p:attrNameLst>
                                      </p:cBhvr>
                                      <p:tavLst>
                                        <p:tav tm="0">
                                          <p:val>
                                            <p:strVal val="#ppt_x"/>
                                          </p:val>
                                        </p:tav>
                                        <p:tav tm="100000">
                                          <p:val>
                                            <p:strVal val="#ppt_x"/>
                                          </p:val>
                                        </p:tav>
                                      </p:tavLst>
                                    </p:anim>
                                    <p:anim calcmode="lin" valueType="num">
                                      <p:cBhvr>
                                        <p:cTn id="133" dur="1000" fill="hold"/>
                                        <p:tgtEl>
                                          <p:spTgt spid="7188"/>
                                        </p:tgtEl>
                                        <p:attrNameLst>
                                          <p:attrName>ppt_y</p:attrName>
                                        </p:attrNameLst>
                                      </p:cBhvr>
                                      <p:tavLst>
                                        <p:tav tm="0">
                                          <p:val>
                                            <p:strVal val="#ppt_y+.1"/>
                                          </p:val>
                                        </p:tav>
                                        <p:tav tm="100000">
                                          <p:val>
                                            <p:strVal val="#ppt_y"/>
                                          </p:val>
                                        </p:tav>
                                      </p:tavLst>
                                    </p:anim>
                                  </p:childTnLst>
                                </p:cTn>
                              </p:par>
                              <p:par>
                                <p:cTn id="134" presetID="42" presetClass="entr" presetSubtype="0" fill="hold" grpId="1" nodeType="withEffect">
                                  <p:stCondLst>
                                    <p:cond delay="0"/>
                                  </p:stCondLst>
                                  <p:childTnLst>
                                    <p:set>
                                      <p:cBhvr>
                                        <p:cTn id="135" dur="1" fill="hold">
                                          <p:stCondLst>
                                            <p:cond delay="0"/>
                                          </p:stCondLst>
                                        </p:cTn>
                                        <p:tgtEl>
                                          <p:spTgt spid="7196"/>
                                        </p:tgtEl>
                                        <p:attrNameLst>
                                          <p:attrName>style.visibility</p:attrName>
                                        </p:attrNameLst>
                                      </p:cBhvr>
                                      <p:to>
                                        <p:strVal val="visible"/>
                                      </p:to>
                                    </p:set>
                                    <p:animEffect transition="in" filter="fade">
                                      <p:cBhvr>
                                        <p:cTn id="136" dur="1000"/>
                                        <p:tgtEl>
                                          <p:spTgt spid="7196"/>
                                        </p:tgtEl>
                                      </p:cBhvr>
                                    </p:animEffect>
                                    <p:anim calcmode="lin" valueType="num">
                                      <p:cBhvr>
                                        <p:cTn id="137" dur="1000" fill="hold"/>
                                        <p:tgtEl>
                                          <p:spTgt spid="7196"/>
                                        </p:tgtEl>
                                        <p:attrNameLst>
                                          <p:attrName>ppt_x</p:attrName>
                                        </p:attrNameLst>
                                      </p:cBhvr>
                                      <p:tavLst>
                                        <p:tav tm="0">
                                          <p:val>
                                            <p:strVal val="#ppt_x"/>
                                          </p:val>
                                        </p:tav>
                                        <p:tav tm="100000">
                                          <p:val>
                                            <p:strVal val="#ppt_x"/>
                                          </p:val>
                                        </p:tav>
                                      </p:tavLst>
                                    </p:anim>
                                    <p:anim calcmode="lin" valueType="num">
                                      <p:cBhvr>
                                        <p:cTn id="138" dur="1000" fill="hold"/>
                                        <p:tgtEl>
                                          <p:spTgt spid="7196"/>
                                        </p:tgtEl>
                                        <p:attrNameLst>
                                          <p:attrName>ppt_y</p:attrName>
                                        </p:attrNameLst>
                                      </p:cBhvr>
                                      <p:tavLst>
                                        <p:tav tm="0">
                                          <p:val>
                                            <p:strVal val="#ppt_y+.1"/>
                                          </p:val>
                                        </p:tav>
                                        <p:tav tm="100000">
                                          <p:val>
                                            <p:strVal val="#ppt_y"/>
                                          </p:val>
                                        </p:tav>
                                      </p:tavLst>
                                    </p:anim>
                                  </p:childTnLst>
                                </p:cTn>
                              </p:par>
                              <p:par>
                                <p:cTn id="139" presetID="42" presetClass="entr" presetSubtype="0" fill="hold" grpId="0" nodeType="withEffect">
                                  <p:stCondLst>
                                    <p:cond delay="0"/>
                                  </p:stCondLst>
                                  <p:childTnLst>
                                    <p:set>
                                      <p:cBhvr>
                                        <p:cTn id="140" dur="1" fill="hold">
                                          <p:stCondLst>
                                            <p:cond delay="0"/>
                                          </p:stCondLst>
                                        </p:cTn>
                                        <p:tgtEl>
                                          <p:spTgt spid="7198"/>
                                        </p:tgtEl>
                                        <p:attrNameLst>
                                          <p:attrName>style.visibility</p:attrName>
                                        </p:attrNameLst>
                                      </p:cBhvr>
                                      <p:to>
                                        <p:strVal val="visible"/>
                                      </p:to>
                                    </p:set>
                                    <p:animEffect transition="in" filter="fade">
                                      <p:cBhvr>
                                        <p:cTn id="141" dur="1000"/>
                                        <p:tgtEl>
                                          <p:spTgt spid="7198"/>
                                        </p:tgtEl>
                                      </p:cBhvr>
                                    </p:animEffect>
                                    <p:anim calcmode="lin" valueType="num">
                                      <p:cBhvr>
                                        <p:cTn id="142" dur="1000" fill="hold"/>
                                        <p:tgtEl>
                                          <p:spTgt spid="7198"/>
                                        </p:tgtEl>
                                        <p:attrNameLst>
                                          <p:attrName>ppt_x</p:attrName>
                                        </p:attrNameLst>
                                      </p:cBhvr>
                                      <p:tavLst>
                                        <p:tav tm="0">
                                          <p:val>
                                            <p:strVal val="#ppt_x"/>
                                          </p:val>
                                        </p:tav>
                                        <p:tav tm="100000">
                                          <p:val>
                                            <p:strVal val="#ppt_x"/>
                                          </p:val>
                                        </p:tav>
                                      </p:tavLst>
                                    </p:anim>
                                    <p:anim calcmode="lin" valueType="num">
                                      <p:cBhvr>
                                        <p:cTn id="143" dur="1000" fill="hold"/>
                                        <p:tgtEl>
                                          <p:spTgt spid="7198"/>
                                        </p:tgtEl>
                                        <p:attrNameLst>
                                          <p:attrName>ppt_y</p:attrName>
                                        </p:attrNameLst>
                                      </p:cBhvr>
                                      <p:tavLst>
                                        <p:tav tm="0">
                                          <p:val>
                                            <p:strVal val="#ppt_y+.1"/>
                                          </p:val>
                                        </p:tav>
                                        <p:tav tm="100000">
                                          <p:val>
                                            <p:strVal val="#ppt_y"/>
                                          </p:val>
                                        </p:tav>
                                      </p:tavLst>
                                    </p:anim>
                                  </p:childTnLst>
                                </p:cTn>
                              </p:par>
                              <p:par>
                                <p:cTn id="144" presetID="42" presetClass="entr" presetSubtype="0" fill="hold" grpId="0" nodeType="withEffect">
                                  <p:stCondLst>
                                    <p:cond delay="0"/>
                                  </p:stCondLst>
                                  <p:childTnLst>
                                    <p:set>
                                      <p:cBhvr>
                                        <p:cTn id="145" dur="1" fill="hold">
                                          <p:stCondLst>
                                            <p:cond delay="0"/>
                                          </p:stCondLst>
                                        </p:cTn>
                                        <p:tgtEl>
                                          <p:spTgt spid="7199"/>
                                        </p:tgtEl>
                                        <p:attrNameLst>
                                          <p:attrName>style.visibility</p:attrName>
                                        </p:attrNameLst>
                                      </p:cBhvr>
                                      <p:to>
                                        <p:strVal val="visible"/>
                                      </p:to>
                                    </p:set>
                                    <p:animEffect transition="in" filter="fade">
                                      <p:cBhvr>
                                        <p:cTn id="146" dur="1000"/>
                                        <p:tgtEl>
                                          <p:spTgt spid="7199"/>
                                        </p:tgtEl>
                                      </p:cBhvr>
                                    </p:animEffect>
                                    <p:anim calcmode="lin" valueType="num">
                                      <p:cBhvr>
                                        <p:cTn id="147" dur="1000" fill="hold"/>
                                        <p:tgtEl>
                                          <p:spTgt spid="7199"/>
                                        </p:tgtEl>
                                        <p:attrNameLst>
                                          <p:attrName>ppt_x</p:attrName>
                                        </p:attrNameLst>
                                      </p:cBhvr>
                                      <p:tavLst>
                                        <p:tav tm="0">
                                          <p:val>
                                            <p:strVal val="#ppt_x"/>
                                          </p:val>
                                        </p:tav>
                                        <p:tav tm="100000">
                                          <p:val>
                                            <p:strVal val="#ppt_x"/>
                                          </p:val>
                                        </p:tav>
                                      </p:tavLst>
                                    </p:anim>
                                    <p:anim calcmode="lin" valueType="num">
                                      <p:cBhvr>
                                        <p:cTn id="148" dur="1000" fill="hold"/>
                                        <p:tgtEl>
                                          <p:spTgt spid="7199"/>
                                        </p:tgtEl>
                                        <p:attrNameLst>
                                          <p:attrName>ppt_y</p:attrName>
                                        </p:attrNameLst>
                                      </p:cBhvr>
                                      <p:tavLst>
                                        <p:tav tm="0">
                                          <p:val>
                                            <p:strVal val="#ppt_y+.1"/>
                                          </p:val>
                                        </p:tav>
                                        <p:tav tm="100000">
                                          <p:val>
                                            <p:strVal val="#ppt_y"/>
                                          </p:val>
                                        </p:tav>
                                      </p:tavLst>
                                    </p:anim>
                                  </p:childTnLst>
                                </p:cTn>
                              </p:par>
                              <p:par>
                                <p:cTn id="149" presetID="42" presetClass="entr" presetSubtype="0" fill="hold" grpId="0" nodeType="withEffect">
                                  <p:stCondLst>
                                    <p:cond delay="0"/>
                                  </p:stCondLst>
                                  <p:childTnLst>
                                    <p:set>
                                      <p:cBhvr>
                                        <p:cTn id="150" dur="1" fill="hold">
                                          <p:stCondLst>
                                            <p:cond delay="0"/>
                                          </p:stCondLst>
                                        </p:cTn>
                                        <p:tgtEl>
                                          <p:spTgt spid="7200"/>
                                        </p:tgtEl>
                                        <p:attrNameLst>
                                          <p:attrName>style.visibility</p:attrName>
                                        </p:attrNameLst>
                                      </p:cBhvr>
                                      <p:to>
                                        <p:strVal val="visible"/>
                                      </p:to>
                                    </p:set>
                                    <p:animEffect transition="in" filter="fade">
                                      <p:cBhvr>
                                        <p:cTn id="151" dur="1000"/>
                                        <p:tgtEl>
                                          <p:spTgt spid="7200"/>
                                        </p:tgtEl>
                                      </p:cBhvr>
                                    </p:animEffect>
                                    <p:anim calcmode="lin" valueType="num">
                                      <p:cBhvr>
                                        <p:cTn id="152" dur="1000" fill="hold"/>
                                        <p:tgtEl>
                                          <p:spTgt spid="7200"/>
                                        </p:tgtEl>
                                        <p:attrNameLst>
                                          <p:attrName>ppt_x</p:attrName>
                                        </p:attrNameLst>
                                      </p:cBhvr>
                                      <p:tavLst>
                                        <p:tav tm="0">
                                          <p:val>
                                            <p:strVal val="#ppt_x"/>
                                          </p:val>
                                        </p:tav>
                                        <p:tav tm="100000">
                                          <p:val>
                                            <p:strVal val="#ppt_x"/>
                                          </p:val>
                                        </p:tav>
                                      </p:tavLst>
                                    </p:anim>
                                    <p:anim calcmode="lin" valueType="num">
                                      <p:cBhvr>
                                        <p:cTn id="153" dur="1000" fill="hold"/>
                                        <p:tgtEl>
                                          <p:spTgt spid="7200"/>
                                        </p:tgtEl>
                                        <p:attrNameLst>
                                          <p:attrName>ppt_y</p:attrName>
                                        </p:attrNameLst>
                                      </p:cBhvr>
                                      <p:tavLst>
                                        <p:tav tm="0">
                                          <p:val>
                                            <p:strVal val="#ppt_y+.1"/>
                                          </p:val>
                                        </p:tav>
                                        <p:tav tm="100000">
                                          <p:val>
                                            <p:strVal val="#ppt_y"/>
                                          </p:val>
                                        </p:tav>
                                      </p:tavLst>
                                    </p:anim>
                                  </p:childTnLst>
                                </p:cTn>
                              </p:par>
                              <p:par>
                                <p:cTn id="154" presetID="42" presetClass="entr" presetSubtype="0" fill="hold" grpId="0" nodeType="withEffect">
                                  <p:stCondLst>
                                    <p:cond delay="0"/>
                                  </p:stCondLst>
                                  <p:childTnLst>
                                    <p:set>
                                      <p:cBhvr>
                                        <p:cTn id="155" dur="1" fill="hold">
                                          <p:stCondLst>
                                            <p:cond delay="0"/>
                                          </p:stCondLst>
                                        </p:cTn>
                                        <p:tgtEl>
                                          <p:spTgt spid="7208"/>
                                        </p:tgtEl>
                                        <p:attrNameLst>
                                          <p:attrName>style.visibility</p:attrName>
                                        </p:attrNameLst>
                                      </p:cBhvr>
                                      <p:to>
                                        <p:strVal val="visible"/>
                                      </p:to>
                                    </p:set>
                                    <p:animEffect transition="in" filter="fade">
                                      <p:cBhvr>
                                        <p:cTn id="156" dur="1000"/>
                                        <p:tgtEl>
                                          <p:spTgt spid="7208"/>
                                        </p:tgtEl>
                                      </p:cBhvr>
                                    </p:animEffect>
                                    <p:anim calcmode="lin" valueType="num">
                                      <p:cBhvr>
                                        <p:cTn id="157" dur="1000" fill="hold"/>
                                        <p:tgtEl>
                                          <p:spTgt spid="7208"/>
                                        </p:tgtEl>
                                        <p:attrNameLst>
                                          <p:attrName>ppt_x</p:attrName>
                                        </p:attrNameLst>
                                      </p:cBhvr>
                                      <p:tavLst>
                                        <p:tav tm="0">
                                          <p:val>
                                            <p:strVal val="#ppt_x"/>
                                          </p:val>
                                        </p:tav>
                                        <p:tav tm="100000">
                                          <p:val>
                                            <p:strVal val="#ppt_x"/>
                                          </p:val>
                                        </p:tav>
                                      </p:tavLst>
                                    </p:anim>
                                    <p:anim calcmode="lin" valueType="num">
                                      <p:cBhvr>
                                        <p:cTn id="158" dur="1000" fill="hold"/>
                                        <p:tgtEl>
                                          <p:spTgt spid="7208"/>
                                        </p:tgtEl>
                                        <p:attrNameLst>
                                          <p:attrName>ppt_y</p:attrName>
                                        </p:attrNameLst>
                                      </p:cBhvr>
                                      <p:tavLst>
                                        <p:tav tm="0">
                                          <p:val>
                                            <p:strVal val="#ppt_y+.1"/>
                                          </p:val>
                                        </p:tav>
                                        <p:tav tm="100000">
                                          <p:val>
                                            <p:strVal val="#ppt_y"/>
                                          </p:val>
                                        </p:tav>
                                      </p:tavLst>
                                    </p:anim>
                                  </p:childTnLst>
                                </p:cTn>
                              </p:par>
                            </p:childTnLst>
                          </p:cTn>
                        </p:par>
                      </p:childTnLst>
                    </p:cTn>
                  </p:par>
                  <p:par>
                    <p:cTn id="159" fill="hold" nodeType="clickPar">
                      <p:stCondLst>
                        <p:cond delay="indefinite"/>
                      </p:stCondLst>
                      <p:childTnLst>
                        <p:par>
                          <p:cTn id="160" fill="hold" nodeType="withGroup">
                            <p:stCondLst>
                              <p:cond delay="0"/>
                            </p:stCondLst>
                            <p:childTnLst>
                              <p:par>
                                <p:cTn id="161" presetID="42" presetClass="entr" presetSubtype="0" fill="hold" grpId="0" nodeType="clickEffect">
                                  <p:stCondLst>
                                    <p:cond delay="0"/>
                                  </p:stCondLst>
                                  <p:childTnLst>
                                    <p:set>
                                      <p:cBhvr>
                                        <p:cTn id="162" dur="1" fill="hold">
                                          <p:stCondLst>
                                            <p:cond delay="0"/>
                                          </p:stCondLst>
                                        </p:cTn>
                                        <p:tgtEl>
                                          <p:spTgt spid="7171"/>
                                        </p:tgtEl>
                                        <p:attrNameLst>
                                          <p:attrName>style.visibility</p:attrName>
                                        </p:attrNameLst>
                                      </p:cBhvr>
                                      <p:to>
                                        <p:strVal val="visible"/>
                                      </p:to>
                                    </p:set>
                                    <p:animEffect transition="in" filter="fade">
                                      <p:cBhvr>
                                        <p:cTn id="163" dur="1000"/>
                                        <p:tgtEl>
                                          <p:spTgt spid="7171"/>
                                        </p:tgtEl>
                                      </p:cBhvr>
                                    </p:animEffect>
                                    <p:anim calcmode="lin" valueType="num">
                                      <p:cBhvr>
                                        <p:cTn id="164" dur="1000" fill="hold"/>
                                        <p:tgtEl>
                                          <p:spTgt spid="7171"/>
                                        </p:tgtEl>
                                        <p:attrNameLst>
                                          <p:attrName>ppt_x</p:attrName>
                                        </p:attrNameLst>
                                      </p:cBhvr>
                                      <p:tavLst>
                                        <p:tav tm="0">
                                          <p:val>
                                            <p:strVal val="#ppt_x"/>
                                          </p:val>
                                        </p:tav>
                                        <p:tav tm="100000">
                                          <p:val>
                                            <p:strVal val="#ppt_x"/>
                                          </p:val>
                                        </p:tav>
                                      </p:tavLst>
                                    </p:anim>
                                    <p:anim calcmode="lin" valueType="num">
                                      <p:cBhvr>
                                        <p:cTn id="165" dur="1000" fill="hold"/>
                                        <p:tgtEl>
                                          <p:spTgt spid="7171"/>
                                        </p:tgtEl>
                                        <p:attrNameLst>
                                          <p:attrName>ppt_y</p:attrName>
                                        </p:attrNameLst>
                                      </p:cBhvr>
                                      <p:tavLst>
                                        <p:tav tm="0">
                                          <p:val>
                                            <p:strVal val="#ppt_y+.1"/>
                                          </p:val>
                                        </p:tav>
                                        <p:tav tm="100000">
                                          <p:val>
                                            <p:strVal val="#ppt_y"/>
                                          </p:val>
                                        </p:tav>
                                      </p:tavLst>
                                    </p:anim>
                                  </p:childTnLst>
                                </p:cTn>
                              </p:par>
                              <p:par>
                                <p:cTn id="166" presetID="42" presetClass="entr" presetSubtype="0" fill="hold" grpId="1" nodeType="withEffect">
                                  <p:stCondLst>
                                    <p:cond delay="0"/>
                                  </p:stCondLst>
                                  <p:childTnLst>
                                    <p:set>
                                      <p:cBhvr>
                                        <p:cTn id="167" dur="1" fill="hold">
                                          <p:stCondLst>
                                            <p:cond delay="0"/>
                                          </p:stCondLst>
                                        </p:cTn>
                                        <p:tgtEl>
                                          <p:spTgt spid="7178"/>
                                        </p:tgtEl>
                                        <p:attrNameLst>
                                          <p:attrName>style.visibility</p:attrName>
                                        </p:attrNameLst>
                                      </p:cBhvr>
                                      <p:to>
                                        <p:strVal val="visible"/>
                                      </p:to>
                                    </p:set>
                                    <p:animEffect transition="in" filter="fade">
                                      <p:cBhvr>
                                        <p:cTn id="168" dur="1000"/>
                                        <p:tgtEl>
                                          <p:spTgt spid="7178"/>
                                        </p:tgtEl>
                                      </p:cBhvr>
                                    </p:animEffect>
                                    <p:anim calcmode="lin" valueType="num">
                                      <p:cBhvr>
                                        <p:cTn id="169" dur="1000" fill="hold"/>
                                        <p:tgtEl>
                                          <p:spTgt spid="7178"/>
                                        </p:tgtEl>
                                        <p:attrNameLst>
                                          <p:attrName>ppt_x</p:attrName>
                                        </p:attrNameLst>
                                      </p:cBhvr>
                                      <p:tavLst>
                                        <p:tav tm="0">
                                          <p:val>
                                            <p:strVal val="#ppt_x"/>
                                          </p:val>
                                        </p:tav>
                                        <p:tav tm="100000">
                                          <p:val>
                                            <p:strVal val="#ppt_x"/>
                                          </p:val>
                                        </p:tav>
                                      </p:tavLst>
                                    </p:anim>
                                    <p:anim calcmode="lin" valueType="num">
                                      <p:cBhvr>
                                        <p:cTn id="170" dur="1000" fill="hold"/>
                                        <p:tgtEl>
                                          <p:spTgt spid="7178"/>
                                        </p:tgtEl>
                                        <p:attrNameLst>
                                          <p:attrName>ppt_y</p:attrName>
                                        </p:attrNameLst>
                                      </p:cBhvr>
                                      <p:tavLst>
                                        <p:tav tm="0">
                                          <p:val>
                                            <p:strVal val="#ppt_y+.1"/>
                                          </p:val>
                                        </p:tav>
                                        <p:tav tm="100000">
                                          <p:val>
                                            <p:strVal val="#ppt_y"/>
                                          </p:val>
                                        </p:tav>
                                      </p:tavLst>
                                    </p:anim>
                                  </p:childTnLst>
                                </p:cTn>
                              </p:par>
                              <p:par>
                                <p:cTn id="171" presetID="42" presetClass="entr" presetSubtype="0" fill="hold" grpId="0" nodeType="withEffect">
                                  <p:stCondLst>
                                    <p:cond delay="0"/>
                                  </p:stCondLst>
                                  <p:childTnLst>
                                    <p:set>
                                      <p:cBhvr>
                                        <p:cTn id="172" dur="1" fill="hold">
                                          <p:stCondLst>
                                            <p:cond delay="0"/>
                                          </p:stCondLst>
                                        </p:cTn>
                                        <p:tgtEl>
                                          <p:spTgt spid="7179"/>
                                        </p:tgtEl>
                                        <p:attrNameLst>
                                          <p:attrName>style.visibility</p:attrName>
                                        </p:attrNameLst>
                                      </p:cBhvr>
                                      <p:to>
                                        <p:strVal val="visible"/>
                                      </p:to>
                                    </p:set>
                                    <p:animEffect transition="in" filter="fade">
                                      <p:cBhvr>
                                        <p:cTn id="173" dur="1000"/>
                                        <p:tgtEl>
                                          <p:spTgt spid="7179"/>
                                        </p:tgtEl>
                                      </p:cBhvr>
                                    </p:animEffect>
                                    <p:anim calcmode="lin" valueType="num">
                                      <p:cBhvr>
                                        <p:cTn id="174" dur="1000" fill="hold"/>
                                        <p:tgtEl>
                                          <p:spTgt spid="7179"/>
                                        </p:tgtEl>
                                        <p:attrNameLst>
                                          <p:attrName>ppt_x</p:attrName>
                                        </p:attrNameLst>
                                      </p:cBhvr>
                                      <p:tavLst>
                                        <p:tav tm="0">
                                          <p:val>
                                            <p:strVal val="#ppt_x"/>
                                          </p:val>
                                        </p:tav>
                                        <p:tav tm="100000">
                                          <p:val>
                                            <p:strVal val="#ppt_x"/>
                                          </p:val>
                                        </p:tav>
                                      </p:tavLst>
                                    </p:anim>
                                    <p:anim calcmode="lin" valueType="num">
                                      <p:cBhvr>
                                        <p:cTn id="175" dur="1000" fill="hold"/>
                                        <p:tgtEl>
                                          <p:spTgt spid="7179"/>
                                        </p:tgtEl>
                                        <p:attrNameLst>
                                          <p:attrName>ppt_y</p:attrName>
                                        </p:attrNameLst>
                                      </p:cBhvr>
                                      <p:tavLst>
                                        <p:tav tm="0">
                                          <p:val>
                                            <p:strVal val="#ppt_y+.1"/>
                                          </p:val>
                                        </p:tav>
                                        <p:tav tm="100000">
                                          <p:val>
                                            <p:strVal val="#ppt_y"/>
                                          </p:val>
                                        </p:tav>
                                      </p:tavLst>
                                    </p:anim>
                                  </p:childTnLst>
                                </p:cTn>
                              </p:par>
                              <p:par>
                                <p:cTn id="176" presetID="42" presetClass="entr" presetSubtype="0" fill="hold" grpId="0" nodeType="withEffect">
                                  <p:stCondLst>
                                    <p:cond delay="0"/>
                                  </p:stCondLst>
                                  <p:childTnLst>
                                    <p:set>
                                      <p:cBhvr>
                                        <p:cTn id="177" dur="1" fill="hold">
                                          <p:stCondLst>
                                            <p:cond delay="0"/>
                                          </p:stCondLst>
                                        </p:cTn>
                                        <p:tgtEl>
                                          <p:spTgt spid="7182"/>
                                        </p:tgtEl>
                                        <p:attrNameLst>
                                          <p:attrName>style.visibility</p:attrName>
                                        </p:attrNameLst>
                                      </p:cBhvr>
                                      <p:to>
                                        <p:strVal val="visible"/>
                                      </p:to>
                                    </p:set>
                                    <p:animEffect transition="in" filter="fade">
                                      <p:cBhvr>
                                        <p:cTn id="178" dur="1000"/>
                                        <p:tgtEl>
                                          <p:spTgt spid="7182"/>
                                        </p:tgtEl>
                                      </p:cBhvr>
                                    </p:animEffect>
                                    <p:anim calcmode="lin" valueType="num">
                                      <p:cBhvr>
                                        <p:cTn id="179" dur="1000" fill="hold"/>
                                        <p:tgtEl>
                                          <p:spTgt spid="7182"/>
                                        </p:tgtEl>
                                        <p:attrNameLst>
                                          <p:attrName>ppt_x</p:attrName>
                                        </p:attrNameLst>
                                      </p:cBhvr>
                                      <p:tavLst>
                                        <p:tav tm="0">
                                          <p:val>
                                            <p:strVal val="#ppt_x"/>
                                          </p:val>
                                        </p:tav>
                                        <p:tav tm="100000">
                                          <p:val>
                                            <p:strVal val="#ppt_x"/>
                                          </p:val>
                                        </p:tav>
                                      </p:tavLst>
                                    </p:anim>
                                    <p:anim calcmode="lin" valueType="num">
                                      <p:cBhvr>
                                        <p:cTn id="180" dur="1000" fill="hold"/>
                                        <p:tgtEl>
                                          <p:spTgt spid="7182"/>
                                        </p:tgtEl>
                                        <p:attrNameLst>
                                          <p:attrName>ppt_y</p:attrName>
                                        </p:attrNameLst>
                                      </p:cBhvr>
                                      <p:tavLst>
                                        <p:tav tm="0">
                                          <p:val>
                                            <p:strVal val="#ppt_y+.1"/>
                                          </p:val>
                                        </p:tav>
                                        <p:tav tm="100000">
                                          <p:val>
                                            <p:strVal val="#ppt_y"/>
                                          </p:val>
                                        </p:tav>
                                      </p:tavLst>
                                    </p:anim>
                                  </p:childTnLst>
                                </p:cTn>
                              </p:par>
                              <p:par>
                                <p:cTn id="181" presetID="42" presetClass="entr" presetSubtype="0" fill="hold" grpId="0" nodeType="withEffect">
                                  <p:stCondLst>
                                    <p:cond delay="0"/>
                                  </p:stCondLst>
                                  <p:childTnLst>
                                    <p:set>
                                      <p:cBhvr>
                                        <p:cTn id="182" dur="1" fill="hold">
                                          <p:stCondLst>
                                            <p:cond delay="0"/>
                                          </p:stCondLst>
                                        </p:cTn>
                                        <p:tgtEl>
                                          <p:spTgt spid="7187"/>
                                        </p:tgtEl>
                                        <p:attrNameLst>
                                          <p:attrName>style.visibility</p:attrName>
                                        </p:attrNameLst>
                                      </p:cBhvr>
                                      <p:to>
                                        <p:strVal val="visible"/>
                                      </p:to>
                                    </p:set>
                                    <p:animEffect transition="in" filter="fade">
                                      <p:cBhvr>
                                        <p:cTn id="183" dur="1000"/>
                                        <p:tgtEl>
                                          <p:spTgt spid="7187"/>
                                        </p:tgtEl>
                                      </p:cBhvr>
                                    </p:animEffect>
                                    <p:anim calcmode="lin" valueType="num">
                                      <p:cBhvr>
                                        <p:cTn id="184" dur="1000" fill="hold"/>
                                        <p:tgtEl>
                                          <p:spTgt spid="7187"/>
                                        </p:tgtEl>
                                        <p:attrNameLst>
                                          <p:attrName>ppt_x</p:attrName>
                                        </p:attrNameLst>
                                      </p:cBhvr>
                                      <p:tavLst>
                                        <p:tav tm="0">
                                          <p:val>
                                            <p:strVal val="#ppt_x"/>
                                          </p:val>
                                        </p:tav>
                                        <p:tav tm="100000">
                                          <p:val>
                                            <p:strVal val="#ppt_x"/>
                                          </p:val>
                                        </p:tav>
                                      </p:tavLst>
                                    </p:anim>
                                    <p:anim calcmode="lin" valueType="num">
                                      <p:cBhvr>
                                        <p:cTn id="185" dur="1000" fill="hold"/>
                                        <p:tgtEl>
                                          <p:spTgt spid="7187"/>
                                        </p:tgtEl>
                                        <p:attrNameLst>
                                          <p:attrName>ppt_y</p:attrName>
                                        </p:attrNameLst>
                                      </p:cBhvr>
                                      <p:tavLst>
                                        <p:tav tm="0">
                                          <p:val>
                                            <p:strVal val="#ppt_y+.1"/>
                                          </p:val>
                                        </p:tav>
                                        <p:tav tm="100000">
                                          <p:val>
                                            <p:strVal val="#ppt_y"/>
                                          </p:val>
                                        </p:tav>
                                      </p:tavLst>
                                    </p:anim>
                                  </p:childTnLst>
                                </p:cTn>
                              </p:par>
                              <p:par>
                                <p:cTn id="186" presetID="42" presetClass="entr" presetSubtype="0" fill="hold" grpId="0" nodeType="withEffect">
                                  <p:stCondLst>
                                    <p:cond delay="0"/>
                                  </p:stCondLst>
                                  <p:childTnLst>
                                    <p:set>
                                      <p:cBhvr>
                                        <p:cTn id="187" dur="1" fill="hold">
                                          <p:stCondLst>
                                            <p:cond delay="0"/>
                                          </p:stCondLst>
                                        </p:cTn>
                                        <p:tgtEl>
                                          <p:spTgt spid="7201"/>
                                        </p:tgtEl>
                                        <p:attrNameLst>
                                          <p:attrName>style.visibility</p:attrName>
                                        </p:attrNameLst>
                                      </p:cBhvr>
                                      <p:to>
                                        <p:strVal val="visible"/>
                                      </p:to>
                                    </p:set>
                                    <p:animEffect transition="in" filter="fade">
                                      <p:cBhvr>
                                        <p:cTn id="188" dur="1000"/>
                                        <p:tgtEl>
                                          <p:spTgt spid="7201"/>
                                        </p:tgtEl>
                                      </p:cBhvr>
                                    </p:animEffect>
                                    <p:anim calcmode="lin" valueType="num">
                                      <p:cBhvr>
                                        <p:cTn id="189" dur="1000" fill="hold"/>
                                        <p:tgtEl>
                                          <p:spTgt spid="7201"/>
                                        </p:tgtEl>
                                        <p:attrNameLst>
                                          <p:attrName>ppt_x</p:attrName>
                                        </p:attrNameLst>
                                      </p:cBhvr>
                                      <p:tavLst>
                                        <p:tav tm="0">
                                          <p:val>
                                            <p:strVal val="#ppt_x"/>
                                          </p:val>
                                        </p:tav>
                                        <p:tav tm="100000">
                                          <p:val>
                                            <p:strVal val="#ppt_x"/>
                                          </p:val>
                                        </p:tav>
                                      </p:tavLst>
                                    </p:anim>
                                    <p:anim calcmode="lin" valueType="num">
                                      <p:cBhvr>
                                        <p:cTn id="190" dur="1000" fill="hold"/>
                                        <p:tgtEl>
                                          <p:spTgt spid="7201"/>
                                        </p:tgtEl>
                                        <p:attrNameLst>
                                          <p:attrName>ppt_y</p:attrName>
                                        </p:attrNameLst>
                                      </p:cBhvr>
                                      <p:tavLst>
                                        <p:tav tm="0">
                                          <p:val>
                                            <p:strVal val="#ppt_y+.1"/>
                                          </p:val>
                                        </p:tav>
                                        <p:tav tm="100000">
                                          <p:val>
                                            <p:strVal val="#ppt_y"/>
                                          </p:val>
                                        </p:tav>
                                      </p:tavLst>
                                    </p:anim>
                                  </p:childTnLst>
                                </p:cTn>
                              </p:par>
                              <p:par>
                                <p:cTn id="191" presetID="42" presetClass="entr" presetSubtype="0" fill="hold" grpId="0" nodeType="withEffect">
                                  <p:stCondLst>
                                    <p:cond delay="0"/>
                                  </p:stCondLst>
                                  <p:childTnLst>
                                    <p:set>
                                      <p:cBhvr>
                                        <p:cTn id="192" dur="1" fill="hold">
                                          <p:stCondLst>
                                            <p:cond delay="0"/>
                                          </p:stCondLst>
                                        </p:cTn>
                                        <p:tgtEl>
                                          <p:spTgt spid="7202"/>
                                        </p:tgtEl>
                                        <p:attrNameLst>
                                          <p:attrName>style.visibility</p:attrName>
                                        </p:attrNameLst>
                                      </p:cBhvr>
                                      <p:to>
                                        <p:strVal val="visible"/>
                                      </p:to>
                                    </p:set>
                                    <p:animEffect transition="in" filter="fade">
                                      <p:cBhvr>
                                        <p:cTn id="193" dur="1000"/>
                                        <p:tgtEl>
                                          <p:spTgt spid="7202"/>
                                        </p:tgtEl>
                                      </p:cBhvr>
                                    </p:animEffect>
                                    <p:anim calcmode="lin" valueType="num">
                                      <p:cBhvr>
                                        <p:cTn id="194" dur="1000" fill="hold"/>
                                        <p:tgtEl>
                                          <p:spTgt spid="7202"/>
                                        </p:tgtEl>
                                        <p:attrNameLst>
                                          <p:attrName>ppt_x</p:attrName>
                                        </p:attrNameLst>
                                      </p:cBhvr>
                                      <p:tavLst>
                                        <p:tav tm="0">
                                          <p:val>
                                            <p:strVal val="#ppt_x"/>
                                          </p:val>
                                        </p:tav>
                                        <p:tav tm="100000">
                                          <p:val>
                                            <p:strVal val="#ppt_x"/>
                                          </p:val>
                                        </p:tav>
                                      </p:tavLst>
                                    </p:anim>
                                    <p:anim calcmode="lin" valueType="num">
                                      <p:cBhvr>
                                        <p:cTn id="195" dur="1000" fill="hold"/>
                                        <p:tgtEl>
                                          <p:spTgt spid="7202"/>
                                        </p:tgtEl>
                                        <p:attrNameLst>
                                          <p:attrName>ppt_y</p:attrName>
                                        </p:attrNameLst>
                                      </p:cBhvr>
                                      <p:tavLst>
                                        <p:tav tm="0">
                                          <p:val>
                                            <p:strVal val="#ppt_y+.1"/>
                                          </p:val>
                                        </p:tav>
                                        <p:tav tm="100000">
                                          <p:val>
                                            <p:strVal val="#ppt_y"/>
                                          </p:val>
                                        </p:tav>
                                      </p:tavLst>
                                    </p:anim>
                                  </p:childTnLst>
                                </p:cTn>
                              </p:par>
                              <p:par>
                                <p:cTn id="196" presetID="42" presetClass="entr" presetSubtype="0" fill="hold" grpId="0" nodeType="withEffect">
                                  <p:stCondLst>
                                    <p:cond delay="0"/>
                                  </p:stCondLst>
                                  <p:childTnLst>
                                    <p:set>
                                      <p:cBhvr>
                                        <p:cTn id="197" dur="1" fill="hold">
                                          <p:stCondLst>
                                            <p:cond delay="0"/>
                                          </p:stCondLst>
                                        </p:cTn>
                                        <p:tgtEl>
                                          <p:spTgt spid="7203"/>
                                        </p:tgtEl>
                                        <p:attrNameLst>
                                          <p:attrName>style.visibility</p:attrName>
                                        </p:attrNameLst>
                                      </p:cBhvr>
                                      <p:to>
                                        <p:strVal val="visible"/>
                                      </p:to>
                                    </p:set>
                                    <p:animEffect transition="in" filter="fade">
                                      <p:cBhvr>
                                        <p:cTn id="198" dur="1000"/>
                                        <p:tgtEl>
                                          <p:spTgt spid="7203"/>
                                        </p:tgtEl>
                                      </p:cBhvr>
                                    </p:animEffect>
                                    <p:anim calcmode="lin" valueType="num">
                                      <p:cBhvr>
                                        <p:cTn id="199" dur="1000" fill="hold"/>
                                        <p:tgtEl>
                                          <p:spTgt spid="7203"/>
                                        </p:tgtEl>
                                        <p:attrNameLst>
                                          <p:attrName>ppt_x</p:attrName>
                                        </p:attrNameLst>
                                      </p:cBhvr>
                                      <p:tavLst>
                                        <p:tav tm="0">
                                          <p:val>
                                            <p:strVal val="#ppt_x"/>
                                          </p:val>
                                        </p:tav>
                                        <p:tav tm="100000">
                                          <p:val>
                                            <p:strVal val="#ppt_x"/>
                                          </p:val>
                                        </p:tav>
                                      </p:tavLst>
                                    </p:anim>
                                    <p:anim calcmode="lin" valueType="num">
                                      <p:cBhvr>
                                        <p:cTn id="200" dur="1000" fill="hold"/>
                                        <p:tgtEl>
                                          <p:spTgt spid="7203"/>
                                        </p:tgtEl>
                                        <p:attrNameLst>
                                          <p:attrName>ppt_y</p:attrName>
                                        </p:attrNameLst>
                                      </p:cBhvr>
                                      <p:tavLst>
                                        <p:tav tm="0">
                                          <p:val>
                                            <p:strVal val="#ppt_y+.1"/>
                                          </p:val>
                                        </p:tav>
                                        <p:tav tm="100000">
                                          <p:val>
                                            <p:strVal val="#ppt_y"/>
                                          </p:val>
                                        </p:tav>
                                      </p:tavLst>
                                    </p:anim>
                                  </p:childTnLst>
                                </p:cTn>
                              </p:par>
                              <p:par>
                                <p:cTn id="201" presetID="42" presetClass="entr" presetSubtype="0" fill="hold" grpId="0" nodeType="withEffect">
                                  <p:stCondLst>
                                    <p:cond delay="0"/>
                                  </p:stCondLst>
                                  <p:childTnLst>
                                    <p:set>
                                      <p:cBhvr>
                                        <p:cTn id="202" dur="1" fill="hold">
                                          <p:stCondLst>
                                            <p:cond delay="0"/>
                                          </p:stCondLst>
                                        </p:cTn>
                                        <p:tgtEl>
                                          <p:spTgt spid="7207"/>
                                        </p:tgtEl>
                                        <p:attrNameLst>
                                          <p:attrName>style.visibility</p:attrName>
                                        </p:attrNameLst>
                                      </p:cBhvr>
                                      <p:to>
                                        <p:strVal val="visible"/>
                                      </p:to>
                                    </p:set>
                                    <p:animEffect transition="in" filter="fade">
                                      <p:cBhvr>
                                        <p:cTn id="203" dur="1000"/>
                                        <p:tgtEl>
                                          <p:spTgt spid="7207"/>
                                        </p:tgtEl>
                                      </p:cBhvr>
                                    </p:animEffect>
                                    <p:anim calcmode="lin" valueType="num">
                                      <p:cBhvr>
                                        <p:cTn id="204" dur="1000" fill="hold"/>
                                        <p:tgtEl>
                                          <p:spTgt spid="7207"/>
                                        </p:tgtEl>
                                        <p:attrNameLst>
                                          <p:attrName>ppt_x</p:attrName>
                                        </p:attrNameLst>
                                      </p:cBhvr>
                                      <p:tavLst>
                                        <p:tav tm="0">
                                          <p:val>
                                            <p:strVal val="#ppt_x"/>
                                          </p:val>
                                        </p:tav>
                                        <p:tav tm="100000">
                                          <p:val>
                                            <p:strVal val="#ppt_x"/>
                                          </p:val>
                                        </p:tav>
                                      </p:tavLst>
                                    </p:anim>
                                    <p:anim calcmode="lin" valueType="num">
                                      <p:cBhvr>
                                        <p:cTn id="205" dur="1000" fill="hold"/>
                                        <p:tgtEl>
                                          <p:spTgt spid="7207"/>
                                        </p:tgtEl>
                                        <p:attrNameLst>
                                          <p:attrName>ppt_y</p:attrName>
                                        </p:attrNameLst>
                                      </p:cBhvr>
                                      <p:tavLst>
                                        <p:tav tm="0">
                                          <p:val>
                                            <p:strVal val="#ppt_y+.1"/>
                                          </p:val>
                                        </p:tav>
                                        <p:tav tm="100000">
                                          <p:val>
                                            <p:strVal val="#ppt_y"/>
                                          </p:val>
                                        </p:tav>
                                      </p:tavLst>
                                    </p:anim>
                                  </p:childTnLst>
                                </p:cTn>
                              </p:par>
                            </p:childTnLst>
                          </p:cTn>
                        </p:par>
                      </p:childTnLst>
                    </p:cTn>
                  </p:par>
                  <p:par>
                    <p:cTn id="206" fill="hold" nodeType="clickPar">
                      <p:stCondLst>
                        <p:cond delay="indefinite"/>
                      </p:stCondLst>
                      <p:childTnLst>
                        <p:par>
                          <p:cTn id="207" fill="hold" nodeType="withGroup">
                            <p:stCondLst>
                              <p:cond delay="0"/>
                            </p:stCondLst>
                            <p:childTnLst>
                              <p:par>
                                <p:cTn id="208" presetID="12" presetClass="entr" presetSubtype="4" fill="hold" grpId="0" nodeType="clickEffect">
                                  <p:stCondLst>
                                    <p:cond delay="0"/>
                                  </p:stCondLst>
                                  <p:childTnLst>
                                    <p:set>
                                      <p:cBhvr>
                                        <p:cTn id="209" dur="1" fill="hold">
                                          <p:stCondLst>
                                            <p:cond delay="0"/>
                                          </p:stCondLst>
                                        </p:cTn>
                                        <p:tgtEl>
                                          <p:spTgt spid="7170"/>
                                        </p:tgtEl>
                                        <p:attrNameLst>
                                          <p:attrName>style.visibility</p:attrName>
                                        </p:attrNameLst>
                                      </p:cBhvr>
                                      <p:to>
                                        <p:strVal val="visible"/>
                                      </p:to>
                                    </p:set>
                                    <p:animEffect transition="in" filter="slide(fromBottom)">
                                      <p:cBhvr>
                                        <p:cTn id="210" dur="1000"/>
                                        <p:tgtEl>
                                          <p:spTgt spid="7170"/>
                                        </p:tgtEl>
                                      </p:cBhvr>
                                    </p:animEffect>
                                  </p:childTnLst>
                                </p:cTn>
                              </p:par>
                              <p:par>
                                <p:cTn id="211" presetID="12" presetClass="entr" presetSubtype="4" fill="hold" grpId="1" nodeType="withEffect">
                                  <p:stCondLst>
                                    <p:cond delay="0"/>
                                  </p:stCondLst>
                                  <p:childTnLst>
                                    <p:set>
                                      <p:cBhvr>
                                        <p:cTn id="212" dur="1" fill="hold">
                                          <p:stCondLst>
                                            <p:cond delay="0"/>
                                          </p:stCondLst>
                                        </p:cTn>
                                        <p:tgtEl>
                                          <p:spTgt spid="7179"/>
                                        </p:tgtEl>
                                        <p:attrNameLst>
                                          <p:attrName>style.visibility</p:attrName>
                                        </p:attrNameLst>
                                      </p:cBhvr>
                                      <p:to>
                                        <p:strVal val="visible"/>
                                      </p:to>
                                    </p:set>
                                    <p:animEffect transition="in" filter="slide(fromBottom)">
                                      <p:cBhvr>
                                        <p:cTn id="213" dur="1000"/>
                                        <p:tgtEl>
                                          <p:spTgt spid="7179"/>
                                        </p:tgtEl>
                                      </p:cBhvr>
                                    </p:animEffect>
                                  </p:childTnLst>
                                </p:cTn>
                              </p:par>
                              <p:par>
                                <p:cTn id="214" presetID="12" presetClass="entr" presetSubtype="4" fill="hold" grpId="0" nodeType="withEffect">
                                  <p:stCondLst>
                                    <p:cond delay="0"/>
                                  </p:stCondLst>
                                  <p:childTnLst>
                                    <p:set>
                                      <p:cBhvr>
                                        <p:cTn id="215" dur="1" fill="hold">
                                          <p:stCondLst>
                                            <p:cond delay="0"/>
                                          </p:stCondLst>
                                        </p:cTn>
                                        <p:tgtEl>
                                          <p:spTgt spid="7180"/>
                                        </p:tgtEl>
                                        <p:attrNameLst>
                                          <p:attrName>style.visibility</p:attrName>
                                        </p:attrNameLst>
                                      </p:cBhvr>
                                      <p:to>
                                        <p:strVal val="visible"/>
                                      </p:to>
                                    </p:set>
                                    <p:animEffect transition="in" filter="slide(fromBottom)">
                                      <p:cBhvr>
                                        <p:cTn id="216" dur="1000"/>
                                        <p:tgtEl>
                                          <p:spTgt spid="7180"/>
                                        </p:tgtEl>
                                      </p:cBhvr>
                                    </p:animEffect>
                                  </p:childTnLst>
                                </p:cTn>
                              </p:par>
                              <p:par>
                                <p:cTn id="217" presetID="12" presetClass="entr" presetSubtype="4" fill="hold" grpId="0" nodeType="withEffect">
                                  <p:stCondLst>
                                    <p:cond delay="0"/>
                                  </p:stCondLst>
                                  <p:childTnLst>
                                    <p:set>
                                      <p:cBhvr>
                                        <p:cTn id="218" dur="1" fill="hold">
                                          <p:stCondLst>
                                            <p:cond delay="0"/>
                                          </p:stCondLst>
                                        </p:cTn>
                                        <p:tgtEl>
                                          <p:spTgt spid="7181"/>
                                        </p:tgtEl>
                                        <p:attrNameLst>
                                          <p:attrName>style.visibility</p:attrName>
                                        </p:attrNameLst>
                                      </p:cBhvr>
                                      <p:to>
                                        <p:strVal val="visible"/>
                                      </p:to>
                                    </p:set>
                                    <p:animEffect transition="in" filter="slide(fromBottom)">
                                      <p:cBhvr>
                                        <p:cTn id="219" dur="1000"/>
                                        <p:tgtEl>
                                          <p:spTgt spid="7181"/>
                                        </p:tgtEl>
                                      </p:cBhvr>
                                    </p:animEffect>
                                  </p:childTnLst>
                                </p:cTn>
                              </p:par>
                              <p:par>
                                <p:cTn id="220" presetID="12" presetClass="entr" presetSubtype="4" fill="hold" grpId="0" nodeType="withEffect">
                                  <p:stCondLst>
                                    <p:cond delay="0"/>
                                  </p:stCondLst>
                                  <p:childTnLst>
                                    <p:set>
                                      <p:cBhvr>
                                        <p:cTn id="221" dur="1" fill="hold">
                                          <p:stCondLst>
                                            <p:cond delay="0"/>
                                          </p:stCondLst>
                                        </p:cTn>
                                        <p:tgtEl>
                                          <p:spTgt spid="7186"/>
                                        </p:tgtEl>
                                        <p:attrNameLst>
                                          <p:attrName>style.visibility</p:attrName>
                                        </p:attrNameLst>
                                      </p:cBhvr>
                                      <p:to>
                                        <p:strVal val="visible"/>
                                      </p:to>
                                    </p:set>
                                    <p:animEffect transition="in" filter="slide(fromBottom)">
                                      <p:cBhvr>
                                        <p:cTn id="222" dur="1000"/>
                                        <p:tgtEl>
                                          <p:spTgt spid="7186"/>
                                        </p:tgtEl>
                                      </p:cBhvr>
                                    </p:animEffect>
                                  </p:childTnLst>
                                </p:cTn>
                              </p:par>
                              <p:par>
                                <p:cTn id="223" presetID="12" presetClass="entr" presetSubtype="4" fill="hold" grpId="1" nodeType="withEffect">
                                  <p:stCondLst>
                                    <p:cond delay="0"/>
                                  </p:stCondLst>
                                  <p:childTnLst>
                                    <p:set>
                                      <p:cBhvr>
                                        <p:cTn id="224" dur="1" fill="hold">
                                          <p:stCondLst>
                                            <p:cond delay="0"/>
                                          </p:stCondLst>
                                        </p:cTn>
                                        <p:tgtEl>
                                          <p:spTgt spid="7202"/>
                                        </p:tgtEl>
                                        <p:attrNameLst>
                                          <p:attrName>style.visibility</p:attrName>
                                        </p:attrNameLst>
                                      </p:cBhvr>
                                      <p:to>
                                        <p:strVal val="visible"/>
                                      </p:to>
                                    </p:set>
                                    <p:animEffect transition="in" filter="slide(fromBottom)">
                                      <p:cBhvr>
                                        <p:cTn id="225" dur="1000"/>
                                        <p:tgtEl>
                                          <p:spTgt spid="7202"/>
                                        </p:tgtEl>
                                      </p:cBhvr>
                                    </p:animEffect>
                                  </p:childTnLst>
                                </p:cTn>
                              </p:par>
                              <p:par>
                                <p:cTn id="226" presetID="12" presetClass="entr" presetSubtype="4" fill="hold" grpId="0" nodeType="withEffect">
                                  <p:stCondLst>
                                    <p:cond delay="0"/>
                                  </p:stCondLst>
                                  <p:childTnLst>
                                    <p:set>
                                      <p:cBhvr>
                                        <p:cTn id="227" dur="1" fill="hold">
                                          <p:stCondLst>
                                            <p:cond delay="0"/>
                                          </p:stCondLst>
                                        </p:cTn>
                                        <p:tgtEl>
                                          <p:spTgt spid="7204"/>
                                        </p:tgtEl>
                                        <p:attrNameLst>
                                          <p:attrName>style.visibility</p:attrName>
                                        </p:attrNameLst>
                                      </p:cBhvr>
                                      <p:to>
                                        <p:strVal val="visible"/>
                                      </p:to>
                                    </p:set>
                                    <p:animEffect transition="in" filter="slide(fromBottom)">
                                      <p:cBhvr>
                                        <p:cTn id="228" dur="1000"/>
                                        <p:tgtEl>
                                          <p:spTgt spid="7204"/>
                                        </p:tgtEl>
                                      </p:cBhvr>
                                    </p:animEffect>
                                  </p:childTnLst>
                                </p:cTn>
                              </p:par>
                              <p:par>
                                <p:cTn id="229" presetID="12" presetClass="entr" presetSubtype="4" fill="hold" grpId="0" nodeType="withEffect">
                                  <p:stCondLst>
                                    <p:cond delay="0"/>
                                  </p:stCondLst>
                                  <p:childTnLst>
                                    <p:set>
                                      <p:cBhvr>
                                        <p:cTn id="230" dur="1" fill="hold">
                                          <p:stCondLst>
                                            <p:cond delay="0"/>
                                          </p:stCondLst>
                                        </p:cTn>
                                        <p:tgtEl>
                                          <p:spTgt spid="7205"/>
                                        </p:tgtEl>
                                        <p:attrNameLst>
                                          <p:attrName>style.visibility</p:attrName>
                                        </p:attrNameLst>
                                      </p:cBhvr>
                                      <p:to>
                                        <p:strVal val="visible"/>
                                      </p:to>
                                    </p:set>
                                    <p:animEffect transition="in" filter="slide(fromBottom)">
                                      <p:cBhvr>
                                        <p:cTn id="231" dur="1000"/>
                                        <p:tgtEl>
                                          <p:spTgt spid="7205"/>
                                        </p:tgtEl>
                                      </p:cBhvr>
                                    </p:animEffect>
                                  </p:childTnLst>
                                </p:cTn>
                              </p:par>
                              <p:par>
                                <p:cTn id="232" presetID="12" presetClass="entr" presetSubtype="4" fill="hold" grpId="0" nodeType="withEffect">
                                  <p:stCondLst>
                                    <p:cond delay="0"/>
                                  </p:stCondLst>
                                  <p:childTnLst>
                                    <p:set>
                                      <p:cBhvr>
                                        <p:cTn id="233" dur="1" fill="hold">
                                          <p:stCondLst>
                                            <p:cond delay="0"/>
                                          </p:stCondLst>
                                        </p:cTn>
                                        <p:tgtEl>
                                          <p:spTgt spid="7206"/>
                                        </p:tgtEl>
                                        <p:attrNameLst>
                                          <p:attrName>style.visibility</p:attrName>
                                        </p:attrNameLst>
                                      </p:cBhvr>
                                      <p:to>
                                        <p:strVal val="visible"/>
                                      </p:to>
                                    </p:set>
                                    <p:animEffect transition="in" filter="slide(fromBottom)">
                                      <p:cBhvr>
                                        <p:cTn id="234" dur="1000"/>
                                        <p:tgtEl>
                                          <p:spTgt spid="7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bldLvl="0" animBg="1" autoUpdateAnimBg="0"/>
      <p:bldP spid="7171" grpId="0" bldLvl="0" animBg="1" autoUpdateAnimBg="0"/>
      <p:bldP spid="7172" grpId="0" bldLvl="0" animBg="1" autoUpdateAnimBg="0"/>
      <p:bldP spid="7173" grpId="0" bldLvl="0" animBg="1" autoUpdateAnimBg="0"/>
      <p:bldP spid="7174" grpId="0" bldLvl="0" animBg="1" autoUpdateAnimBg="0"/>
      <p:bldP spid="7175" grpId="0" animBg="1"/>
      <p:bldP spid="7176" grpId="0" animBg="1"/>
      <p:bldP spid="7176" grpId="1" animBg="1"/>
      <p:bldP spid="7177" grpId="0" animBg="1"/>
      <p:bldP spid="7177" grpId="1" animBg="1"/>
      <p:bldP spid="7178" grpId="0" animBg="1"/>
      <p:bldP spid="7178" grpId="1" animBg="1"/>
      <p:bldP spid="7179" grpId="0" animBg="1"/>
      <p:bldP spid="7179" grpId="1" animBg="1"/>
      <p:bldP spid="7180" grpId="0" animBg="1"/>
      <p:bldP spid="7181" grpId="0" animBg="1"/>
      <p:bldP spid="7182" grpId="0" animBg="1"/>
      <p:bldP spid="7183" grpId="0" animBg="1"/>
      <p:bldP spid="7184" grpId="0" animBg="1"/>
      <p:bldP spid="7185" grpId="0" animBg="1"/>
      <p:bldP spid="7186" grpId="0" bldLvl="0" autoUpdateAnimBg="0"/>
      <p:bldP spid="7187" grpId="0" bldLvl="0" autoUpdateAnimBg="0"/>
      <p:bldP spid="7188" grpId="0" bldLvl="0" autoUpdateAnimBg="0"/>
      <p:bldP spid="7189" grpId="0" bldLvl="0" autoUpdateAnimBg="0"/>
      <p:bldP spid="7190" grpId="0" bldLvl="0" autoUpdateAnimBg="0"/>
      <p:bldP spid="7191" grpId="0" animBg="1"/>
      <p:bldP spid="7192" grpId="0" animBg="1"/>
      <p:bldP spid="7193" grpId="0" animBg="1"/>
      <p:bldP spid="7193" grpId="1" animBg="1"/>
      <p:bldP spid="7194" grpId="0" animBg="1"/>
      <p:bldP spid="7195" grpId="0" animBg="1"/>
      <p:bldP spid="7196" grpId="0" animBg="1"/>
      <p:bldP spid="7196" grpId="1" animBg="1"/>
      <p:bldP spid="7197" grpId="0" animBg="1"/>
      <p:bldP spid="7198" grpId="0" animBg="1"/>
      <p:bldP spid="7199" grpId="0" animBg="1"/>
      <p:bldP spid="7200" grpId="0" animBg="1"/>
      <p:bldP spid="7201" grpId="0" animBg="1"/>
      <p:bldP spid="7202" grpId="0" animBg="1"/>
      <p:bldP spid="7202" grpId="1" animBg="1"/>
      <p:bldP spid="7203" grpId="0" animBg="1"/>
      <p:bldP spid="7204" grpId="0" animBg="1"/>
      <p:bldP spid="7205" grpId="0" animBg="1"/>
      <p:bldP spid="7206" grpId="0" bldLvl="0" autoUpdateAnimBg="0"/>
      <p:bldP spid="7207" grpId="0" bldLvl="0" autoUpdateAnimBg="0"/>
      <p:bldP spid="7208" grpId="0" bldLvl="0" autoUpdateAnimBg="0"/>
      <p:bldP spid="7209" grpId="0" bldLvl="0" autoUpdateAnimBg="0"/>
      <p:bldP spid="7210" grpId="0" bldLvl="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AutoShape 3"/>
          <p:cNvSpPr>
            <a:spLocks noChangeArrowheads="1"/>
          </p:cNvSpPr>
          <p:nvPr/>
        </p:nvSpPr>
        <p:spPr bwMode="auto">
          <a:xfrm>
            <a:off x="1016000" y="1500188"/>
            <a:ext cx="7061200" cy="4195762"/>
          </a:xfrm>
          <a:prstGeom prst="roundRect">
            <a:avLst>
              <a:gd name="adj" fmla="val 8097"/>
            </a:avLst>
          </a:prstGeom>
          <a:solidFill>
            <a:srgbClr val="FFFFFF">
              <a:alpha val="50000"/>
            </a:srgbClr>
          </a:solidFill>
          <a:ln w="9525" cap="flat" cmpd="sng">
            <a:solidFill>
              <a:srgbClr val="333333"/>
            </a:solidFill>
            <a:prstDash val="dash"/>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34819" name="AutoShape 4"/>
          <p:cNvSpPr>
            <a:spLocks noChangeArrowheads="1"/>
          </p:cNvSpPr>
          <p:nvPr/>
        </p:nvSpPr>
        <p:spPr bwMode="auto">
          <a:xfrm>
            <a:off x="1676400" y="5233988"/>
            <a:ext cx="5791200" cy="827087"/>
          </a:xfrm>
          <a:prstGeom prst="roundRect">
            <a:avLst>
              <a:gd name="adj" fmla="val 50000"/>
            </a:avLst>
          </a:prstGeom>
          <a:gradFill rotWithShape="1">
            <a:gsLst>
              <a:gs pos="0">
                <a:srgbClr val="E5E5E5"/>
              </a:gs>
              <a:gs pos="50000">
                <a:srgbClr val="F8F8F8"/>
              </a:gs>
              <a:gs pos="100000">
                <a:srgbClr val="E5E5E5"/>
              </a:gs>
            </a:gsLst>
            <a:lin ang="5400000" scaled="1"/>
          </a:gradFill>
          <a:ln w="19050" cap="flat" cmpd="sng">
            <a:solidFill>
              <a:srgbClr val="808080"/>
            </a:solidFill>
            <a:round/>
            <a:headEnd/>
            <a:tailEnd/>
          </a:ln>
          <a:effectLst>
            <a:outerShdw dist="25400" dir="5400000" algn="ctr" rotWithShape="0">
              <a:schemeClr val="bg2"/>
            </a:outerShdw>
          </a:effec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34820" name="AutoShape 5"/>
          <p:cNvSpPr>
            <a:spLocks noChangeArrowheads="1"/>
          </p:cNvSpPr>
          <p:nvPr/>
        </p:nvSpPr>
        <p:spPr bwMode="auto">
          <a:xfrm>
            <a:off x="6159500" y="1860550"/>
            <a:ext cx="1560513" cy="2652713"/>
          </a:xfrm>
          <a:prstGeom prst="roundRect">
            <a:avLst>
              <a:gd name="adj" fmla="val 9523"/>
            </a:avLst>
          </a:prstGeom>
          <a:solidFill>
            <a:srgbClr val="F3BB1D">
              <a:alpha val="50000"/>
            </a:srgb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34821" name="AutoShape 6"/>
          <p:cNvSpPr>
            <a:spLocks noChangeArrowheads="1"/>
          </p:cNvSpPr>
          <p:nvPr/>
        </p:nvSpPr>
        <p:spPr bwMode="auto">
          <a:xfrm>
            <a:off x="4545013" y="1860550"/>
            <a:ext cx="1560512" cy="2652713"/>
          </a:xfrm>
          <a:prstGeom prst="roundRect">
            <a:avLst>
              <a:gd name="adj" fmla="val 9523"/>
            </a:avLst>
          </a:prstGeom>
          <a:solidFill>
            <a:srgbClr val="25B7EB">
              <a:alpha val="50000"/>
            </a:srgb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34822" name="AutoShape 7"/>
          <p:cNvSpPr>
            <a:spLocks noChangeArrowheads="1"/>
          </p:cNvSpPr>
          <p:nvPr/>
        </p:nvSpPr>
        <p:spPr bwMode="auto">
          <a:xfrm>
            <a:off x="2933700" y="1860550"/>
            <a:ext cx="1560513" cy="2652713"/>
          </a:xfrm>
          <a:prstGeom prst="roundRect">
            <a:avLst>
              <a:gd name="adj" fmla="val 9523"/>
            </a:avLst>
          </a:prstGeom>
          <a:solidFill>
            <a:srgbClr val="8AAE5A">
              <a:alpha val="50000"/>
            </a:srgb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34823" name="AutoShape 8"/>
          <p:cNvSpPr>
            <a:spLocks noChangeArrowheads="1"/>
          </p:cNvSpPr>
          <p:nvPr/>
        </p:nvSpPr>
        <p:spPr bwMode="auto">
          <a:xfrm>
            <a:off x="1319213" y="1860550"/>
            <a:ext cx="1560512" cy="2652713"/>
          </a:xfrm>
          <a:prstGeom prst="roundRect">
            <a:avLst>
              <a:gd name="adj" fmla="val 9523"/>
            </a:avLst>
          </a:prstGeom>
          <a:solidFill>
            <a:srgbClr val="52CABF">
              <a:alpha val="50000"/>
            </a:srgb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34824" name="Rectangle 9"/>
          <p:cNvSpPr>
            <a:spLocks noChangeArrowheads="1"/>
          </p:cNvSpPr>
          <p:nvPr/>
        </p:nvSpPr>
        <p:spPr bwMode="auto">
          <a:xfrm>
            <a:off x="2133600" y="5473700"/>
            <a:ext cx="4678363"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a:lnSpc>
                <a:spcPct val="110000"/>
              </a:lnSpc>
            </a:pPr>
            <a:r>
              <a:rPr lang="zh-CN" altLang="en-US" b="0">
                <a:ea typeface="宋体" pitchFamily="2" charset="-122"/>
              </a:rPr>
              <a:t>在此添加文字介绍在此添加文字介绍 </a:t>
            </a:r>
          </a:p>
        </p:txBody>
      </p:sp>
      <p:sp>
        <p:nvSpPr>
          <p:cNvPr id="34825" name="AutoShape 10"/>
          <p:cNvSpPr>
            <a:spLocks noChangeArrowheads="1"/>
          </p:cNvSpPr>
          <p:nvPr/>
        </p:nvSpPr>
        <p:spPr bwMode="auto">
          <a:xfrm>
            <a:off x="1601788" y="1862138"/>
            <a:ext cx="981075" cy="623887"/>
          </a:xfrm>
          <a:prstGeom prst="downArrow">
            <a:avLst>
              <a:gd name="adj1" fmla="val 75111"/>
              <a:gd name="adj2" fmla="val 40843"/>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34826" name="Text Box 11"/>
          <p:cNvSpPr txBox="1">
            <a:spLocks noChangeArrowheads="1"/>
          </p:cNvSpPr>
          <p:nvPr/>
        </p:nvSpPr>
        <p:spPr bwMode="auto">
          <a:xfrm>
            <a:off x="1562100" y="1881188"/>
            <a:ext cx="1092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a:spcBef>
                <a:spcPct val="50000"/>
              </a:spcBef>
            </a:pPr>
            <a:r>
              <a:rPr lang="en-US" altLang="zh-CN" sz="2400" b="0">
                <a:solidFill>
                  <a:srgbClr val="080808"/>
                </a:solidFill>
                <a:latin typeface="Calibri" pitchFamily="34" charset="0"/>
                <a:ea typeface="宋体" pitchFamily="2" charset="-122"/>
              </a:rPr>
              <a:t>80%</a:t>
            </a:r>
          </a:p>
        </p:txBody>
      </p:sp>
      <p:sp>
        <p:nvSpPr>
          <p:cNvPr id="34827" name="AutoShape 12"/>
          <p:cNvSpPr>
            <a:spLocks noChangeArrowheads="1"/>
          </p:cNvSpPr>
          <p:nvPr/>
        </p:nvSpPr>
        <p:spPr bwMode="auto">
          <a:xfrm>
            <a:off x="3195638" y="1863725"/>
            <a:ext cx="981075" cy="1214438"/>
          </a:xfrm>
          <a:prstGeom prst="downArrow">
            <a:avLst>
              <a:gd name="adj1" fmla="val 77269"/>
              <a:gd name="adj2" fmla="val 28838"/>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34828" name="AutoShape 13"/>
          <p:cNvSpPr>
            <a:spLocks noChangeArrowheads="1"/>
          </p:cNvSpPr>
          <p:nvPr/>
        </p:nvSpPr>
        <p:spPr bwMode="auto">
          <a:xfrm>
            <a:off x="4811713" y="1863725"/>
            <a:ext cx="981075" cy="1582738"/>
          </a:xfrm>
          <a:prstGeom prst="downArrow">
            <a:avLst>
              <a:gd name="adj1" fmla="val 77269"/>
              <a:gd name="adj2" fmla="val 37583"/>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34829" name="AutoShape 14"/>
          <p:cNvSpPr>
            <a:spLocks noChangeArrowheads="1"/>
          </p:cNvSpPr>
          <p:nvPr/>
        </p:nvSpPr>
        <p:spPr bwMode="auto">
          <a:xfrm>
            <a:off x="6434138" y="1863725"/>
            <a:ext cx="981075" cy="1787525"/>
          </a:xfrm>
          <a:prstGeom prst="downArrow">
            <a:avLst>
              <a:gd name="adj1" fmla="val 77269"/>
              <a:gd name="adj2" fmla="val 36229"/>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34830" name="Text Box 15"/>
          <p:cNvSpPr txBox="1">
            <a:spLocks noChangeArrowheads="1"/>
          </p:cNvSpPr>
          <p:nvPr/>
        </p:nvSpPr>
        <p:spPr bwMode="auto">
          <a:xfrm>
            <a:off x="3178175" y="1897063"/>
            <a:ext cx="1092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a:spcBef>
                <a:spcPct val="50000"/>
              </a:spcBef>
            </a:pPr>
            <a:r>
              <a:rPr lang="en-US" altLang="zh-CN" sz="2400" b="0">
                <a:solidFill>
                  <a:srgbClr val="080808"/>
                </a:solidFill>
                <a:latin typeface="Calibri" pitchFamily="34" charset="0"/>
                <a:ea typeface="宋体" pitchFamily="2" charset="-122"/>
              </a:rPr>
              <a:t>50%</a:t>
            </a:r>
          </a:p>
        </p:txBody>
      </p:sp>
      <p:sp>
        <p:nvSpPr>
          <p:cNvPr id="34831" name="Text Box 16"/>
          <p:cNvSpPr txBox="1">
            <a:spLocks noChangeArrowheads="1"/>
          </p:cNvSpPr>
          <p:nvPr/>
        </p:nvSpPr>
        <p:spPr bwMode="auto">
          <a:xfrm>
            <a:off x="4781550" y="1897063"/>
            <a:ext cx="1092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a:spcBef>
                <a:spcPct val="50000"/>
              </a:spcBef>
            </a:pPr>
            <a:r>
              <a:rPr lang="en-US" altLang="zh-CN" sz="2400" b="0">
                <a:solidFill>
                  <a:srgbClr val="080808"/>
                </a:solidFill>
                <a:latin typeface="Calibri" pitchFamily="34" charset="0"/>
                <a:ea typeface="宋体" pitchFamily="2" charset="-122"/>
              </a:rPr>
              <a:t>30%</a:t>
            </a:r>
          </a:p>
        </p:txBody>
      </p:sp>
      <p:sp>
        <p:nvSpPr>
          <p:cNvPr id="34832" name="Text Box 17"/>
          <p:cNvSpPr txBox="1">
            <a:spLocks noChangeArrowheads="1"/>
          </p:cNvSpPr>
          <p:nvPr/>
        </p:nvSpPr>
        <p:spPr bwMode="auto">
          <a:xfrm>
            <a:off x="6403975" y="1889125"/>
            <a:ext cx="1092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a:spcBef>
                <a:spcPct val="50000"/>
              </a:spcBef>
            </a:pPr>
            <a:r>
              <a:rPr lang="en-US" altLang="zh-CN" sz="2400" b="0">
                <a:solidFill>
                  <a:srgbClr val="080808"/>
                </a:solidFill>
                <a:latin typeface="Calibri" pitchFamily="34" charset="0"/>
                <a:ea typeface="宋体" pitchFamily="2" charset="-122"/>
              </a:rPr>
              <a:t>20%</a:t>
            </a:r>
          </a:p>
        </p:txBody>
      </p:sp>
      <p:grpSp>
        <p:nvGrpSpPr>
          <p:cNvPr id="34833" name="Group 17"/>
          <p:cNvGrpSpPr>
            <a:grpSpLocks/>
          </p:cNvGrpSpPr>
          <p:nvPr/>
        </p:nvGrpSpPr>
        <p:grpSpPr bwMode="auto">
          <a:xfrm>
            <a:off x="1323975" y="4208463"/>
            <a:ext cx="1554163" cy="704850"/>
            <a:chOff x="0" y="0"/>
            <a:chExt cx="1032" cy="590"/>
          </a:xfrm>
        </p:grpSpPr>
        <p:sp>
          <p:nvSpPr>
            <p:cNvPr id="34834" name="AutoShape 19"/>
            <p:cNvSpPr>
              <a:spLocks noChangeArrowheads="1"/>
            </p:cNvSpPr>
            <p:nvPr/>
          </p:nvSpPr>
          <p:spPr bwMode="auto">
            <a:xfrm>
              <a:off x="0" y="0"/>
              <a:ext cx="1031" cy="590"/>
            </a:xfrm>
            <a:prstGeom prst="roundRect">
              <a:avLst>
                <a:gd name="adj" fmla="val 12736"/>
              </a:avLst>
            </a:prstGeom>
            <a:gradFill rotWithShape="1">
              <a:gsLst>
                <a:gs pos="0">
                  <a:srgbClr val="DB0414"/>
                </a:gs>
                <a:gs pos="100000">
                  <a:srgbClr val="FF0517"/>
                </a:gs>
              </a:gsLst>
              <a:lin ang="5400000" scaled="1"/>
            </a:gradFill>
            <a:ln>
              <a:noFill/>
            </a:ln>
            <a:effectLst>
              <a:outerShdw dist="17961" dir="27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34835" name="AutoShape 20"/>
            <p:cNvSpPr>
              <a:spLocks noChangeArrowheads="1"/>
            </p:cNvSpPr>
            <p:nvPr/>
          </p:nvSpPr>
          <p:spPr bwMode="auto">
            <a:xfrm>
              <a:off x="1" y="1"/>
              <a:ext cx="1031" cy="235"/>
            </a:xfrm>
            <a:prstGeom prst="roundRect">
              <a:avLst>
                <a:gd name="adj" fmla="val 30769"/>
              </a:avLst>
            </a:prstGeom>
            <a:gradFill rotWithShape="1">
              <a:gsLst>
                <a:gs pos="0">
                  <a:srgbClr val="FF0517"/>
                </a:gs>
                <a:gs pos="100000">
                  <a:srgbClr val="FF515E"/>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grpSp>
      <p:grpSp>
        <p:nvGrpSpPr>
          <p:cNvPr id="34836" name="Group 20"/>
          <p:cNvGrpSpPr>
            <a:grpSpLocks/>
          </p:cNvGrpSpPr>
          <p:nvPr/>
        </p:nvGrpSpPr>
        <p:grpSpPr bwMode="auto">
          <a:xfrm>
            <a:off x="2943225" y="4208463"/>
            <a:ext cx="1554163" cy="704850"/>
            <a:chOff x="0" y="0"/>
            <a:chExt cx="1032" cy="590"/>
          </a:xfrm>
        </p:grpSpPr>
        <p:sp>
          <p:nvSpPr>
            <p:cNvPr id="34837" name="AutoShape 22"/>
            <p:cNvSpPr>
              <a:spLocks noChangeArrowheads="1"/>
            </p:cNvSpPr>
            <p:nvPr/>
          </p:nvSpPr>
          <p:spPr bwMode="auto">
            <a:xfrm>
              <a:off x="0" y="0"/>
              <a:ext cx="1031" cy="590"/>
            </a:xfrm>
            <a:prstGeom prst="roundRect">
              <a:avLst>
                <a:gd name="adj" fmla="val 12736"/>
              </a:avLst>
            </a:prstGeom>
            <a:gradFill rotWithShape="1">
              <a:gsLst>
                <a:gs pos="0">
                  <a:srgbClr val="A1000B"/>
                </a:gs>
                <a:gs pos="100000">
                  <a:srgbClr val="BC000D"/>
                </a:gs>
              </a:gsLst>
              <a:lin ang="5400000" scaled="1"/>
            </a:gradFill>
            <a:ln>
              <a:noFill/>
            </a:ln>
            <a:effectLst>
              <a:outerShdw dist="17961" dir="27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34838" name="AutoShape 23"/>
            <p:cNvSpPr>
              <a:spLocks noChangeArrowheads="1"/>
            </p:cNvSpPr>
            <p:nvPr/>
          </p:nvSpPr>
          <p:spPr bwMode="auto">
            <a:xfrm>
              <a:off x="1" y="1"/>
              <a:ext cx="1031" cy="235"/>
            </a:xfrm>
            <a:prstGeom prst="roundRect">
              <a:avLst>
                <a:gd name="adj" fmla="val 30769"/>
              </a:avLst>
            </a:prstGeom>
            <a:gradFill rotWithShape="1">
              <a:gsLst>
                <a:gs pos="0">
                  <a:srgbClr val="BC000D"/>
                </a:gs>
                <a:gs pos="100000">
                  <a:srgbClr val="D76870"/>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grpSp>
      <p:grpSp>
        <p:nvGrpSpPr>
          <p:cNvPr id="34839" name="Group 23"/>
          <p:cNvGrpSpPr>
            <a:grpSpLocks/>
          </p:cNvGrpSpPr>
          <p:nvPr/>
        </p:nvGrpSpPr>
        <p:grpSpPr bwMode="auto">
          <a:xfrm>
            <a:off x="4560888" y="4208463"/>
            <a:ext cx="1554162" cy="704850"/>
            <a:chOff x="0" y="0"/>
            <a:chExt cx="1032" cy="590"/>
          </a:xfrm>
        </p:grpSpPr>
        <p:sp>
          <p:nvSpPr>
            <p:cNvPr id="34840" name="AutoShape 25"/>
            <p:cNvSpPr>
              <a:spLocks noChangeArrowheads="1"/>
            </p:cNvSpPr>
            <p:nvPr/>
          </p:nvSpPr>
          <p:spPr bwMode="auto">
            <a:xfrm>
              <a:off x="0" y="0"/>
              <a:ext cx="1031" cy="590"/>
            </a:xfrm>
            <a:prstGeom prst="roundRect">
              <a:avLst>
                <a:gd name="adj" fmla="val 12736"/>
              </a:avLst>
            </a:prstGeom>
            <a:gradFill rotWithShape="1">
              <a:gsLst>
                <a:gs pos="0">
                  <a:srgbClr val="DB3333"/>
                </a:gs>
                <a:gs pos="100000">
                  <a:srgbClr val="FF3B3B"/>
                </a:gs>
              </a:gsLst>
              <a:lin ang="5400000" scaled="1"/>
            </a:gradFill>
            <a:ln>
              <a:noFill/>
            </a:ln>
            <a:effectLst>
              <a:outerShdw dist="17961" dir="27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34841" name="AutoShape 26"/>
            <p:cNvSpPr>
              <a:spLocks noChangeArrowheads="1"/>
            </p:cNvSpPr>
            <p:nvPr/>
          </p:nvSpPr>
          <p:spPr bwMode="auto">
            <a:xfrm>
              <a:off x="1" y="1"/>
              <a:ext cx="1031" cy="235"/>
            </a:xfrm>
            <a:prstGeom prst="roundRect">
              <a:avLst>
                <a:gd name="adj" fmla="val 30769"/>
              </a:avLst>
            </a:prstGeom>
            <a:gradFill rotWithShape="1">
              <a:gsLst>
                <a:gs pos="0">
                  <a:srgbClr val="FF3B3B"/>
                </a:gs>
                <a:gs pos="100000">
                  <a:srgbClr val="FF8B8B"/>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grpSp>
      <p:grpSp>
        <p:nvGrpSpPr>
          <p:cNvPr id="34842" name="Group 26"/>
          <p:cNvGrpSpPr>
            <a:grpSpLocks/>
          </p:cNvGrpSpPr>
          <p:nvPr/>
        </p:nvGrpSpPr>
        <p:grpSpPr bwMode="auto">
          <a:xfrm>
            <a:off x="6176963" y="4208463"/>
            <a:ext cx="1554162" cy="704850"/>
            <a:chOff x="0" y="0"/>
            <a:chExt cx="1032" cy="590"/>
          </a:xfrm>
        </p:grpSpPr>
        <p:sp>
          <p:nvSpPr>
            <p:cNvPr id="34843" name="AutoShape 28"/>
            <p:cNvSpPr>
              <a:spLocks noChangeArrowheads="1"/>
            </p:cNvSpPr>
            <p:nvPr/>
          </p:nvSpPr>
          <p:spPr bwMode="auto">
            <a:xfrm>
              <a:off x="0" y="0"/>
              <a:ext cx="1031" cy="590"/>
            </a:xfrm>
            <a:prstGeom prst="roundRect">
              <a:avLst>
                <a:gd name="adj" fmla="val 12736"/>
              </a:avLst>
            </a:prstGeom>
            <a:gradFill rotWithShape="1">
              <a:gsLst>
                <a:gs pos="0">
                  <a:srgbClr val="320003"/>
                </a:gs>
                <a:gs pos="100000">
                  <a:srgbClr val="3A0004"/>
                </a:gs>
              </a:gsLst>
              <a:lin ang="5400000" scaled="1"/>
            </a:gradFill>
            <a:ln>
              <a:noFill/>
            </a:ln>
            <a:effectLst>
              <a:outerShdw dist="17961" dir="27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34844" name="AutoShape 29"/>
            <p:cNvSpPr>
              <a:spLocks noChangeArrowheads="1"/>
            </p:cNvSpPr>
            <p:nvPr/>
          </p:nvSpPr>
          <p:spPr bwMode="auto">
            <a:xfrm>
              <a:off x="1" y="1"/>
              <a:ext cx="1031" cy="235"/>
            </a:xfrm>
            <a:prstGeom prst="roundRect">
              <a:avLst>
                <a:gd name="adj" fmla="val 30769"/>
              </a:avLst>
            </a:prstGeom>
            <a:gradFill rotWithShape="1">
              <a:gsLst>
                <a:gs pos="0">
                  <a:srgbClr val="3A0004"/>
                </a:gs>
                <a:gs pos="100000">
                  <a:srgbClr val="84606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grpSp>
      <p:sp>
        <p:nvSpPr>
          <p:cNvPr id="34845" name="Text Box 30"/>
          <p:cNvSpPr txBox="1">
            <a:spLocks noChangeArrowheads="1"/>
          </p:cNvSpPr>
          <p:nvPr/>
        </p:nvSpPr>
        <p:spPr bwMode="auto">
          <a:xfrm>
            <a:off x="1390650" y="4535488"/>
            <a:ext cx="1427163" cy="336550"/>
          </a:xfrm>
          <a:prstGeom prst="rect">
            <a:avLst/>
          </a:prstGeom>
          <a:noFill/>
          <a:ln>
            <a:noFill/>
          </a:ln>
          <a:effectLst>
            <a:outerShdw dist="17961" dir="2700000" algn="ctr" rotWithShape="0">
              <a:srgbClr val="080808"/>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a:spcBef>
                <a:spcPct val="50000"/>
              </a:spcBef>
            </a:pPr>
            <a:r>
              <a:rPr lang="zh-CN" altLang="en-US" sz="1600" b="0">
                <a:solidFill>
                  <a:srgbClr val="F8F8F8"/>
                </a:solidFill>
                <a:latin typeface="Calibri" pitchFamily="34" charset="0"/>
                <a:ea typeface="宋体" pitchFamily="2" charset="-122"/>
              </a:rPr>
              <a:t>在此添加标题</a:t>
            </a:r>
          </a:p>
        </p:txBody>
      </p:sp>
      <p:sp>
        <p:nvSpPr>
          <p:cNvPr id="34846" name="Text Box 31"/>
          <p:cNvSpPr txBox="1">
            <a:spLocks noChangeArrowheads="1"/>
          </p:cNvSpPr>
          <p:nvPr/>
        </p:nvSpPr>
        <p:spPr bwMode="auto">
          <a:xfrm>
            <a:off x="3005138" y="4535488"/>
            <a:ext cx="1427162" cy="336550"/>
          </a:xfrm>
          <a:prstGeom prst="rect">
            <a:avLst/>
          </a:prstGeom>
          <a:noFill/>
          <a:ln>
            <a:noFill/>
          </a:ln>
          <a:effectLst>
            <a:outerShdw dist="17961" dir="2700000" algn="ctr" rotWithShape="0">
              <a:srgbClr val="080808"/>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a:spcBef>
                <a:spcPct val="50000"/>
              </a:spcBef>
            </a:pPr>
            <a:r>
              <a:rPr lang="zh-CN" altLang="en-US" sz="1600" b="0">
                <a:solidFill>
                  <a:srgbClr val="F8F8F8"/>
                </a:solidFill>
                <a:latin typeface="Calibri" pitchFamily="34" charset="0"/>
                <a:ea typeface="宋体" pitchFamily="2" charset="-122"/>
              </a:rPr>
              <a:t>在此添加标题</a:t>
            </a:r>
          </a:p>
        </p:txBody>
      </p:sp>
      <p:sp>
        <p:nvSpPr>
          <p:cNvPr id="34847" name="Text Box 32"/>
          <p:cNvSpPr txBox="1">
            <a:spLocks noChangeArrowheads="1"/>
          </p:cNvSpPr>
          <p:nvPr/>
        </p:nvSpPr>
        <p:spPr bwMode="auto">
          <a:xfrm>
            <a:off x="4625975" y="4535488"/>
            <a:ext cx="1427163" cy="336550"/>
          </a:xfrm>
          <a:prstGeom prst="rect">
            <a:avLst/>
          </a:prstGeom>
          <a:noFill/>
          <a:ln>
            <a:noFill/>
          </a:ln>
          <a:effectLst>
            <a:outerShdw dist="17961" dir="2700000" algn="ctr" rotWithShape="0">
              <a:srgbClr val="080808"/>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a:spcBef>
                <a:spcPct val="50000"/>
              </a:spcBef>
            </a:pPr>
            <a:r>
              <a:rPr lang="zh-CN" altLang="en-US" sz="1600" b="0">
                <a:solidFill>
                  <a:srgbClr val="F8F8F8"/>
                </a:solidFill>
                <a:latin typeface="Calibri" pitchFamily="34" charset="0"/>
                <a:ea typeface="宋体" pitchFamily="2" charset="-122"/>
              </a:rPr>
              <a:t>在此添加标题</a:t>
            </a:r>
          </a:p>
        </p:txBody>
      </p:sp>
      <p:sp>
        <p:nvSpPr>
          <p:cNvPr id="34848" name="Text Box 33"/>
          <p:cNvSpPr txBox="1">
            <a:spLocks noChangeArrowheads="1"/>
          </p:cNvSpPr>
          <p:nvPr/>
        </p:nvSpPr>
        <p:spPr bwMode="auto">
          <a:xfrm>
            <a:off x="6227763" y="4535488"/>
            <a:ext cx="1425575" cy="336550"/>
          </a:xfrm>
          <a:prstGeom prst="rect">
            <a:avLst/>
          </a:prstGeom>
          <a:noFill/>
          <a:ln>
            <a:noFill/>
          </a:ln>
          <a:effectLst>
            <a:outerShdw dist="17961" dir="2700000" algn="ctr" rotWithShape="0">
              <a:srgbClr val="080808"/>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a:spcBef>
                <a:spcPct val="50000"/>
              </a:spcBef>
            </a:pPr>
            <a:r>
              <a:rPr lang="zh-CN" altLang="en-US" sz="1600" b="0">
                <a:solidFill>
                  <a:srgbClr val="F8F8F8"/>
                </a:solidFill>
                <a:latin typeface="Calibri" pitchFamily="34" charset="0"/>
                <a:ea typeface="宋体" pitchFamily="2" charset="-122"/>
              </a:rPr>
              <a:t>在此添加标题</a:t>
            </a:r>
          </a:p>
        </p:txBody>
      </p:sp>
      <p:sp>
        <p:nvSpPr>
          <p:cNvPr id="34849" name="Text Box 34"/>
          <p:cNvSpPr txBox="1">
            <a:spLocks noChangeArrowheads="1"/>
          </p:cNvSpPr>
          <p:nvPr/>
        </p:nvSpPr>
        <p:spPr bwMode="auto">
          <a:xfrm>
            <a:off x="1341438" y="4211638"/>
            <a:ext cx="365125" cy="366712"/>
          </a:xfrm>
          <a:prstGeom prst="rect">
            <a:avLst/>
          </a:prstGeom>
          <a:noFill/>
          <a:ln>
            <a:noFill/>
          </a:ln>
          <a:effectLst>
            <a:outerShdw dist="17961" dir="2700000" algn="ctr" rotWithShape="0">
              <a:srgbClr val="080808"/>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a:spcBef>
                <a:spcPct val="50000"/>
              </a:spcBef>
            </a:pPr>
            <a:r>
              <a:rPr lang="en-US" altLang="zh-CN" b="0">
                <a:solidFill>
                  <a:srgbClr val="F8F8F8"/>
                </a:solidFill>
                <a:ea typeface="宋体" pitchFamily="2" charset="-122"/>
              </a:rPr>
              <a:t>A</a:t>
            </a:r>
          </a:p>
        </p:txBody>
      </p:sp>
      <p:sp>
        <p:nvSpPr>
          <p:cNvPr id="34850" name="Text Box 35"/>
          <p:cNvSpPr txBox="1">
            <a:spLocks noChangeArrowheads="1"/>
          </p:cNvSpPr>
          <p:nvPr/>
        </p:nvSpPr>
        <p:spPr bwMode="auto">
          <a:xfrm>
            <a:off x="2959100" y="4211638"/>
            <a:ext cx="365125" cy="366712"/>
          </a:xfrm>
          <a:prstGeom prst="rect">
            <a:avLst/>
          </a:prstGeom>
          <a:noFill/>
          <a:ln>
            <a:noFill/>
          </a:ln>
          <a:effectLst>
            <a:outerShdw dist="17961" dir="2700000" algn="ctr" rotWithShape="0">
              <a:srgbClr val="080808"/>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a:spcBef>
                <a:spcPct val="50000"/>
              </a:spcBef>
            </a:pPr>
            <a:r>
              <a:rPr lang="en-US" altLang="zh-CN" b="0">
                <a:solidFill>
                  <a:srgbClr val="F8F8F8"/>
                </a:solidFill>
                <a:ea typeface="宋体" pitchFamily="2" charset="-122"/>
              </a:rPr>
              <a:t>B</a:t>
            </a:r>
          </a:p>
        </p:txBody>
      </p:sp>
      <p:sp>
        <p:nvSpPr>
          <p:cNvPr id="34851" name="Text Box 36"/>
          <p:cNvSpPr txBox="1">
            <a:spLocks noChangeArrowheads="1"/>
          </p:cNvSpPr>
          <p:nvPr/>
        </p:nvSpPr>
        <p:spPr bwMode="auto">
          <a:xfrm>
            <a:off x="4581525" y="4211638"/>
            <a:ext cx="363538" cy="366712"/>
          </a:xfrm>
          <a:prstGeom prst="rect">
            <a:avLst/>
          </a:prstGeom>
          <a:noFill/>
          <a:ln>
            <a:noFill/>
          </a:ln>
          <a:effectLst>
            <a:outerShdw dist="17961" dir="2700000" algn="ctr" rotWithShape="0">
              <a:srgbClr val="080808"/>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a:spcBef>
                <a:spcPct val="50000"/>
              </a:spcBef>
            </a:pPr>
            <a:r>
              <a:rPr lang="en-US" altLang="zh-CN" b="0">
                <a:solidFill>
                  <a:srgbClr val="F8F8F8"/>
                </a:solidFill>
                <a:ea typeface="宋体" pitchFamily="2" charset="-122"/>
              </a:rPr>
              <a:t>C</a:t>
            </a:r>
          </a:p>
        </p:txBody>
      </p:sp>
      <p:sp>
        <p:nvSpPr>
          <p:cNvPr id="34852" name="Text Box 37"/>
          <p:cNvSpPr txBox="1">
            <a:spLocks noChangeArrowheads="1"/>
          </p:cNvSpPr>
          <p:nvPr/>
        </p:nvSpPr>
        <p:spPr bwMode="auto">
          <a:xfrm>
            <a:off x="6180138" y="4211638"/>
            <a:ext cx="365125" cy="366712"/>
          </a:xfrm>
          <a:prstGeom prst="rect">
            <a:avLst/>
          </a:prstGeom>
          <a:noFill/>
          <a:ln>
            <a:noFill/>
          </a:ln>
          <a:effectLst>
            <a:outerShdw dist="17961" dir="2700000" algn="ctr" rotWithShape="0">
              <a:srgbClr val="080808"/>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a:spcBef>
                <a:spcPct val="50000"/>
              </a:spcBef>
            </a:pPr>
            <a:r>
              <a:rPr lang="en-US" altLang="zh-CN" b="0">
                <a:solidFill>
                  <a:srgbClr val="F8F8F8"/>
                </a:solidFill>
                <a:ea typeface="宋体" pitchFamily="2" charset="-122"/>
              </a:rPr>
              <a:t>D</a:t>
            </a:r>
          </a:p>
        </p:txBody>
      </p:sp>
      <p:grpSp>
        <p:nvGrpSpPr>
          <p:cNvPr id="34853" name="Group 37"/>
          <p:cNvGrpSpPr>
            <a:grpSpLocks/>
          </p:cNvGrpSpPr>
          <p:nvPr/>
        </p:nvGrpSpPr>
        <p:grpSpPr bwMode="auto">
          <a:xfrm>
            <a:off x="1327150" y="4014788"/>
            <a:ext cx="1550988" cy="153987"/>
            <a:chOff x="0" y="0"/>
            <a:chExt cx="1032" cy="102"/>
          </a:xfrm>
        </p:grpSpPr>
        <p:sp>
          <p:nvSpPr>
            <p:cNvPr id="34854" name="AutoShape 39"/>
            <p:cNvSpPr>
              <a:spLocks noChangeArrowheads="1"/>
            </p:cNvSpPr>
            <p:nvPr/>
          </p:nvSpPr>
          <p:spPr bwMode="auto">
            <a:xfrm>
              <a:off x="0" y="0"/>
              <a:ext cx="1031" cy="102"/>
            </a:xfrm>
            <a:prstGeom prst="roundRect">
              <a:avLst>
                <a:gd name="adj" fmla="val 20588"/>
              </a:avLst>
            </a:prstGeom>
            <a:gradFill rotWithShape="1">
              <a:gsLst>
                <a:gs pos="0">
                  <a:srgbClr val="DB0414"/>
                </a:gs>
                <a:gs pos="100000">
                  <a:srgbClr val="FF0517"/>
                </a:gs>
              </a:gsLst>
              <a:lin ang="5400000" scaled="1"/>
            </a:gradFill>
            <a:ln>
              <a:noFill/>
            </a:ln>
            <a:effectLst>
              <a:outerShdw dist="17961" dir="27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34855" name="AutoShape 40"/>
            <p:cNvSpPr>
              <a:spLocks noChangeArrowheads="1"/>
            </p:cNvSpPr>
            <p:nvPr/>
          </p:nvSpPr>
          <p:spPr bwMode="auto">
            <a:xfrm>
              <a:off x="1" y="0"/>
              <a:ext cx="1031" cy="41"/>
            </a:xfrm>
            <a:prstGeom prst="roundRect">
              <a:avLst>
                <a:gd name="adj" fmla="val 50000"/>
              </a:avLst>
            </a:prstGeom>
            <a:gradFill rotWithShape="1">
              <a:gsLst>
                <a:gs pos="0">
                  <a:srgbClr val="FF0517"/>
                </a:gs>
                <a:gs pos="100000">
                  <a:srgbClr val="FF515E"/>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grpSp>
      <p:grpSp>
        <p:nvGrpSpPr>
          <p:cNvPr id="34856" name="Group 40"/>
          <p:cNvGrpSpPr>
            <a:grpSpLocks/>
          </p:cNvGrpSpPr>
          <p:nvPr/>
        </p:nvGrpSpPr>
        <p:grpSpPr bwMode="auto">
          <a:xfrm>
            <a:off x="1327150" y="3860800"/>
            <a:ext cx="1550988" cy="152400"/>
            <a:chOff x="0" y="0"/>
            <a:chExt cx="1032" cy="102"/>
          </a:xfrm>
        </p:grpSpPr>
        <p:sp>
          <p:nvSpPr>
            <p:cNvPr id="34857" name="AutoShape 42"/>
            <p:cNvSpPr>
              <a:spLocks noChangeArrowheads="1"/>
            </p:cNvSpPr>
            <p:nvPr/>
          </p:nvSpPr>
          <p:spPr bwMode="auto">
            <a:xfrm>
              <a:off x="0" y="0"/>
              <a:ext cx="1031" cy="102"/>
            </a:xfrm>
            <a:prstGeom prst="roundRect">
              <a:avLst>
                <a:gd name="adj" fmla="val 20588"/>
              </a:avLst>
            </a:prstGeom>
            <a:gradFill rotWithShape="1">
              <a:gsLst>
                <a:gs pos="0">
                  <a:srgbClr val="DB0414"/>
                </a:gs>
                <a:gs pos="100000">
                  <a:srgbClr val="FF0517"/>
                </a:gs>
              </a:gsLst>
              <a:lin ang="5400000" scaled="1"/>
            </a:gradFill>
            <a:ln>
              <a:noFill/>
            </a:ln>
            <a:effectLst>
              <a:outerShdw dist="17961" dir="27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34858" name="AutoShape 43"/>
            <p:cNvSpPr>
              <a:spLocks noChangeArrowheads="1"/>
            </p:cNvSpPr>
            <p:nvPr/>
          </p:nvSpPr>
          <p:spPr bwMode="auto">
            <a:xfrm>
              <a:off x="1" y="0"/>
              <a:ext cx="1031" cy="41"/>
            </a:xfrm>
            <a:prstGeom prst="roundRect">
              <a:avLst>
                <a:gd name="adj" fmla="val 50000"/>
              </a:avLst>
            </a:prstGeom>
            <a:gradFill rotWithShape="1">
              <a:gsLst>
                <a:gs pos="0">
                  <a:srgbClr val="FF0517"/>
                </a:gs>
                <a:gs pos="100000">
                  <a:srgbClr val="FF515E"/>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grpSp>
      <p:grpSp>
        <p:nvGrpSpPr>
          <p:cNvPr id="34859" name="Group 43"/>
          <p:cNvGrpSpPr>
            <a:grpSpLocks/>
          </p:cNvGrpSpPr>
          <p:nvPr/>
        </p:nvGrpSpPr>
        <p:grpSpPr bwMode="auto">
          <a:xfrm>
            <a:off x="1327150" y="3673475"/>
            <a:ext cx="1550988" cy="153988"/>
            <a:chOff x="0" y="0"/>
            <a:chExt cx="1032" cy="102"/>
          </a:xfrm>
        </p:grpSpPr>
        <p:sp>
          <p:nvSpPr>
            <p:cNvPr id="34860" name="AutoShape 45"/>
            <p:cNvSpPr>
              <a:spLocks noChangeArrowheads="1"/>
            </p:cNvSpPr>
            <p:nvPr/>
          </p:nvSpPr>
          <p:spPr bwMode="auto">
            <a:xfrm>
              <a:off x="0" y="0"/>
              <a:ext cx="1031" cy="102"/>
            </a:xfrm>
            <a:prstGeom prst="roundRect">
              <a:avLst>
                <a:gd name="adj" fmla="val 20588"/>
              </a:avLst>
            </a:prstGeom>
            <a:gradFill rotWithShape="1">
              <a:gsLst>
                <a:gs pos="0">
                  <a:srgbClr val="DB0414"/>
                </a:gs>
                <a:gs pos="100000">
                  <a:srgbClr val="FF0517"/>
                </a:gs>
              </a:gsLst>
              <a:lin ang="5400000" scaled="1"/>
            </a:gradFill>
            <a:ln>
              <a:noFill/>
            </a:ln>
            <a:effectLst>
              <a:outerShdw dist="17961" dir="27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34861" name="AutoShape 46"/>
            <p:cNvSpPr>
              <a:spLocks noChangeArrowheads="1"/>
            </p:cNvSpPr>
            <p:nvPr/>
          </p:nvSpPr>
          <p:spPr bwMode="auto">
            <a:xfrm>
              <a:off x="1" y="0"/>
              <a:ext cx="1031" cy="41"/>
            </a:xfrm>
            <a:prstGeom prst="roundRect">
              <a:avLst>
                <a:gd name="adj" fmla="val 50000"/>
              </a:avLst>
            </a:prstGeom>
            <a:gradFill rotWithShape="1">
              <a:gsLst>
                <a:gs pos="0">
                  <a:srgbClr val="FF0517"/>
                </a:gs>
                <a:gs pos="100000">
                  <a:srgbClr val="FF515E"/>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grpSp>
      <p:grpSp>
        <p:nvGrpSpPr>
          <p:cNvPr id="34862" name="Group 46"/>
          <p:cNvGrpSpPr>
            <a:grpSpLocks/>
          </p:cNvGrpSpPr>
          <p:nvPr/>
        </p:nvGrpSpPr>
        <p:grpSpPr bwMode="auto">
          <a:xfrm>
            <a:off x="1327150" y="3486150"/>
            <a:ext cx="1550988" cy="153988"/>
            <a:chOff x="0" y="0"/>
            <a:chExt cx="1032" cy="102"/>
          </a:xfrm>
        </p:grpSpPr>
        <p:sp>
          <p:nvSpPr>
            <p:cNvPr id="34863" name="AutoShape 48"/>
            <p:cNvSpPr>
              <a:spLocks noChangeArrowheads="1"/>
            </p:cNvSpPr>
            <p:nvPr/>
          </p:nvSpPr>
          <p:spPr bwMode="auto">
            <a:xfrm>
              <a:off x="0" y="0"/>
              <a:ext cx="1031" cy="102"/>
            </a:xfrm>
            <a:prstGeom prst="roundRect">
              <a:avLst>
                <a:gd name="adj" fmla="val 20588"/>
              </a:avLst>
            </a:prstGeom>
            <a:gradFill rotWithShape="1">
              <a:gsLst>
                <a:gs pos="0">
                  <a:srgbClr val="DB0414"/>
                </a:gs>
                <a:gs pos="100000">
                  <a:srgbClr val="FF0517"/>
                </a:gs>
              </a:gsLst>
              <a:lin ang="5400000" scaled="1"/>
            </a:gradFill>
            <a:ln>
              <a:noFill/>
            </a:ln>
            <a:effectLst>
              <a:outerShdw dist="17961" dir="27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34864" name="AutoShape 49"/>
            <p:cNvSpPr>
              <a:spLocks noChangeArrowheads="1"/>
            </p:cNvSpPr>
            <p:nvPr/>
          </p:nvSpPr>
          <p:spPr bwMode="auto">
            <a:xfrm>
              <a:off x="1" y="0"/>
              <a:ext cx="1031" cy="41"/>
            </a:xfrm>
            <a:prstGeom prst="roundRect">
              <a:avLst>
                <a:gd name="adj" fmla="val 50000"/>
              </a:avLst>
            </a:prstGeom>
            <a:gradFill rotWithShape="1">
              <a:gsLst>
                <a:gs pos="0">
                  <a:srgbClr val="FF0517"/>
                </a:gs>
                <a:gs pos="100000">
                  <a:srgbClr val="FF515E"/>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grpSp>
      <p:grpSp>
        <p:nvGrpSpPr>
          <p:cNvPr id="34865" name="Group 49"/>
          <p:cNvGrpSpPr>
            <a:grpSpLocks/>
          </p:cNvGrpSpPr>
          <p:nvPr/>
        </p:nvGrpSpPr>
        <p:grpSpPr bwMode="auto">
          <a:xfrm>
            <a:off x="1327150" y="3303588"/>
            <a:ext cx="1550988" cy="153987"/>
            <a:chOff x="0" y="0"/>
            <a:chExt cx="1032" cy="102"/>
          </a:xfrm>
        </p:grpSpPr>
        <p:sp>
          <p:nvSpPr>
            <p:cNvPr id="34866" name="AutoShape 51"/>
            <p:cNvSpPr>
              <a:spLocks noChangeArrowheads="1"/>
            </p:cNvSpPr>
            <p:nvPr/>
          </p:nvSpPr>
          <p:spPr bwMode="auto">
            <a:xfrm>
              <a:off x="0" y="0"/>
              <a:ext cx="1031" cy="102"/>
            </a:xfrm>
            <a:prstGeom prst="roundRect">
              <a:avLst>
                <a:gd name="adj" fmla="val 20588"/>
              </a:avLst>
            </a:prstGeom>
            <a:gradFill rotWithShape="1">
              <a:gsLst>
                <a:gs pos="0">
                  <a:srgbClr val="DB0414"/>
                </a:gs>
                <a:gs pos="100000">
                  <a:srgbClr val="FF0517"/>
                </a:gs>
              </a:gsLst>
              <a:lin ang="5400000" scaled="1"/>
            </a:gradFill>
            <a:ln>
              <a:noFill/>
            </a:ln>
            <a:effectLst>
              <a:outerShdw dist="17961" dir="27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34867" name="AutoShape 52"/>
            <p:cNvSpPr>
              <a:spLocks noChangeArrowheads="1"/>
            </p:cNvSpPr>
            <p:nvPr/>
          </p:nvSpPr>
          <p:spPr bwMode="auto">
            <a:xfrm>
              <a:off x="1" y="0"/>
              <a:ext cx="1031" cy="41"/>
            </a:xfrm>
            <a:prstGeom prst="roundRect">
              <a:avLst>
                <a:gd name="adj" fmla="val 50000"/>
              </a:avLst>
            </a:prstGeom>
            <a:gradFill rotWithShape="1">
              <a:gsLst>
                <a:gs pos="0">
                  <a:srgbClr val="FF0517"/>
                </a:gs>
                <a:gs pos="100000">
                  <a:srgbClr val="FF515E"/>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grpSp>
      <p:grpSp>
        <p:nvGrpSpPr>
          <p:cNvPr id="34868" name="Group 52"/>
          <p:cNvGrpSpPr>
            <a:grpSpLocks/>
          </p:cNvGrpSpPr>
          <p:nvPr/>
        </p:nvGrpSpPr>
        <p:grpSpPr bwMode="auto">
          <a:xfrm>
            <a:off x="1327150" y="3116263"/>
            <a:ext cx="1550988" cy="153987"/>
            <a:chOff x="0" y="0"/>
            <a:chExt cx="1032" cy="102"/>
          </a:xfrm>
        </p:grpSpPr>
        <p:sp>
          <p:nvSpPr>
            <p:cNvPr id="34869" name="AutoShape 54"/>
            <p:cNvSpPr>
              <a:spLocks noChangeArrowheads="1"/>
            </p:cNvSpPr>
            <p:nvPr/>
          </p:nvSpPr>
          <p:spPr bwMode="auto">
            <a:xfrm>
              <a:off x="0" y="0"/>
              <a:ext cx="1031" cy="102"/>
            </a:xfrm>
            <a:prstGeom prst="roundRect">
              <a:avLst>
                <a:gd name="adj" fmla="val 20588"/>
              </a:avLst>
            </a:prstGeom>
            <a:gradFill rotWithShape="1">
              <a:gsLst>
                <a:gs pos="0">
                  <a:srgbClr val="DB0414"/>
                </a:gs>
                <a:gs pos="100000">
                  <a:srgbClr val="FF0517"/>
                </a:gs>
              </a:gsLst>
              <a:lin ang="5400000" scaled="1"/>
            </a:gradFill>
            <a:ln>
              <a:noFill/>
            </a:ln>
            <a:effectLst>
              <a:outerShdw dist="17961" dir="27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34870" name="AutoShape 55"/>
            <p:cNvSpPr>
              <a:spLocks noChangeArrowheads="1"/>
            </p:cNvSpPr>
            <p:nvPr/>
          </p:nvSpPr>
          <p:spPr bwMode="auto">
            <a:xfrm>
              <a:off x="1" y="0"/>
              <a:ext cx="1031" cy="41"/>
            </a:xfrm>
            <a:prstGeom prst="roundRect">
              <a:avLst>
                <a:gd name="adj" fmla="val 50000"/>
              </a:avLst>
            </a:prstGeom>
            <a:gradFill rotWithShape="1">
              <a:gsLst>
                <a:gs pos="0">
                  <a:srgbClr val="FF0517"/>
                </a:gs>
                <a:gs pos="100000">
                  <a:srgbClr val="FF515E"/>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grpSp>
      <p:grpSp>
        <p:nvGrpSpPr>
          <p:cNvPr id="34871" name="Group 55"/>
          <p:cNvGrpSpPr>
            <a:grpSpLocks/>
          </p:cNvGrpSpPr>
          <p:nvPr/>
        </p:nvGrpSpPr>
        <p:grpSpPr bwMode="auto">
          <a:xfrm>
            <a:off x="1327150" y="2928938"/>
            <a:ext cx="1550988" cy="153987"/>
            <a:chOff x="0" y="0"/>
            <a:chExt cx="1032" cy="102"/>
          </a:xfrm>
        </p:grpSpPr>
        <p:sp>
          <p:nvSpPr>
            <p:cNvPr id="34872" name="AutoShape 57"/>
            <p:cNvSpPr>
              <a:spLocks noChangeArrowheads="1"/>
            </p:cNvSpPr>
            <p:nvPr/>
          </p:nvSpPr>
          <p:spPr bwMode="auto">
            <a:xfrm>
              <a:off x="0" y="0"/>
              <a:ext cx="1031" cy="102"/>
            </a:xfrm>
            <a:prstGeom prst="roundRect">
              <a:avLst>
                <a:gd name="adj" fmla="val 20588"/>
              </a:avLst>
            </a:prstGeom>
            <a:gradFill rotWithShape="1">
              <a:gsLst>
                <a:gs pos="0">
                  <a:srgbClr val="DB0414"/>
                </a:gs>
                <a:gs pos="100000">
                  <a:srgbClr val="FF0517"/>
                </a:gs>
              </a:gsLst>
              <a:lin ang="5400000" scaled="1"/>
            </a:gradFill>
            <a:ln>
              <a:noFill/>
            </a:ln>
            <a:effectLst>
              <a:outerShdw dist="17961" dir="27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34873" name="AutoShape 58"/>
            <p:cNvSpPr>
              <a:spLocks noChangeArrowheads="1"/>
            </p:cNvSpPr>
            <p:nvPr/>
          </p:nvSpPr>
          <p:spPr bwMode="auto">
            <a:xfrm>
              <a:off x="1" y="0"/>
              <a:ext cx="1031" cy="41"/>
            </a:xfrm>
            <a:prstGeom prst="roundRect">
              <a:avLst>
                <a:gd name="adj" fmla="val 50000"/>
              </a:avLst>
            </a:prstGeom>
            <a:gradFill rotWithShape="1">
              <a:gsLst>
                <a:gs pos="0">
                  <a:srgbClr val="FF0517"/>
                </a:gs>
                <a:gs pos="100000">
                  <a:srgbClr val="FF515E"/>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grpSp>
      <p:grpSp>
        <p:nvGrpSpPr>
          <p:cNvPr id="34874" name="Group 58"/>
          <p:cNvGrpSpPr>
            <a:grpSpLocks/>
          </p:cNvGrpSpPr>
          <p:nvPr/>
        </p:nvGrpSpPr>
        <p:grpSpPr bwMode="auto">
          <a:xfrm>
            <a:off x="1327150" y="2743200"/>
            <a:ext cx="1550988" cy="153988"/>
            <a:chOff x="0" y="0"/>
            <a:chExt cx="1032" cy="102"/>
          </a:xfrm>
        </p:grpSpPr>
        <p:sp>
          <p:nvSpPr>
            <p:cNvPr id="34875" name="AutoShape 60"/>
            <p:cNvSpPr>
              <a:spLocks noChangeArrowheads="1"/>
            </p:cNvSpPr>
            <p:nvPr/>
          </p:nvSpPr>
          <p:spPr bwMode="auto">
            <a:xfrm>
              <a:off x="0" y="0"/>
              <a:ext cx="1031" cy="102"/>
            </a:xfrm>
            <a:prstGeom prst="roundRect">
              <a:avLst>
                <a:gd name="adj" fmla="val 20588"/>
              </a:avLst>
            </a:prstGeom>
            <a:gradFill rotWithShape="1">
              <a:gsLst>
                <a:gs pos="0">
                  <a:srgbClr val="DB0414"/>
                </a:gs>
                <a:gs pos="100000">
                  <a:srgbClr val="FF0517"/>
                </a:gs>
              </a:gsLst>
              <a:lin ang="5400000" scaled="1"/>
            </a:gradFill>
            <a:ln>
              <a:noFill/>
            </a:ln>
            <a:effectLst>
              <a:outerShdw dist="17961" dir="27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34876" name="AutoShape 61"/>
            <p:cNvSpPr>
              <a:spLocks noChangeArrowheads="1"/>
            </p:cNvSpPr>
            <p:nvPr/>
          </p:nvSpPr>
          <p:spPr bwMode="auto">
            <a:xfrm>
              <a:off x="1" y="0"/>
              <a:ext cx="1031" cy="41"/>
            </a:xfrm>
            <a:prstGeom prst="roundRect">
              <a:avLst>
                <a:gd name="adj" fmla="val 50000"/>
              </a:avLst>
            </a:prstGeom>
            <a:gradFill rotWithShape="1">
              <a:gsLst>
                <a:gs pos="0">
                  <a:srgbClr val="FF0517"/>
                </a:gs>
                <a:gs pos="100000">
                  <a:srgbClr val="FF515E"/>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grpSp>
      <p:grpSp>
        <p:nvGrpSpPr>
          <p:cNvPr id="34877" name="Group 61"/>
          <p:cNvGrpSpPr>
            <a:grpSpLocks/>
          </p:cNvGrpSpPr>
          <p:nvPr/>
        </p:nvGrpSpPr>
        <p:grpSpPr bwMode="auto">
          <a:xfrm>
            <a:off x="2951163" y="4014788"/>
            <a:ext cx="1550987" cy="153987"/>
            <a:chOff x="0" y="0"/>
            <a:chExt cx="1032" cy="102"/>
          </a:xfrm>
        </p:grpSpPr>
        <p:sp>
          <p:nvSpPr>
            <p:cNvPr id="34878" name="AutoShape 63"/>
            <p:cNvSpPr>
              <a:spLocks noChangeArrowheads="1"/>
            </p:cNvSpPr>
            <p:nvPr/>
          </p:nvSpPr>
          <p:spPr bwMode="auto">
            <a:xfrm>
              <a:off x="0" y="0"/>
              <a:ext cx="1031" cy="102"/>
            </a:xfrm>
            <a:prstGeom prst="roundRect">
              <a:avLst>
                <a:gd name="adj" fmla="val 20588"/>
              </a:avLst>
            </a:prstGeom>
            <a:solidFill>
              <a:srgbClr val="BC000D"/>
            </a:solidFill>
            <a:ln>
              <a:noFill/>
            </a:ln>
            <a:effectLst>
              <a:outerShdw dist="17961" dir="27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34879" name="AutoShape 64"/>
            <p:cNvSpPr>
              <a:spLocks noChangeArrowheads="1"/>
            </p:cNvSpPr>
            <p:nvPr/>
          </p:nvSpPr>
          <p:spPr bwMode="auto">
            <a:xfrm>
              <a:off x="1" y="0"/>
              <a:ext cx="1031" cy="41"/>
            </a:xfrm>
            <a:prstGeom prst="roundRect">
              <a:avLst>
                <a:gd name="adj" fmla="val 50000"/>
              </a:avLst>
            </a:prstGeom>
            <a:gradFill rotWithShape="1">
              <a:gsLst>
                <a:gs pos="0">
                  <a:srgbClr val="BC000D"/>
                </a:gs>
                <a:gs pos="100000">
                  <a:srgbClr val="D04E57"/>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grpSp>
      <p:grpSp>
        <p:nvGrpSpPr>
          <p:cNvPr id="34880" name="Group 64"/>
          <p:cNvGrpSpPr>
            <a:grpSpLocks/>
          </p:cNvGrpSpPr>
          <p:nvPr/>
        </p:nvGrpSpPr>
        <p:grpSpPr bwMode="auto">
          <a:xfrm>
            <a:off x="2951163" y="3860800"/>
            <a:ext cx="1550987" cy="152400"/>
            <a:chOff x="0" y="0"/>
            <a:chExt cx="1032" cy="102"/>
          </a:xfrm>
        </p:grpSpPr>
        <p:sp>
          <p:nvSpPr>
            <p:cNvPr id="34881" name="AutoShape 66"/>
            <p:cNvSpPr>
              <a:spLocks noChangeArrowheads="1"/>
            </p:cNvSpPr>
            <p:nvPr/>
          </p:nvSpPr>
          <p:spPr bwMode="auto">
            <a:xfrm>
              <a:off x="0" y="0"/>
              <a:ext cx="1031" cy="102"/>
            </a:xfrm>
            <a:prstGeom prst="roundRect">
              <a:avLst>
                <a:gd name="adj" fmla="val 20588"/>
              </a:avLst>
            </a:prstGeom>
            <a:gradFill rotWithShape="1">
              <a:gsLst>
                <a:gs pos="0">
                  <a:srgbClr val="A1000B"/>
                </a:gs>
                <a:gs pos="100000">
                  <a:srgbClr val="BC000D"/>
                </a:gs>
              </a:gsLst>
              <a:lin ang="5400000" scaled="1"/>
            </a:gradFill>
            <a:ln>
              <a:noFill/>
            </a:ln>
            <a:effectLst>
              <a:outerShdw dist="17961" dir="27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34882" name="AutoShape 67"/>
            <p:cNvSpPr>
              <a:spLocks noChangeArrowheads="1"/>
            </p:cNvSpPr>
            <p:nvPr/>
          </p:nvSpPr>
          <p:spPr bwMode="auto">
            <a:xfrm>
              <a:off x="1" y="0"/>
              <a:ext cx="1031" cy="41"/>
            </a:xfrm>
            <a:prstGeom prst="roundRect">
              <a:avLst>
                <a:gd name="adj" fmla="val 50000"/>
              </a:avLst>
            </a:prstGeom>
            <a:gradFill rotWithShape="1">
              <a:gsLst>
                <a:gs pos="0">
                  <a:srgbClr val="BC000D"/>
                </a:gs>
                <a:gs pos="100000">
                  <a:srgbClr val="D04E57"/>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grpSp>
      <p:grpSp>
        <p:nvGrpSpPr>
          <p:cNvPr id="34883" name="Group 67"/>
          <p:cNvGrpSpPr>
            <a:grpSpLocks/>
          </p:cNvGrpSpPr>
          <p:nvPr/>
        </p:nvGrpSpPr>
        <p:grpSpPr bwMode="auto">
          <a:xfrm>
            <a:off x="4552950" y="4014788"/>
            <a:ext cx="1549400" cy="153987"/>
            <a:chOff x="0" y="0"/>
            <a:chExt cx="1032" cy="102"/>
          </a:xfrm>
        </p:grpSpPr>
        <p:sp>
          <p:nvSpPr>
            <p:cNvPr id="34884" name="AutoShape 69"/>
            <p:cNvSpPr>
              <a:spLocks noChangeArrowheads="1"/>
            </p:cNvSpPr>
            <p:nvPr/>
          </p:nvSpPr>
          <p:spPr bwMode="auto">
            <a:xfrm>
              <a:off x="0" y="0"/>
              <a:ext cx="1031" cy="102"/>
            </a:xfrm>
            <a:prstGeom prst="roundRect">
              <a:avLst>
                <a:gd name="adj" fmla="val 20588"/>
              </a:avLst>
            </a:prstGeom>
            <a:solidFill>
              <a:srgbClr val="FF3B3B"/>
            </a:solidFill>
            <a:ln>
              <a:noFill/>
            </a:ln>
            <a:effectLst>
              <a:outerShdw dist="17961" dir="27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34885" name="AutoShape 70"/>
            <p:cNvSpPr>
              <a:spLocks noChangeArrowheads="1"/>
            </p:cNvSpPr>
            <p:nvPr/>
          </p:nvSpPr>
          <p:spPr bwMode="auto">
            <a:xfrm>
              <a:off x="1" y="0"/>
              <a:ext cx="1031" cy="41"/>
            </a:xfrm>
            <a:prstGeom prst="roundRect">
              <a:avLst>
                <a:gd name="adj" fmla="val 50000"/>
              </a:avLst>
            </a:prstGeom>
            <a:gradFill rotWithShape="1">
              <a:gsLst>
                <a:gs pos="0">
                  <a:srgbClr val="FF3B3B"/>
                </a:gs>
                <a:gs pos="100000">
                  <a:srgbClr val="FF7777"/>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grpSp>
      <p:grpSp>
        <p:nvGrpSpPr>
          <p:cNvPr id="34886" name="Group 70"/>
          <p:cNvGrpSpPr>
            <a:grpSpLocks/>
          </p:cNvGrpSpPr>
          <p:nvPr/>
        </p:nvGrpSpPr>
        <p:grpSpPr bwMode="auto">
          <a:xfrm>
            <a:off x="6173788" y="4014788"/>
            <a:ext cx="1549400" cy="153987"/>
            <a:chOff x="0" y="0"/>
            <a:chExt cx="1032" cy="102"/>
          </a:xfrm>
        </p:grpSpPr>
        <p:sp>
          <p:nvSpPr>
            <p:cNvPr id="34887" name="AutoShape 72"/>
            <p:cNvSpPr>
              <a:spLocks noChangeArrowheads="1"/>
            </p:cNvSpPr>
            <p:nvPr/>
          </p:nvSpPr>
          <p:spPr bwMode="auto">
            <a:xfrm>
              <a:off x="0" y="0"/>
              <a:ext cx="1031" cy="102"/>
            </a:xfrm>
            <a:prstGeom prst="roundRect">
              <a:avLst>
                <a:gd name="adj" fmla="val 20588"/>
              </a:avLst>
            </a:prstGeom>
            <a:gradFill rotWithShape="1">
              <a:gsLst>
                <a:gs pos="0">
                  <a:srgbClr val="320003"/>
                </a:gs>
                <a:gs pos="100000">
                  <a:srgbClr val="3A0004"/>
                </a:gs>
              </a:gsLst>
              <a:lin ang="5400000" scaled="1"/>
            </a:gradFill>
            <a:ln>
              <a:noFill/>
            </a:ln>
            <a:effectLst>
              <a:outerShdw dist="17961" dir="27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34888" name="AutoShape 73"/>
            <p:cNvSpPr>
              <a:spLocks noChangeArrowheads="1"/>
            </p:cNvSpPr>
            <p:nvPr/>
          </p:nvSpPr>
          <p:spPr bwMode="auto">
            <a:xfrm>
              <a:off x="1" y="0"/>
              <a:ext cx="1031" cy="41"/>
            </a:xfrm>
            <a:prstGeom prst="roundRect">
              <a:avLst>
                <a:gd name="adj" fmla="val 50000"/>
              </a:avLst>
            </a:prstGeom>
            <a:gradFill rotWithShape="1">
              <a:gsLst>
                <a:gs pos="0">
                  <a:srgbClr val="3A0004"/>
                </a:gs>
                <a:gs pos="100000">
                  <a:srgbClr val="764E5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grpSp>
      <p:grpSp>
        <p:nvGrpSpPr>
          <p:cNvPr id="34889" name="Group 73"/>
          <p:cNvGrpSpPr>
            <a:grpSpLocks/>
          </p:cNvGrpSpPr>
          <p:nvPr/>
        </p:nvGrpSpPr>
        <p:grpSpPr bwMode="auto">
          <a:xfrm>
            <a:off x="2951163" y="3675063"/>
            <a:ext cx="1550987" cy="152400"/>
            <a:chOff x="0" y="0"/>
            <a:chExt cx="1032" cy="102"/>
          </a:xfrm>
        </p:grpSpPr>
        <p:sp>
          <p:nvSpPr>
            <p:cNvPr id="34890" name="AutoShape 75"/>
            <p:cNvSpPr>
              <a:spLocks noChangeArrowheads="1"/>
            </p:cNvSpPr>
            <p:nvPr/>
          </p:nvSpPr>
          <p:spPr bwMode="auto">
            <a:xfrm>
              <a:off x="0" y="0"/>
              <a:ext cx="1031" cy="102"/>
            </a:xfrm>
            <a:prstGeom prst="roundRect">
              <a:avLst>
                <a:gd name="adj" fmla="val 20588"/>
              </a:avLst>
            </a:prstGeom>
            <a:gradFill rotWithShape="1">
              <a:gsLst>
                <a:gs pos="0">
                  <a:srgbClr val="A1000B"/>
                </a:gs>
                <a:gs pos="100000">
                  <a:srgbClr val="BC000D"/>
                </a:gs>
              </a:gsLst>
              <a:lin ang="5400000" scaled="1"/>
            </a:gradFill>
            <a:ln>
              <a:noFill/>
            </a:ln>
            <a:effectLst>
              <a:outerShdw dist="17961" dir="27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34891" name="AutoShape 76"/>
            <p:cNvSpPr>
              <a:spLocks noChangeArrowheads="1"/>
            </p:cNvSpPr>
            <p:nvPr/>
          </p:nvSpPr>
          <p:spPr bwMode="auto">
            <a:xfrm>
              <a:off x="1" y="0"/>
              <a:ext cx="1031" cy="41"/>
            </a:xfrm>
            <a:prstGeom prst="roundRect">
              <a:avLst>
                <a:gd name="adj" fmla="val 50000"/>
              </a:avLst>
            </a:prstGeom>
            <a:gradFill rotWithShape="1">
              <a:gsLst>
                <a:gs pos="0">
                  <a:srgbClr val="BC000D"/>
                </a:gs>
                <a:gs pos="100000">
                  <a:srgbClr val="D04E57"/>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grpSp>
      <p:grpSp>
        <p:nvGrpSpPr>
          <p:cNvPr id="34892" name="Group 76"/>
          <p:cNvGrpSpPr>
            <a:grpSpLocks/>
          </p:cNvGrpSpPr>
          <p:nvPr/>
        </p:nvGrpSpPr>
        <p:grpSpPr bwMode="auto">
          <a:xfrm>
            <a:off x="2951163" y="3497263"/>
            <a:ext cx="1550987" cy="152400"/>
            <a:chOff x="0" y="0"/>
            <a:chExt cx="1032" cy="102"/>
          </a:xfrm>
        </p:grpSpPr>
        <p:sp>
          <p:nvSpPr>
            <p:cNvPr id="34893" name="AutoShape 78"/>
            <p:cNvSpPr>
              <a:spLocks noChangeArrowheads="1"/>
            </p:cNvSpPr>
            <p:nvPr/>
          </p:nvSpPr>
          <p:spPr bwMode="auto">
            <a:xfrm>
              <a:off x="0" y="0"/>
              <a:ext cx="1031" cy="102"/>
            </a:xfrm>
            <a:prstGeom prst="roundRect">
              <a:avLst>
                <a:gd name="adj" fmla="val 20588"/>
              </a:avLst>
            </a:prstGeom>
            <a:gradFill rotWithShape="1">
              <a:gsLst>
                <a:gs pos="0">
                  <a:srgbClr val="A1000B"/>
                </a:gs>
                <a:gs pos="100000">
                  <a:srgbClr val="BC000D"/>
                </a:gs>
              </a:gsLst>
              <a:lin ang="5400000" scaled="1"/>
            </a:gradFill>
            <a:ln>
              <a:noFill/>
            </a:ln>
            <a:effectLst>
              <a:outerShdw dist="17961" dir="27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34894" name="AutoShape 79"/>
            <p:cNvSpPr>
              <a:spLocks noChangeArrowheads="1"/>
            </p:cNvSpPr>
            <p:nvPr/>
          </p:nvSpPr>
          <p:spPr bwMode="auto">
            <a:xfrm>
              <a:off x="1" y="0"/>
              <a:ext cx="1031" cy="41"/>
            </a:xfrm>
            <a:prstGeom prst="roundRect">
              <a:avLst>
                <a:gd name="adj" fmla="val 50000"/>
              </a:avLst>
            </a:prstGeom>
            <a:gradFill rotWithShape="1">
              <a:gsLst>
                <a:gs pos="0">
                  <a:srgbClr val="BC000D"/>
                </a:gs>
                <a:gs pos="100000">
                  <a:srgbClr val="D04E57"/>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grpSp>
      <p:grpSp>
        <p:nvGrpSpPr>
          <p:cNvPr id="34895" name="Group 79"/>
          <p:cNvGrpSpPr>
            <a:grpSpLocks/>
          </p:cNvGrpSpPr>
          <p:nvPr/>
        </p:nvGrpSpPr>
        <p:grpSpPr bwMode="auto">
          <a:xfrm>
            <a:off x="2951163" y="3311525"/>
            <a:ext cx="1550987" cy="152400"/>
            <a:chOff x="0" y="0"/>
            <a:chExt cx="1032" cy="102"/>
          </a:xfrm>
        </p:grpSpPr>
        <p:sp>
          <p:nvSpPr>
            <p:cNvPr id="34896" name="AutoShape 81"/>
            <p:cNvSpPr>
              <a:spLocks noChangeArrowheads="1"/>
            </p:cNvSpPr>
            <p:nvPr/>
          </p:nvSpPr>
          <p:spPr bwMode="auto">
            <a:xfrm>
              <a:off x="0" y="0"/>
              <a:ext cx="1031" cy="102"/>
            </a:xfrm>
            <a:prstGeom prst="roundRect">
              <a:avLst>
                <a:gd name="adj" fmla="val 20588"/>
              </a:avLst>
            </a:prstGeom>
            <a:gradFill rotWithShape="1">
              <a:gsLst>
                <a:gs pos="0">
                  <a:srgbClr val="A1000B"/>
                </a:gs>
                <a:gs pos="100000">
                  <a:srgbClr val="BC000D"/>
                </a:gs>
              </a:gsLst>
              <a:lin ang="5400000" scaled="1"/>
            </a:gradFill>
            <a:ln>
              <a:noFill/>
            </a:ln>
            <a:effectLst>
              <a:outerShdw dist="17961" dir="27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34897" name="AutoShape 82"/>
            <p:cNvSpPr>
              <a:spLocks noChangeArrowheads="1"/>
            </p:cNvSpPr>
            <p:nvPr/>
          </p:nvSpPr>
          <p:spPr bwMode="auto">
            <a:xfrm>
              <a:off x="1" y="0"/>
              <a:ext cx="1031" cy="41"/>
            </a:xfrm>
            <a:prstGeom prst="roundRect">
              <a:avLst>
                <a:gd name="adj" fmla="val 50000"/>
              </a:avLst>
            </a:prstGeom>
            <a:gradFill rotWithShape="1">
              <a:gsLst>
                <a:gs pos="0">
                  <a:srgbClr val="BC000D"/>
                </a:gs>
                <a:gs pos="100000">
                  <a:srgbClr val="D04E57"/>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grpSp>
      <p:grpSp>
        <p:nvGrpSpPr>
          <p:cNvPr id="34898" name="Group 82"/>
          <p:cNvGrpSpPr>
            <a:grpSpLocks/>
          </p:cNvGrpSpPr>
          <p:nvPr/>
        </p:nvGrpSpPr>
        <p:grpSpPr bwMode="auto">
          <a:xfrm>
            <a:off x="4552950" y="3859213"/>
            <a:ext cx="1549400" cy="153987"/>
            <a:chOff x="0" y="0"/>
            <a:chExt cx="1032" cy="102"/>
          </a:xfrm>
        </p:grpSpPr>
        <p:sp>
          <p:nvSpPr>
            <p:cNvPr id="34899" name="AutoShape 84"/>
            <p:cNvSpPr>
              <a:spLocks noChangeArrowheads="1"/>
            </p:cNvSpPr>
            <p:nvPr/>
          </p:nvSpPr>
          <p:spPr bwMode="auto">
            <a:xfrm>
              <a:off x="0" y="0"/>
              <a:ext cx="1031" cy="102"/>
            </a:xfrm>
            <a:prstGeom prst="roundRect">
              <a:avLst>
                <a:gd name="adj" fmla="val 20588"/>
              </a:avLst>
            </a:prstGeom>
            <a:solidFill>
              <a:srgbClr val="FF3B3B"/>
            </a:solidFill>
            <a:ln>
              <a:noFill/>
            </a:ln>
            <a:effectLst>
              <a:outerShdw dist="17961" dir="27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34900" name="AutoShape 85"/>
            <p:cNvSpPr>
              <a:spLocks noChangeArrowheads="1"/>
            </p:cNvSpPr>
            <p:nvPr/>
          </p:nvSpPr>
          <p:spPr bwMode="auto">
            <a:xfrm>
              <a:off x="1" y="0"/>
              <a:ext cx="1031" cy="41"/>
            </a:xfrm>
            <a:prstGeom prst="roundRect">
              <a:avLst>
                <a:gd name="adj" fmla="val 50000"/>
              </a:avLst>
            </a:prstGeom>
            <a:gradFill rotWithShape="1">
              <a:gsLst>
                <a:gs pos="0">
                  <a:srgbClr val="FF3B3B"/>
                </a:gs>
                <a:gs pos="100000">
                  <a:srgbClr val="FF7777"/>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grpSp>
      <p:grpSp>
        <p:nvGrpSpPr>
          <p:cNvPr id="34901" name="Group 85"/>
          <p:cNvGrpSpPr>
            <a:grpSpLocks/>
          </p:cNvGrpSpPr>
          <p:nvPr/>
        </p:nvGrpSpPr>
        <p:grpSpPr bwMode="auto">
          <a:xfrm>
            <a:off x="4552950" y="3673475"/>
            <a:ext cx="1549400" cy="153988"/>
            <a:chOff x="0" y="0"/>
            <a:chExt cx="1032" cy="102"/>
          </a:xfrm>
        </p:grpSpPr>
        <p:sp>
          <p:nvSpPr>
            <p:cNvPr id="34902" name="AutoShape 87"/>
            <p:cNvSpPr>
              <a:spLocks noChangeArrowheads="1"/>
            </p:cNvSpPr>
            <p:nvPr/>
          </p:nvSpPr>
          <p:spPr bwMode="auto">
            <a:xfrm>
              <a:off x="0" y="0"/>
              <a:ext cx="1031" cy="102"/>
            </a:xfrm>
            <a:prstGeom prst="roundRect">
              <a:avLst>
                <a:gd name="adj" fmla="val 20588"/>
              </a:avLst>
            </a:prstGeom>
            <a:solidFill>
              <a:srgbClr val="FF3B3B"/>
            </a:solidFill>
            <a:ln>
              <a:noFill/>
            </a:ln>
            <a:effectLst>
              <a:outerShdw dist="17961" dir="27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34903" name="AutoShape 88"/>
            <p:cNvSpPr>
              <a:spLocks noChangeArrowheads="1"/>
            </p:cNvSpPr>
            <p:nvPr/>
          </p:nvSpPr>
          <p:spPr bwMode="auto">
            <a:xfrm>
              <a:off x="1" y="0"/>
              <a:ext cx="1031" cy="41"/>
            </a:xfrm>
            <a:prstGeom prst="roundRect">
              <a:avLst>
                <a:gd name="adj" fmla="val 50000"/>
              </a:avLst>
            </a:prstGeom>
            <a:gradFill rotWithShape="1">
              <a:gsLst>
                <a:gs pos="0">
                  <a:srgbClr val="FF3B3B"/>
                </a:gs>
                <a:gs pos="100000">
                  <a:srgbClr val="FF7777"/>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grpSp>
      <p:grpSp>
        <p:nvGrpSpPr>
          <p:cNvPr id="34904" name="Group 88"/>
          <p:cNvGrpSpPr>
            <a:grpSpLocks/>
          </p:cNvGrpSpPr>
          <p:nvPr/>
        </p:nvGrpSpPr>
        <p:grpSpPr bwMode="auto">
          <a:xfrm>
            <a:off x="6173788" y="3851275"/>
            <a:ext cx="1549400" cy="153988"/>
            <a:chOff x="0" y="0"/>
            <a:chExt cx="1032" cy="102"/>
          </a:xfrm>
        </p:grpSpPr>
        <p:sp>
          <p:nvSpPr>
            <p:cNvPr id="34905" name="AutoShape 90"/>
            <p:cNvSpPr>
              <a:spLocks noChangeArrowheads="1"/>
            </p:cNvSpPr>
            <p:nvPr/>
          </p:nvSpPr>
          <p:spPr bwMode="auto">
            <a:xfrm>
              <a:off x="0" y="0"/>
              <a:ext cx="1031" cy="102"/>
            </a:xfrm>
            <a:prstGeom prst="roundRect">
              <a:avLst>
                <a:gd name="adj" fmla="val 20588"/>
              </a:avLst>
            </a:prstGeom>
            <a:gradFill rotWithShape="1">
              <a:gsLst>
                <a:gs pos="0">
                  <a:srgbClr val="320003"/>
                </a:gs>
                <a:gs pos="100000">
                  <a:srgbClr val="3A0004"/>
                </a:gs>
              </a:gsLst>
              <a:lin ang="5400000" scaled="1"/>
            </a:gradFill>
            <a:ln>
              <a:noFill/>
            </a:ln>
            <a:effectLst>
              <a:outerShdw dist="17961" dir="27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34906" name="AutoShape 91"/>
            <p:cNvSpPr>
              <a:spLocks noChangeArrowheads="1"/>
            </p:cNvSpPr>
            <p:nvPr/>
          </p:nvSpPr>
          <p:spPr bwMode="auto">
            <a:xfrm>
              <a:off x="1" y="0"/>
              <a:ext cx="1031" cy="41"/>
            </a:xfrm>
            <a:prstGeom prst="roundRect">
              <a:avLst>
                <a:gd name="adj" fmla="val 50000"/>
              </a:avLst>
            </a:prstGeom>
            <a:gradFill rotWithShape="1">
              <a:gsLst>
                <a:gs pos="0">
                  <a:srgbClr val="3A0004"/>
                </a:gs>
                <a:gs pos="100000">
                  <a:srgbClr val="764E5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grpSp>
    </p:spTree>
  </p:cSld>
  <p:clrMapOvr>
    <a:masterClrMapping/>
  </p:clrMapOvr>
  <p:transition advClick="0" advTm="1000">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34823"/>
                                        </p:tgtEl>
                                        <p:attrNameLst>
                                          <p:attrName>style.visibility</p:attrName>
                                        </p:attrNameLst>
                                      </p:cBhvr>
                                      <p:to>
                                        <p:strVal val="visible"/>
                                      </p:to>
                                    </p:set>
                                    <p:animEffect transition="in" filter="slide(fromTop)">
                                      <p:cBhvr>
                                        <p:cTn id="7" dur="1000"/>
                                        <p:tgtEl>
                                          <p:spTgt spid="34823"/>
                                        </p:tgtEl>
                                      </p:cBhvr>
                                    </p:animEffect>
                                  </p:childTnLst>
                                </p:cTn>
                              </p:par>
                              <p:par>
                                <p:cTn id="8" presetID="12" presetClass="entr" presetSubtype="1" fill="hold" grpId="0" nodeType="withEffect">
                                  <p:stCondLst>
                                    <p:cond delay="0"/>
                                  </p:stCondLst>
                                  <p:childTnLst>
                                    <p:set>
                                      <p:cBhvr>
                                        <p:cTn id="9" dur="1" fill="hold">
                                          <p:stCondLst>
                                            <p:cond delay="0"/>
                                          </p:stCondLst>
                                        </p:cTn>
                                        <p:tgtEl>
                                          <p:spTgt spid="34825"/>
                                        </p:tgtEl>
                                        <p:attrNameLst>
                                          <p:attrName>style.visibility</p:attrName>
                                        </p:attrNameLst>
                                      </p:cBhvr>
                                      <p:to>
                                        <p:strVal val="visible"/>
                                      </p:to>
                                    </p:set>
                                    <p:animEffect transition="in" filter="slide(fromTop)">
                                      <p:cBhvr>
                                        <p:cTn id="10" dur="1000"/>
                                        <p:tgtEl>
                                          <p:spTgt spid="34825"/>
                                        </p:tgtEl>
                                      </p:cBhvr>
                                    </p:animEffect>
                                  </p:childTnLst>
                                </p:cTn>
                              </p:par>
                              <p:par>
                                <p:cTn id="11" presetID="12" presetClass="entr" presetSubtype="1" fill="hold" grpId="0" nodeType="withEffect">
                                  <p:stCondLst>
                                    <p:cond delay="0"/>
                                  </p:stCondLst>
                                  <p:childTnLst>
                                    <p:set>
                                      <p:cBhvr>
                                        <p:cTn id="12" dur="1" fill="hold">
                                          <p:stCondLst>
                                            <p:cond delay="0"/>
                                          </p:stCondLst>
                                        </p:cTn>
                                        <p:tgtEl>
                                          <p:spTgt spid="34826"/>
                                        </p:tgtEl>
                                        <p:attrNameLst>
                                          <p:attrName>style.visibility</p:attrName>
                                        </p:attrNameLst>
                                      </p:cBhvr>
                                      <p:to>
                                        <p:strVal val="visible"/>
                                      </p:to>
                                    </p:set>
                                    <p:animEffect transition="in" filter="slide(fromTop)">
                                      <p:cBhvr>
                                        <p:cTn id="13" dur="1000"/>
                                        <p:tgtEl>
                                          <p:spTgt spid="34826"/>
                                        </p:tgtEl>
                                      </p:cBhvr>
                                    </p:animEffect>
                                  </p:childTnLst>
                                </p:cTn>
                              </p:par>
                              <p:par>
                                <p:cTn id="14" presetID="12" presetClass="entr" presetSubtype="1" fill="hold" nodeType="withEffect">
                                  <p:stCondLst>
                                    <p:cond delay="0"/>
                                  </p:stCondLst>
                                  <p:childTnLst>
                                    <p:set>
                                      <p:cBhvr>
                                        <p:cTn id="15" dur="1" fill="hold">
                                          <p:stCondLst>
                                            <p:cond delay="0"/>
                                          </p:stCondLst>
                                        </p:cTn>
                                        <p:tgtEl>
                                          <p:spTgt spid="34833"/>
                                        </p:tgtEl>
                                        <p:attrNameLst>
                                          <p:attrName>style.visibility</p:attrName>
                                        </p:attrNameLst>
                                      </p:cBhvr>
                                      <p:to>
                                        <p:strVal val="visible"/>
                                      </p:to>
                                    </p:set>
                                    <p:animEffect transition="in" filter="slide(fromTop)">
                                      <p:cBhvr>
                                        <p:cTn id="16" dur="1000"/>
                                        <p:tgtEl>
                                          <p:spTgt spid="34833"/>
                                        </p:tgtEl>
                                      </p:cBhvr>
                                    </p:animEffect>
                                  </p:childTnLst>
                                </p:cTn>
                              </p:par>
                              <p:par>
                                <p:cTn id="17" presetID="12" presetClass="entr" presetSubtype="1" fill="hold" grpId="0" nodeType="withEffect">
                                  <p:stCondLst>
                                    <p:cond delay="0"/>
                                  </p:stCondLst>
                                  <p:childTnLst>
                                    <p:set>
                                      <p:cBhvr>
                                        <p:cTn id="18" dur="1" fill="hold">
                                          <p:stCondLst>
                                            <p:cond delay="0"/>
                                          </p:stCondLst>
                                        </p:cTn>
                                        <p:tgtEl>
                                          <p:spTgt spid="34845"/>
                                        </p:tgtEl>
                                        <p:attrNameLst>
                                          <p:attrName>style.visibility</p:attrName>
                                        </p:attrNameLst>
                                      </p:cBhvr>
                                      <p:to>
                                        <p:strVal val="visible"/>
                                      </p:to>
                                    </p:set>
                                    <p:animEffect transition="in" filter="slide(fromTop)">
                                      <p:cBhvr>
                                        <p:cTn id="19" dur="1000"/>
                                        <p:tgtEl>
                                          <p:spTgt spid="34845"/>
                                        </p:tgtEl>
                                      </p:cBhvr>
                                    </p:animEffect>
                                  </p:childTnLst>
                                </p:cTn>
                              </p:par>
                              <p:par>
                                <p:cTn id="20" presetID="12" presetClass="entr" presetSubtype="1" fill="hold" grpId="0" nodeType="withEffect">
                                  <p:stCondLst>
                                    <p:cond delay="0"/>
                                  </p:stCondLst>
                                  <p:childTnLst>
                                    <p:set>
                                      <p:cBhvr>
                                        <p:cTn id="21" dur="1" fill="hold">
                                          <p:stCondLst>
                                            <p:cond delay="0"/>
                                          </p:stCondLst>
                                        </p:cTn>
                                        <p:tgtEl>
                                          <p:spTgt spid="34849"/>
                                        </p:tgtEl>
                                        <p:attrNameLst>
                                          <p:attrName>style.visibility</p:attrName>
                                        </p:attrNameLst>
                                      </p:cBhvr>
                                      <p:to>
                                        <p:strVal val="visible"/>
                                      </p:to>
                                    </p:set>
                                    <p:animEffect transition="in" filter="slide(fromTop)">
                                      <p:cBhvr>
                                        <p:cTn id="22" dur="1000"/>
                                        <p:tgtEl>
                                          <p:spTgt spid="34849"/>
                                        </p:tgtEl>
                                      </p:cBhvr>
                                    </p:animEffect>
                                  </p:childTnLst>
                                </p:cTn>
                              </p:par>
                              <p:par>
                                <p:cTn id="23" presetID="12" presetClass="entr" presetSubtype="1" fill="hold" nodeType="withEffect">
                                  <p:stCondLst>
                                    <p:cond delay="0"/>
                                  </p:stCondLst>
                                  <p:childTnLst>
                                    <p:set>
                                      <p:cBhvr>
                                        <p:cTn id="24" dur="1" fill="hold">
                                          <p:stCondLst>
                                            <p:cond delay="0"/>
                                          </p:stCondLst>
                                        </p:cTn>
                                        <p:tgtEl>
                                          <p:spTgt spid="34853"/>
                                        </p:tgtEl>
                                        <p:attrNameLst>
                                          <p:attrName>style.visibility</p:attrName>
                                        </p:attrNameLst>
                                      </p:cBhvr>
                                      <p:to>
                                        <p:strVal val="visible"/>
                                      </p:to>
                                    </p:set>
                                    <p:animEffect transition="in" filter="slide(fromTop)">
                                      <p:cBhvr>
                                        <p:cTn id="25" dur="1000"/>
                                        <p:tgtEl>
                                          <p:spTgt spid="34853"/>
                                        </p:tgtEl>
                                      </p:cBhvr>
                                    </p:animEffect>
                                  </p:childTnLst>
                                </p:cTn>
                              </p:par>
                              <p:par>
                                <p:cTn id="26" presetID="12" presetClass="entr" presetSubtype="1" fill="hold" nodeType="withEffect">
                                  <p:stCondLst>
                                    <p:cond delay="0"/>
                                  </p:stCondLst>
                                  <p:childTnLst>
                                    <p:set>
                                      <p:cBhvr>
                                        <p:cTn id="27" dur="1" fill="hold">
                                          <p:stCondLst>
                                            <p:cond delay="0"/>
                                          </p:stCondLst>
                                        </p:cTn>
                                        <p:tgtEl>
                                          <p:spTgt spid="34856"/>
                                        </p:tgtEl>
                                        <p:attrNameLst>
                                          <p:attrName>style.visibility</p:attrName>
                                        </p:attrNameLst>
                                      </p:cBhvr>
                                      <p:to>
                                        <p:strVal val="visible"/>
                                      </p:to>
                                    </p:set>
                                    <p:animEffect transition="in" filter="slide(fromTop)">
                                      <p:cBhvr>
                                        <p:cTn id="28" dur="1000"/>
                                        <p:tgtEl>
                                          <p:spTgt spid="34856"/>
                                        </p:tgtEl>
                                      </p:cBhvr>
                                    </p:animEffect>
                                  </p:childTnLst>
                                </p:cTn>
                              </p:par>
                              <p:par>
                                <p:cTn id="29" presetID="12" presetClass="entr" presetSubtype="1" fill="hold" nodeType="withEffect">
                                  <p:stCondLst>
                                    <p:cond delay="0"/>
                                  </p:stCondLst>
                                  <p:childTnLst>
                                    <p:set>
                                      <p:cBhvr>
                                        <p:cTn id="30" dur="1" fill="hold">
                                          <p:stCondLst>
                                            <p:cond delay="0"/>
                                          </p:stCondLst>
                                        </p:cTn>
                                        <p:tgtEl>
                                          <p:spTgt spid="34859"/>
                                        </p:tgtEl>
                                        <p:attrNameLst>
                                          <p:attrName>style.visibility</p:attrName>
                                        </p:attrNameLst>
                                      </p:cBhvr>
                                      <p:to>
                                        <p:strVal val="visible"/>
                                      </p:to>
                                    </p:set>
                                    <p:animEffect transition="in" filter="slide(fromTop)">
                                      <p:cBhvr>
                                        <p:cTn id="31" dur="1000"/>
                                        <p:tgtEl>
                                          <p:spTgt spid="34859"/>
                                        </p:tgtEl>
                                      </p:cBhvr>
                                    </p:animEffect>
                                  </p:childTnLst>
                                </p:cTn>
                              </p:par>
                              <p:par>
                                <p:cTn id="32" presetID="12" presetClass="entr" presetSubtype="1" fill="hold" nodeType="withEffect">
                                  <p:stCondLst>
                                    <p:cond delay="0"/>
                                  </p:stCondLst>
                                  <p:childTnLst>
                                    <p:set>
                                      <p:cBhvr>
                                        <p:cTn id="33" dur="1" fill="hold">
                                          <p:stCondLst>
                                            <p:cond delay="0"/>
                                          </p:stCondLst>
                                        </p:cTn>
                                        <p:tgtEl>
                                          <p:spTgt spid="34862"/>
                                        </p:tgtEl>
                                        <p:attrNameLst>
                                          <p:attrName>style.visibility</p:attrName>
                                        </p:attrNameLst>
                                      </p:cBhvr>
                                      <p:to>
                                        <p:strVal val="visible"/>
                                      </p:to>
                                    </p:set>
                                    <p:animEffect transition="in" filter="slide(fromTop)">
                                      <p:cBhvr>
                                        <p:cTn id="34" dur="1000"/>
                                        <p:tgtEl>
                                          <p:spTgt spid="34862"/>
                                        </p:tgtEl>
                                      </p:cBhvr>
                                    </p:animEffect>
                                  </p:childTnLst>
                                </p:cTn>
                              </p:par>
                              <p:par>
                                <p:cTn id="35" presetID="12" presetClass="entr" presetSubtype="1" fill="hold" nodeType="withEffect">
                                  <p:stCondLst>
                                    <p:cond delay="0"/>
                                  </p:stCondLst>
                                  <p:childTnLst>
                                    <p:set>
                                      <p:cBhvr>
                                        <p:cTn id="36" dur="1" fill="hold">
                                          <p:stCondLst>
                                            <p:cond delay="0"/>
                                          </p:stCondLst>
                                        </p:cTn>
                                        <p:tgtEl>
                                          <p:spTgt spid="34865"/>
                                        </p:tgtEl>
                                        <p:attrNameLst>
                                          <p:attrName>style.visibility</p:attrName>
                                        </p:attrNameLst>
                                      </p:cBhvr>
                                      <p:to>
                                        <p:strVal val="visible"/>
                                      </p:to>
                                    </p:set>
                                    <p:animEffect transition="in" filter="slide(fromTop)">
                                      <p:cBhvr>
                                        <p:cTn id="37" dur="1000"/>
                                        <p:tgtEl>
                                          <p:spTgt spid="34865"/>
                                        </p:tgtEl>
                                      </p:cBhvr>
                                    </p:animEffect>
                                  </p:childTnLst>
                                </p:cTn>
                              </p:par>
                              <p:par>
                                <p:cTn id="38" presetID="12" presetClass="entr" presetSubtype="1" fill="hold" nodeType="withEffect">
                                  <p:stCondLst>
                                    <p:cond delay="0"/>
                                  </p:stCondLst>
                                  <p:childTnLst>
                                    <p:set>
                                      <p:cBhvr>
                                        <p:cTn id="39" dur="1" fill="hold">
                                          <p:stCondLst>
                                            <p:cond delay="0"/>
                                          </p:stCondLst>
                                        </p:cTn>
                                        <p:tgtEl>
                                          <p:spTgt spid="34868"/>
                                        </p:tgtEl>
                                        <p:attrNameLst>
                                          <p:attrName>style.visibility</p:attrName>
                                        </p:attrNameLst>
                                      </p:cBhvr>
                                      <p:to>
                                        <p:strVal val="visible"/>
                                      </p:to>
                                    </p:set>
                                    <p:animEffect transition="in" filter="slide(fromTop)">
                                      <p:cBhvr>
                                        <p:cTn id="40" dur="1000"/>
                                        <p:tgtEl>
                                          <p:spTgt spid="34868"/>
                                        </p:tgtEl>
                                      </p:cBhvr>
                                    </p:animEffect>
                                  </p:childTnLst>
                                </p:cTn>
                              </p:par>
                              <p:par>
                                <p:cTn id="41" presetID="12" presetClass="entr" presetSubtype="1" fill="hold" nodeType="withEffect">
                                  <p:stCondLst>
                                    <p:cond delay="0"/>
                                  </p:stCondLst>
                                  <p:childTnLst>
                                    <p:set>
                                      <p:cBhvr>
                                        <p:cTn id="42" dur="1" fill="hold">
                                          <p:stCondLst>
                                            <p:cond delay="0"/>
                                          </p:stCondLst>
                                        </p:cTn>
                                        <p:tgtEl>
                                          <p:spTgt spid="34871"/>
                                        </p:tgtEl>
                                        <p:attrNameLst>
                                          <p:attrName>style.visibility</p:attrName>
                                        </p:attrNameLst>
                                      </p:cBhvr>
                                      <p:to>
                                        <p:strVal val="visible"/>
                                      </p:to>
                                    </p:set>
                                    <p:animEffect transition="in" filter="slide(fromTop)">
                                      <p:cBhvr>
                                        <p:cTn id="43" dur="1000"/>
                                        <p:tgtEl>
                                          <p:spTgt spid="34871"/>
                                        </p:tgtEl>
                                      </p:cBhvr>
                                    </p:animEffect>
                                  </p:childTnLst>
                                </p:cTn>
                              </p:par>
                              <p:par>
                                <p:cTn id="44" presetID="12" presetClass="entr" presetSubtype="1" fill="hold" nodeType="withEffect">
                                  <p:stCondLst>
                                    <p:cond delay="0"/>
                                  </p:stCondLst>
                                  <p:childTnLst>
                                    <p:set>
                                      <p:cBhvr>
                                        <p:cTn id="45" dur="1" fill="hold">
                                          <p:stCondLst>
                                            <p:cond delay="0"/>
                                          </p:stCondLst>
                                        </p:cTn>
                                        <p:tgtEl>
                                          <p:spTgt spid="34874"/>
                                        </p:tgtEl>
                                        <p:attrNameLst>
                                          <p:attrName>style.visibility</p:attrName>
                                        </p:attrNameLst>
                                      </p:cBhvr>
                                      <p:to>
                                        <p:strVal val="visible"/>
                                      </p:to>
                                    </p:set>
                                    <p:animEffect transition="in" filter="slide(fromTop)">
                                      <p:cBhvr>
                                        <p:cTn id="46" dur="1000"/>
                                        <p:tgtEl>
                                          <p:spTgt spid="34874"/>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2" presetClass="entr" presetSubtype="1" fill="hold" grpId="0" nodeType="clickEffect">
                                  <p:stCondLst>
                                    <p:cond delay="0"/>
                                  </p:stCondLst>
                                  <p:childTnLst>
                                    <p:set>
                                      <p:cBhvr>
                                        <p:cTn id="50" dur="1" fill="hold">
                                          <p:stCondLst>
                                            <p:cond delay="0"/>
                                          </p:stCondLst>
                                        </p:cTn>
                                        <p:tgtEl>
                                          <p:spTgt spid="34822"/>
                                        </p:tgtEl>
                                        <p:attrNameLst>
                                          <p:attrName>style.visibility</p:attrName>
                                        </p:attrNameLst>
                                      </p:cBhvr>
                                      <p:to>
                                        <p:strVal val="visible"/>
                                      </p:to>
                                    </p:set>
                                    <p:animEffect transition="in" filter="slide(fromTop)">
                                      <p:cBhvr>
                                        <p:cTn id="51" dur="1000"/>
                                        <p:tgtEl>
                                          <p:spTgt spid="34822"/>
                                        </p:tgtEl>
                                      </p:cBhvr>
                                    </p:animEffect>
                                  </p:childTnLst>
                                </p:cTn>
                              </p:par>
                              <p:par>
                                <p:cTn id="52" presetID="12" presetClass="entr" presetSubtype="1" fill="hold" grpId="0" nodeType="withEffect">
                                  <p:stCondLst>
                                    <p:cond delay="0"/>
                                  </p:stCondLst>
                                  <p:childTnLst>
                                    <p:set>
                                      <p:cBhvr>
                                        <p:cTn id="53" dur="1" fill="hold">
                                          <p:stCondLst>
                                            <p:cond delay="0"/>
                                          </p:stCondLst>
                                        </p:cTn>
                                        <p:tgtEl>
                                          <p:spTgt spid="34827"/>
                                        </p:tgtEl>
                                        <p:attrNameLst>
                                          <p:attrName>style.visibility</p:attrName>
                                        </p:attrNameLst>
                                      </p:cBhvr>
                                      <p:to>
                                        <p:strVal val="visible"/>
                                      </p:to>
                                    </p:set>
                                    <p:animEffect transition="in" filter="slide(fromTop)">
                                      <p:cBhvr>
                                        <p:cTn id="54" dur="1000"/>
                                        <p:tgtEl>
                                          <p:spTgt spid="34827"/>
                                        </p:tgtEl>
                                      </p:cBhvr>
                                    </p:animEffect>
                                  </p:childTnLst>
                                </p:cTn>
                              </p:par>
                              <p:par>
                                <p:cTn id="55" presetID="12" presetClass="entr" presetSubtype="1" fill="hold" grpId="0" nodeType="withEffect">
                                  <p:stCondLst>
                                    <p:cond delay="0"/>
                                  </p:stCondLst>
                                  <p:childTnLst>
                                    <p:set>
                                      <p:cBhvr>
                                        <p:cTn id="56" dur="1" fill="hold">
                                          <p:stCondLst>
                                            <p:cond delay="0"/>
                                          </p:stCondLst>
                                        </p:cTn>
                                        <p:tgtEl>
                                          <p:spTgt spid="34830"/>
                                        </p:tgtEl>
                                        <p:attrNameLst>
                                          <p:attrName>style.visibility</p:attrName>
                                        </p:attrNameLst>
                                      </p:cBhvr>
                                      <p:to>
                                        <p:strVal val="visible"/>
                                      </p:to>
                                    </p:set>
                                    <p:animEffect transition="in" filter="slide(fromTop)">
                                      <p:cBhvr>
                                        <p:cTn id="57" dur="1000"/>
                                        <p:tgtEl>
                                          <p:spTgt spid="34830"/>
                                        </p:tgtEl>
                                      </p:cBhvr>
                                    </p:animEffect>
                                  </p:childTnLst>
                                </p:cTn>
                              </p:par>
                              <p:par>
                                <p:cTn id="58" presetID="12" presetClass="entr" presetSubtype="1" fill="hold" nodeType="withEffect">
                                  <p:stCondLst>
                                    <p:cond delay="0"/>
                                  </p:stCondLst>
                                  <p:childTnLst>
                                    <p:set>
                                      <p:cBhvr>
                                        <p:cTn id="59" dur="1" fill="hold">
                                          <p:stCondLst>
                                            <p:cond delay="0"/>
                                          </p:stCondLst>
                                        </p:cTn>
                                        <p:tgtEl>
                                          <p:spTgt spid="34836"/>
                                        </p:tgtEl>
                                        <p:attrNameLst>
                                          <p:attrName>style.visibility</p:attrName>
                                        </p:attrNameLst>
                                      </p:cBhvr>
                                      <p:to>
                                        <p:strVal val="visible"/>
                                      </p:to>
                                    </p:set>
                                    <p:animEffect transition="in" filter="slide(fromTop)">
                                      <p:cBhvr>
                                        <p:cTn id="60" dur="1000"/>
                                        <p:tgtEl>
                                          <p:spTgt spid="34836"/>
                                        </p:tgtEl>
                                      </p:cBhvr>
                                    </p:animEffect>
                                  </p:childTnLst>
                                </p:cTn>
                              </p:par>
                              <p:par>
                                <p:cTn id="61" presetID="12" presetClass="entr" presetSubtype="1" fill="hold" grpId="0" nodeType="withEffect">
                                  <p:stCondLst>
                                    <p:cond delay="0"/>
                                  </p:stCondLst>
                                  <p:childTnLst>
                                    <p:set>
                                      <p:cBhvr>
                                        <p:cTn id="62" dur="1" fill="hold">
                                          <p:stCondLst>
                                            <p:cond delay="0"/>
                                          </p:stCondLst>
                                        </p:cTn>
                                        <p:tgtEl>
                                          <p:spTgt spid="34846"/>
                                        </p:tgtEl>
                                        <p:attrNameLst>
                                          <p:attrName>style.visibility</p:attrName>
                                        </p:attrNameLst>
                                      </p:cBhvr>
                                      <p:to>
                                        <p:strVal val="visible"/>
                                      </p:to>
                                    </p:set>
                                    <p:animEffect transition="in" filter="slide(fromTop)">
                                      <p:cBhvr>
                                        <p:cTn id="63" dur="1000"/>
                                        <p:tgtEl>
                                          <p:spTgt spid="34846"/>
                                        </p:tgtEl>
                                      </p:cBhvr>
                                    </p:animEffect>
                                  </p:childTnLst>
                                </p:cTn>
                              </p:par>
                              <p:par>
                                <p:cTn id="64" presetID="12" presetClass="entr" presetSubtype="1" fill="hold" grpId="0" nodeType="withEffect">
                                  <p:stCondLst>
                                    <p:cond delay="0"/>
                                  </p:stCondLst>
                                  <p:childTnLst>
                                    <p:set>
                                      <p:cBhvr>
                                        <p:cTn id="65" dur="1" fill="hold">
                                          <p:stCondLst>
                                            <p:cond delay="0"/>
                                          </p:stCondLst>
                                        </p:cTn>
                                        <p:tgtEl>
                                          <p:spTgt spid="34850"/>
                                        </p:tgtEl>
                                        <p:attrNameLst>
                                          <p:attrName>style.visibility</p:attrName>
                                        </p:attrNameLst>
                                      </p:cBhvr>
                                      <p:to>
                                        <p:strVal val="visible"/>
                                      </p:to>
                                    </p:set>
                                    <p:animEffect transition="in" filter="slide(fromTop)">
                                      <p:cBhvr>
                                        <p:cTn id="66" dur="1000"/>
                                        <p:tgtEl>
                                          <p:spTgt spid="34850"/>
                                        </p:tgtEl>
                                      </p:cBhvr>
                                    </p:animEffect>
                                  </p:childTnLst>
                                </p:cTn>
                              </p:par>
                              <p:par>
                                <p:cTn id="67" presetID="12" presetClass="entr" presetSubtype="1" fill="hold" nodeType="withEffect">
                                  <p:stCondLst>
                                    <p:cond delay="0"/>
                                  </p:stCondLst>
                                  <p:childTnLst>
                                    <p:set>
                                      <p:cBhvr>
                                        <p:cTn id="68" dur="1" fill="hold">
                                          <p:stCondLst>
                                            <p:cond delay="0"/>
                                          </p:stCondLst>
                                        </p:cTn>
                                        <p:tgtEl>
                                          <p:spTgt spid="34877"/>
                                        </p:tgtEl>
                                        <p:attrNameLst>
                                          <p:attrName>style.visibility</p:attrName>
                                        </p:attrNameLst>
                                      </p:cBhvr>
                                      <p:to>
                                        <p:strVal val="visible"/>
                                      </p:to>
                                    </p:set>
                                    <p:animEffect transition="in" filter="slide(fromTop)">
                                      <p:cBhvr>
                                        <p:cTn id="69" dur="1000"/>
                                        <p:tgtEl>
                                          <p:spTgt spid="34877"/>
                                        </p:tgtEl>
                                      </p:cBhvr>
                                    </p:animEffect>
                                  </p:childTnLst>
                                </p:cTn>
                              </p:par>
                              <p:par>
                                <p:cTn id="70" presetID="12" presetClass="entr" presetSubtype="1" fill="hold" nodeType="withEffect">
                                  <p:stCondLst>
                                    <p:cond delay="0"/>
                                  </p:stCondLst>
                                  <p:childTnLst>
                                    <p:set>
                                      <p:cBhvr>
                                        <p:cTn id="71" dur="1" fill="hold">
                                          <p:stCondLst>
                                            <p:cond delay="0"/>
                                          </p:stCondLst>
                                        </p:cTn>
                                        <p:tgtEl>
                                          <p:spTgt spid="34880"/>
                                        </p:tgtEl>
                                        <p:attrNameLst>
                                          <p:attrName>style.visibility</p:attrName>
                                        </p:attrNameLst>
                                      </p:cBhvr>
                                      <p:to>
                                        <p:strVal val="visible"/>
                                      </p:to>
                                    </p:set>
                                    <p:animEffect transition="in" filter="slide(fromTop)">
                                      <p:cBhvr>
                                        <p:cTn id="72" dur="1000"/>
                                        <p:tgtEl>
                                          <p:spTgt spid="34880"/>
                                        </p:tgtEl>
                                      </p:cBhvr>
                                    </p:animEffect>
                                  </p:childTnLst>
                                </p:cTn>
                              </p:par>
                              <p:par>
                                <p:cTn id="73" presetID="12" presetClass="entr" presetSubtype="1" fill="hold" nodeType="withEffect">
                                  <p:stCondLst>
                                    <p:cond delay="0"/>
                                  </p:stCondLst>
                                  <p:childTnLst>
                                    <p:set>
                                      <p:cBhvr>
                                        <p:cTn id="74" dur="1" fill="hold">
                                          <p:stCondLst>
                                            <p:cond delay="0"/>
                                          </p:stCondLst>
                                        </p:cTn>
                                        <p:tgtEl>
                                          <p:spTgt spid="34889"/>
                                        </p:tgtEl>
                                        <p:attrNameLst>
                                          <p:attrName>style.visibility</p:attrName>
                                        </p:attrNameLst>
                                      </p:cBhvr>
                                      <p:to>
                                        <p:strVal val="visible"/>
                                      </p:to>
                                    </p:set>
                                    <p:animEffect transition="in" filter="slide(fromTop)">
                                      <p:cBhvr>
                                        <p:cTn id="75" dur="1000"/>
                                        <p:tgtEl>
                                          <p:spTgt spid="34889"/>
                                        </p:tgtEl>
                                      </p:cBhvr>
                                    </p:animEffect>
                                  </p:childTnLst>
                                </p:cTn>
                              </p:par>
                              <p:par>
                                <p:cTn id="76" presetID="12" presetClass="entr" presetSubtype="1" fill="hold" nodeType="withEffect">
                                  <p:stCondLst>
                                    <p:cond delay="0"/>
                                  </p:stCondLst>
                                  <p:childTnLst>
                                    <p:set>
                                      <p:cBhvr>
                                        <p:cTn id="77" dur="1" fill="hold">
                                          <p:stCondLst>
                                            <p:cond delay="0"/>
                                          </p:stCondLst>
                                        </p:cTn>
                                        <p:tgtEl>
                                          <p:spTgt spid="34892"/>
                                        </p:tgtEl>
                                        <p:attrNameLst>
                                          <p:attrName>style.visibility</p:attrName>
                                        </p:attrNameLst>
                                      </p:cBhvr>
                                      <p:to>
                                        <p:strVal val="visible"/>
                                      </p:to>
                                    </p:set>
                                    <p:animEffect transition="in" filter="slide(fromTop)">
                                      <p:cBhvr>
                                        <p:cTn id="78" dur="1000"/>
                                        <p:tgtEl>
                                          <p:spTgt spid="34892"/>
                                        </p:tgtEl>
                                      </p:cBhvr>
                                    </p:animEffect>
                                  </p:childTnLst>
                                </p:cTn>
                              </p:par>
                              <p:par>
                                <p:cTn id="79" presetID="12" presetClass="entr" presetSubtype="1" fill="hold" nodeType="withEffect">
                                  <p:stCondLst>
                                    <p:cond delay="0"/>
                                  </p:stCondLst>
                                  <p:childTnLst>
                                    <p:set>
                                      <p:cBhvr>
                                        <p:cTn id="80" dur="1" fill="hold">
                                          <p:stCondLst>
                                            <p:cond delay="0"/>
                                          </p:stCondLst>
                                        </p:cTn>
                                        <p:tgtEl>
                                          <p:spTgt spid="34895"/>
                                        </p:tgtEl>
                                        <p:attrNameLst>
                                          <p:attrName>style.visibility</p:attrName>
                                        </p:attrNameLst>
                                      </p:cBhvr>
                                      <p:to>
                                        <p:strVal val="visible"/>
                                      </p:to>
                                    </p:set>
                                    <p:animEffect transition="in" filter="slide(fromTop)">
                                      <p:cBhvr>
                                        <p:cTn id="81" dur="1000"/>
                                        <p:tgtEl>
                                          <p:spTgt spid="34895"/>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12" presetClass="entr" presetSubtype="1" fill="hold" grpId="0" nodeType="clickEffect">
                                  <p:stCondLst>
                                    <p:cond delay="0"/>
                                  </p:stCondLst>
                                  <p:childTnLst>
                                    <p:set>
                                      <p:cBhvr>
                                        <p:cTn id="85" dur="1" fill="hold">
                                          <p:stCondLst>
                                            <p:cond delay="0"/>
                                          </p:stCondLst>
                                        </p:cTn>
                                        <p:tgtEl>
                                          <p:spTgt spid="34821"/>
                                        </p:tgtEl>
                                        <p:attrNameLst>
                                          <p:attrName>style.visibility</p:attrName>
                                        </p:attrNameLst>
                                      </p:cBhvr>
                                      <p:to>
                                        <p:strVal val="visible"/>
                                      </p:to>
                                    </p:set>
                                    <p:animEffect transition="in" filter="slide(fromTop)">
                                      <p:cBhvr>
                                        <p:cTn id="86" dur="1000"/>
                                        <p:tgtEl>
                                          <p:spTgt spid="34821"/>
                                        </p:tgtEl>
                                      </p:cBhvr>
                                    </p:animEffect>
                                  </p:childTnLst>
                                </p:cTn>
                              </p:par>
                              <p:par>
                                <p:cTn id="87" presetID="12" presetClass="entr" presetSubtype="1" fill="hold" grpId="0" nodeType="withEffect">
                                  <p:stCondLst>
                                    <p:cond delay="0"/>
                                  </p:stCondLst>
                                  <p:childTnLst>
                                    <p:set>
                                      <p:cBhvr>
                                        <p:cTn id="88" dur="1" fill="hold">
                                          <p:stCondLst>
                                            <p:cond delay="0"/>
                                          </p:stCondLst>
                                        </p:cTn>
                                        <p:tgtEl>
                                          <p:spTgt spid="34828"/>
                                        </p:tgtEl>
                                        <p:attrNameLst>
                                          <p:attrName>style.visibility</p:attrName>
                                        </p:attrNameLst>
                                      </p:cBhvr>
                                      <p:to>
                                        <p:strVal val="visible"/>
                                      </p:to>
                                    </p:set>
                                    <p:animEffect transition="in" filter="slide(fromTop)">
                                      <p:cBhvr>
                                        <p:cTn id="89" dur="1000"/>
                                        <p:tgtEl>
                                          <p:spTgt spid="34828"/>
                                        </p:tgtEl>
                                      </p:cBhvr>
                                    </p:animEffect>
                                  </p:childTnLst>
                                </p:cTn>
                              </p:par>
                              <p:par>
                                <p:cTn id="90" presetID="12" presetClass="entr" presetSubtype="1" fill="hold" grpId="0" nodeType="withEffect">
                                  <p:stCondLst>
                                    <p:cond delay="0"/>
                                  </p:stCondLst>
                                  <p:childTnLst>
                                    <p:set>
                                      <p:cBhvr>
                                        <p:cTn id="91" dur="1" fill="hold">
                                          <p:stCondLst>
                                            <p:cond delay="0"/>
                                          </p:stCondLst>
                                        </p:cTn>
                                        <p:tgtEl>
                                          <p:spTgt spid="34831"/>
                                        </p:tgtEl>
                                        <p:attrNameLst>
                                          <p:attrName>style.visibility</p:attrName>
                                        </p:attrNameLst>
                                      </p:cBhvr>
                                      <p:to>
                                        <p:strVal val="visible"/>
                                      </p:to>
                                    </p:set>
                                    <p:animEffect transition="in" filter="slide(fromTop)">
                                      <p:cBhvr>
                                        <p:cTn id="92" dur="1000"/>
                                        <p:tgtEl>
                                          <p:spTgt spid="34831"/>
                                        </p:tgtEl>
                                      </p:cBhvr>
                                    </p:animEffect>
                                  </p:childTnLst>
                                </p:cTn>
                              </p:par>
                              <p:par>
                                <p:cTn id="93" presetID="12" presetClass="entr" presetSubtype="1" fill="hold" nodeType="withEffect">
                                  <p:stCondLst>
                                    <p:cond delay="0"/>
                                  </p:stCondLst>
                                  <p:childTnLst>
                                    <p:set>
                                      <p:cBhvr>
                                        <p:cTn id="94" dur="1" fill="hold">
                                          <p:stCondLst>
                                            <p:cond delay="0"/>
                                          </p:stCondLst>
                                        </p:cTn>
                                        <p:tgtEl>
                                          <p:spTgt spid="34839"/>
                                        </p:tgtEl>
                                        <p:attrNameLst>
                                          <p:attrName>style.visibility</p:attrName>
                                        </p:attrNameLst>
                                      </p:cBhvr>
                                      <p:to>
                                        <p:strVal val="visible"/>
                                      </p:to>
                                    </p:set>
                                    <p:animEffect transition="in" filter="slide(fromTop)">
                                      <p:cBhvr>
                                        <p:cTn id="95" dur="1000"/>
                                        <p:tgtEl>
                                          <p:spTgt spid="34839"/>
                                        </p:tgtEl>
                                      </p:cBhvr>
                                    </p:animEffect>
                                  </p:childTnLst>
                                </p:cTn>
                              </p:par>
                              <p:par>
                                <p:cTn id="96" presetID="12" presetClass="entr" presetSubtype="1" fill="hold" grpId="0" nodeType="withEffect">
                                  <p:stCondLst>
                                    <p:cond delay="0"/>
                                  </p:stCondLst>
                                  <p:childTnLst>
                                    <p:set>
                                      <p:cBhvr>
                                        <p:cTn id="97" dur="1" fill="hold">
                                          <p:stCondLst>
                                            <p:cond delay="0"/>
                                          </p:stCondLst>
                                        </p:cTn>
                                        <p:tgtEl>
                                          <p:spTgt spid="34847"/>
                                        </p:tgtEl>
                                        <p:attrNameLst>
                                          <p:attrName>style.visibility</p:attrName>
                                        </p:attrNameLst>
                                      </p:cBhvr>
                                      <p:to>
                                        <p:strVal val="visible"/>
                                      </p:to>
                                    </p:set>
                                    <p:animEffect transition="in" filter="slide(fromTop)">
                                      <p:cBhvr>
                                        <p:cTn id="98" dur="1000"/>
                                        <p:tgtEl>
                                          <p:spTgt spid="34847"/>
                                        </p:tgtEl>
                                      </p:cBhvr>
                                    </p:animEffect>
                                  </p:childTnLst>
                                </p:cTn>
                              </p:par>
                              <p:par>
                                <p:cTn id="99" presetID="12" presetClass="entr" presetSubtype="1" fill="hold" grpId="0" nodeType="withEffect">
                                  <p:stCondLst>
                                    <p:cond delay="0"/>
                                  </p:stCondLst>
                                  <p:childTnLst>
                                    <p:set>
                                      <p:cBhvr>
                                        <p:cTn id="100" dur="1" fill="hold">
                                          <p:stCondLst>
                                            <p:cond delay="0"/>
                                          </p:stCondLst>
                                        </p:cTn>
                                        <p:tgtEl>
                                          <p:spTgt spid="34851"/>
                                        </p:tgtEl>
                                        <p:attrNameLst>
                                          <p:attrName>style.visibility</p:attrName>
                                        </p:attrNameLst>
                                      </p:cBhvr>
                                      <p:to>
                                        <p:strVal val="visible"/>
                                      </p:to>
                                    </p:set>
                                    <p:animEffect transition="in" filter="slide(fromTop)">
                                      <p:cBhvr>
                                        <p:cTn id="101" dur="1000"/>
                                        <p:tgtEl>
                                          <p:spTgt spid="34851"/>
                                        </p:tgtEl>
                                      </p:cBhvr>
                                    </p:animEffect>
                                  </p:childTnLst>
                                </p:cTn>
                              </p:par>
                              <p:par>
                                <p:cTn id="102" presetID="12" presetClass="entr" presetSubtype="1" fill="hold" nodeType="withEffect">
                                  <p:stCondLst>
                                    <p:cond delay="0"/>
                                  </p:stCondLst>
                                  <p:childTnLst>
                                    <p:set>
                                      <p:cBhvr>
                                        <p:cTn id="103" dur="1" fill="hold">
                                          <p:stCondLst>
                                            <p:cond delay="0"/>
                                          </p:stCondLst>
                                        </p:cTn>
                                        <p:tgtEl>
                                          <p:spTgt spid="34883"/>
                                        </p:tgtEl>
                                        <p:attrNameLst>
                                          <p:attrName>style.visibility</p:attrName>
                                        </p:attrNameLst>
                                      </p:cBhvr>
                                      <p:to>
                                        <p:strVal val="visible"/>
                                      </p:to>
                                    </p:set>
                                    <p:animEffect transition="in" filter="slide(fromTop)">
                                      <p:cBhvr>
                                        <p:cTn id="104" dur="1000"/>
                                        <p:tgtEl>
                                          <p:spTgt spid="34883"/>
                                        </p:tgtEl>
                                      </p:cBhvr>
                                    </p:animEffect>
                                  </p:childTnLst>
                                </p:cTn>
                              </p:par>
                              <p:par>
                                <p:cTn id="105" presetID="12" presetClass="entr" presetSubtype="1" fill="hold" nodeType="withEffect">
                                  <p:stCondLst>
                                    <p:cond delay="0"/>
                                  </p:stCondLst>
                                  <p:childTnLst>
                                    <p:set>
                                      <p:cBhvr>
                                        <p:cTn id="106" dur="1" fill="hold">
                                          <p:stCondLst>
                                            <p:cond delay="0"/>
                                          </p:stCondLst>
                                        </p:cTn>
                                        <p:tgtEl>
                                          <p:spTgt spid="34898"/>
                                        </p:tgtEl>
                                        <p:attrNameLst>
                                          <p:attrName>style.visibility</p:attrName>
                                        </p:attrNameLst>
                                      </p:cBhvr>
                                      <p:to>
                                        <p:strVal val="visible"/>
                                      </p:to>
                                    </p:set>
                                    <p:animEffect transition="in" filter="slide(fromTop)">
                                      <p:cBhvr>
                                        <p:cTn id="107" dur="1000"/>
                                        <p:tgtEl>
                                          <p:spTgt spid="34898"/>
                                        </p:tgtEl>
                                      </p:cBhvr>
                                    </p:animEffect>
                                  </p:childTnLst>
                                </p:cTn>
                              </p:par>
                              <p:par>
                                <p:cTn id="108" presetID="12" presetClass="entr" presetSubtype="1" fill="hold" nodeType="withEffect">
                                  <p:stCondLst>
                                    <p:cond delay="0"/>
                                  </p:stCondLst>
                                  <p:childTnLst>
                                    <p:set>
                                      <p:cBhvr>
                                        <p:cTn id="109" dur="1" fill="hold">
                                          <p:stCondLst>
                                            <p:cond delay="0"/>
                                          </p:stCondLst>
                                        </p:cTn>
                                        <p:tgtEl>
                                          <p:spTgt spid="34901"/>
                                        </p:tgtEl>
                                        <p:attrNameLst>
                                          <p:attrName>style.visibility</p:attrName>
                                        </p:attrNameLst>
                                      </p:cBhvr>
                                      <p:to>
                                        <p:strVal val="visible"/>
                                      </p:to>
                                    </p:set>
                                    <p:animEffect transition="in" filter="slide(fromTop)">
                                      <p:cBhvr>
                                        <p:cTn id="110" dur="1000"/>
                                        <p:tgtEl>
                                          <p:spTgt spid="34901"/>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2" presetClass="entr" presetSubtype="1" fill="hold" grpId="0" nodeType="clickEffect">
                                  <p:stCondLst>
                                    <p:cond delay="0"/>
                                  </p:stCondLst>
                                  <p:childTnLst>
                                    <p:set>
                                      <p:cBhvr>
                                        <p:cTn id="114" dur="1" fill="hold">
                                          <p:stCondLst>
                                            <p:cond delay="0"/>
                                          </p:stCondLst>
                                        </p:cTn>
                                        <p:tgtEl>
                                          <p:spTgt spid="34820"/>
                                        </p:tgtEl>
                                        <p:attrNameLst>
                                          <p:attrName>style.visibility</p:attrName>
                                        </p:attrNameLst>
                                      </p:cBhvr>
                                      <p:to>
                                        <p:strVal val="visible"/>
                                      </p:to>
                                    </p:set>
                                    <p:animEffect transition="in" filter="slide(fromTop)">
                                      <p:cBhvr>
                                        <p:cTn id="115" dur="1000"/>
                                        <p:tgtEl>
                                          <p:spTgt spid="34820"/>
                                        </p:tgtEl>
                                      </p:cBhvr>
                                    </p:animEffect>
                                  </p:childTnLst>
                                </p:cTn>
                              </p:par>
                              <p:par>
                                <p:cTn id="116" presetID="12" presetClass="entr" presetSubtype="1" fill="hold" grpId="0" nodeType="withEffect">
                                  <p:stCondLst>
                                    <p:cond delay="0"/>
                                  </p:stCondLst>
                                  <p:childTnLst>
                                    <p:set>
                                      <p:cBhvr>
                                        <p:cTn id="117" dur="1" fill="hold">
                                          <p:stCondLst>
                                            <p:cond delay="0"/>
                                          </p:stCondLst>
                                        </p:cTn>
                                        <p:tgtEl>
                                          <p:spTgt spid="34829"/>
                                        </p:tgtEl>
                                        <p:attrNameLst>
                                          <p:attrName>style.visibility</p:attrName>
                                        </p:attrNameLst>
                                      </p:cBhvr>
                                      <p:to>
                                        <p:strVal val="visible"/>
                                      </p:to>
                                    </p:set>
                                    <p:animEffect transition="in" filter="slide(fromTop)">
                                      <p:cBhvr>
                                        <p:cTn id="118" dur="1000"/>
                                        <p:tgtEl>
                                          <p:spTgt spid="34829"/>
                                        </p:tgtEl>
                                      </p:cBhvr>
                                    </p:animEffect>
                                  </p:childTnLst>
                                </p:cTn>
                              </p:par>
                              <p:par>
                                <p:cTn id="119" presetID="12" presetClass="entr" presetSubtype="1" fill="hold" grpId="0" nodeType="withEffect">
                                  <p:stCondLst>
                                    <p:cond delay="0"/>
                                  </p:stCondLst>
                                  <p:childTnLst>
                                    <p:set>
                                      <p:cBhvr>
                                        <p:cTn id="120" dur="1" fill="hold">
                                          <p:stCondLst>
                                            <p:cond delay="0"/>
                                          </p:stCondLst>
                                        </p:cTn>
                                        <p:tgtEl>
                                          <p:spTgt spid="34832"/>
                                        </p:tgtEl>
                                        <p:attrNameLst>
                                          <p:attrName>style.visibility</p:attrName>
                                        </p:attrNameLst>
                                      </p:cBhvr>
                                      <p:to>
                                        <p:strVal val="visible"/>
                                      </p:to>
                                    </p:set>
                                    <p:animEffect transition="in" filter="slide(fromTop)">
                                      <p:cBhvr>
                                        <p:cTn id="121" dur="1000"/>
                                        <p:tgtEl>
                                          <p:spTgt spid="34832"/>
                                        </p:tgtEl>
                                      </p:cBhvr>
                                    </p:animEffect>
                                  </p:childTnLst>
                                </p:cTn>
                              </p:par>
                              <p:par>
                                <p:cTn id="122" presetID="12" presetClass="entr" presetSubtype="1" fill="hold" nodeType="withEffect">
                                  <p:stCondLst>
                                    <p:cond delay="0"/>
                                  </p:stCondLst>
                                  <p:childTnLst>
                                    <p:set>
                                      <p:cBhvr>
                                        <p:cTn id="123" dur="1" fill="hold">
                                          <p:stCondLst>
                                            <p:cond delay="0"/>
                                          </p:stCondLst>
                                        </p:cTn>
                                        <p:tgtEl>
                                          <p:spTgt spid="34842"/>
                                        </p:tgtEl>
                                        <p:attrNameLst>
                                          <p:attrName>style.visibility</p:attrName>
                                        </p:attrNameLst>
                                      </p:cBhvr>
                                      <p:to>
                                        <p:strVal val="visible"/>
                                      </p:to>
                                    </p:set>
                                    <p:animEffect transition="in" filter="slide(fromTop)">
                                      <p:cBhvr>
                                        <p:cTn id="124" dur="1000"/>
                                        <p:tgtEl>
                                          <p:spTgt spid="34842"/>
                                        </p:tgtEl>
                                      </p:cBhvr>
                                    </p:animEffect>
                                  </p:childTnLst>
                                </p:cTn>
                              </p:par>
                              <p:par>
                                <p:cTn id="125" presetID="12" presetClass="entr" presetSubtype="1" fill="hold" grpId="0" nodeType="withEffect">
                                  <p:stCondLst>
                                    <p:cond delay="0"/>
                                  </p:stCondLst>
                                  <p:childTnLst>
                                    <p:set>
                                      <p:cBhvr>
                                        <p:cTn id="126" dur="1" fill="hold">
                                          <p:stCondLst>
                                            <p:cond delay="0"/>
                                          </p:stCondLst>
                                        </p:cTn>
                                        <p:tgtEl>
                                          <p:spTgt spid="34848"/>
                                        </p:tgtEl>
                                        <p:attrNameLst>
                                          <p:attrName>style.visibility</p:attrName>
                                        </p:attrNameLst>
                                      </p:cBhvr>
                                      <p:to>
                                        <p:strVal val="visible"/>
                                      </p:to>
                                    </p:set>
                                    <p:animEffect transition="in" filter="slide(fromTop)">
                                      <p:cBhvr>
                                        <p:cTn id="127" dur="1000"/>
                                        <p:tgtEl>
                                          <p:spTgt spid="34848"/>
                                        </p:tgtEl>
                                      </p:cBhvr>
                                    </p:animEffect>
                                  </p:childTnLst>
                                </p:cTn>
                              </p:par>
                              <p:par>
                                <p:cTn id="128" presetID="12" presetClass="entr" presetSubtype="1" fill="hold" grpId="0" nodeType="withEffect">
                                  <p:stCondLst>
                                    <p:cond delay="0"/>
                                  </p:stCondLst>
                                  <p:childTnLst>
                                    <p:set>
                                      <p:cBhvr>
                                        <p:cTn id="129" dur="1" fill="hold">
                                          <p:stCondLst>
                                            <p:cond delay="0"/>
                                          </p:stCondLst>
                                        </p:cTn>
                                        <p:tgtEl>
                                          <p:spTgt spid="34852"/>
                                        </p:tgtEl>
                                        <p:attrNameLst>
                                          <p:attrName>style.visibility</p:attrName>
                                        </p:attrNameLst>
                                      </p:cBhvr>
                                      <p:to>
                                        <p:strVal val="visible"/>
                                      </p:to>
                                    </p:set>
                                    <p:animEffect transition="in" filter="slide(fromTop)">
                                      <p:cBhvr>
                                        <p:cTn id="130" dur="1000"/>
                                        <p:tgtEl>
                                          <p:spTgt spid="34852"/>
                                        </p:tgtEl>
                                      </p:cBhvr>
                                    </p:animEffect>
                                  </p:childTnLst>
                                </p:cTn>
                              </p:par>
                              <p:par>
                                <p:cTn id="131" presetID="12" presetClass="entr" presetSubtype="1" fill="hold" nodeType="withEffect">
                                  <p:stCondLst>
                                    <p:cond delay="0"/>
                                  </p:stCondLst>
                                  <p:childTnLst>
                                    <p:set>
                                      <p:cBhvr>
                                        <p:cTn id="132" dur="1" fill="hold">
                                          <p:stCondLst>
                                            <p:cond delay="0"/>
                                          </p:stCondLst>
                                        </p:cTn>
                                        <p:tgtEl>
                                          <p:spTgt spid="34886"/>
                                        </p:tgtEl>
                                        <p:attrNameLst>
                                          <p:attrName>style.visibility</p:attrName>
                                        </p:attrNameLst>
                                      </p:cBhvr>
                                      <p:to>
                                        <p:strVal val="visible"/>
                                      </p:to>
                                    </p:set>
                                    <p:animEffect transition="in" filter="slide(fromTop)">
                                      <p:cBhvr>
                                        <p:cTn id="133" dur="1000"/>
                                        <p:tgtEl>
                                          <p:spTgt spid="34886"/>
                                        </p:tgtEl>
                                      </p:cBhvr>
                                    </p:animEffect>
                                  </p:childTnLst>
                                </p:cTn>
                              </p:par>
                              <p:par>
                                <p:cTn id="134" presetID="12" presetClass="entr" presetSubtype="1" fill="hold" nodeType="withEffect">
                                  <p:stCondLst>
                                    <p:cond delay="0"/>
                                  </p:stCondLst>
                                  <p:childTnLst>
                                    <p:set>
                                      <p:cBhvr>
                                        <p:cTn id="135" dur="1" fill="hold">
                                          <p:stCondLst>
                                            <p:cond delay="0"/>
                                          </p:stCondLst>
                                        </p:cTn>
                                        <p:tgtEl>
                                          <p:spTgt spid="34904"/>
                                        </p:tgtEl>
                                        <p:attrNameLst>
                                          <p:attrName>style.visibility</p:attrName>
                                        </p:attrNameLst>
                                      </p:cBhvr>
                                      <p:to>
                                        <p:strVal val="visible"/>
                                      </p:to>
                                    </p:set>
                                    <p:animEffect transition="in" filter="slide(fromTop)">
                                      <p:cBhvr>
                                        <p:cTn id="136" dur="1000"/>
                                        <p:tgtEl>
                                          <p:spTgt spid="34904"/>
                                        </p:tgtEl>
                                      </p:cBhvr>
                                    </p:animEffec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47" presetClass="entr" presetSubtype="0" fill="hold" grpId="12" nodeType="clickEffect">
                                  <p:stCondLst>
                                    <p:cond delay="0"/>
                                  </p:stCondLst>
                                  <p:childTnLst>
                                    <p:set>
                                      <p:cBhvr>
                                        <p:cTn id="140" dur="1" fill="hold">
                                          <p:stCondLst>
                                            <p:cond delay="0"/>
                                          </p:stCondLst>
                                        </p:cTn>
                                        <p:tgtEl>
                                          <p:spTgt spid="34824"/>
                                        </p:tgtEl>
                                        <p:attrNameLst>
                                          <p:attrName>style.visibility</p:attrName>
                                        </p:attrNameLst>
                                      </p:cBhvr>
                                      <p:to>
                                        <p:strVal val="visible"/>
                                      </p:to>
                                    </p:set>
                                    <p:animEffect transition="in" filter="fade">
                                      <p:cBhvr>
                                        <p:cTn id="141" dur="1000"/>
                                        <p:tgtEl>
                                          <p:spTgt spid="34824"/>
                                        </p:tgtEl>
                                      </p:cBhvr>
                                    </p:animEffect>
                                    <p:anim calcmode="lin" valueType="num">
                                      <p:cBhvr>
                                        <p:cTn id="142" dur="1000" fill="hold"/>
                                        <p:tgtEl>
                                          <p:spTgt spid="34824"/>
                                        </p:tgtEl>
                                        <p:attrNameLst>
                                          <p:attrName>ppt_x</p:attrName>
                                        </p:attrNameLst>
                                      </p:cBhvr>
                                      <p:tavLst>
                                        <p:tav tm="0">
                                          <p:val>
                                            <p:strVal val="#ppt_x"/>
                                          </p:val>
                                        </p:tav>
                                        <p:tav tm="100000">
                                          <p:val>
                                            <p:strVal val="#ppt_x"/>
                                          </p:val>
                                        </p:tav>
                                      </p:tavLst>
                                    </p:anim>
                                    <p:anim calcmode="lin" valueType="num">
                                      <p:cBhvr>
                                        <p:cTn id="143" dur="1000" fill="hold"/>
                                        <p:tgtEl>
                                          <p:spTgt spid="348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bldLvl="0" autoUpdateAnimBg="0"/>
      <p:bldP spid="34818" grpId="1" bldLvl="0" autoUpdateAnimBg="0"/>
      <p:bldP spid="34819" grpId="0" bldLvl="0" autoUpdateAnimBg="0"/>
      <p:bldP spid="34819" grpId="1" bldLvl="0" autoUpdateAnimBg="0"/>
      <p:bldP spid="34820" grpId="0" bldLvl="0" animBg="1" autoUpdateAnimBg="0"/>
      <p:bldP spid="34821" grpId="0" bldLvl="0" animBg="1" autoUpdateAnimBg="0"/>
      <p:bldP spid="34822" grpId="0" bldLvl="0" animBg="1" autoUpdateAnimBg="0"/>
      <p:bldP spid="34823" grpId="0" bldLvl="0" animBg="1" autoUpdateAnimBg="0"/>
      <p:bldP spid="34824" grpId="0" bldLvl="0" autoUpdateAnimBg="0"/>
      <p:bldP spid="34824" grpId="1" bldLvl="0" autoUpdateAnimBg="0"/>
      <p:bldP spid="34824" grpId="2" bldLvl="0" autoUpdateAnimBg="0"/>
      <p:bldP spid="34824" grpId="3" bldLvl="0" autoUpdateAnimBg="0"/>
      <p:bldP spid="34824" grpId="4" bldLvl="0" autoUpdateAnimBg="0"/>
      <p:bldP spid="34824" grpId="5" bldLvl="0" autoUpdateAnimBg="0"/>
      <p:bldP spid="34824" grpId="6" bldLvl="0" autoUpdateAnimBg="0"/>
      <p:bldP spid="34824" grpId="7" bldLvl="0" autoUpdateAnimBg="0"/>
      <p:bldP spid="34824" grpId="8" bldLvl="0" autoUpdateAnimBg="0"/>
      <p:bldP spid="34824" grpId="9" bldLvl="0" autoUpdateAnimBg="0"/>
      <p:bldP spid="34824" grpId="10" bldLvl="0" autoUpdateAnimBg="0"/>
      <p:bldP spid="34824" grpId="11" bldLvl="0" autoUpdateAnimBg="0"/>
      <p:bldP spid="34824" grpId="12" bldLvl="0" autoUpdateAnimBg="0"/>
      <p:bldP spid="34825" grpId="0" bldLvl="0" animBg="1" autoUpdateAnimBg="0"/>
      <p:bldP spid="34826" grpId="0" bldLvl="0" autoUpdateAnimBg="0"/>
      <p:bldP spid="34827" grpId="0" bldLvl="0" animBg="1" autoUpdateAnimBg="0"/>
      <p:bldP spid="34828" grpId="0" bldLvl="0" animBg="1" autoUpdateAnimBg="0"/>
      <p:bldP spid="34829" grpId="0" bldLvl="0" animBg="1" autoUpdateAnimBg="0"/>
      <p:bldP spid="34830" grpId="0" bldLvl="0" autoUpdateAnimBg="0"/>
      <p:bldP spid="34831" grpId="0" bldLvl="0" autoUpdateAnimBg="0"/>
      <p:bldP spid="34832" grpId="0" bldLvl="0" autoUpdateAnimBg="0"/>
      <p:bldP spid="34845" grpId="0" bldLvl="0" autoUpdateAnimBg="0"/>
      <p:bldP spid="34846" grpId="0" bldLvl="0" autoUpdateAnimBg="0"/>
      <p:bldP spid="34847" grpId="0" bldLvl="0" autoUpdateAnimBg="0"/>
      <p:bldP spid="34848" grpId="0" bldLvl="0" autoUpdateAnimBg="0"/>
      <p:bldP spid="34849" grpId="0" bldLvl="0" autoUpdateAnimBg="0"/>
      <p:bldP spid="34850" grpId="0" bldLvl="0" autoUpdateAnimBg="0"/>
      <p:bldP spid="34851" grpId="0" bldLvl="0" autoUpdateAnimBg="0"/>
      <p:bldP spid="34852" grpId="0" bldLvl="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5842" name="Object 4"/>
          <p:cNvGraphicFramePr>
            <a:graphicFrameLocks noChangeAspect="1"/>
          </p:cNvGraphicFramePr>
          <p:nvPr/>
        </p:nvGraphicFramePr>
        <p:xfrm>
          <a:off x="2125663" y="2584450"/>
          <a:ext cx="5184775" cy="3190875"/>
        </p:xfrm>
        <a:graphic>
          <a:graphicData uri="http://schemas.openxmlformats.org/presentationml/2006/ole">
            <mc:AlternateContent xmlns:mc="http://schemas.openxmlformats.org/markup-compatibility/2006">
              <mc:Choice xmlns:v="urn:schemas-microsoft-com:vml" Requires="v">
                <p:oleObj spid="_x0000_s35865" r:id="rId3" imgW="6096197" imgH="4067597" progId="MSGraph.Chart.8">
                  <p:embed/>
                </p:oleObj>
              </mc:Choice>
              <mc:Fallback>
                <p:oleObj r:id="rId3" imgW="6096197" imgH="4067597" progId="MSGraph.Char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5663" y="2584450"/>
                        <a:ext cx="5184775" cy="3190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43" name="Freeform 5"/>
          <p:cNvSpPr>
            <a:spLocks/>
          </p:cNvSpPr>
          <p:nvPr/>
        </p:nvSpPr>
        <p:spPr bwMode="auto">
          <a:xfrm rot="10800000" flipH="1" flipV="1">
            <a:off x="2814638" y="1928813"/>
            <a:ext cx="671512" cy="1447800"/>
          </a:xfrm>
          <a:custGeom>
            <a:avLst/>
            <a:gdLst>
              <a:gd name="T0" fmla="*/ 421 w 423"/>
              <a:gd name="T1" fmla="*/ 537 h 537"/>
              <a:gd name="T2" fmla="*/ 423 w 423"/>
              <a:gd name="T3" fmla="*/ 0 h 537"/>
              <a:gd name="T4" fmla="*/ 0 w 423"/>
              <a:gd name="T5" fmla="*/ 5 h 537"/>
              <a:gd name="T6" fmla="*/ 0 w 423"/>
              <a:gd name="T7" fmla="*/ 0 h 537"/>
              <a:gd name="T8" fmla="*/ 423 w 423"/>
              <a:gd name="T9" fmla="*/ 537 h 537"/>
            </a:gdLst>
            <a:ahLst/>
            <a:cxnLst>
              <a:cxn ang="0">
                <a:pos x="T0" y="T1"/>
              </a:cxn>
              <a:cxn ang="0">
                <a:pos x="T2" y="T3"/>
              </a:cxn>
              <a:cxn ang="0">
                <a:pos x="T4" y="T5"/>
              </a:cxn>
            </a:cxnLst>
            <a:rect l="T6" t="T7" r="T8" b="T9"/>
            <a:pathLst>
              <a:path w="423" h="537">
                <a:moveTo>
                  <a:pt x="421" y="537"/>
                </a:moveTo>
                <a:lnTo>
                  <a:pt x="423" y="0"/>
                </a:lnTo>
                <a:lnTo>
                  <a:pt x="0" y="5"/>
                </a:lnTo>
              </a:path>
            </a:pathLst>
          </a:custGeom>
          <a:noFill/>
          <a:ln w="38100" cap="flat" cmpd="sng">
            <a:solidFill>
              <a:srgbClr val="BC000D"/>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5844" name="Freeform 6"/>
          <p:cNvSpPr>
            <a:spLocks/>
          </p:cNvSpPr>
          <p:nvPr/>
        </p:nvSpPr>
        <p:spPr bwMode="auto">
          <a:xfrm>
            <a:off x="6838950" y="3224213"/>
            <a:ext cx="3175" cy="735012"/>
          </a:xfrm>
          <a:custGeom>
            <a:avLst/>
            <a:gdLst>
              <a:gd name="T0" fmla="*/ 0 w 2"/>
              <a:gd name="T1" fmla="*/ 463 h 463"/>
              <a:gd name="T2" fmla="*/ 2 w 2"/>
              <a:gd name="T3" fmla="*/ 0 h 463"/>
              <a:gd name="T4" fmla="*/ 0 w 2"/>
              <a:gd name="T5" fmla="*/ 0 h 463"/>
              <a:gd name="T6" fmla="*/ 2 w 2"/>
              <a:gd name="T7" fmla="*/ 463 h 463"/>
            </a:gdLst>
            <a:ahLst/>
            <a:cxnLst>
              <a:cxn ang="0">
                <a:pos x="T0" y="T1"/>
              </a:cxn>
              <a:cxn ang="0">
                <a:pos x="T2" y="T3"/>
              </a:cxn>
            </a:cxnLst>
            <a:rect l="T4" t="T5" r="T6" b="T7"/>
            <a:pathLst>
              <a:path w="2" h="463">
                <a:moveTo>
                  <a:pt x="0" y="463"/>
                </a:moveTo>
                <a:lnTo>
                  <a:pt x="2" y="0"/>
                </a:lnTo>
              </a:path>
            </a:pathLst>
          </a:custGeom>
          <a:noFill/>
          <a:ln w="38100" cap="flat" cmpd="sng">
            <a:solidFill>
              <a:srgbClr val="3A000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5845" name="Freeform 7"/>
          <p:cNvSpPr>
            <a:spLocks/>
          </p:cNvSpPr>
          <p:nvPr/>
        </p:nvSpPr>
        <p:spPr bwMode="auto">
          <a:xfrm>
            <a:off x="2422525" y="3340100"/>
            <a:ext cx="180975" cy="744538"/>
          </a:xfrm>
          <a:custGeom>
            <a:avLst/>
            <a:gdLst>
              <a:gd name="T0" fmla="*/ 421 w 423"/>
              <a:gd name="T1" fmla="*/ 537 h 537"/>
              <a:gd name="T2" fmla="*/ 423 w 423"/>
              <a:gd name="T3" fmla="*/ 0 h 537"/>
              <a:gd name="T4" fmla="*/ 0 w 423"/>
              <a:gd name="T5" fmla="*/ 5 h 537"/>
              <a:gd name="T6" fmla="*/ 0 w 423"/>
              <a:gd name="T7" fmla="*/ 0 h 537"/>
              <a:gd name="T8" fmla="*/ 423 w 423"/>
              <a:gd name="T9" fmla="*/ 537 h 537"/>
            </a:gdLst>
            <a:ahLst/>
            <a:cxnLst>
              <a:cxn ang="0">
                <a:pos x="T0" y="T1"/>
              </a:cxn>
              <a:cxn ang="0">
                <a:pos x="T2" y="T3"/>
              </a:cxn>
              <a:cxn ang="0">
                <a:pos x="T4" y="T5"/>
              </a:cxn>
            </a:cxnLst>
            <a:rect l="T6" t="T7" r="T8" b="T9"/>
            <a:pathLst>
              <a:path w="423" h="537">
                <a:moveTo>
                  <a:pt x="421" y="537"/>
                </a:moveTo>
                <a:lnTo>
                  <a:pt x="423" y="0"/>
                </a:lnTo>
                <a:lnTo>
                  <a:pt x="0" y="5"/>
                </a:lnTo>
              </a:path>
            </a:pathLst>
          </a:custGeom>
          <a:noFill/>
          <a:ln w="38100" cap="flat" cmpd="sng">
            <a:solidFill>
              <a:srgbClr val="FF0517"/>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5846" name="Freeform 8"/>
          <p:cNvSpPr>
            <a:spLocks/>
          </p:cNvSpPr>
          <p:nvPr/>
        </p:nvSpPr>
        <p:spPr bwMode="auto">
          <a:xfrm rot="5400000" flipH="1">
            <a:off x="4787900" y="1997075"/>
            <a:ext cx="1439863" cy="862013"/>
          </a:xfrm>
          <a:custGeom>
            <a:avLst/>
            <a:gdLst>
              <a:gd name="T0" fmla="*/ 720 w 723"/>
              <a:gd name="T1" fmla="*/ 0 h 650"/>
              <a:gd name="T2" fmla="*/ 723 w 723"/>
              <a:gd name="T3" fmla="*/ 643 h 650"/>
              <a:gd name="T4" fmla="*/ 0 w 723"/>
              <a:gd name="T5" fmla="*/ 650 h 650"/>
              <a:gd name="T6" fmla="*/ 0 w 723"/>
              <a:gd name="T7" fmla="*/ 0 h 650"/>
              <a:gd name="T8" fmla="*/ 723 w 723"/>
              <a:gd name="T9" fmla="*/ 650 h 650"/>
            </a:gdLst>
            <a:ahLst/>
            <a:cxnLst>
              <a:cxn ang="0">
                <a:pos x="T0" y="T1"/>
              </a:cxn>
              <a:cxn ang="0">
                <a:pos x="T2" y="T3"/>
              </a:cxn>
              <a:cxn ang="0">
                <a:pos x="T4" y="T5"/>
              </a:cxn>
            </a:cxnLst>
            <a:rect l="T6" t="T7" r="T8" b="T9"/>
            <a:pathLst>
              <a:path w="723" h="650">
                <a:moveTo>
                  <a:pt x="720" y="0"/>
                </a:moveTo>
                <a:lnTo>
                  <a:pt x="723" y="643"/>
                </a:lnTo>
                <a:lnTo>
                  <a:pt x="0" y="650"/>
                </a:lnTo>
              </a:path>
            </a:pathLst>
          </a:custGeom>
          <a:noFill/>
          <a:ln w="38100" cap="flat" cmpd="sng">
            <a:solidFill>
              <a:srgbClr val="FF3B3B"/>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35847" name="Group 7"/>
          <p:cNvGrpSpPr>
            <a:grpSpLocks/>
          </p:cNvGrpSpPr>
          <p:nvPr/>
        </p:nvGrpSpPr>
        <p:grpSpPr bwMode="auto">
          <a:xfrm>
            <a:off x="985838" y="1687513"/>
            <a:ext cx="1905000" cy="523875"/>
            <a:chOff x="0" y="0"/>
            <a:chExt cx="1200" cy="330"/>
          </a:xfrm>
        </p:grpSpPr>
        <p:sp>
          <p:nvSpPr>
            <p:cNvPr id="35848" name="AutoShape 66"/>
            <p:cNvSpPr>
              <a:spLocks noChangeArrowheads="1"/>
            </p:cNvSpPr>
            <p:nvPr/>
          </p:nvSpPr>
          <p:spPr bwMode="auto">
            <a:xfrm>
              <a:off x="0" y="0"/>
              <a:ext cx="1200" cy="330"/>
            </a:xfrm>
            <a:prstGeom prst="roundRect">
              <a:avLst>
                <a:gd name="adj" fmla="val 16667"/>
              </a:avLst>
            </a:prstGeom>
            <a:solidFill>
              <a:srgbClr val="BC000D"/>
            </a:solidFill>
            <a:ln>
              <a:noFill/>
            </a:ln>
            <a:effectLst>
              <a:outerShdw dist="17961" dir="2700000" algn="ctr" rotWithShape="0">
                <a:schemeClr val="tx2">
                  <a:alpha val="50000"/>
                </a:scheme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35849" name="AutoShape 67"/>
            <p:cNvSpPr>
              <a:spLocks noChangeArrowheads="1"/>
            </p:cNvSpPr>
            <p:nvPr/>
          </p:nvSpPr>
          <p:spPr bwMode="auto">
            <a:xfrm>
              <a:off x="3" y="2"/>
              <a:ext cx="1192" cy="105"/>
            </a:xfrm>
            <a:prstGeom prst="roundRect">
              <a:avLst>
                <a:gd name="adj" fmla="val 44556"/>
              </a:avLst>
            </a:prstGeom>
            <a:gradFill rotWithShape="1">
              <a:gsLst>
                <a:gs pos="0">
                  <a:srgbClr val="FFFFFF">
                    <a:alpha val="70000"/>
                  </a:srgbClr>
                </a:gs>
                <a:gs pos="100000">
                  <a:srgbClr val="BC000D">
                    <a:alpha val="7000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grpSp>
      <p:sp>
        <p:nvSpPr>
          <p:cNvPr id="35850" name="Rectangle 68"/>
          <p:cNvSpPr>
            <a:spLocks noChangeArrowheads="1"/>
          </p:cNvSpPr>
          <p:nvPr/>
        </p:nvSpPr>
        <p:spPr bwMode="auto">
          <a:xfrm>
            <a:off x="1189038" y="1819275"/>
            <a:ext cx="1441450" cy="336550"/>
          </a:xfrm>
          <a:prstGeom prst="rect">
            <a:avLst/>
          </a:prstGeom>
          <a:noFill/>
          <a:ln>
            <a:noFill/>
          </a:ln>
          <a:effectLst>
            <a:outerShdw dist="28398" dir="3806097"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r>
              <a:rPr lang="zh-CN" altLang="en-US" sz="1600" b="0">
                <a:solidFill>
                  <a:srgbClr val="FFFFFF"/>
                </a:solidFill>
                <a:latin typeface="Calibri" pitchFamily="34" charset="0"/>
                <a:ea typeface="宋体" pitchFamily="2" charset="-122"/>
              </a:rPr>
              <a:t>在此添加文字</a:t>
            </a:r>
          </a:p>
        </p:txBody>
      </p:sp>
      <p:grpSp>
        <p:nvGrpSpPr>
          <p:cNvPr id="35851" name="Group 11"/>
          <p:cNvGrpSpPr>
            <a:grpSpLocks/>
          </p:cNvGrpSpPr>
          <p:nvPr/>
        </p:nvGrpSpPr>
        <p:grpSpPr bwMode="auto">
          <a:xfrm>
            <a:off x="519113" y="3092450"/>
            <a:ext cx="1905000" cy="523875"/>
            <a:chOff x="0" y="0"/>
            <a:chExt cx="1200" cy="330"/>
          </a:xfrm>
        </p:grpSpPr>
        <p:sp>
          <p:nvSpPr>
            <p:cNvPr id="35852" name="AutoShape 70"/>
            <p:cNvSpPr>
              <a:spLocks noChangeArrowheads="1"/>
            </p:cNvSpPr>
            <p:nvPr/>
          </p:nvSpPr>
          <p:spPr bwMode="auto">
            <a:xfrm>
              <a:off x="0" y="0"/>
              <a:ext cx="1200" cy="330"/>
            </a:xfrm>
            <a:prstGeom prst="roundRect">
              <a:avLst>
                <a:gd name="adj" fmla="val 16667"/>
              </a:avLst>
            </a:prstGeom>
            <a:solidFill>
              <a:srgbClr val="FF0517"/>
            </a:solidFill>
            <a:ln>
              <a:noFill/>
            </a:ln>
            <a:effectLst>
              <a:outerShdw dist="17961" dir="2700000" algn="ctr" rotWithShape="0">
                <a:schemeClr val="tx2">
                  <a:alpha val="50000"/>
                </a:scheme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35853" name="AutoShape 71"/>
            <p:cNvSpPr>
              <a:spLocks noChangeArrowheads="1"/>
            </p:cNvSpPr>
            <p:nvPr/>
          </p:nvSpPr>
          <p:spPr bwMode="auto">
            <a:xfrm>
              <a:off x="3" y="2"/>
              <a:ext cx="1192" cy="105"/>
            </a:xfrm>
            <a:prstGeom prst="roundRect">
              <a:avLst>
                <a:gd name="adj" fmla="val 44556"/>
              </a:avLst>
            </a:prstGeom>
            <a:gradFill rotWithShape="1">
              <a:gsLst>
                <a:gs pos="0">
                  <a:srgbClr val="FFFFFF">
                    <a:alpha val="70000"/>
                  </a:srgbClr>
                </a:gs>
                <a:gs pos="100000">
                  <a:srgbClr val="FF0517">
                    <a:alpha val="7000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grpSp>
      <p:sp>
        <p:nvSpPr>
          <p:cNvPr id="35854" name="Rectangle 72"/>
          <p:cNvSpPr>
            <a:spLocks noChangeArrowheads="1"/>
          </p:cNvSpPr>
          <p:nvPr/>
        </p:nvSpPr>
        <p:spPr bwMode="auto">
          <a:xfrm>
            <a:off x="723900" y="3200400"/>
            <a:ext cx="1441450" cy="336550"/>
          </a:xfrm>
          <a:prstGeom prst="rect">
            <a:avLst/>
          </a:prstGeom>
          <a:noFill/>
          <a:ln>
            <a:noFill/>
          </a:ln>
          <a:effectLst>
            <a:outerShdw dist="28398" dir="3806097"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r>
              <a:rPr lang="zh-CN" altLang="en-US" sz="1600" b="0">
                <a:solidFill>
                  <a:srgbClr val="FFFFFF"/>
                </a:solidFill>
                <a:latin typeface="Calibri" pitchFamily="34" charset="0"/>
                <a:ea typeface="宋体" pitchFamily="2" charset="-122"/>
              </a:rPr>
              <a:t>在此添加文字</a:t>
            </a:r>
          </a:p>
        </p:txBody>
      </p:sp>
      <p:sp>
        <p:nvSpPr>
          <p:cNvPr id="35855" name="Rectangle 73"/>
          <p:cNvSpPr>
            <a:spLocks noChangeArrowheads="1"/>
          </p:cNvSpPr>
          <p:nvPr/>
        </p:nvSpPr>
        <p:spPr bwMode="auto">
          <a:xfrm>
            <a:off x="1519238" y="5292725"/>
            <a:ext cx="63246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r>
              <a:rPr lang="zh-CN" altLang="en-US" b="0">
                <a:ea typeface="宋体" pitchFamily="2" charset="-122"/>
              </a:rPr>
              <a:t>在此添加文字介绍在此添加文字介绍 </a:t>
            </a:r>
          </a:p>
        </p:txBody>
      </p:sp>
      <p:grpSp>
        <p:nvGrpSpPr>
          <p:cNvPr id="35856" name="Group 16"/>
          <p:cNvGrpSpPr>
            <a:grpSpLocks/>
          </p:cNvGrpSpPr>
          <p:nvPr/>
        </p:nvGrpSpPr>
        <p:grpSpPr bwMode="auto">
          <a:xfrm>
            <a:off x="5557838" y="1428750"/>
            <a:ext cx="1905000" cy="523875"/>
            <a:chOff x="0" y="0"/>
            <a:chExt cx="1200" cy="330"/>
          </a:xfrm>
        </p:grpSpPr>
        <p:sp>
          <p:nvSpPr>
            <p:cNvPr id="35857" name="AutoShape 63"/>
            <p:cNvSpPr>
              <a:spLocks noChangeArrowheads="1"/>
            </p:cNvSpPr>
            <p:nvPr/>
          </p:nvSpPr>
          <p:spPr bwMode="auto">
            <a:xfrm>
              <a:off x="0" y="0"/>
              <a:ext cx="1200" cy="330"/>
            </a:xfrm>
            <a:prstGeom prst="roundRect">
              <a:avLst>
                <a:gd name="adj" fmla="val 16667"/>
              </a:avLst>
            </a:prstGeom>
            <a:solidFill>
              <a:srgbClr val="FF3B3B"/>
            </a:solidFill>
            <a:ln>
              <a:noFill/>
            </a:ln>
            <a:effectLst>
              <a:outerShdw dist="17961" dir="2700000" algn="ctr" rotWithShape="0">
                <a:schemeClr val="tx2">
                  <a:alpha val="50000"/>
                </a:scheme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35858" name="AutoShape 64"/>
            <p:cNvSpPr>
              <a:spLocks noChangeArrowheads="1"/>
            </p:cNvSpPr>
            <p:nvPr/>
          </p:nvSpPr>
          <p:spPr bwMode="auto">
            <a:xfrm>
              <a:off x="3" y="2"/>
              <a:ext cx="1192" cy="105"/>
            </a:xfrm>
            <a:prstGeom prst="roundRect">
              <a:avLst>
                <a:gd name="adj" fmla="val 44556"/>
              </a:avLst>
            </a:prstGeom>
            <a:gradFill rotWithShape="1">
              <a:gsLst>
                <a:gs pos="0">
                  <a:srgbClr val="FFFFFF">
                    <a:alpha val="70000"/>
                  </a:srgbClr>
                </a:gs>
                <a:gs pos="100000">
                  <a:srgbClr val="FF3B3B">
                    <a:alpha val="7000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grpSp>
      <p:grpSp>
        <p:nvGrpSpPr>
          <p:cNvPr id="35859" name="Group 19"/>
          <p:cNvGrpSpPr>
            <a:grpSpLocks/>
          </p:cNvGrpSpPr>
          <p:nvPr/>
        </p:nvGrpSpPr>
        <p:grpSpPr bwMode="auto">
          <a:xfrm>
            <a:off x="6810375" y="2863850"/>
            <a:ext cx="1905000" cy="523875"/>
            <a:chOff x="0" y="0"/>
            <a:chExt cx="1200" cy="330"/>
          </a:xfrm>
        </p:grpSpPr>
        <p:sp>
          <p:nvSpPr>
            <p:cNvPr id="35860" name="AutoShape 59"/>
            <p:cNvSpPr>
              <a:spLocks noChangeArrowheads="1"/>
            </p:cNvSpPr>
            <p:nvPr/>
          </p:nvSpPr>
          <p:spPr bwMode="auto">
            <a:xfrm>
              <a:off x="0" y="0"/>
              <a:ext cx="1200" cy="330"/>
            </a:xfrm>
            <a:prstGeom prst="roundRect">
              <a:avLst>
                <a:gd name="adj" fmla="val 16667"/>
              </a:avLst>
            </a:prstGeom>
            <a:solidFill>
              <a:srgbClr val="3A0004"/>
            </a:solidFill>
            <a:ln>
              <a:noFill/>
            </a:ln>
            <a:effectLst>
              <a:outerShdw dist="17961" dir="2700000" algn="ctr" rotWithShape="0">
                <a:schemeClr val="tx2">
                  <a:alpha val="50000"/>
                </a:scheme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35861" name="AutoShape 60"/>
            <p:cNvSpPr>
              <a:spLocks noChangeArrowheads="1"/>
            </p:cNvSpPr>
            <p:nvPr/>
          </p:nvSpPr>
          <p:spPr bwMode="auto">
            <a:xfrm>
              <a:off x="3" y="2"/>
              <a:ext cx="1192" cy="105"/>
            </a:xfrm>
            <a:prstGeom prst="roundRect">
              <a:avLst>
                <a:gd name="adj" fmla="val 44556"/>
              </a:avLst>
            </a:prstGeom>
            <a:gradFill rotWithShape="1">
              <a:gsLst>
                <a:gs pos="0">
                  <a:srgbClr val="FFFFFF">
                    <a:alpha val="70000"/>
                  </a:srgbClr>
                </a:gs>
                <a:gs pos="100000">
                  <a:srgbClr val="3A0004">
                    <a:alpha val="7000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grpSp>
      <p:sp>
        <p:nvSpPr>
          <p:cNvPr id="35862" name="Rectangle 55"/>
          <p:cNvSpPr>
            <a:spLocks noChangeArrowheads="1"/>
          </p:cNvSpPr>
          <p:nvPr/>
        </p:nvSpPr>
        <p:spPr bwMode="auto">
          <a:xfrm>
            <a:off x="5753100" y="1560513"/>
            <a:ext cx="1441450" cy="336550"/>
          </a:xfrm>
          <a:prstGeom prst="rect">
            <a:avLst/>
          </a:prstGeom>
          <a:noFill/>
          <a:ln>
            <a:noFill/>
          </a:ln>
          <a:effectLst>
            <a:outerShdw dist="28398" dir="3806097"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r>
              <a:rPr lang="zh-CN" altLang="en-US" sz="1600" b="0">
                <a:solidFill>
                  <a:srgbClr val="FFFFFF"/>
                </a:solidFill>
                <a:latin typeface="Calibri" pitchFamily="34" charset="0"/>
                <a:ea typeface="宋体" pitchFamily="2" charset="-122"/>
              </a:rPr>
              <a:t>在此添加文字</a:t>
            </a:r>
          </a:p>
        </p:txBody>
      </p:sp>
      <p:sp>
        <p:nvSpPr>
          <p:cNvPr id="35863" name="Rectangle 56"/>
          <p:cNvSpPr>
            <a:spLocks noChangeArrowheads="1"/>
          </p:cNvSpPr>
          <p:nvPr/>
        </p:nvSpPr>
        <p:spPr bwMode="auto">
          <a:xfrm>
            <a:off x="7010400" y="2895600"/>
            <a:ext cx="1441450" cy="336550"/>
          </a:xfrm>
          <a:prstGeom prst="rect">
            <a:avLst/>
          </a:prstGeom>
          <a:noFill/>
          <a:ln>
            <a:noFill/>
          </a:ln>
          <a:effectLst>
            <a:outerShdw dist="28398" dir="3806097"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r>
              <a:rPr lang="zh-CN" altLang="en-US" sz="1600" b="0">
                <a:solidFill>
                  <a:srgbClr val="FFFFFF"/>
                </a:solidFill>
                <a:latin typeface="Calibri" pitchFamily="34" charset="0"/>
                <a:ea typeface="宋体" pitchFamily="2" charset="-122"/>
              </a:rPr>
              <a:t>在此添加文字</a:t>
            </a:r>
          </a:p>
        </p:txBody>
      </p:sp>
    </p:spTree>
  </p:cSld>
  <p:clrMapOvr>
    <a:masterClrMapping/>
  </p:clrMapOvr>
  <p:transition advClick="0" advTm="1000">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5842"/>
                                        </p:tgtEl>
                                        <p:attrNameLst>
                                          <p:attrName>style.visibility</p:attrName>
                                        </p:attrNameLst>
                                      </p:cBhvr>
                                      <p:to>
                                        <p:strVal val="visible"/>
                                      </p:to>
                                    </p:set>
                                    <p:animEffect transition="in" filter="fade">
                                      <p:cBhvr>
                                        <p:cTn id="7" dur="1000"/>
                                        <p:tgtEl>
                                          <p:spTgt spid="35842"/>
                                        </p:tgtEl>
                                      </p:cBhvr>
                                    </p:animEffect>
                                    <p:anim calcmode="lin" valueType="num">
                                      <p:cBhvr>
                                        <p:cTn id="8" dur="1000" fill="hold"/>
                                        <p:tgtEl>
                                          <p:spTgt spid="35842"/>
                                        </p:tgtEl>
                                        <p:attrNameLst>
                                          <p:attrName>ppt_x</p:attrName>
                                        </p:attrNameLst>
                                      </p:cBhvr>
                                      <p:tavLst>
                                        <p:tav tm="0">
                                          <p:val>
                                            <p:strVal val="#ppt_x"/>
                                          </p:val>
                                        </p:tav>
                                        <p:tav tm="100000">
                                          <p:val>
                                            <p:strVal val="#ppt_x"/>
                                          </p:val>
                                        </p:tav>
                                      </p:tavLst>
                                    </p:anim>
                                    <p:anim calcmode="lin" valueType="num">
                                      <p:cBhvr>
                                        <p:cTn id="9" dur="1000" fill="hold"/>
                                        <p:tgtEl>
                                          <p:spTgt spid="35842"/>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7" presetClass="entr" presetSubtype="10" fill="hold" grpId="0" nodeType="clickEffect">
                                  <p:stCondLst>
                                    <p:cond delay="0"/>
                                  </p:stCondLst>
                                  <p:childTnLst>
                                    <p:set>
                                      <p:cBhvr>
                                        <p:cTn id="13" dur="1" fill="hold">
                                          <p:stCondLst>
                                            <p:cond delay="0"/>
                                          </p:stCondLst>
                                        </p:cTn>
                                        <p:tgtEl>
                                          <p:spTgt spid="35843"/>
                                        </p:tgtEl>
                                        <p:attrNameLst>
                                          <p:attrName>style.visibility</p:attrName>
                                        </p:attrNameLst>
                                      </p:cBhvr>
                                      <p:to>
                                        <p:strVal val="visible"/>
                                      </p:to>
                                    </p:set>
                                    <p:anim calcmode="lin" valueType="num">
                                      <p:cBhvr>
                                        <p:cTn id="14" dur="500" fill="hold"/>
                                        <p:tgtEl>
                                          <p:spTgt spid="35843"/>
                                        </p:tgtEl>
                                        <p:attrNameLst>
                                          <p:attrName>ppt_w</p:attrName>
                                        </p:attrNameLst>
                                      </p:cBhvr>
                                      <p:tavLst>
                                        <p:tav tm="0">
                                          <p:val>
                                            <p:fltVal val="0"/>
                                          </p:val>
                                        </p:tav>
                                        <p:tav tm="100000">
                                          <p:val>
                                            <p:strVal val="#ppt_w"/>
                                          </p:val>
                                        </p:tav>
                                      </p:tavLst>
                                    </p:anim>
                                    <p:anim calcmode="lin" valueType="num">
                                      <p:cBhvr>
                                        <p:cTn id="15" dur="500" fill="hold"/>
                                        <p:tgtEl>
                                          <p:spTgt spid="35843"/>
                                        </p:tgtEl>
                                        <p:attrNameLst>
                                          <p:attrName>ppt_h</p:attrName>
                                        </p:attrNameLst>
                                      </p:cBhvr>
                                      <p:tavLst>
                                        <p:tav tm="0">
                                          <p:val>
                                            <p:strVal val="#ppt_h"/>
                                          </p:val>
                                        </p:tav>
                                        <p:tav tm="100000">
                                          <p:val>
                                            <p:strVal val="#ppt_h"/>
                                          </p:val>
                                        </p:tav>
                                      </p:tavLst>
                                    </p:anim>
                                  </p:childTnLst>
                                </p:cTn>
                              </p:par>
                              <p:par>
                                <p:cTn id="16" presetID="17" presetClass="entr" presetSubtype="10" fill="hold" grpId="0" nodeType="withEffect">
                                  <p:stCondLst>
                                    <p:cond delay="0"/>
                                  </p:stCondLst>
                                  <p:childTnLst>
                                    <p:set>
                                      <p:cBhvr>
                                        <p:cTn id="17" dur="1" fill="hold">
                                          <p:stCondLst>
                                            <p:cond delay="0"/>
                                          </p:stCondLst>
                                        </p:cTn>
                                        <p:tgtEl>
                                          <p:spTgt spid="35844"/>
                                        </p:tgtEl>
                                        <p:attrNameLst>
                                          <p:attrName>style.visibility</p:attrName>
                                        </p:attrNameLst>
                                      </p:cBhvr>
                                      <p:to>
                                        <p:strVal val="visible"/>
                                      </p:to>
                                    </p:set>
                                    <p:anim calcmode="lin" valueType="num">
                                      <p:cBhvr>
                                        <p:cTn id="18" dur="500" fill="hold"/>
                                        <p:tgtEl>
                                          <p:spTgt spid="35844"/>
                                        </p:tgtEl>
                                        <p:attrNameLst>
                                          <p:attrName>ppt_w</p:attrName>
                                        </p:attrNameLst>
                                      </p:cBhvr>
                                      <p:tavLst>
                                        <p:tav tm="0">
                                          <p:val>
                                            <p:fltVal val="0"/>
                                          </p:val>
                                        </p:tav>
                                        <p:tav tm="100000">
                                          <p:val>
                                            <p:strVal val="#ppt_w"/>
                                          </p:val>
                                        </p:tav>
                                      </p:tavLst>
                                    </p:anim>
                                    <p:anim calcmode="lin" valueType="num">
                                      <p:cBhvr>
                                        <p:cTn id="19" dur="500" fill="hold"/>
                                        <p:tgtEl>
                                          <p:spTgt spid="35844"/>
                                        </p:tgtEl>
                                        <p:attrNameLst>
                                          <p:attrName>ppt_h</p:attrName>
                                        </p:attrNameLst>
                                      </p:cBhvr>
                                      <p:tavLst>
                                        <p:tav tm="0">
                                          <p:val>
                                            <p:strVal val="#ppt_h"/>
                                          </p:val>
                                        </p:tav>
                                        <p:tav tm="100000">
                                          <p:val>
                                            <p:strVal val="#ppt_h"/>
                                          </p:val>
                                        </p:tav>
                                      </p:tavLst>
                                    </p:anim>
                                  </p:childTnLst>
                                </p:cTn>
                              </p:par>
                              <p:par>
                                <p:cTn id="20" presetID="17" presetClass="entr" presetSubtype="10" fill="hold" grpId="0" nodeType="withEffect">
                                  <p:stCondLst>
                                    <p:cond delay="0"/>
                                  </p:stCondLst>
                                  <p:childTnLst>
                                    <p:set>
                                      <p:cBhvr>
                                        <p:cTn id="21" dur="1" fill="hold">
                                          <p:stCondLst>
                                            <p:cond delay="0"/>
                                          </p:stCondLst>
                                        </p:cTn>
                                        <p:tgtEl>
                                          <p:spTgt spid="35845"/>
                                        </p:tgtEl>
                                        <p:attrNameLst>
                                          <p:attrName>style.visibility</p:attrName>
                                        </p:attrNameLst>
                                      </p:cBhvr>
                                      <p:to>
                                        <p:strVal val="visible"/>
                                      </p:to>
                                    </p:set>
                                    <p:anim calcmode="lin" valueType="num">
                                      <p:cBhvr>
                                        <p:cTn id="22" dur="500" fill="hold"/>
                                        <p:tgtEl>
                                          <p:spTgt spid="35845"/>
                                        </p:tgtEl>
                                        <p:attrNameLst>
                                          <p:attrName>ppt_w</p:attrName>
                                        </p:attrNameLst>
                                      </p:cBhvr>
                                      <p:tavLst>
                                        <p:tav tm="0">
                                          <p:val>
                                            <p:fltVal val="0"/>
                                          </p:val>
                                        </p:tav>
                                        <p:tav tm="100000">
                                          <p:val>
                                            <p:strVal val="#ppt_w"/>
                                          </p:val>
                                        </p:tav>
                                      </p:tavLst>
                                    </p:anim>
                                    <p:anim calcmode="lin" valueType="num">
                                      <p:cBhvr>
                                        <p:cTn id="23" dur="500" fill="hold"/>
                                        <p:tgtEl>
                                          <p:spTgt spid="35845"/>
                                        </p:tgtEl>
                                        <p:attrNameLst>
                                          <p:attrName>ppt_h</p:attrName>
                                        </p:attrNameLst>
                                      </p:cBhvr>
                                      <p:tavLst>
                                        <p:tav tm="0">
                                          <p:val>
                                            <p:strVal val="#ppt_h"/>
                                          </p:val>
                                        </p:tav>
                                        <p:tav tm="100000">
                                          <p:val>
                                            <p:strVal val="#ppt_h"/>
                                          </p:val>
                                        </p:tav>
                                      </p:tavLst>
                                    </p:anim>
                                  </p:childTnLst>
                                </p:cTn>
                              </p:par>
                              <p:par>
                                <p:cTn id="24" presetID="17" presetClass="entr" presetSubtype="10" fill="hold" grpId="0" nodeType="withEffect">
                                  <p:stCondLst>
                                    <p:cond delay="0"/>
                                  </p:stCondLst>
                                  <p:childTnLst>
                                    <p:set>
                                      <p:cBhvr>
                                        <p:cTn id="25" dur="1" fill="hold">
                                          <p:stCondLst>
                                            <p:cond delay="0"/>
                                          </p:stCondLst>
                                        </p:cTn>
                                        <p:tgtEl>
                                          <p:spTgt spid="35846"/>
                                        </p:tgtEl>
                                        <p:attrNameLst>
                                          <p:attrName>style.visibility</p:attrName>
                                        </p:attrNameLst>
                                      </p:cBhvr>
                                      <p:to>
                                        <p:strVal val="visible"/>
                                      </p:to>
                                    </p:set>
                                    <p:anim calcmode="lin" valueType="num">
                                      <p:cBhvr>
                                        <p:cTn id="26" dur="500" fill="hold"/>
                                        <p:tgtEl>
                                          <p:spTgt spid="35846"/>
                                        </p:tgtEl>
                                        <p:attrNameLst>
                                          <p:attrName>ppt_w</p:attrName>
                                        </p:attrNameLst>
                                      </p:cBhvr>
                                      <p:tavLst>
                                        <p:tav tm="0">
                                          <p:val>
                                            <p:fltVal val="0"/>
                                          </p:val>
                                        </p:tav>
                                        <p:tav tm="100000">
                                          <p:val>
                                            <p:strVal val="#ppt_w"/>
                                          </p:val>
                                        </p:tav>
                                      </p:tavLst>
                                    </p:anim>
                                    <p:anim calcmode="lin" valueType="num">
                                      <p:cBhvr>
                                        <p:cTn id="27" dur="500" fill="hold"/>
                                        <p:tgtEl>
                                          <p:spTgt spid="35846"/>
                                        </p:tgtEl>
                                        <p:attrNameLst>
                                          <p:attrName>ppt_h</p:attrName>
                                        </p:attrNameLst>
                                      </p:cBhvr>
                                      <p:tavLst>
                                        <p:tav tm="0">
                                          <p:val>
                                            <p:strVal val="#ppt_h"/>
                                          </p:val>
                                        </p:tav>
                                        <p:tav tm="100000">
                                          <p:val>
                                            <p:strVal val="#ppt_h"/>
                                          </p:val>
                                        </p:tav>
                                      </p:tavLst>
                                    </p:anim>
                                  </p:childTnLst>
                                </p:cTn>
                              </p:par>
                              <p:par>
                                <p:cTn id="28" presetID="17" presetClass="entr" presetSubtype="10" fill="hold" nodeType="withEffect">
                                  <p:stCondLst>
                                    <p:cond delay="0"/>
                                  </p:stCondLst>
                                  <p:childTnLst>
                                    <p:set>
                                      <p:cBhvr>
                                        <p:cTn id="29" dur="1" fill="hold">
                                          <p:stCondLst>
                                            <p:cond delay="0"/>
                                          </p:stCondLst>
                                        </p:cTn>
                                        <p:tgtEl>
                                          <p:spTgt spid="35847"/>
                                        </p:tgtEl>
                                        <p:attrNameLst>
                                          <p:attrName>style.visibility</p:attrName>
                                        </p:attrNameLst>
                                      </p:cBhvr>
                                      <p:to>
                                        <p:strVal val="visible"/>
                                      </p:to>
                                    </p:set>
                                    <p:anim calcmode="lin" valueType="num">
                                      <p:cBhvr>
                                        <p:cTn id="30" dur="500" fill="hold"/>
                                        <p:tgtEl>
                                          <p:spTgt spid="35847"/>
                                        </p:tgtEl>
                                        <p:attrNameLst>
                                          <p:attrName>ppt_w</p:attrName>
                                        </p:attrNameLst>
                                      </p:cBhvr>
                                      <p:tavLst>
                                        <p:tav tm="0">
                                          <p:val>
                                            <p:fltVal val="0"/>
                                          </p:val>
                                        </p:tav>
                                        <p:tav tm="100000">
                                          <p:val>
                                            <p:strVal val="#ppt_w"/>
                                          </p:val>
                                        </p:tav>
                                      </p:tavLst>
                                    </p:anim>
                                    <p:anim calcmode="lin" valueType="num">
                                      <p:cBhvr>
                                        <p:cTn id="31" dur="500" fill="hold"/>
                                        <p:tgtEl>
                                          <p:spTgt spid="35847"/>
                                        </p:tgtEl>
                                        <p:attrNameLst>
                                          <p:attrName>ppt_h</p:attrName>
                                        </p:attrNameLst>
                                      </p:cBhvr>
                                      <p:tavLst>
                                        <p:tav tm="0">
                                          <p:val>
                                            <p:strVal val="#ppt_h"/>
                                          </p:val>
                                        </p:tav>
                                        <p:tav tm="100000">
                                          <p:val>
                                            <p:strVal val="#ppt_h"/>
                                          </p:val>
                                        </p:tav>
                                      </p:tavLst>
                                    </p:anim>
                                  </p:childTnLst>
                                </p:cTn>
                              </p:par>
                              <p:par>
                                <p:cTn id="32" presetID="17" presetClass="entr" presetSubtype="10" fill="hold" grpId="2" nodeType="withEffect">
                                  <p:stCondLst>
                                    <p:cond delay="0"/>
                                  </p:stCondLst>
                                  <p:childTnLst>
                                    <p:set>
                                      <p:cBhvr>
                                        <p:cTn id="33" dur="1" fill="hold">
                                          <p:stCondLst>
                                            <p:cond delay="0"/>
                                          </p:stCondLst>
                                        </p:cTn>
                                        <p:tgtEl>
                                          <p:spTgt spid="35850"/>
                                        </p:tgtEl>
                                        <p:attrNameLst>
                                          <p:attrName>style.visibility</p:attrName>
                                        </p:attrNameLst>
                                      </p:cBhvr>
                                      <p:to>
                                        <p:strVal val="visible"/>
                                      </p:to>
                                    </p:set>
                                    <p:anim calcmode="lin" valueType="num">
                                      <p:cBhvr>
                                        <p:cTn id="34" dur="500" fill="hold"/>
                                        <p:tgtEl>
                                          <p:spTgt spid="35850"/>
                                        </p:tgtEl>
                                        <p:attrNameLst>
                                          <p:attrName>ppt_w</p:attrName>
                                        </p:attrNameLst>
                                      </p:cBhvr>
                                      <p:tavLst>
                                        <p:tav tm="0">
                                          <p:val>
                                            <p:fltVal val="0"/>
                                          </p:val>
                                        </p:tav>
                                        <p:tav tm="100000">
                                          <p:val>
                                            <p:strVal val="#ppt_w"/>
                                          </p:val>
                                        </p:tav>
                                      </p:tavLst>
                                    </p:anim>
                                    <p:anim calcmode="lin" valueType="num">
                                      <p:cBhvr>
                                        <p:cTn id="35" dur="500" fill="hold"/>
                                        <p:tgtEl>
                                          <p:spTgt spid="35850"/>
                                        </p:tgtEl>
                                        <p:attrNameLst>
                                          <p:attrName>ppt_h</p:attrName>
                                        </p:attrNameLst>
                                      </p:cBhvr>
                                      <p:tavLst>
                                        <p:tav tm="0">
                                          <p:val>
                                            <p:strVal val="#ppt_h"/>
                                          </p:val>
                                        </p:tav>
                                        <p:tav tm="100000">
                                          <p:val>
                                            <p:strVal val="#ppt_h"/>
                                          </p:val>
                                        </p:tav>
                                      </p:tavLst>
                                    </p:anim>
                                  </p:childTnLst>
                                </p:cTn>
                              </p:par>
                              <p:par>
                                <p:cTn id="36" presetID="17" presetClass="entr" presetSubtype="10" fill="hold" nodeType="withEffect">
                                  <p:stCondLst>
                                    <p:cond delay="0"/>
                                  </p:stCondLst>
                                  <p:childTnLst>
                                    <p:set>
                                      <p:cBhvr>
                                        <p:cTn id="37" dur="1" fill="hold">
                                          <p:stCondLst>
                                            <p:cond delay="0"/>
                                          </p:stCondLst>
                                        </p:cTn>
                                        <p:tgtEl>
                                          <p:spTgt spid="35851"/>
                                        </p:tgtEl>
                                        <p:attrNameLst>
                                          <p:attrName>style.visibility</p:attrName>
                                        </p:attrNameLst>
                                      </p:cBhvr>
                                      <p:to>
                                        <p:strVal val="visible"/>
                                      </p:to>
                                    </p:set>
                                    <p:anim calcmode="lin" valueType="num">
                                      <p:cBhvr>
                                        <p:cTn id="38" dur="500" fill="hold"/>
                                        <p:tgtEl>
                                          <p:spTgt spid="35851"/>
                                        </p:tgtEl>
                                        <p:attrNameLst>
                                          <p:attrName>ppt_w</p:attrName>
                                        </p:attrNameLst>
                                      </p:cBhvr>
                                      <p:tavLst>
                                        <p:tav tm="0">
                                          <p:val>
                                            <p:fltVal val="0"/>
                                          </p:val>
                                        </p:tav>
                                        <p:tav tm="100000">
                                          <p:val>
                                            <p:strVal val="#ppt_w"/>
                                          </p:val>
                                        </p:tav>
                                      </p:tavLst>
                                    </p:anim>
                                    <p:anim calcmode="lin" valueType="num">
                                      <p:cBhvr>
                                        <p:cTn id="39" dur="500" fill="hold"/>
                                        <p:tgtEl>
                                          <p:spTgt spid="35851"/>
                                        </p:tgtEl>
                                        <p:attrNameLst>
                                          <p:attrName>ppt_h</p:attrName>
                                        </p:attrNameLst>
                                      </p:cBhvr>
                                      <p:tavLst>
                                        <p:tav tm="0">
                                          <p:val>
                                            <p:strVal val="#ppt_h"/>
                                          </p:val>
                                        </p:tav>
                                        <p:tav tm="100000">
                                          <p:val>
                                            <p:strVal val="#ppt_h"/>
                                          </p:val>
                                        </p:tav>
                                      </p:tavLst>
                                    </p:anim>
                                  </p:childTnLst>
                                </p:cTn>
                              </p:par>
                              <p:par>
                                <p:cTn id="40" presetID="17" presetClass="entr" presetSubtype="10" fill="hold" grpId="2" nodeType="withEffect">
                                  <p:stCondLst>
                                    <p:cond delay="0"/>
                                  </p:stCondLst>
                                  <p:childTnLst>
                                    <p:set>
                                      <p:cBhvr>
                                        <p:cTn id="41" dur="1" fill="hold">
                                          <p:stCondLst>
                                            <p:cond delay="0"/>
                                          </p:stCondLst>
                                        </p:cTn>
                                        <p:tgtEl>
                                          <p:spTgt spid="35854"/>
                                        </p:tgtEl>
                                        <p:attrNameLst>
                                          <p:attrName>style.visibility</p:attrName>
                                        </p:attrNameLst>
                                      </p:cBhvr>
                                      <p:to>
                                        <p:strVal val="visible"/>
                                      </p:to>
                                    </p:set>
                                    <p:anim calcmode="lin" valueType="num">
                                      <p:cBhvr>
                                        <p:cTn id="42" dur="500" fill="hold"/>
                                        <p:tgtEl>
                                          <p:spTgt spid="35854"/>
                                        </p:tgtEl>
                                        <p:attrNameLst>
                                          <p:attrName>ppt_w</p:attrName>
                                        </p:attrNameLst>
                                      </p:cBhvr>
                                      <p:tavLst>
                                        <p:tav tm="0">
                                          <p:val>
                                            <p:fltVal val="0"/>
                                          </p:val>
                                        </p:tav>
                                        <p:tav tm="100000">
                                          <p:val>
                                            <p:strVal val="#ppt_w"/>
                                          </p:val>
                                        </p:tav>
                                      </p:tavLst>
                                    </p:anim>
                                    <p:anim calcmode="lin" valueType="num">
                                      <p:cBhvr>
                                        <p:cTn id="43" dur="500" fill="hold"/>
                                        <p:tgtEl>
                                          <p:spTgt spid="35854"/>
                                        </p:tgtEl>
                                        <p:attrNameLst>
                                          <p:attrName>ppt_h</p:attrName>
                                        </p:attrNameLst>
                                      </p:cBhvr>
                                      <p:tavLst>
                                        <p:tav tm="0">
                                          <p:val>
                                            <p:strVal val="#ppt_h"/>
                                          </p:val>
                                        </p:tav>
                                        <p:tav tm="100000">
                                          <p:val>
                                            <p:strVal val="#ppt_h"/>
                                          </p:val>
                                        </p:tav>
                                      </p:tavLst>
                                    </p:anim>
                                  </p:childTnLst>
                                </p:cTn>
                              </p:par>
                              <p:par>
                                <p:cTn id="44" presetID="17" presetClass="entr" presetSubtype="10" fill="hold" nodeType="withEffect">
                                  <p:stCondLst>
                                    <p:cond delay="0"/>
                                  </p:stCondLst>
                                  <p:childTnLst>
                                    <p:set>
                                      <p:cBhvr>
                                        <p:cTn id="45" dur="1" fill="hold">
                                          <p:stCondLst>
                                            <p:cond delay="0"/>
                                          </p:stCondLst>
                                        </p:cTn>
                                        <p:tgtEl>
                                          <p:spTgt spid="35856"/>
                                        </p:tgtEl>
                                        <p:attrNameLst>
                                          <p:attrName>style.visibility</p:attrName>
                                        </p:attrNameLst>
                                      </p:cBhvr>
                                      <p:to>
                                        <p:strVal val="visible"/>
                                      </p:to>
                                    </p:set>
                                    <p:anim calcmode="lin" valueType="num">
                                      <p:cBhvr>
                                        <p:cTn id="46" dur="500" fill="hold"/>
                                        <p:tgtEl>
                                          <p:spTgt spid="35856"/>
                                        </p:tgtEl>
                                        <p:attrNameLst>
                                          <p:attrName>ppt_w</p:attrName>
                                        </p:attrNameLst>
                                      </p:cBhvr>
                                      <p:tavLst>
                                        <p:tav tm="0">
                                          <p:val>
                                            <p:fltVal val="0"/>
                                          </p:val>
                                        </p:tav>
                                        <p:tav tm="100000">
                                          <p:val>
                                            <p:strVal val="#ppt_w"/>
                                          </p:val>
                                        </p:tav>
                                      </p:tavLst>
                                    </p:anim>
                                    <p:anim calcmode="lin" valueType="num">
                                      <p:cBhvr>
                                        <p:cTn id="47" dur="500" fill="hold"/>
                                        <p:tgtEl>
                                          <p:spTgt spid="35856"/>
                                        </p:tgtEl>
                                        <p:attrNameLst>
                                          <p:attrName>ppt_h</p:attrName>
                                        </p:attrNameLst>
                                      </p:cBhvr>
                                      <p:tavLst>
                                        <p:tav tm="0">
                                          <p:val>
                                            <p:strVal val="#ppt_h"/>
                                          </p:val>
                                        </p:tav>
                                        <p:tav tm="100000">
                                          <p:val>
                                            <p:strVal val="#ppt_h"/>
                                          </p:val>
                                        </p:tav>
                                      </p:tavLst>
                                    </p:anim>
                                  </p:childTnLst>
                                </p:cTn>
                              </p:par>
                              <p:par>
                                <p:cTn id="48" presetID="17" presetClass="entr" presetSubtype="10" fill="hold" nodeType="withEffect">
                                  <p:stCondLst>
                                    <p:cond delay="0"/>
                                  </p:stCondLst>
                                  <p:childTnLst>
                                    <p:set>
                                      <p:cBhvr>
                                        <p:cTn id="49" dur="1" fill="hold">
                                          <p:stCondLst>
                                            <p:cond delay="0"/>
                                          </p:stCondLst>
                                        </p:cTn>
                                        <p:tgtEl>
                                          <p:spTgt spid="35859"/>
                                        </p:tgtEl>
                                        <p:attrNameLst>
                                          <p:attrName>style.visibility</p:attrName>
                                        </p:attrNameLst>
                                      </p:cBhvr>
                                      <p:to>
                                        <p:strVal val="visible"/>
                                      </p:to>
                                    </p:set>
                                    <p:anim calcmode="lin" valueType="num">
                                      <p:cBhvr>
                                        <p:cTn id="50" dur="500" fill="hold"/>
                                        <p:tgtEl>
                                          <p:spTgt spid="35859"/>
                                        </p:tgtEl>
                                        <p:attrNameLst>
                                          <p:attrName>ppt_w</p:attrName>
                                        </p:attrNameLst>
                                      </p:cBhvr>
                                      <p:tavLst>
                                        <p:tav tm="0">
                                          <p:val>
                                            <p:fltVal val="0"/>
                                          </p:val>
                                        </p:tav>
                                        <p:tav tm="100000">
                                          <p:val>
                                            <p:strVal val="#ppt_w"/>
                                          </p:val>
                                        </p:tav>
                                      </p:tavLst>
                                    </p:anim>
                                    <p:anim calcmode="lin" valueType="num">
                                      <p:cBhvr>
                                        <p:cTn id="51" dur="500" fill="hold"/>
                                        <p:tgtEl>
                                          <p:spTgt spid="35859"/>
                                        </p:tgtEl>
                                        <p:attrNameLst>
                                          <p:attrName>ppt_h</p:attrName>
                                        </p:attrNameLst>
                                      </p:cBhvr>
                                      <p:tavLst>
                                        <p:tav tm="0">
                                          <p:val>
                                            <p:strVal val="#ppt_h"/>
                                          </p:val>
                                        </p:tav>
                                        <p:tav tm="100000">
                                          <p:val>
                                            <p:strVal val="#ppt_h"/>
                                          </p:val>
                                        </p:tav>
                                      </p:tavLst>
                                    </p:anim>
                                  </p:childTnLst>
                                </p:cTn>
                              </p:par>
                              <p:par>
                                <p:cTn id="52" presetID="17" presetClass="entr" presetSubtype="10" fill="hold" grpId="2" nodeType="withEffect">
                                  <p:stCondLst>
                                    <p:cond delay="0"/>
                                  </p:stCondLst>
                                  <p:childTnLst>
                                    <p:set>
                                      <p:cBhvr>
                                        <p:cTn id="53" dur="1" fill="hold">
                                          <p:stCondLst>
                                            <p:cond delay="0"/>
                                          </p:stCondLst>
                                        </p:cTn>
                                        <p:tgtEl>
                                          <p:spTgt spid="35862"/>
                                        </p:tgtEl>
                                        <p:attrNameLst>
                                          <p:attrName>style.visibility</p:attrName>
                                        </p:attrNameLst>
                                      </p:cBhvr>
                                      <p:to>
                                        <p:strVal val="visible"/>
                                      </p:to>
                                    </p:set>
                                    <p:anim calcmode="lin" valueType="num">
                                      <p:cBhvr>
                                        <p:cTn id="54" dur="500" fill="hold"/>
                                        <p:tgtEl>
                                          <p:spTgt spid="35862"/>
                                        </p:tgtEl>
                                        <p:attrNameLst>
                                          <p:attrName>ppt_w</p:attrName>
                                        </p:attrNameLst>
                                      </p:cBhvr>
                                      <p:tavLst>
                                        <p:tav tm="0">
                                          <p:val>
                                            <p:fltVal val="0"/>
                                          </p:val>
                                        </p:tav>
                                        <p:tav tm="100000">
                                          <p:val>
                                            <p:strVal val="#ppt_w"/>
                                          </p:val>
                                        </p:tav>
                                      </p:tavLst>
                                    </p:anim>
                                    <p:anim calcmode="lin" valueType="num">
                                      <p:cBhvr>
                                        <p:cTn id="55" dur="500" fill="hold"/>
                                        <p:tgtEl>
                                          <p:spTgt spid="35862"/>
                                        </p:tgtEl>
                                        <p:attrNameLst>
                                          <p:attrName>ppt_h</p:attrName>
                                        </p:attrNameLst>
                                      </p:cBhvr>
                                      <p:tavLst>
                                        <p:tav tm="0">
                                          <p:val>
                                            <p:strVal val="#ppt_h"/>
                                          </p:val>
                                        </p:tav>
                                        <p:tav tm="100000">
                                          <p:val>
                                            <p:strVal val="#ppt_h"/>
                                          </p:val>
                                        </p:tav>
                                      </p:tavLst>
                                    </p:anim>
                                  </p:childTnLst>
                                </p:cTn>
                              </p:par>
                              <p:par>
                                <p:cTn id="56" presetID="17" presetClass="entr" presetSubtype="10" fill="hold" grpId="2" nodeType="withEffect">
                                  <p:stCondLst>
                                    <p:cond delay="0"/>
                                  </p:stCondLst>
                                  <p:childTnLst>
                                    <p:set>
                                      <p:cBhvr>
                                        <p:cTn id="57" dur="1" fill="hold">
                                          <p:stCondLst>
                                            <p:cond delay="0"/>
                                          </p:stCondLst>
                                        </p:cTn>
                                        <p:tgtEl>
                                          <p:spTgt spid="35863"/>
                                        </p:tgtEl>
                                        <p:attrNameLst>
                                          <p:attrName>style.visibility</p:attrName>
                                        </p:attrNameLst>
                                      </p:cBhvr>
                                      <p:to>
                                        <p:strVal val="visible"/>
                                      </p:to>
                                    </p:set>
                                    <p:anim calcmode="lin" valueType="num">
                                      <p:cBhvr>
                                        <p:cTn id="58" dur="500" fill="hold"/>
                                        <p:tgtEl>
                                          <p:spTgt spid="35863"/>
                                        </p:tgtEl>
                                        <p:attrNameLst>
                                          <p:attrName>ppt_w</p:attrName>
                                        </p:attrNameLst>
                                      </p:cBhvr>
                                      <p:tavLst>
                                        <p:tav tm="0">
                                          <p:val>
                                            <p:fltVal val="0"/>
                                          </p:val>
                                        </p:tav>
                                        <p:tav tm="100000">
                                          <p:val>
                                            <p:strVal val="#ppt_w"/>
                                          </p:val>
                                        </p:tav>
                                      </p:tavLst>
                                    </p:anim>
                                    <p:anim calcmode="lin" valueType="num">
                                      <p:cBhvr>
                                        <p:cTn id="59" dur="500" fill="hold"/>
                                        <p:tgtEl>
                                          <p:spTgt spid="35863"/>
                                        </p:tgtEl>
                                        <p:attrNameLst>
                                          <p:attrName>ppt_h</p:attrName>
                                        </p:attrNameLst>
                                      </p:cBhvr>
                                      <p:tavLst>
                                        <p:tav tm="0">
                                          <p:val>
                                            <p:strVal val="#ppt_h"/>
                                          </p:val>
                                        </p:tav>
                                        <p:tav tm="100000">
                                          <p:val>
                                            <p:strVal val="#ppt_h"/>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12" presetClass="entr" presetSubtype="4" fill="hold" grpId="0" nodeType="clickEffect">
                                  <p:stCondLst>
                                    <p:cond delay="0"/>
                                  </p:stCondLst>
                                  <p:childTnLst>
                                    <p:set>
                                      <p:cBhvr>
                                        <p:cTn id="63" dur="1" fill="hold">
                                          <p:stCondLst>
                                            <p:cond delay="0"/>
                                          </p:stCondLst>
                                        </p:cTn>
                                        <p:tgtEl>
                                          <p:spTgt spid="35855"/>
                                        </p:tgtEl>
                                        <p:attrNameLst>
                                          <p:attrName>style.visibility</p:attrName>
                                        </p:attrNameLst>
                                      </p:cBhvr>
                                      <p:to>
                                        <p:strVal val="visible"/>
                                      </p:to>
                                    </p:set>
                                    <p:animEffect transition="in" filter="slide(fromBottom)">
                                      <p:cBhvr>
                                        <p:cTn id="64" dur="500"/>
                                        <p:tgtEl>
                                          <p:spTgt spid="358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animBg="1"/>
      <p:bldP spid="35844" grpId="0" animBg="1"/>
      <p:bldP spid="35845" grpId="0" animBg="1"/>
      <p:bldP spid="35846" grpId="0" animBg="1"/>
      <p:bldP spid="35850" grpId="0" bldLvl="0" autoUpdateAnimBg="0"/>
      <p:bldP spid="35850" grpId="1" bldLvl="0" autoUpdateAnimBg="0"/>
      <p:bldP spid="35850" grpId="2" bldLvl="0" autoUpdateAnimBg="0"/>
      <p:bldP spid="35854" grpId="0" bldLvl="0" autoUpdateAnimBg="0"/>
      <p:bldP spid="35854" grpId="1" bldLvl="0" autoUpdateAnimBg="0"/>
      <p:bldP spid="35854" grpId="2" bldLvl="0" autoUpdateAnimBg="0"/>
      <p:bldP spid="35855" grpId="0" bldLvl="0" autoUpdateAnimBg="0"/>
      <p:bldP spid="35862" grpId="0" bldLvl="0" autoUpdateAnimBg="0"/>
      <p:bldP spid="35862" grpId="1" bldLvl="0" autoUpdateAnimBg="0"/>
      <p:bldP spid="35862" grpId="2" bldLvl="0" autoUpdateAnimBg="0"/>
      <p:bldP spid="35863" grpId="0" bldLvl="0" autoUpdateAnimBg="0"/>
      <p:bldP spid="35863" grpId="1" bldLvl="0" autoUpdateAnimBg="0"/>
      <p:bldP spid="35863" grpId="2" bldLvl="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AutoShape 3"/>
          <p:cNvSpPr>
            <a:spLocks noChangeArrowheads="1"/>
          </p:cNvSpPr>
          <p:nvPr/>
        </p:nvSpPr>
        <p:spPr bwMode="auto">
          <a:xfrm>
            <a:off x="1123950" y="4779963"/>
            <a:ext cx="3152775" cy="1119187"/>
          </a:xfrm>
          <a:prstGeom prst="roundRect">
            <a:avLst>
              <a:gd name="adj" fmla="val 9481"/>
            </a:avLst>
          </a:prstGeom>
          <a:noFill/>
          <a:ln w="19050" cap="flat" cmpd="sng">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grpSp>
        <p:nvGrpSpPr>
          <p:cNvPr id="8195" name="Group 3"/>
          <p:cNvGrpSpPr>
            <a:grpSpLocks/>
          </p:cNvGrpSpPr>
          <p:nvPr/>
        </p:nvGrpSpPr>
        <p:grpSpPr bwMode="auto">
          <a:xfrm>
            <a:off x="1339850" y="4592638"/>
            <a:ext cx="2713038" cy="417512"/>
            <a:chOff x="0" y="0"/>
            <a:chExt cx="1773" cy="240"/>
          </a:xfrm>
        </p:grpSpPr>
        <p:sp>
          <p:nvSpPr>
            <p:cNvPr id="8196" name="AutoShape 5"/>
            <p:cNvSpPr>
              <a:spLocks noChangeArrowheads="1"/>
            </p:cNvSpPr>
            <p:nvPr/>
          </p:nvSpPr>
          <p:spPr bwMode="auto">
            <a:xfrm>
              <a:off x="0" y="0"/>
              <a:ext cx="1773" cy="240"/>
            </a:xfrm>
            <a:prstGeom prst="roundRect">
              <a:avLst>
                <a:gd name="adj" fmla="val 27917"/>
              </a:avLst>
            </a:prstGeom>
            <a:solidFill>
              <a:srgbClr val="7BB11B"/>
            </a:solidFill>
            <a:ln>
              <a:noFill/>
            </a:ln>
            <a:effectLst>
              <a:outerShdw dist="25400" dir="5400000" algn="ctr" rotWithShape="0">
                <a:srgbClr val="1C1C1C">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8197" name="AutoShape 6"/>
            <p:cNvSpPr>
              <a:spLocks noChangeArrowheads="1"/>
            </p:cNvSpPr>
            <p:nvPr/>
          </p:nvSpPr>
          <p:spPr bwMode="auto">
            <a:xfrm>
              <a:off x="12" y="2"/>
              <a:ext cx="1748" cy="108"/>
            </a:xfrm>
            <a:prstGeom prst="roundRect">
              <a:avLst>
                <a:gd name="adj" fmla="val 50000"/>
              </a:avLst>
            </a:prstGeom>
            <a:gradFill rotWithShape="1">
              <a:gsLst>
                <a:gs pos="0">
                  <a:srgbClr val="FFFFFF">
                    <a:alpha val="29999"/>
                  </a:srgbClr>
                </a:gs>
                <a:gs pos="100000">
                  <a:srgbClr val="7BB11B">
                    <a:alpha val="29999"/>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grpSp>
      <p:sp>
        <p:nvSpPr>
          <p:cNvPr id="8198" name="AutoShape 7"/>
          <p:cNvSpPr>
            <a:spLocks noChangeArrowheads="1"/>
          </p:cNvSpPr>
          <p:nvPr/>
        </p:nvSpPr>
        <p:spPr bwMode="auto">
          <a:xfrm>
            <a:off x="4562475" y="4779963"/>
            <a:ext cx="3151188" cy="1119187"/>
          </a:xfrm>
          <a:prstGeom prst="roundRect">
            <a:avLst>
              <a:gd name="adj" fmla="val 9481"/>
            </a:avLst>
          </a:prstGeom>
          <a:noFill/>
          <a:ln w="19050" cap="flat" cmpd="sng">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grpSp>
        <p:nvGrpSpPr>
          <p:cNvPr id="8199" name="Group 7"/>
          <p:cNvGrpSpPr>
            <a:grpSpLocks/>
          </p:cNvGrpSpPr>
          <p:nvPr/>
        </p:nvGrpSpPr>
        <p:grpSpPr bwMode="auto">
          <a:xfrm>
            <a:off x="4776788" y="4592638"/>
            <a:ext cx="2713037" cy="417512"/>
            <a:chOff x="0" y="0"/>
            <a:chExt cx="1773" cy="240"/>
          </a:xfrm>
        </p:grpSpPr>
        <p:sp>
          <p:nvSpPr>
            <p:cNvPr id="8200" name="AutoShape 9"/>
            <p:cNvSpPr>
              <a:spLocks noChangeArrowheads="1"/>
            </p:cNvSpPr>
            <p:nvPr/>
          </p:nvSpPr>
          <p:spPr bwMode="auto">
            <a:xfrm>
              <a:off x="0" y="0"/>
              <a:ext cx="1773" cy="240"/>
            </a:xfrm>
            <a:prstGeom prst="roundRect">
              <a:avLst>
                <a:gd name="adj" fmla="val 27917"/>
              </a:avLst>
            </a:prstGeom>
            <a:solidFill>
              <a:srgbClr val="FF7C80"/>
            </a:solidFill>
            <a:ln>
              <a:noFill/>
            </a:ln>
            <a:effectLst>
              <a:outerShdw dist="25400" dir="5400000" algn="ctr" rotWithShape="0">
                <a:srgbClr val="1C1C1C">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8201" name="AutoShape 10"/>
            <p:cNvSpPr>
              <a:spLocks noChangeArrowheads="1"/>
            </p:cNvSpPr>
            <p:nvPr/>
          </p:nvSpPr>
          <p:spPr bwMode="auto">
            <a:xfrm>
              <a:off x="12" y="2"/>
              <a:ext cx="1748" cy="108"/>
            </a:xfrm>
            <a:prstGeom prst="roundRect">
              <a:avLst>
                <a:gd name="adj" fmla="val 50000"/>
              </a:avLst>
            </a:prstGeom>
            <a:gradFill rotWithShape="1">
              <a:gsLst>
                <a:gs pos="0">
                  <a:srgbClr val="FFFFFF">
                    <a:alpha val="29999"/>
                  </a:srgbClr>
                </a:gs>
                <a:gs pos="100000">
                  <a:srgbClr val="FF7C80">
                    <a:alpha val="29999"/>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grpSp>
      <p:grpSp>
        <p:nvGrpSpPr>
          <p:cNvPr id="8202" name="Group 10"/>
          <p:cNvGrpSpPr>
            <a:grpSpLocks/>
          </p:cNvGrpSpPr>
          <p:nvPr/>
        </p:nvGrpSpPr>
        <p:grpSpPr bwMode="auto">
          <a:xfrm>
            <a:off x="860425" y="4019550"/>
            <a:ext cx="7354888" cy="519113"/>
            <a:chOff x="0" y="0"/>
            <a:chExt cx="4929" cy="348"/>
          </a:xfrm>
        </p:grpSpPr>
        <p:sp>
          <p:nvSpPr>
            <p:cNvPr id="8203" name="AutoShape 12"/>
            <p:cNvSpPr>
              <a:spLocks noChangeArrowheads="1"/>
            </p:cNvSpPr>
            <p:nvPr/>
          </p:nvSpPr>
          <p:spPr bwMode="auto">
            <a:xfrm>
              <a:off x="0" y="85"/>
              <a:ext cx="218" cy="175"/>
            </a:xfrm>
            <a:prstGeom prst="roundRect">
              <a:avLst>
                <a:gd name="adj" fmla="val 29069"/>
              </a:avLst>
            </a:prstGeom>
            <a:solidFill>
              <a:srgbClr val="808080"/>
            </a:solidFill>
            <a:ln>
              <a:noFill/>
            </a:ln>
            <a:effectLst>
              <a:outerShdw dist="35921" dir="2700000" algn="ctr" rotWithShape="0">
                <a:schemeClr val="bg2"/>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8204" name="AutoShape 13"/>
            <p:cNvSpPr>
              <a:spLocks noChangeArrowheads="1"/>
            </p:cNvSpPr>
            <p:nvPr/>
          </p:nvSpPr>
          <p:spPr bwMode="auto">
            <a:xfrm>
              <a:off x="81" y="0"/>
              <a:ext cx="4848" cy="348"/>
            </a:xfrm>
            <a:prstGeom prst="rightArrow">
              <a:avLst>
                <a:gd name="adj1" fmla="val 50000"/>
                <a:gd name="adj2" fmla="val 63206"/>
              </a:avLst>
            </a:prstGeom>
            <a:solidFill>
              <a:srgbClr val="808080"/>
            </a:solidFill>
            <a:ln>
              <a:noFill/>
            </a:ln>
            <a:effectLst>
              <a:outerShdw dist="35921"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grpSp>
      <p:sp>
        <p:nvSpPr>
          <p:cNvPr id="8205" name="Text Box 14"/>
          <p:cNvSpPr txBox="1">
            <a:spLocks noChangeArrowheads="1"/>
          </p:cNvSpPr>
          <p:nvPr/>
        </p:nvSpPr>
        <p:spPr bwMode="auto">
          <a:xfrm>
            <a:off x="1768475" y="4108450"/>
            <a:ext cx="630238"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a:spcBef>
                <a:spcPct val="50000"/>
              </a:spcBef>
            </a:pPr>
            <a:r>
              <a:rPr lang="en-US" altLang="zh-CN" sz="1400" b="0">
                <a:solidFill>
                  <a:srgbClr val="FFFFFF"/>
                </a:solidFill>
                <a:latin typeface="Calibri" pitchFamily="34" charset="0"/>
                <a:ea typeface="宋体" pitchFamily="2" charset="-122"/>
              </a:rPr>
              <a:t>2000</a:t>
            </a:r>
          </a:p>
        </p:txBody>
      </p:sp>
      <p:sp>
        <p:nvSpPr>
          <p:cNvPr id="8206" name="Text Box 15"/>
          <p:cNvSpPr txBox="1">
            <a:spLocks noChangeArrowheads="1"/>
          </p:cNvSpPr>
          <p:nvPr/>
        </p:nvSpPr>
        <p:spPr bwMode="auto">
          <a:xfrm>
            <a:off x="4160838" y="4108450"/>
            <a:ext cx="630237"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a:spcBef>
                <a:spcPct val="50000"/>
              </a:spcBef>
            </a:pPr>
            <a:r>
              <a:rPr lang="en-US" altLang="zh-CN" sz="1400" b="0">
                <a:solidFill>
                  <a:srgbClr val="FFFFFF"/>
                </a:solidFill>
                <a:latin typeface="Calibri" pitchFamily="34" charset="0"/>
                <a:ea typeface="宋体" pitchFamily="2" charset="-122"/>
              </a:rPr>
              <a:t>2004</a:t>
            </a:r>
          </a:p>
        </p:txBody>
      </p:sp>
      <p:sp>
        <p:nvSpPr>
          <p:cNvPr id="8207" name="Text Box 16"/>
          <p:cNvSpPr txBox="1">
            <a:spLocks noChangeArrowheads="1"/>
          </p:cNvSpPr>
          <p:nvPr/>
        </p:nvSpPr>
        <p:spPr bwMode="auto">
          <a:xfrm>
            <a:off x="6384925" y="4108450"/>
            <a:ext cx="62865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a:spcBef>
                <a:spcPct val="50000"/>
              </a:spcBef>
            </a:pPr>
            <a:r>
              <a:rPr lang="en-US" altLang="zh-CN" sz="1400" b="0">
                <a:solidFill>
                  <a:srgbClr val="FFFFFF"/>
                </a:solidFill>
                <a:latin typeface="Calibri" pitchFamily="34" charset="0"/>
                <a:ea typeface="宋体" pitchFamily="2" charset="-122"/>
              </a:rPr>
              <a:t>2008</a:t>
            </a:r>
          </a:p>
        </p:txBody>
      </p:sp>
      <p:sp>
        <p:nvSpPr>
          <p:cNvPr id="8208" name="Line 17"/>
          <p:cNvSpPr>
            <a:spLocks noChangeShapeType="1"/>
          </p:cNvSpPr>
          <p:nvPr/>
        </p:nvSpPr>
        <p:spPr bwMode="auto">
          <a:xfrm flipV="1">
            <a:off x="1123950" y="2317750"/>
            <a:ext cx="0" cy="1790700"/>
          </a:xfrm>
          <a:prstGeom prst="line">
            <a:avLst/>
          </a:prstGeom>
          <a:noFill/>
          <a:ln w="9525" cap="rnd" cmpd="sng">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209" name="Line 18"/>
          <p:cNvSpPr>
            <a:spLocks noChangeShapeType="1"/>
          </p:cNvSpPr>
          <p:nvPr/>
        </p:nvSpPr>
        <p:spPr bwMode="auto">
          <a:xfrm flipV="1">
            <a:off x="3338513" y="2001838"/>
            <a:ext cx="0" cy="2106612"/>
          </a:xfrm>
          <a:prstGeom prst="line">
            <a:avLst/>
          </a:prstGeom>
          <a:noFill/>
          <a:ln w="9525" cap="rnd" cmpd="sng">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210" name="Line 19"/>
          <p:cNvSpPr>
            <a:spLocks noChangeShapeType="1"/>
          </p:cNvSpPr>
          <p:nvPr/>
        </p:nvSpPr>
        <p:spPr bwMode="auto">
          <a:xfrm flipV="1">
            <a:off x="5538788" y="1573213"/>
            <a:ext cx="0" cy="2535237"/>
          </a:xfrm>
          <a:prstGeom prst="line">
            <a:avLst/>
          </a:prstGeom>
          <a:noFill/>
          <a:ln w="9525" cap="rnd" cmpd="sng">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211" name="Line 20"/>
          <p:cNvSpPr>
            <a:spLocks noChangeShapeType="1"/>
          </p:cNvSpPr>
          <p:nvPr/>
        </p:nvSpPr>
        <p:spPr bwMode="auto">
          <a:xfrm flipV="1">
            <a:off x="7759700" y="1214438"/>
            <a:ext cx="0" cy="2894012"/>
          </a:xfrm>
          <a:prstGeom prst="line">
            <a:avLst/>
          </a:prstGeom>
          <a:noFill/>
          <a:ln w="9525" cap="rnd" cmpd="sng">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212" name="AutoShape 21"/>
          <p:cNvSpPr>
            <a:spLocks noChangeArrowheads="1"/>
          </p:cNvSpPr>
          <p:nvPr/>
        </p:nvSpPr>
        <p:spPr bwMode="auto">
          <a:xfrm>
            <a:off x="1123950" y="3679825"/>
            <a:ext cx="2208213" cy="428625"/>
          </a:xfrm>
          <a:prstGeom prst="bevel">
            <a:avLst>
              <a:gd name="adj" fmla="val 5903"/>
            </a:avLst>
          </a:prstGeom>
          <a:gradFill rotWithShape="1">
            <a:gsLst>
              <a:gs pos="0">
                <a:srgbClr val="FF0517"/>
              </a:gs>
              <a:gs pos="100000">
                <a:srgbClr val="FF707A"/>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8213" name="AutoShape 22"/>
          <p:cNvSpPr>
            <a:spLocks noChangeArrowheads="1"/>
          </p:cNvSpPr>
          <p:nvPr/>
        </p:nvSpPr>
        <p:spPr bwMode="auto">
          <a:xfrm>
            <a:off x="3340100" y="3178175"/>
            <a:ext cx="2206625" cy="930275"/>
          </a:xfrm>
          <a:prstGeom prst="bevel">
            <a:avLst>
              <a:gd name="adj" fmla="val 3046"/>
            </a:avLst>
          </a:prstGeom>
          <a:gradFill rotWithShape="1">
            <a:gsLst>
              <a:gs pos="0">
                <a:srgbClr val="BC000D"/>
              </a:gs>
              <a:gs pos="100000">
                <a:srgbClr val="DB757C"/>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8214" name="AutoShape 23"/>
          <p:cNvSpPr>
            <a:spLocks noChangeArrowheads="1"/>
          </p:cNvSpPr>
          <p:nvPr/>
        </p:nvSpPr>
        <p:spPr bwMode="auto">
          <a:xfrm>
            <a:off x="5546725" y="2605088"/>
            <a:ext cx="2208213" cy="1503362"/>
          </a:xfrm>
          <a:prstGeom prst="bevel">
            <a:avLst>
              <a:gd name="adj" fmla="val 2481"/>
            </a:avLst>
          </a:prstGeom>
          <a:gradFill rotWithShape="1">
            <a:gsLst>
              <a:gs pos="0">
                <a:srgbClr val="FF3B3B"/>
              </a:gs>
              <a:gs pos="100000">
                <a:srgbClr val="FF8282"/>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8215" name="Rectangle 24"/>
          <p:cNvSpPr>
            <a:spLocks noChangeArrowheads="1"/>
          </p:cNvSpPr>
          <p:nvPr/>
        </p:nvSpPr>
        <p:spPr bwMode="auto">
          <a:xfrm>
            <a:off x="1123950" y="2578100"/>
            <a:ext cx="2149475"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r>
              <a:rPr lang="en-US" altLang="zh-CN" sz="1400" b="0">
                <a:solidFill>
                  <a:srgbClr val="000000"/>
                </a:solidFill>
                <a:latin typeface="Calibri" pitchFamily="34" charset="0"/>
                <a:ea typeface="宋体" pitchFamily="2" charset="-122"/>
              </a:rPr>
              <a:t>“</a:t>
            </a:r>
            <a:r>
              <a:rPr lang="zh-CN" altLang="en-US" sz="1400" b="0">
                <a:solidFill>
                  <a:srgbClr val="000000"/>
                </a:solidFill>
                <a:latin typeface="Calibri" pitchFamily="34" charset="0"/>
                <a:ea typeface="宋体" pitchFamily="2" charset="-122"/>
              </a:rPr>
              <a:t>在此添加文字介绍在此添加文字介绍”</a:t>
            </a:r>
          </a:p>
        </p:txBody>
      </p:sp>
      <p:sp>
        <p:nvSpPr>
          <p:cNvPr id="8216" name="Rectangle 25"/>
          <p:cNvSpPr>
            <a:spLocks noChangeArrowheads="1"/>
          </p:cNvSpPr>
          <p:nvPr/>
        </p:nvSpPr>
        <p:spPr bwMode="auto">
          <a:xfrm>
            <a:off x="3365500" y="2103438"/>
            <a:ext cx="2149475"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r>
              <a:rPr lang="en-US" altLang="zh-CN" sz="1400" b="0">
                <a:solidFill>
                  <a:srgbClr val="000000"/>
                </a:solidFill>
                <a:latin typeface="Calibri" pitchFamily="34" charset="0"/>
                <a:ea typeface="宋体" pitchFamily="2" charset="-122"/>
              </a:rPr>
              <a:t>“</a:t>
            </a:r>
            <a:r>
              <a:rPr lang="zh-CN" altLang="en-US" sz="1400" b="0">
                <a:solidFill>
                  <a:srgbClr val="000000"/>
                </a:solidFill>
                <a:latin typeface="Calibri" pitchFamily="34" charset="0"/>
                <a:ea typeface="宋体" pitchFamily="2" charset="-122"/>
              </a:rPr>
              <a:t>在此添加文字介绍在此添加文字介绍”</a:t>
            </a:r>
          </a:p>
        </p:txBody>
      </p:sp>
      <p:sp>
        <p:nvSpPr>
          <p:cNvPr id="8217" name="Rectangle 26"/>
          <p:cNvSpPr>
            <a:spLocks noChangeArrowheads="1"/>
          </p:cNvSpPr>
          <p:nvPr/>
        </p:nvSpPr>
        <p:spPr bwMode="auto">
          <a:xfrm>
            <a:off x="5572125" y="1530350"/>
            <a:ext cx="2149475"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r>
              <a:rPr lang="en-US" altLang="zh-CN" sz="1400" b="0">
                <a:solidFill>
                  <a:srgbClr val="000000"/>
                </a:solidFill>
                <a:latin typeface="Calibri" pitchFamily="34" charset="0"/>
                <a:ea typeface="宋体" pitchFamily="2" charset="-122"/>
              </a:rPr>
              <a:t>“</a:t>
            </a:r>
            <a:r>
              <a:rPr lang="zh-CN" altLang="en-US" sz="1400" b="0">
                <a:solidFill>
                  <a:srgbClr val="000000"/>
                </a:solidFill>
                <a:latin typeface="Calibri" pitchFamily="34" charset="0"/>
                <a:ea typeface="宋体" pitchFamily="2" charset="-122"/>
              </a:rPr>
              <a:t>在此添加文字介绍在此添加文字介绍”</a:t>
            </a:r>
          </a:p>
        </p:txBody>
      </p:sp>
      <p:sp>
        <p:nvSpPr>
          <p:cNvPr id="8218" name="Text Box 27"/>
          <p:cNvSpPr txBox="1">
            <a:spLocks noChangeArrowheads="1"/>
          </p:cNvSpPr>
          <p:nvPr/>
        </p:nvSpPr>
        <p:spPr bwMode="auto">
          <a:xfrm>
            <a:off x="1339850" y="3681413"/>
            <a:ext cx="1719263"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a:spcBef>
                <a:spcPct val="50000"/>
              </a:spcBef>
            </a:pPr>
            <a:r>
              <a:rPr lang="zh-CN" altLang="en-US" sz="2000" b="0">
                <a:solidFill>
                  <a:srgbClr val="FFFFFF"/>
                </a:solidFill>
                <a:effectLst>
                  <a:outerShdw blurRad="38100" dist="38100" dir="2700000" algn="tl">
                    <a:srgbClr val="C0C0C0"/>
                  </a:outerShdw>
                </a:effectLst>
                <a:latin typeface="Calibri" pitchFamily="34" charset="0"/>
                <a:ea typeface="宋体" pitchFamily="2" charset="-122"/>
              </a:rPr>
              <a:t>在此添加文字</a:t>
            </a:r>
          </a:p>
        </p:txBody>
      </p:sp>
      <p:sp>
        <p:nvSpPr>
          <p:cNvPr id="8219" name="Rectangle 28"/>
          <p:cNvSpPr>
            <a:spLocks noChangeArrowheads="1"/>
          </p:cNvSpPr>
          <p:nvPr/>
        </p:nvSpPr>
        <p:spPr bwMode="auto">
          <a:xfrm>
            <a:off x="1473200" y="4643438"/>
            <a:ext cx="24193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r>
              <a:rPr lang="zh-CN" altLang="en-US" sz="1600" b="0">
                <a:solidFill>
                  <a:srgbClr val="FFFFFF"/>
                </a:solidFill>
                <a:latin typeface="Calibri" pitchFamily="34" charset="0"/>
                <a:ea typeface="宋体" pitchFamily="2" charset="-122"/>
              </a:rPr>
              <a:t>在此添加标题或目录索引</a:t>
            </a:r>
          </a:p>
        </p:txBody>
      </p:sp>
      <p:sp>
        <p:nvSpPr>
          <p:cNvPr id="8220" name="Rectangle 29"/>
          <p:cNvSpPr>
            <a:spLocks noChangeArrowheads="1"/>
          </p:cNvSpPr>
          <p:nvPr/>
        </p:nvSpPr>
        <p:spPr bwMode="auto">
          <a:xfrm>
            <a:off x="4911725" y="4643438"/>
            <a:ext cx="24193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r>
              <a:rPr lang="zh-CN" altLang="en-US" sz="1600" b="0">
                <a:solidFill>
                  <a:srgbClr val="FFFFFF"/>
                </a:solidFill>
                <a:latin typeface="Calibri" pitchFamily="34" charset="0"/>
                <a:ea typeface="宋体" pitchFamily="2" charset="-122"/>
              </a:rPr>
              <a:t>在此添加标题或目录索引</a:t>
            </a:r>
          </a:p>
        </p:txBody>
      </p:sp>
      <p:sp>
        <p:nvSpPr>
          <p:cNvPr id="8221" name="Rectangle 30"/>
          <p:cNvSpPr>
            <a:spLocks noChangeArrowheads="1"/>
          </p:cNvSpPr>
          <p:nvPr/>
        </p:nvSpPr>
        <p:spPr bwMode="auto">
          <a:xfrm>
            <a:off x="1165225" y="5083175"/>
            <a:ext cx="305435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r>
              <a:rPr lang="zh-CN" altLang="en-US" sz="1600" b="0">
                <a:solidFill>
                  <a:srgbClr val="000000"/>
                </a:solidFill>
                <a:latin typeface="Calibri" pitchFamily="34" charset="0"/>
                <a:ea typeface="宋体" pitchFamily="2" charset="-122"/>
              </a:rPr>
              <a:t>在此添加文字介绍在此添加文字介绍</a:t>
            </a:r>
          </a:p>
        </p:txBody>
      </p:sp>
      <p:sp>
        <p:nvSpPr>
          <p:cNvPr id="8222" name="Rectangle 31"/>
          <p:cNvSpPr>
            <a:spLocks noChangeArrowheads="1"/>
          </p:cNvSpPr>
          <p:nvPr/>
        </p:nvSpPr>
        <p:spPr bwMode="auto">
          <a:xfrm>
            <a:off x="4594225" y="5083175"/>
            <a:ext cx="305435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r>
              <a:rPr lang="zh-CN" altLang="en-US" sz="1600" b="0">
                <a:solidFill>
                  <a:srgbClr val="000000"/>
                </a:solidFill>
                <a:latin typeface="Calibri" pitchFamily="34" charset="0"/>
                <a:ea typeface="宋体" pitchFamily="2" charset="-122"/>
              </a:rPr>
              <a:t>在此添加文字介绍在此添加文字介绍</a:t>
            </a:r>
          </a:p>
        </p:txBody>
      </p:sp>
      <p:sp>
        <p:nvSpPr>
          <p:cNvPr id="8223" name="Text Box 32"/>
          <p:cNvSpPr txBox="1">
            <a:spLocks noChangeArrowheads="1"/>
          </p:cNvSpPr>
          <p:nvPr/>
        </p:nvSpPr>
        <p:spPr bwMode="auto">
          <a:xfrm>
            <a:off x="3559175" y="3463925"/>
            <a:ext cx="1719263"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a:spcBef>
                <a:spcPct val="50000"/>
              </a:spcBef>
            </a:pPr>
            <a:r>
              <a:rPr lang="zh-CN" altLang="en-US" sz="2000" b="0">
                <a:solidFill>
                  <a:srgbClr val="FFFFFF"/>
                </a:solidFill>
                <a:effectLst>
                  <a:outerShdw blurRad="38100" dist="38100" dir="2700000" algn="tl">
                    <a:srgbClr val="C0C0C0"/>
                  </a:outerShdw>
                </a:effectLst>
                <a:latin typeface="Calibri" pitchFamily="34" charset="0"/>
                <a:ea typeface="宋体" pitchFamily="2" charset="-122"/>
              </a:rPr>
              <a:t>在此添加文字</a:t>
            </a:r>
          </a:p>
        </p:txBody>
      </p:sp>
      <p:sp>
        <p:nvSpPr>
          <p:cNvPr id="8224" name="Text Box 33"/>
          <p:cNvSpPr txBox="1">
            <a:spLocks noChangeArrowheads="1"/>
          </p:cNvSpPr>
          <p:nvPr/>
        </p:nvSpPr>
        <p:spPr bwMode="auto">
          <a:xfrm>
            <a:off x="5748338" y="3211513"/>
            <a:ext cx="1719262"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a:spcBef>
                <a:spcPct val="50000"/>
              </a:spcBef>
            </a:pPr>
            <a:r>
              <a:rPr lang="zh-CN" altLang="en-US" sz="2000" b="0">
                <a:solidFill>
                  <a:srgbClr val="FFFFFF"/>
                </a:solidFill>
                <a:effectLst>
                  <a:outerShdw blurRad="38100" dist="38100" dir="2700000" algn="tl">
                    <a:srgbClr val="C0C0C0"/>
                  </a:outerShdw>
                </a:effectLst>
                <a:latin typeface="Calibri" pitchFamily="34" charset="0"/>
                <a:ea typeface="宋体" pitchFamily="2" charset="-122"/>
              </a:rPr>
              <a:t>在此添加文字</a:t>
            </a:r>
          </a:p>
        </p:txBody>
      </p:sp>
    </p:spTree>
  </p:cSld>
  <p:clrMapOvr>
    <a:masterClrMapping/>
  </p:clrMapOvr>
  <p:transition advClick="0" advTm="1000">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8202"/>
                                        </p:tgtEl>
                                        <p:attrNameLst>
                                          <p:attrName>style.visibility</p:attrName>
                                        </p:attrNameLst>
                                      </p:cBhvr>
                                      <p:to>
                                        <p:strVal val="visible"/>
                                      </p:to>
                                    </p:set>
                                    <p:animEffect transition="in" filter="slide(fromLeft)">
                                      <p:cBhvr>
                                        <p:cTn id="7" dur="1000"/>
                                        <p:tgtEl>
                                          <p:spTgt spid="8202"/>
                                        </p:tgtEl>
                                      </p:cBhvr>
                                    </p:animEffect>
                                  </p:childTnLst>
                                </p:cTn>
                              </p:par>
                              <p:par>
                                <p:cTn id="8" presetID="12" presetClass="entr" presetSubtype="8" fill="hold" grpId="0" nodeType="withEffect">
                                  <p:stCondLst>
                                    <p:cond delay="0"/>
                                  </p:stCondLst>
                                  <p:childTnLst>
                                    <p:set>
                                      <p:cBhvr>
                                        <p:cTn id="9" dur="1" fill="hold">
                                          <p:stCondLst>
                                            <p:cond delay="0"/>
                                          </p:stCondLst>
                                        </p:cTn>
                                        <p:tgtEl>
                                          <p:spTgt spid="8205"/>
                                        </p:tgtEl>
                                        <p:attrNameLst>
                                          <p:attrName>style.visibility</p:attrName>
                                        </p:attrNameLst>
                                      </p:cBhvr>
                                      <p:to>
                                        <p:strVal val="visible"/>
                                      </p:to>
                                    </p:set>
                                    <p:animEffect transition="in" filter="slide(fromLeft)">
                                      <p:cBhvr>
                                        <p:cTn id="10" dur="1000"/>
                                        <p:tgtEl>
                                          <p:spTgt spid="8205"/>
                                        </p:tgtEl>
                                      </p:cBhvr>
                                    </p:animEffect>
                                  </p:childTnLst>
                                </p:cTn>
                              </p:par>
                              <p:par>
                                <p:cTn id="11" presetID="12" presetClass="entr" presetSubtype="8" fill="hold" grpId="0" nodeType="withEffect">
                                  <p:stCondLst>
                                    <p:cond delay="0"/>
                                  </p:stCondLst>
                                  <p:childTnLst>
                                    <p:set>
                                      <p:cBhvr>
                                        <p:cTn id="12" dur="1" fill="hold">
                                          <p:stCondLst>
                                            <p:cond delay="0"/>
                                          </p:stCondLst>
                                        </p:cTn>
                                        <p:tgtEl>
                                          <p:spTgt spid="8206"/>
                                        </p:tgtEl>
                                        <p:attrNameLst>
                                          <p:attrName>style.visibility</p:attrName>
                                        </p:attrNameLst>
                                      </p:cBhvr>
                                      <p:to>
                                        <p:strVal val="visible"/>
                                      </p:to>
                                    </p:set>
                                    <p:animEffect transition="in" filter="slide(fromLeft)">
                                      <p:cBhvr>
                                        <p:cTn id="13" dur="1000"/>
                                        <p:tgtEl>
                                          <p:spTgt spid="8206"/>
                                        </p:tgtEl>
                                      </p:cBhvr>
                                    </p:animEffect>
                                  </p:childTnLst>
                                </p:cTn>
                              </p:par>
                              <p:par>
                                <p:cTn id="14" presetID="12" presetClass="entr" presetSubtype="8" fill="hold" grpId="0" nodeType="withEffect">
                                  <p:stCondLst>
                                    <p:cond delay="0"/>
                                  </p:stCondLst>
                                  <p:childTnLst>
                                    <p:set>
                                      <p:cBhvr>
                                        <p:cTn id="15" dur="1" fill="hold">
                                          <p:stCondLst>
                                            <p:cond delay="0"/>
                                          </p:stCondLst>
                                        </p:cTn>
                                        <p:tgtEl>
                                          <p:spTgt spid="8207"/>
                                        </p:tgtEl>
                                        <p:attrNameLst>
                                          <p:attrName>style.visibility</p:attrName>
                                        </p:attrNameLst>
                                      </p:cBhvr>
                                      <p:to>
                                        <p:strVal val="visible"/>
                                      </p:to>
                                    </p:set>
                                    <p:animEffect transition="in" filter="slide(fromLeft)">
                                      <p:cBhvr>
                                        <p:cTn id="16" dur="1000"/>
                                        <p:tgtEl>
                                          <p:spTgt spid="8207"/>
                                        </p:tgtEl>
                                      </p:cBhvr>
                                    </p:animEffect>
                                  </p:childTnLst>
                                </p:cTn>
                              </p:par>
                              <p:par>
                                <p:cTn id="17" presetID="12" presetClass="entr" presetSubtype="8" fill="hold" grpId="0" nodeType="withEffect">
                                  <p:stCondLst>
                                    <p:cond delay="0"/>
                                  </p:stCondLst>
                                  <p:childTnLst>
                                    <p:set>
                                      <p:cBhvr>
                                        <p:cTn id="18" dur="1" fill="hold">
                                          <p:stCondLst>
                                            <p:cond delay="0"/>
                                          </p:stCondLst>
                                        </p:cTn>
                                        <p:tgtEl>
                                          <p:spTgt spid="8208"/>
                                        </p:tgtEl>
                                        <p:attrNameLst>
                                          <p:attrName>style.visibility</p:attrName>
                                        </p:attrNameLst>
                                      </p:cBhvr>
                                      <p:to>
                                        <p:strVal val="visible"/>
                                      </p:to>
                                    </p:set>
                                    <p:animEffect transition="in" filter="slide(fromLeft)">
                                      <p:cBhvr>
                                        <p:cTn id="19" dur="1000"/>
                                        <p:tgtEl>
                                          <p:spTgt spid="8208"/>
                                        </p:tgtEl>
                                      </p:cBhvr>
                                    </p:animEffect>
                                  </p:childTnLst>
                                </p:cTn>
                              </p:par>
                              <p:par>
                                <p:cTn id="20" presetID="12" presetClass="entr" presetSubtype="8" fill="hold" grpId="0" nodeType="withEffect">
                                  <p:stCondLst>
                                    <p:cond delay="0"/>
                                  </p:stCondLst>
                                  <p:childTnLst>
                                    <p:set>
                                      <p:cBhvr>
                                        <p:cTn id="21" dur="1" fill="hold">
                                          <p:stCondLst>
                                            <p:cond delay="0"/>
                                          </p:stCondLst>
                                        </p:cTn>
                                        <p:tgtEl>
                                          <p:spTgt spid="8209"/>
                                        </p:tgtEl>
                                        <p:attrNameLst>
                                          <p:attrName>style.visibility</p:attrName>
                                        </p:attrNameLst>
                                      </p:cBhvr>
                                      <p:to>
                                        <p:strVal val="visible"/>
                                      </p:to>
                                    </p:set>
                                    <p:animEffect transition="in" filter="slide(fromLeft)">
                                      <p:cBhvr>
                                        <p:cTn id="22" dur="1000"/>
                                        <p:tgtEl>
                                          <p:spTgt spid="8209"/>
                                        </p:tgtEl>
                                      </p:cBhvr>
                                    </p:animEffect>
                                  </p:childTnLst>
                                </p:cTn>
                              </p:par>
                              <p:par>
                                <p:cTn id="23" presetID="12" presetClass="entr" presetSubtype="8" fill="hold" grpId="0" nodeType="withEffect">
                                  <p:stCondLst>
                                    <p:cond delay="0"/>
                                  </p:stCondLst>
                                  <p:childTnLst>
                                    <p:set>
                                      <p:cBhvr>
                                        <p:cTn id="24" dur="1" fill="hold">
                                          <p:stCondLst>
                                            <p:cond delay="0"/>
                                          </p:stCondLst>
                                        </p:cTn>
                                        <p:tgtEl>
                                          <p:spTgt spid="8210"/>
                                        </p:tgtEl>
                                        <p:attrNameLst>
                                          <p:attrName>style.visibility</p:attrName>
                                        </p:attrNameLst>
                                      </p:cBhvr>
                                      <p:to>
                                        <p:strVal val="visible"/>
                                      </p:to>
                                    </p:set>
                                    <p:animEffect transition="in" filter="slide(fromLeft)">
                                      <p:cBhvr>
                                        <p:cTn id="25" dur="1000"/>
                                        <p:tgtEl>
                                          <p:spTgt spid="8210"/>
                                        </p:tgtEl>
                                      </p:cBhvr>
                                    </p:animEffect>
                                  </p:childTnLst>
                                </p:cTn>
                              </p:par>
                              <p:par>
                                <p:cTn id="26" presetID="12" presetClass="entr" presetSubtype="8" fill="hold" grpId="0" nodeType="withEffect">
                                  <p:stCondLst>
                                    <p:cond delay="0"/>
                                  </p:stCondLst>
                                  <p:childTnLst>
                                    <p:set>
                                      <p:cBhvr>
                                        <p:cTn id="27" dur="1" fill="hold">
                                          <p:stCondLst>
                                            <p:cond delay="0"/>
                                          </p:stCondLst>
                                        </p:cTn>
                                        <p:tgtEl>
                                          <p:spTgt spid="8211"/>
                                        </p:tgtEl>
                                        <p:attrNameLst>
                                          <p:attrName>style.visibility</p:attrName>
                                        </p:attrNameLst>
                                      </p:cBhvr>
                                      <p:to>
                                        <p:strVal val="visible"/>
                                      </p:to>
                                    </p:set>
                                    <p:animEffect transition="in" filter="slide(fromLeft)">
                                      <p:cBhvr>
                                        <p:cTn id="28" dur="1000"/>
                                        <p:tgtEl>
                                          <p:spTgt spid="8211"/>
                                        </p:tgtEl>
                                      </p:cBhvr>
                                    </p:animEffect>
                                  </p:childTnLst>
                                </p:cTn>
                              </p:par>
                              <p:par>
                                <p:cTn id="29" presetID="12" presetClass="entr" presetSubtype="8" fill="hold" grpId="0" nodeType="withEffect">
                                  <p:stCondLst>
                                    <p:cond delay="0"/>
                                  </p:stCondLst>
                                  <p:childTnLst>
                                    <p:set>
                                      <p:cBhvr>
                                        <p:cTn id="30" dur="1" fill="hold">
                                          <p:stCondLst>
                                            <p:cond delay="0"/>
                                          </p:stCondLst>
                                        </p:cTn>
                                        <p:tgtEl>
                                          <p:spTgt spid="8212"/>
                                        </p:tgtEl>
                                        <p:attrNameLst>
                                          <p:attrName>style.visibility</p:attrName>
                                        </p:attrNameLst>
                                      </p:cBhvr>
                                      <p:to>
                                        <p:strVal val="visible"/>
                                      </p:to>
                                    </p:set>
                                    <p:animEffect transition="in" filter="slide(fromLeft)">
                                      <p:cBhvr>
                                        <p:cTn id="31" dur="1000"/>
                                        <p:tgtEl>
                                          <p:spTgt spid="8212"/>
                                        </p:tgtEl>
                                      </p:cBhvr>
                                    </p:animEffect>
                                  </p:childTnLst>
                                </p:cTn>
                              </p:par>
                              <p:par>
                                <p:cTn id="32" presetID="12" presetClass="entr" presetSubtype="8" fill="hold" grpId="0" nodeType="withEffect">
                                  <p:stCondLst>
                                    <p:cond delay="0"/>
                                  </p:stCondLst>
                                  <p:childTnLst>
                                    <p:set>
                                      <p:cBhvr>
                                        <p:cTn id="33" dur="1" fill="hold">
                                          <p:stCondLst>
                                            <p:cond delay="0"/>
                                          </p:stCondLst>
                                        </p:cTn>
                                        <p:tgtEl>
                                          <p:spTgt spid="8213"/>
                                        </p:tgtEl>
                                        <p:attrNameLst>
                                          <p:attrName>style.visibility</p:attrName>
                                        </p:attrNameLst>
                                      </p:cBhvr>
                                      <p:to>
                                        <p:strVal val="visible"/>
                                      </p:to>
                                    </p:set>
                                    <p:animEffect transition="in" filter="slide(fromLeft)">
                                      <p:cBhvr>
                                        <p:cTn id="34" dur="1000"/>
                                        <p:tgtEl>
                                          <p:spTgt spid="8213"/>
                                        </p:tgtEl>
                                      </p:cBhvr>
                                    </p:animEffect>
                                  </p:childTnLst>
                                </p:cTn>
                              </p:par>
                              <p:par>
                                <p:cTn id="35" presetID="12" presetClass="entr" presetSubtype="8" fill="hold" grpId="0" nodeType="withEffect">
                                  <p:stCondLst>
                                    <p:cond delay="0"/>
                                  </p:stCondLst>
                                  <p:childTnLst>
                                    <p:set>
                                      <p:cBhvr>
                                        <p:cTn id="36" dur="1" fill="hold">
                                          <p:stCondLst>
                                            <p:cond delay="0"/>
                                          </p:stCondLst>
                                        </p:cTn>
                                        <p:tgtEl>
                                          <p:spTgt spid="8214"/>
                                        </p:tgtEl>
                                        <p:attrNameLst>
                                          <p:attrName>style.visibility</p:attrName>
                                        </p:attrNameLst>
                                      </p:cBhvr>
                                      <p:to>
                                        <p:strVal val="visible"/>
                                      </p:to>
                                    </p:set>
                                    <p:animEffect transition="in" filter="slide(fromLeft)">
                                      <p:cBhvr>
                                        <p:cTn id="37" dur="1000"/>
                                        <p:tgtEl>
                                          <p:spTgt spid="8214"/>
                                        </p:tgtEl>
                                      </p:cBhvr>
                                    </p:animEffect>
                                  </p:childTnLst>
                                </p:cTn>
                              </p:par>
                              <p:par>
                                <p:cTn id="38" presetID="12" presetClass="entr" presetSubtype="8" fill="hold" grpId="0" nodeType="withEffect">
                                  <p:stCondLst>
                                    <p:cond delay="0"/>
                                  </p:stCondLst>
                                  <p:childTnLst>
                                    <p:set>
                                      <p:cBhvr>
                                        <p:cTn id="39" dur="1" fill="hold">
                                          <p:stCondLst>
                                            <p:cond delay="0"/>
                                          </p:stCondLst>
                                        </p:cTn>
                                        <p:tgtEl>
                                          <p:spTgt spid="8215"/>
                                        </p:tgtEl>
                                        <p:attrNameLst>
                                          <p:attrName>style.visibility</p:attrName>
                                        </p:attrNameLst>
                                      </p:cBhvr>
                                      <p:to>
                                        <p:strVal val="visible"/>
                                      </p:to>
                                    </p:set>
                                    <p:animEffect transition="in" filter="slide(fromLeft)">
                                      <p:cBhvr>
                                        <p:cTn id="40" dur="1000"/>
                                        <p:tgtEl>
                                          <p:spTgt spid="8215"/>
                                        </p:tgtEl>
                                      </p:cBhvr>
                                    </p:animEffect>
                                  </p:childTnLst>
                                </p:cTn>
                              </p:par>
                              <p:par>
                                <p:cTn id="41" presetID="12" presetClass="entr" presetSubtype="8" fill="hold" grpId="0" nodeType="withEffect">
                                  <p:stCondLst>
                                    <p:cond delay="0"/>
                                  </p:stCondLst>
                                  <p:childTnLst>
                                    <p:set>
                                      <p:cBhvr>
                                        <p:cTn id="42" dur="1" fill="hold">
                                          <p:stCondLst>
                                            <p:cond delay="0"/>
                                          </p:stCondLst>
                                        </p:cTn>
                                        <p:tgtEl>
                                          <p:spTgt spid="8216"/>
                                        </p:tgtEl>
                                        <p:attrNameLst>
                                          <p:attrName>style.visibility</p:attrName>
                                        </p:attrNameLst>
                                      </p:cBhvr>
                                      <p:to>
                                        <p:strVal val="visible"/>
                                      </p:to>
                                    </p:set>
                                    <p:animEffect transition="in" filter="slide(fromLeft)">
                                      <p:cBhvr>
                                        <p:cTn id="43" dur="1000"/>
                                        <p:tgtEl>
                                          <p:spTgt spid="8216"/>
                                        </p:tgtEl>
                                      </p:cBhvr>
                                    </p:animEffect>
                                  </p:childTnLst>
                                </p:cTn>
                              </p:par>
                              <p:par>
                                <p:cTn id="44" presetID="12" presetClass="entr" presetSubtype="8" fill="hold" grpId="0" nodeType="withEffect">
                                  <p:stCondLst>
                                    <p:cond delay="0"/>
                                  </p:stCondLst>
                                  <p:childTnLst>
                                    <p:set>
                                      <p:cBhvr>
                                        <p:cTn id="45" dur="1" fill="hold">
                                          <p:stCondLst>
                                            <p:cond delay="0"/>
                                          </p:stCondLst>
                                        </p:cTn>
                                        <p:tgtEl>
                                          <p:spTgt spid="8217"/>
                                        </p:tgtEl>
                                        <p:attrNameLst>
                                          <p:attrName>style.visibility</p:attrName>
                                        </p:attrNameLst>
                                      </p:cBhvr>
                                      <p:to>
                                        <p:strVal val="visible"/>
                                      </p:to>
                                    </p:set>
                                    <p:animEffect transition="in" filter="slide(fromLeft)">
                                      <p:cBhvr>
                                        <p:cTn id="46" dur="1000"/>
                                        <p:tgtEl>
                                          <p:spTgt spid="8217"/>
                                        </p:tgtEl>
                                      </p:cBhvr>
                                    </p:animEffect>
                                  </p:childTnLst>
                                </p:cTn>
                              </p:par>
                              <p:par>
                                <p:cTn id="47" presetID="12" presetClass="entr" presetSubtype="8" fill="hold" grpId="0" nodeType="withEffect">
                                  <p:stCondLst>
                                    <p:cond delay="0"/>
                                  </p:stCondLst>
                                  <p:childTnLst>
                                    <p:set>
                                      <p:cBhvr>
                                        <p:cTn id="48" dur="1" fill="hold">
                                          <p:stCondLst>
                                            <p:cond delay="0"/>
                                          </p:stCondLst>
                                        </p:cTn>
                                        <p:tgtEl>
                                          <p:spTgt spid="8218"/>
                                        </p:tgtEl>
                                        <p:attrNameLst>
                                          <p:attrName>style.visibility</p:attrName>
                                        </p:attrNameLst>
                                      </p:cBhvr>
                                      <p:to>
                                        <p:strVal val="visible"/>
                                      </p:to>
                                    </p:set>
                                    <p:animEffect transition="in" filter="slide(fromLeft)">
                                      <p:cBhvr>
                                        <p:cTn id="49" dur="1000"/>
                                        <p:tgtEl>
                                          <p:spTgt spid="8218"/>
                                        </p:tgtEl>
                                      </p:cBhvr>
                                    </p:animEffect>
                                  </p:childTnLst>
                                </p:cTn>
                              </p:par>
                              <p:par>
                                <p:cTn id="50" presetID="12" presetClass="entr" presetSubtype="8" fill="hold" grpId="0" nodeType="withEffect">
                                  <p:stCondLst>
                                    <p:cond delay="0"/>
                                  </p:stCondLst>
                                  <p:childTnLst>
                                    <p:set>
                                      <p:cBhvr>
                                        <p:cTn id="51" dur="1" fill="hold">
                                          <p:stCondLst>
                                            <p:cond delay="0"/>
                                          </p:stCondLst>
                                        </p:cTn>
                                        <p:tgtEl>
                                          <p:spTgt spid="8223"/>
                                        </p:tgtEl>
                                        <p:attrNameLst>
                                          <p:attrName>style.visibility</p:attrName>
                                        </p:attrNameLst>
                                      </p:cBhvr>
                                      <p:to>
                                        <p:strVal val="visible"/>
                                      </p:to>
                                    </p:set>
                                    <p:animEffect transition="in" filter="slide(fromLeft)">
                                      <p:cBhvr>
                                        <p:cTn id="52" dur="1000"/>
                                        <p:tgtEl>
                                          <p:spTgt spid="8223"/>
                                        </p:tgtEl>
                                      </p:cBhvr>
                                    </p:animEffect>
                                  </p:childTnLst>
                                </p:cTn>
                              </p:par>
                              <p:par>
                                <p:cTn id="53" presetID="12" presetClass="entr" presetSubtype="8" fill="hold" grpId="0" nodeType="withEffect">
                                  <p:stCondLst>
                                    <p:cond delay="0"/>
                                  </p:stCondLst>
                                  <p:childTnLst>
                                    <p:set>
                                      <p:cBhvr>
                                        <p:cTn id="54" dur="1" fill="hold">
                                          <p:stCondLst>
                                            <p:cond delay="0"/>
                                          </p:stCondLst>
                                        </p:cTn>
                                        <p:tgtEl>
                                          <p:spTgt spid="8224"/>
                                        </p:tgtEl>
                                        <p:attrNameLst>
                                          <p:attrName>style.visibility</p:attrName>
                                        </p:attrNameLst>
                                      </p:cBhvr>
                                      <p:to>
                                        <p:strVal val="visible"/>
                                      </p:to>
                                    </p:set>
                                    <p:animEffect transition="in" filter="slide(fromLeft)">
                                      <p:cBhvr>
                                        <p:cTn id="55" dur="1000"/>
                                        <p:tgtEl>
                                          <p:spTgt spid="8224"/>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2" presetClass="entr" presetSubtype="1" fill="hold" grpId="0" nodeType="clickEffect">
                                  <p:stCondLst>
                                    <p:cond delay="0"/>
                                  </p:stCondLst>
                                  <p:childTnLst>
                                    <p:set>
                                      <p:cBhvr>
                                        <p:cTn id="59" dur="1" fill="hold">
                                          <p:stCondLst>
                                            <p:cond delay="0"/>
                                          </p:stCondLst>
                                        </p:cTn>
                                        <p:tgtEl>
                                          <p:spTgt spid="8194"/>
                                        </p:tgtEl>
                                        <p:attrNameLst>
                                          <p:attrName>style.visibility</p:attrName>
                                        </p:attrNameLst>
                                      </p:cBhvr>
                                      <p:to>
                                        <p:strVal val="visible"/>
                                      </p:to>
                                    </p:set>
                                    <p:animEffect transition="in" filter="slide(fromTop)">
                                      <p:cBhvr>
                                        <p:cTn id="60" dur="1000"/>
                                        <p:tgtEl>
                                          <p:spTgt spid="8194"/>
                                        </p:tgtEl>
                                      </p:cBhvr>
                                    </p:animEffect>
                                  </p:childTnLst>
                                </p:cTn>
                              </p:par>
                              <p:par>
                                <p:cTn id="61" presetID="12" presetClass="entr" presetSubtype="1" fill="hold" nodeType="withEffect">
                                  <p:stCondLst>
                                    <p:cond delay="0"/>
                                  </p:stCondLst>
                                  <p:childTnLst>
                                    <p:set>
                                      <p:cBhvr>
                                        <p:cTn id="62" dur="1" fill="hold">
                                          <p:stCondLst>
                                            <p:cond delay="0"/>
                                          </p:stCondLst>
                                        </p:cTn>
                                        <p:tgtEl>
                                          <p:spTgt spid="8195"/>
                                        </p:tgtEl>
                                        <p:attrNameLst>
                                          <p:attrName>style.visibility</p:attrName>
                                        </p:attrNameLst>
                                      </p:cBhvr>
                                      <p:to>
                                        <p:strVal val="visible"/>
                                      </p:to>
                                    </p:set>
                                    <p:animEffect transition="in" filter="slide(fromTop)">
                                      <p:cBhvr>
                                        <p:cTn id="63" dur="1000"/>
                                        <p:tgtEl>
                                          <p:spTgt spid="8195"/>
                                        </p:tgtEl>
                                      </p:cBhvr>
                                    </p:animEffect>
                                  </p:childTnLst>
                                </p:cTn>
                              </p:par>
                              <p:par>
                                <p:cTn id="64" presetID="12" presetClass="entr" presetSubtype="1" fill="hold" grpId="0" nodeType="withEffect">
                                  <p:stCondLst>
                                    <p:cond delay="0"/>
                                  </p:stCondLst>
                                  <p:childTnLst>
                                    <p:set>
                                      <p:cBhvr>
                                        <p:cTn id="65" dur="1" fill="hold">
                                          <p:stCondLst>
                                            <p:cond delay="0"/>
                                          </p:stCondLst>
                                        </p:cTn>
                                        <p:tgtEl>
                                          <p:spTgt spid="8198"/>
                                        </p:tgtEl>
                                        <p:attrNameLst>
                                          <p:attrName>style.visibility</p:attrName>
                                        </p:attrNameLst>
                                      </p:cBhvr>
                                      <p:to>
                                        <p:strVal val="visible"/>
                                      </p:to>
                                    </p:set>
                                    <p:animEffect transition="in" filter="slide(fromTop)">
                                      <p:cBhvr>
                                        <p:cTn id="66" dur="1000"/>
                                        <p:tgtEl>
                                          <p:spTgt spid="8198"/>
                                        </p:tgtEl>
                                      </p:cBhvr>
                                    </p:animEffect>
                                  </p:childTnLst>
                                </p:cTn>
                              </p:par>
                              <p:par>
                                <p:cTn id="67" presetID="12" presetClass="entr" presetSubtype="1" fill="hold" nodeType="withEffect">
                                  <p:stCondLst>
                                    <p:cond delay="0"/>
                                  </p:stCondLst>
                                  <p:childTnLst>
                                    <p:set>
                                      <p:cBhvr>
                                        <p:cTn id="68" dur="1" fill="hold">
                                          <p:stCondLst>
                                            <p:cond delay="0"/>
                                          </p:stCondLst>
                                        </p:cTn>
                                        <p:tgtEl>
                                          <p:spTgt spid="8199"/>
                                        </p:tgtEl>
                                        <p:attrNameLst>
                                          <p:attrName>style.visibility</p:attrName>
                                        </p:attrNameLst>
                                      </p:cBhvr>
                                      <p:to>
                                        <p:strVal val="visible"/>
                                      </p:to>
                                    </p:set>
                                    <p:animEffect transition="in" filter="slide(fromTop)">
                                      <p:cBhvr>
                                        <p:cTn id="69" dur="1000"/>
                                        <p:tgtEl>
                                          <p:spTgt spid="8199"/>
                                        </p:tgtEl>
                                      </p:cBhvr>
                                    </p:animEffect>
                                  </p:childTnLst>
                                </p:cTn>
                              </p:par>
                              <p:par>
                                <p:cTn id="70" presetID="12" presetClass="entr" presetSubtype="1" fill="hold" grpId="0" nodeType="withEffect">
                                  <p:stCondLst>
                                    <p:cond delay="0"/>
                                  </p:stCondLst>
                                  <p:childTnLst>
                                    <p:set>
                                      <p:cBhvr>
                                        <p:cTn id="71" dur="1" fill="hold">
                                          <p:stCondLst>
                                            <p:cond delay="0"/>
                                          </p:stCondLst>
                                        </p:cTn>
                                        <p:tgtEl>
                                          <p:spTgt spid="8219"/>
                                        </p:tgtEl>
                                        <p:attrNameLst>
                                          <p:attrName>style.visibility</p:attrName>
                                        </p:attrNameLst>
                                      </p:cBhvr>
                                      <p:to>
                                        <p:strVal val="visible"/>
                                      </p:to>
                                    </p:set>
                                    <p:animEffect transition="in" filter="slide(fromTop)">
                                      <p:cBhvr>
                                        <p:cTn id="72" dur="1000"/>
                                        <p:tgtEl>
                                          <p:spTgt spid="8219"/>
                                        </p:tgtEl>
                                      </p:cBhvr>
                                    </p:animEffect>
                                  </p:childTnLst>
                                </p:cTn>
                              </p:par>
                              <p:par>
                                <p:cTn id="73" presetID="12" presetClass="entr" presetSubtype="1" fill="hold" grpId="0" nodeType="withEffect">
                                  <p:stCondLst>
                                    <p:cond delay="0"/>
                                  </p:stCondLst>
                                  <p:childTnLst>
                                    <p:set>
                                      <p:cBhvr>
                                        <p:cTn id="74" dur="1" fill="hold">
                                          <p:stCondLst>
                                            <p:cond delay="0"/>
                                          </p:stCondLst>
                                        </p:cTn>
                                        <p:tgtEl>
                                          <p:spTgt spid="8220"/>
                                        </p:tgtEl>
                                        <p:attrNameLst>
                                          <p:attrName>style.visibility</p:attrName>
                                        </p:attrNameLst>
                                      </p:cBhvr>
                                      <p:to>
                                        <p:strVal val="visible"/>
                                      </p:to>
                                    </p:set>
                                    <p:animEffect transition="in" filter="slide(fromTop)">
                                      <p:cBhvr>
                                        <p:cTn id="75" dur="1000"/>
                                        <p:tgtEl>
                                          <p:spTgt spid="8220"/>
                                        </p:tgtEl>
                                      </p:cBhvr>
                                    </p:animEffect>
                                  </p:childTnLst>
                                </p:cTn>
                              </p:par>
                              <p:par>
                                <p:cTn id="76" presetID="12" presetClass="entr" presetSubtype="1" fill="hold" grpId="0" nodeType="withEffect">
                                  <p:stCondLst>
                                    <p:cond delay="0"/>
                                  </p:stCondLst>
                                  <p:childTnLst>
                                    <p:set>
                                      <p:cBhvr>
                                        <p:cTn id="77" dur="1" fill="hold">
                                          <p:stCondLst>
                                            <p:cond delay="0"/>
                                          </p:stCondLst>
                                        </p:cTn>
                                        <p:tgtEl>
                                          <p:spTgt spid="8221"/>
                                        </p:tgtEl>
                                        <p:attrNameLst>
                                          <p:attrName>style.visibility</p:attrName>
                                        </p:attrNameLst>
                                      </p:cBhvr>
                                      <p:to>
                                        <p:strVal val="visible"/>
                                      </p:to>
                                    </p:set>
                                    <p:animEffect transition="in" filter="slide(fromTop)">
                                      <p:cBhvr>
                                        <p:cTn id="78" dur="1000"/>
                                        <p:tgtEl>
                                          <p:spTgt spid="8221"/>
                                        </p:tgtEl>
                                      </p:cBhvr>
                                    </p:animEffect>
                                  </p:childTnLst>
                                </p:cTn>
                              </p:par>
                              <p:par>
                                <p:cTn id="79" presetID="12" presetClass="entr" presetSubtype="1" fill="hold" grpId="0" nodeType="withEffect">
                                  <p:stCondLst>
                                    <p:cond delay="0"/>
                                  </p:stCondLst>
                                  <p:childTnLst>
                                    <p:set>
                                      <p:cBhvr>
                                        <p:cTn id="80" dur="1" fill="hold">
                                          <p:stCondLst>
                                            <p:cond delay="0"/>
                                          </p:stCondLst>
                                        </p:cTn>
                                        <p:tgtEl>
                                          <p:spTgt spid="8222"/>
                                        </p:tgtEl>
                                        <p:attrNameLst>
                                          <p:attrName>style.visibility</p:attrName>
                                        </p:attrNameLst>
                                      </p:cBhvr>
                                      <p:to>
                                        <p:strVal val="visible"/>
                                      </p:to>
                                    </p:set>
                                    <p:animEffect transition="in" filter="slide(fromTop)">
                                      <p:cBhvr>
                                        <p:cTn id="81" dur="1000"/>
                                        <p:tgtEl>
                                          <p:spTgt spid="8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bldLvl="0" animBg="1" autoUpdateAnimBg="0"/>
      <p:bldP spid="8198" grpId="0" bldLvl="0" animBg="1" autoUpdateAnimBg="0"/>
      <p:bldP spid="8205" grpId="0" bldLvl="0" autoUpdateAnimBg="0"/>
      <p:bldP spid="8206" grpId="0" bldLvl="0" autoUpdateAnimBg="0"/>
      <p:bldP spid="8207" grpId="0" bldLvl="0" autoUpdateAnimBg="0"/>
      <p:bldP spid="8208" grpId="0" animBg="1"/>
      <p:bldP spid="8209" grpId="0" animBg="1"/>
      <p:bldP spid="8210" grpId="0" animBg="1"/>
      <p:bldP spid="8211" grpId="0" animBg="1"/>
      <p:bldP spid="8212" grpId="0" bldLvl="0" animBg="1" autoUpdateAnimBg="0"/>
      <p:bldP spid="8213" grpId="0" bldLvl="0" animBg="1" autoUpdateAnimBg="0"/>
      <p:bldP spid="8214" grpId="0" bldLvl="0" animBg="1" autoUpdateAnimBg="0"/>
      <p:bldP spid="8215" grpId="0" bldLvl="0" autoUpdateAnimBg="0"/>
      <p:bldP spid="8216" grpId="0" bldLvl="0" autoUpdateAnimBg="0"/>
      <p:bldP spid="8217" grpId="0" bldLvl="0" autoUpdateAnimBg="0"/>
      <p:bldP spid="8218" grpId="0" bldLvl="0" autoUpdateAnimBg="0"/>
      <p:bldP spid="8219" grpId="0" bldLvl="0" autoUpdateAnimBg="0"/>
      <p:bldP spid="8220" grpId="0" bldLvl="0" autoUpdateAnimBg="0"/>
      <p:bldP spid="8221" grpId="0" bldLvl="0" autoUpdateAnimBg="0"/>
      <p:bldP spid="8222" grpId="0" bldLvl="0" autoUpdateAnimBg="0"/>
      <p:bldP spid="8223" grpId="0" bldLvl="0" autoUpdateAnimBg="0"/>
      <p:bldP spid="8224" grpId="0" bldLvl="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9218" name="Group 2"/>
          <p:cNvGrpSpPr>
            <a:grpSpLocks/>
          </p:cNvGrpSpPr>
          <p:nvPr/>
        </p:nvGrpSpPr>
        <p:grpSpPr bwMode="auto">
          <a:xfrm>
            <a:off x="825500" y="1268413"/>
            <a:ext cx="2419350" cy="857250"/>
            <a:chOff x="0" y="0"/>
            <a:chExt cx="1524" cy="540"/>
          </a:xfrm>
        </p:grpSpPr>
        <p:sp>
          <p:nvSpPr>
            <p:cNvPr id="9219" name="AutoShape 3"/>
            <p:cNvSpPr>
              <a:spLocks noChangeArrowheads="1"/>
            </p:cNvSpPr>
            <p:nvPr/>
          </p:nvSpPr>
          <p:spPr bwMode="auto">
            <a:xfrm>
              <a:off x="0" y="0"/>
              <a:ext cx="1520" cy="540"/>
            </a:xfrm>
            <a:prstGeom prst="roundRect">
              <a:avLst>
                <a:gd name="adj" fmla="val 13125"/>
              </a:avLst>
            </a:prstGeom>
            <a:solidFill>
              <a:schemeClr val="accent2"/>
            </a:solidFill>
            <a:ln w="3175" cap="flat" cmpd="sng">
              <a:solidFill>
                <a:srgbClr val="1C1C1C">
                  <a:alpha val="50000"/>
                </a:srgb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0" name="AutoShape 4"/>
            <p:cNvSpPr>
              <a:spLocks noChangeArrowheads="1"/>
            </p:cNvSpPr>
            <p:nvPr/>
          </p:nvSpPr>
          <p:spPr bwMode="auto">
            <a:xfrm rot="10800000">
              <a:off x="26" y="16"/>
              <a:ext cx="1468" cy="302"/>
            </a:xfrm>
            <a:prstGeom prst="roundRect">
              <a:avLst>
                <a:gd name="adj" fmla="val 13042"/>
              </a:avLst>
            </a:prstGeom>
            <a:gradFill rotWithShape="1">
              <a:gsLst>
                <a:gs pos="0">
                  <a:schemeClr val="bg1">
                    <a:alpha val="0"/>
                  </a:schemeClr>
                </a:gs>
                <a:gs pos="100000">
                  <a:schemeClr val="bg1">
                    <a:alpha val="59000"/>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1" name="Text Box 5"/>
            <p:cNvSpPr txBox="1">
              <a:spLocks noChangeArrowheads="1"/>
            </p:cNvSpPr>
            <p:nvPr/>
          </p:nvSpPr>
          <p:spPr bwMode="auto">
            <a:xfrm>
              <a:off x="0" y="157"/>
              <a:ext cx="1524" cy="231"/>
            </a:xfrm>
            <a:prstGeom prst="rect">
              <a:avLst/>
            </a:prstGeom>
            <a:noFill/>
            <a:ln>
              <a:noFill/>
            </a:ln>
            <a:effectLst/>
            <a:extLst>
              <a:ext uri="{909E8E84-426E-40DD-AFC4-6F175D3DCCD1}">
                <a14:hiddenFill xmlns:a14="http://schemas.microsoft.com/office/drawing/2010/main">
                  <a:solidFill>
                    <a:srgbClr val="FFC8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i="0">
                  <a:solidFill>
                    <a:schemeClr val="bg1"/>
                  </a:solidFill>
                  <a:ea typeface="华文细黑" pitchFamily="2" charset="-122"/>
                </a:rPr>
                <a:t>段落一</a:t>
              </a:r>
              <a:endParaRPr lang="en-US" altLang="zh-CN" i="0">
                <a:solidFill>
                  <a:schemeClr val="bg1"/>
                </a:solidFill>
                <a:ea typeface="华文细黑" pitchFamily="2" charset="-122"/>
              </a:endParaRPr>
            </a:p>
          </p:txBody>
        </p:sp>
      </p:grpSp>
      <p:grpSp>
        <p:nvGrpSpPr>
          <p:cNvPr id="9222" name="Group 6"/>
          <p:cNvGrpSpPr>
            <a:grpSpLocks/>
          </p:cNvGrpSpPr>
          <p:nvPr/>
        </p:nvGrpSpPr>
        <p:grpSpPr bwMode="auto">
          <a:xfrm>
            <a:off x="3419475" y="1268413"/>
            <a:ext cx="2413000" cy="857250"/>
            <a:chOff x="0" y="0"/>
            <a:chExt cx="1520" cy="540"/>
          </a:xfrm>
        </p:grpSpPr>
        <p:sp>
          <p:nvSpPr>
            <p:cNvPr id="9223" name="AutoShape 7"/>
            <p:cNvSpPr>
              <a:spLocks noChangeArrowheads="1"/>
            </p:cNvSpPr>
            <p:nvPr/>
          </p:nvSpPr>
          <p:spPr bwMode="auto">
            <a:xfrm>
              <a:off x="0" y="0"/>
              <a:ext cx="1520" cy="540"/>
            </a:xfrm>
            <a:prstGeom prst="roundRect">
              <a:avLst>
                <a:gd name="adj" fmla="val 13125"/>
              </a:avLst>
            </a:prstGeom>
            <a:solidFill>
              <a:srgbClr val="808080"/>
            </a:solidFill>
            <a:ln w="3175" cap="flat" cmpd="sng">
              <a:solidFill>
                <a:srgbClr val="1C1C1C">
                  <a:alpha val="50000"/>
                </a:srgb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4" name="AutoShape 8"/>
            <p:cNvSpPr>
              <a:spLocks noChangeArrowheads="1"/>
            </p:cNvSpPr>
            <p:nvPr/>
          </p:nvSpPr>
          <p:spPr bwMode="auto">
            <a:xfrm rot="10800000">
              <a:off x="26" y="16"/>
              <a:ext cx="1468" cy="302"/>
            </a:xfrm>
            <a:prstGeom prst="roundRect">
              <a:avLst>
                <a:gd name="adj" fmla="val 13042"/>
              </a:avLst>
            </a:prstGeom>
            <a:gradFill rotWithShape="1">
              <a:gsLst>
                <a:gs pos="0">
                  <a:schemeClr val="bg1">
                    <a:alpha val="0"/>
                  </a:schemeClr>
                </a:gs>
                <a:gs pos="100000">
                  <a:schemeClr val="bg1">
                    <a:alpha val="59000"/>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5" name="Text Box 9"/>
            <p:cNvSpPr txBox="1">
              <a:spLocks noChangeArrowheads="1"/>
            </p:cNvSpPr>
            <p:nvPr/>
          </p:nvSpPr>
          <p:spPr bwMode="auto">
            <a:xfrm>
              <a:off x="49" y="157"/>
              <a:ext cx="1445" cy="231"/>
            </a:xfrm>
            <a:prstGeom prst="rect">
              <a:avLst/>
            </a:prstGeom>
            <a:noFill/>
            <a:ln>
              <a:noFill/>
            </a:ln>
            <a:effectLst/>
            <a:extLst>
              <a:ext uri="{909E8E84-426E-40DD-AFC4-6F175D3DCCD1}">
                <a14:hiddenFill xmlns:a14="http://schemas.microsoft.com/office/drawing/2010/main">
                  <a:solidFill>
                    <a:srgbClr val="FFC8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i="0">
                  <a:solidFill>
                    <a:schemeClr val="bg1"/>
                  </a:solidFill>
                  <a:ea typeface="华文细黑" pitchFamily="2" charset="-122"/>
                </a:rPr>
                <a:t>段落二</a:t>
              </a:r>
              <a:endParaRPr lang="en-US" altLang="zh-CN" i="0">
                <a:solidFill>
                  <a:schemeClr val="bg1"/>
                </a:solidFill>
                <a:ea typeface="华文细黑" pitchFamily="2" charset="-122"/>
              </a:endParaRPr>
            </a:p>
          </p:txBody>
        </p:sp>
      </p:grpSp>
      <p:grpSp>
        <p:nvGrpSpPr>
          <p:cNvPr id="9226" name="Group 10"/>
          <p:cNvGrpSpPr>
            <a:grpSpLocks/>
          </p:cNvGrpSpPr>
          <p:nvPr/>
        </p:nvGrpSpPr>
        <p:grpSpPr bwMode="auto">
          <a:xfrm>
            <a:off x="6010275" y="1268413"/>
            <a:ext cx="2413000" cy="857250"/>
            <a:chOff x="0" y="0"/>
            <a:chExt cx="1520" cy="540"/>
          </a:xfrm>
        </p:grpSpPr>
        <p:sp>
          <p:nvSpPr>
            <p:cNvPr id="9227" name="AutoShape 11"/>
            <p:cNvSpPr>
              <a:spLocks noChangeArrowheads="1"/>
            </p:cNvSpPr>
            <p:nvPr/>
          </p:nvSpPr>
          <p:spPr bwMode="auto">
            <a:xfrm>
              <a:off x="0" y="0"/>
              <a:ext cx="1520" cy="540"/>
            </a:xfrm>
            <a:prstGeom prst="roundRect">
              <a:avLst>
                <a:gd name="adj" fmla="val 13125"/>
              </a:avLst>
            </a:prstGeom>
            <a:solidFill>
              <a:srgbClr val="808080"/>
            </a:solidFill>
            <a:ln w="3175" cap="flat" cmpd="sng">
              <a:solidFill>
                <a:srgbClr val="1C1C1C">
                  <a:alpha val="50000"/>
                </a:srgb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8" name="AutoShape 12"/>
            <p:cNvSpPr>
              <a:spLocks noChangeArrowheads="1"/>
            </p:cNvSpPr>
            <p:nvPr/>
          </p:nvSpPr>
          <p:spPr bwMode="auto">
            <a:xfrm rot="10800000">
              <a:off x="26" y="16"/>
              <a:ext cx="1468" cy="302"/>
            </a:xfrm>
            <a:prstGeom prst="roundRect">
              <a:avLst>
                <a:gd name="adj" fmla="val 13042"/>
              </a:avLst>
            </a:prstGeom>
            <a:gradFill rotWithShape="1">
              <a:gsLst>
                <a:gs pos="0">
                  <a:schemeClr val="bg1">
                    <a:alpha val="0"/>
                  </a:schemeClr>
                </a:gs>
                <a:gs pos="100000">
                  <a:schemeClr val="bg1">
                    <a:alpha val="59000"/>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9" name="Text Box 13"/>
            <p:cNvSpPr txBox="1">
              <a:spLocks noChangeArrowheads="1"/>
            </p:cNvSpPr>
            <p:nvPr/>
          </p:nvSpPr>
          <p:spPr bwMode="auto">
            <a:xfrm>
              <a:off x="35" y="157"/>
              <a:ext cx="1466" cy="231"/>
            </a:xfrm>
            <a:prstGeom prst="rect">
              <a:avLst/>
            </a:prstGeom>
            <a:noFill/>
            <a:ln>
              <a:noFill/>
            </a:ln>
            <a:effectLst/>
            <a:extLst>
              <a:ext uri="{909E8E84-426E-40DD-AFC4-6F175D3DCCD1}">
                <a14:hiddenFill xmlns:a14="http://schemas.microsoft.com/office/drawing/2010/main">
                  <a:solidFill>
                    <a:srgbClr val="FFC8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i="0">
                  <a:solidFill>
                    <a:schemeClr val="bg1"/>
                  </a:solidFill>
                  <a:ea typeface="华文细黑" pitchFamily="2" charset="-122"/>
                </a:rPr>
                <a:t>段落三</a:t>
              </a:r>
              <a:endParaRPr lang="en-US" altLang="zh-CN" i="0">
                <a:solidFill>
                  <a:schemeClr val="bg1"/>
                </a:solidFill>
                <a:ea typeface="华文细黑" pitchFamily="2" charset="-122"/>
              </a:endParaRPr>
            </a:p>
          </p:txBody>
        </p:sp>
      </p:grpSp>
      <p:grpSp>
        <p:nvGrpSpPr>
          <p:cNvPr id="9230" name="Group 14"/>
          <p:cNvGrpSpPr>
            <a:grpSpLocks/>
          </p:cNvGrpSpPr>
          <p:nvPr/>
        </p:nvGrpSpPr>
        <p:grpSpPr bwMode="auto">
          <a:xfrm>
            <a:off x="2555875" y="1517650"/>
            <a:ext cx="1517650" cy="1687513"/>
            <a:chOff x="0" y="0"/>
            <a:chExt cx="957" cy="1063"/>
          </a:xfrm>
        </p:grpSpPr>
        <p:sp>
          <p:nvSpPr>
            <p:cNvPr id="9231" name="AutoShape 15"/>
            <p:cNvSpPr>
              <a:spLocks noChangeArrowheads="1"/>
            </p:cNvSpPr>
            <p:nvPr/>
          </p:nvSpPr>
          <p:spPr bwMode="auto">
            <a:xfrm>
              <a:off x="0" y="0"/>
              <a:ext cx="957" cy="1052"/>
            </a:xfrm>
            <a:custGeom>
              <a:avLst/>
              <a:gdLst>
                <a:gd name="G0" fmla="+- 8546 0 0"/>
                <a:gd name="G1" fmla="+- -8397679 0 0"/>
                <a:gd name="G2" fmla="+- 0 0 -8397679"/>
                <a:gd name="T0" fmla="*/ 0 256 1"/>
                <a:gd name="T1" fmla="*/ 180 256 1"/>
                <a:gd name="G3" fmla="+- -8397679 T0 T1"/>
                <a:gd name="T2" fmla="*/ 0 256 1"/>
                <a:gd name="T3" fmla="*/ 90 256 1"/>
                <a:gd name="G4" fmla="+- -8397679 T2 T3"/>
                <a:gd name="G5" fmla="*/ G4 2 1"/>
                <a:gd name="T4" fmla="*/ 90 256 1"/>
                <a:gd name="T5" fmla="*/ 0 256 1"/>
                <a:gd name="G6" fmla="+- -8397679 T4 T5"/>
                <a:gd name="G7" fmla="*/ G6 2 1"/>
                <a:gd name="G8" fmla="abs -8397679"/>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8546"/>
                <a:gd name="G18" fmla="*/ 8546 1 2"/>
                <a:gd name="G19" fmla="+- G18 5400 0"/>
                <a:gd name="G20" fmla="cos G19 -8397679"/>
                <a:gd name="G21" fmla="sin G19 -8397679"/>
                <a:gd name="G22" fmla="+- G20 10800 0"/>
                <a:gd name="G23" fmla="+- G21 10800 0"/>
                <a:gd name="G24" fmla="+- 10800 0 G20"/>
                <a:gd name="G25" fmla="+- 8546 10800 0"/>
                <a:gd name="G26" fmla="?: G9 G17 G25"/>
                <a:gd name="G27" fmla="?: G9 0 21600"/>
                <a:gd name="G28" fmla="cos 10800 -8397679"/>
                <a:gd name="G29" fmla="sin 10800 -8397679"/>
                <a:gd name="G30" fmla="sin 8546 -8397679"/>
                <a:gd name="G31" fmla="+- G28 10800 0"/>
                <a:gd name="G32" fmla="+- G29 10800 0"/>
                <a:gd name="G33" fmla="+- G30 10800 0"/>
                <a:gd name="G34" fmla="?: G4 0 G31"/>
                <a:gd name="G35" fmla="?: -8397679 G34 0"/>
                <a:gd name="G36" fmla="?: G6 G35 G31"/>
                <a:gd name="G37" fmla="+- 21600 0 G36"/>
                <a:gd name="G38" fmla="?: G4 0 G33"/>
                <a:gd name="G39" fmla="?: -8397679 G38 G32"/>
                <a:gd name="G40" fmla="?: G6 G39 0"/>
                <a:gd name="G41" fmla="?: G4 G32 21600"/>
                <a:gd name="G42" fmla="?: G6 G41 G33"/>
                <a:gd name="T12" fmla="*/ 10800 w 21600"/>
                <a:gd name="T13" fmla="*/ 0 h 21600"/>
                <a:gd name="T14" fmla="*/ 4826 w 21600"/>
                <a:gd name="T15" fmla="*/ 3191 h 21600"/>
                <a:gd name="T16" fmla="*/ 10800 w 21600"/>
                <a:gd name="T17" fmla="*/ 2254 h 21600"/>
                <a:gd name="T18" fmla="*/ 16774 w 21600"/>
                <a:gd name="T19" fmla="*/ 3191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522" y="4078"/>
                  </a:moveTo>
                  <a:cubicBezTo>
                    <a:pt x="7027" y="2896"/>
                    <a:pt x="8886" y="2253"/>
                    <a:pt x="10800" y="2254"/>
                  </a:cubicBezTo>
                  <a:cubicBezTo>
                    <a:pt x="12713" y="2254"/>
                    <a:pt x="14572" y="2896"/>
                    <a:pt x="16077" y="4078"/>
                  </a:cubicBezTo>
                  <a:lnTo>
                    <a:pt x="17469" y="2305"/>
                  </a:lnTo>
                  <a:cubicBezTo>
                    <a:pt x="15567" y="811"/>
                    <a:pt x="13218" y="-1"/>
                    <a:pt x="10799" y="0"/>
                  </a:cubicBezTo>
                  <a:cubicBezTo>
                    <a:pt x="8381" y="0"/>
                    <a:pt x="6032" y="811"/>
                    <a:pt x="4130" y="2305"/>
                  </a:cubicBezTo>
                  <a:close/>
                </a:path>
              </a:pathLst>
            </a:custGeom>
            <a:gradFill rotWithShape="1">
              <a:gsLst>
                <a:gs pos="0">
                  <a:srgbClr val="FFC800"/>
                </a:gs>
                <a:gs pos="100000">
                  <a:srgbClr val="FFC800">
                    <a:gamma/>
                    <a:tint val="73725"/>
                    <a:invGamma/>
                  </a:srgbClr>
                </a:gs>
              </a:gsLst>
              <a:lin ang="5400000" scaled="1"/>
            </a:gradFill>
            <a:ln w="25400" cap="flat" cmpd="sng">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2" name="AutoShape 16"/>
            <p:cNvSpPr>
              <a:spLocks noChangeArrowheads="1"/>
            </p:cNvSpPr>
            <p:nvPr/>
          </p:nvSpPr>
          <p:spPr bwMode="auto">
            <a:xfrm rot="16200000">
              <a:off x="649" y="60"/>
              <a:ext cx="145" cy="145"/>
            </a:xfrm>
            <a:prstGeom prst="rtTriangle">
              <a:avLst/>
            </a:prstGeom>
            <a:gradFill rotWithShape="1">
              <a:gsLst>
                <a:gs pos="0">
                  <a:srgbClr val="FFC800"/>
                </a:gs>
                <a:gs pos="100000">
                  <a:srgbClr val="FFC800">
                    <a:gamma/>
                    <a:tint val="73725"/>
                    <a:invGamma/>
                  </a:srgbClr>
                </a:gs>
              </a:gsLst>
              <a:lin ang="5400000" scaled="1"/>
            </a:gradFill>
            <a:ln w="25400" cap="flat" cmpd="sng">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3" name="Oval 17"/>
            <p:cNvSpPr>
              <a:spLocks noChangeArrowheads="1"/>
            </p:cNvSpPr>
            <p:nvPr/>
          </p:nvSpPr>
          <p:spPr bwMode="auto">
            <a:xfrm>
              <a:off x="162" y="105"/>
              <a:ext cx="100" cy="101"/>
            </a:xfrm>
            <a:prstGeom prst="ellipse">
              <a:avLst/>
            </a:prstGeom>
            <a:gradFill rotWithShape="1">
              <a:gsLst>
                <a:gs pos="0">
                  <a:srgbClr val="FFC800"/>
                </a:gs>
                <a:gs pos="100000">
                  <a:srgbClr val="FFC800">
                    <a:gamma/>
                    <a:tint val="73725"/>
                    <a:invGamma/>
                  </a:srgbClr>
                </a:gs>
              </a:gsLst>
              <a:lin ang="5400000" scaled="1"/>
            </a:gradFill>
            <a:ln w="25400" cap="flat" cmpd="sng">
              <a:solidFill>
                <a:srgbClr val="5F5F5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4" name="AutoShape 18"/>
            <p:cNvSpPr>
              <a:spLocks noChangeArrowheads="1"/>
            </p:cNvSpPr>
            <p:nvPr/>
          </p:nvSpPr>
          <p:spPr bwMode="auto">
            <a:xfrm>
              <a:off x="0" y="11"/>
              <a:ext cx="957" cy="1052"/>
            </a:xfrm>
            <a:custGeom>
              <a:avLst/>
              <a:gdLst>
                <a:gd name="G0" fmla="+- 8921 0 0"/>
                <a:gd name="G1" fmla="+- -8359412 0 0"/>
                <a:gd name="G2" fmla="+- 0 0 -8359412"/>
                <a:gd name="T0" fmla="*/ 0 256 1"/>
                <a:gd name="T1" fmla="*/ 180 256 1"/>
                <a:gd name="G3" fmla="+- -8359412 T0 T1"/>
                <a:gd name="T2" fmla="*/ 0 256 1"/>
                <a:gd name="T3" fmla="*/ 90 256 1"/>
                <a:gd name="G4" fmla="+- -8359412 T2 T3"/>
                <a:gd name="G5" fmla="*/ G4 2 1"/>
                <a:gd name="T4" fmla="*/ 90 256 1"/>
                <a:gd name="T5" fmla="*/ 0 256 1"/>
                <a:gd name="G6" fmla="+- -8359412 T4 T5"/>
                <a:gd name="G7" fmla="*/ G6 2 1"/>
                <a:gd name="G8" fmla="abs -8359412"/>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8921"/>
                <a:gd name="G18" fmla="*/ 8921 1 2"/>
                <a:gd name="G19" fmla="+- G18 5400 0"/>
                <a:gd name="G20" fmla="cos G19 -8359412"/>
                <a:gd name="G21" fmla="sin G19 -8359412"/>
                <a:gd name="G22" fmla="+- G20 10800 0"/>
                <a:gd name="G23" fmla="+- G21 10800 0"/>
                <a:gd name="G24" fmla="+- 10800 0 G20"/>
                <a:gd name="G25" fmla="+- 8921 10800 0"/>
                <a:gd name="G26" fmla="?: G9 G17 G25"/>
                <a:gd name="G27" fmla="?: G9 0 21600"/>
                <a:gd name="G28" fmla="cos 10800 -8359412"/>
                <a:gd name="G29" fmla="sin 10800 -8359412"/>
                <a:gd name="G30" fmla="sin 8921 -8359412"/>
                <a:gd name="G31" fmla="+- G28 10800 0"/>
                <a:gd name="G32" fmla="+- G29 10800 0"/>
                <a:gd name="G33" fmla="+- G30 10800 0"/>
                <a:gd name="G34" fmla="?: G4 0 G31"/>
                <a:gd name="G35" fmla="?: -8359412 G34 0"/>
                <a:gd name="G36" fmla="?: G6 G35 G31"/>
                <a:gd name="G37" fmla="+- 21600 0 G36"/>
                <a:gd name="G38" fmla="?: G4 0 G33"/>
                <a:gd name="G39" fmla="?: -8359412 G38 G32"/>
                <a:gd name="G40" fmla="?: G6 G39 0"/>
                <a:gd name="G41" fmla="?: G4 G32 21600"/>
                <a:gd name="G42" fmla="?: G6 G41 G33"/>
                <a:gd name="T12" fmla="*/ 10800 w 21600"/>
                <a:gd name="T13" fmla="*/ 0 h 21600"/>
                <a:gd name="T14" fmla="*/ 4789 w 21600"/>
                <a:gd name="T15" fmla="*/ 2982 h 21600"/>
                <a:gd name="T16" fmla="*/ 10800 w 21600"/>
                <a:gd name="T17" fmla="*/ 1879 h 21600"/>
                <a:gd name="T18" fmla="*/ 16811 w 21600"/>
                <a:gd name="T19" fmla="*/ 2982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362" y="3727"/>
                  </a:moveTo>
                  <a:cubicBezTo>
                    <a:pt x="6921" y="2528"/>
                    <a:pt x="8833" y="1878"/>
                    <a:pt x="10800" y="1879"/>
                  </a:cubicBezTo>
                  <a:cubicBezTo>
                    <a:pt x="12766" y="1879"/>
                    <a:pt x="14678" y="2528"/>
                    <a:pt x="16237" y="3727"/>
                  </a:cubicBezTo>
                  <a:lnTo>
                    <a:pt x="17382" y="2238"/>
                  </a:lnTo>
                  <a:cubicBezTo>
                    <a:pt x="15495" y="786"/>
                    <a:pt x="13180" y="-1"/>
                    <a:pt x="10799" y="0"/>
                  </a:cubicBezTo>
                  <a:cubicBezTo>
                    <a:pt x="8419" y="0"/>
                    <a:pt x="6104" y="786"/>
                    <a:pt x="4217" y="2238"/>
                  </a:cubicBezTo>
                  <a:close/>
                </a:path>
              </a:pathLst>
            </a:custGeom>
            <a:gradFill rotWithShape="1">
              <a:gsLst>
                <a:gs pos="0">
                  <a:srgbClr val="FFC800"/>
                </a:gs>
                <a:gs pos="100000">
                  <a:srgbClr val="FFC800">
                    <a:gamma/>
                    <a:tint val="73725"/>
                    <a:invGamma/>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5" name="Group 19"/>
          <p:cNvGrpSpPr>
            <a:grpSpLocks/>
          </p:cNvGrpSpPr>
          <p:nvPr/>
        </p:nvGrpSpPr>
        <p:grpSpPr bwMode="auto">
          <a:xfrm>
            <a:off x="5146675" y="1517650"/>
            <a:ext cx="1520825" cy="1687513"/>
            <a:chOff x="0" y="0"/>
            <a:chExt cx="957" cy="1063"/>
          </a:xfrm>
        </p:grpSpPr>
        <p:sp>
          <p:nvSpPr>
            <p:cNvPr id="9236" name="AutoShape 20"/>
            <p:cNvSpPr>
              <a:spLocks noChangeArrowheads="1"/>
            </p:cNvSpPr>
            <p:nvPr/>
          </p:nvSpPr>
          <p:spPr bwMode="auto">
            <a:xfrm>
              <a:off x="0" y="0"/>
              <a:ext cx="957" cy="1052"/>
            </a:xfrm>
            <a:custGeom>
              <a:avLst/>
              <a:gdLst>
                <a:gd name="G0" fmla="+- 8546 0 0"/>
                <a:gd name="G1" fmla="+- -8397679 0 0"/>
                <a:gd name="G2" fmla="+- 0 0 -8397679"/>
                <a:gd name="T0" fmla="*/ 0 256 1"/>
                <a:gd name="T1" fmla="*/ 180 256 1"/>
                <a:gd name="G3" fmla="+- -8397679 T0 T1"/>
                <a:gd name="T2" fmla="*/ 0 256 1"/>
                <a:gd name="T3" fmla="*/ 90 256 1"/>
                <a:gd name="G4" fmla="+- -8397679 T2 T3"/>
                <a:gd name="G5" fmla="*/ G4 2 1"/>
                <a:gd name="T4" fmla="*/ 90 256 1"/>
                <a:gd name="T5" fmla="*/ 0 256 1"/>
                <a:gd name="G6" fmla="+- -8397679 T4 T5"/>
                <a:gd name="G7" fmla="*/ G6 2 1"/>
                <a:gd name="G8" fmla="abs -8397679"/>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8546"/>
                <a:gd name="G18" fmla="*/ 8546 1 2"/>
                <a:gd name="G19" fmla="+- G18 5400 0"/>
                <a:gd name="G20" fmla="cos G19 -8397679"/>
                <a:gd name="G21" fmla="sin G19 -8397679"/>
                <a:gd name="G22" fmla="+- G20 10800 0"/>
                <a:gd name="G23" fmla="+- G21 10800 0"/>
                <a:gd name="G24" fmla="+- 10800 0 G20"/>
                <a:gd name="G25" fmla="+- 8546 10800 0"/>
                <a:gd name="G26" fmla="?: G9 G17 G25"/>
                <a:gd name="G27" fmla="?: G9 0 21600"/>
                <a:gd name="G28" fmla="cos 10800 -8397679"/>
                <a:gd name="G29" fmla="sin 10800 -8397679"/>
                <a:gd name="G30" fmla="sin 8546 -8397679"/>
                <a:gd name="G31" fmla="+- G28 10800 0"/>
                <a:gd name="G32" fmla="+- G29 10800 0"/>
                <a:gd name="G33" fmla="+- G30 10800 0"/>
                <a:gd name="G34" fmla="?: G4 0 G31"/>
                <a:gd name="G35" fmla="?: -8397679 G34 0"/>
                <a:gd name="G36" fmla="?: G6 G35 G31"/>
                <a:gd name="G37" fmla="+- 21600 0 G36"/>
                <a:gd name="G38" fmla="?: G4 0 G33"/>
                <a:gd name="G39" fmla="?: -8397679 G38 G32"/>
                <a:gd name="G40" fmla="?: G6 G39 0"/>
                <a:gd name="G41" fmla="?: G4 G32 21600"/>
                <a:gd name="G42" fmla="?: G6 G41 G33"/>
                <a:gd name="T12" fmla="*/ 10800 w 21600"/>
                <a:gd name="T13" fmla="*/ 0 h 21600"/>
                <a:gd name="T14" fmla="*/ 4826 w 21600"/>
                <a:gd name="T15" fmla="*/ 3191 h 21600"/>
                <a:gd name="T16" fmla="*/ 10800 w 21600"/>
                <a:gd name="T17" fmla="*/ 2254 h 21600"/>
                <a:gd name="T18" fmla="*/ 16774 w 21600"/>
                <a:gd name="T19" fmla="*/ 3191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522" y="4078"/>
                  </a:moveTo>
                  <a:cubicBezTo>
                    <a:pt x="7027" y="2896"/>
                    <a:pt x="8886" y="2253"/>
                    <a:pt x="10800" y="2254"/>
                  </a:cubicBezTo>
                  <a:cubicBezTo>
                    <a:pt x="12713" y="2254"/>
                    <a:pt x="14572" y="2896"/>
                    <a:pt x="16077" y="4078"/>
                  </a:cubicBezTo>
                  <a:lnTo>
                    <a:pt x="17469" y="2305"/>
                  </a:lnTo>
                  <a:cubicBezTo>
                    <a:pt x="15567" y="811"/>
                    <a:pt x="13218" y="-1"/>
                    <a:pt x="10799" y="0"/>
                  </a:cubicBezTo>
                  <a:cubicBezTo>
                    <a:pt x="8381" y="0"/>
                    <a:pt x="6032" y="811"/>
                    <a:pt x="4130" y="2305"/>
                  </a:cubicBezTo>
                  <a:close/>
                </a:path>
              </a:pathLst>
            </a:custGeom>
            <a:gradFill rotWithShape="1">
              <a:gsLst>
                <a:gs pos="0">
                  <a:srgbClr val="FFC800"/>
                </a:gs>
                <a:gs pos="100000">
                  <a:srgbClr val="FFC800">
                    <a:gamma/>
                    <a:tint val="73725"/>
                    <a:invGamma/>
                  </a:srgbClr>
                </a:gs>
              </a:gsLst>
              <a:lin ang="5400000" scaled="1"/>
            </a:gradFill>
            <a:ln w="25400" cap="flat" cmpd="sng">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7" name="AutoShape 21"/>
            <p:cNvSpPr>
              <a:spLocks noChangeArrowheads="1"/>
            </p:cNvSpPr>
            <p:nvPr/>
          </p:nvSpPr>
          <p:spPr bwMode="auto">
            <a:xfrm rot="16200000">
              <a:off x="649" y="60"/>
              <a:ext cx="145" cy="145"/>
            </a:xfrm>
            <a:prstGeom prst="rtTriangle">
              <a:avLst/>
            </a:prstGeom>
            <a:gradFill rotWithShape="1">
              <a:gsLst>
                <a:gs pos="0">
                  <a:srgbClr val="FFC800"/>
                </a:gs>
                <a:gs pos="100000">
                  <a:srgbClr val="FFC800">
                    <a:gamma/>
                    <a:tint val="73725"/>
                    <a:invGamma/>
                  </a:srgbClr>
                </a:gs>
              </a:gsLst>
              <a:lin ang="5400000" scaled="1"/>
            </a:gradFill>
            <a:ln w="25400" cap="flat" cmpd="sng">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8" name="Oval 22"/>
            <p:cNvSpPr>
              <a:spLocks noChangeArrowheads="1"/>
            </p:cNvSpPr>
            <p:nvPr/>
          </p:nvSpPr>
          <p:spPr bwMode="auto">
            <a:xfrm>
              <a:off x="162" y="105"/>
              <a:ext cx="100" cy="101"/>
            </a:xfrm>
            <a:prstGeom prst="ellipse">
              <a:avLst/>
            </a:prstGeom>
            <a:gradFill rotWithShape="1">
              <a:gsLst>
                <a:gs pos="0">
                  <a:srgbClr val="FFC800"/>
                </a:gs>
                <a:gs pos="100000">
                  <a:srgbClr val="FFC800">
                    <a:gamma/>
                    <a:tint val="73725"/>
                    <a:invGamma/>
                  </a:srgbClr>
                </a:gs>
              </a:gsLst>
              <a:lin ang="5400000" scaled="1"/>
            </a:gradFill>
            <a:ln w="25400" cap="flat" cmpd="sng">
              <a:solidFill>
                <a:srgbClr val="5F5F5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9" name="AutoShape 23"/>
            <p:cNvSpPr>
              <a:spLocks noChangeArrowheads="1"/>
            </p:cNvSpPr>
            <p:nvPr/>
          </p:nvSpPr>
          <p:spPr bwMode="auto">
            <a:xfrm>
              <a:off x="0" y="11"/>
              <a:ext cx="957" cy="1052"/>
            </a:xfrm>
            <a:custGeom>
              <a:avLst/>
              <a:gdLst>
                <a:gd name="G0" fmla="+- 8921 0 0"/>
                <a:gd name="G1" fmla="+- -8359412 0 0"/>
                <a:gd name="G2" fmla="+- 0 0 -8359412"/>
                <a:gd name="T0" fmla="*/ 0 256 1"/>
                <a:gd name="T1" fmla="*/ 180 256 1"/>
                <a:gd name="G3" fmla="+- -8359412 T0 T1"/>
                <a:gd name="T2" fmla="*/ 0 256 1"/>
                <a:gd name="T3" fmla="*/ 90 256 1"/>
                <a:gd name="G4" fmla="+- -8359412 T2 T3"/>
                <a:gd name="G5" fmla="*/ G4 2 1"/>
                <a:gd name="T4" fmla="*/ 90 256 1"/>
                <a:gd name="T5" fmla="*/ 0 256 1"/>
                <a:gd name="G6" fmla="+- -8359412 T4 T5"/>
                <a:gd name="G7" fmla="*/ G6 2 1"/>
                <a:gd name="G8" fmla="abs -8359412"/>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8921"/>
                <a:gd name="G18" fmla="*/ 8921 1 2"/>
                <a:gd name="G19" fmla="+- G18 5400 0"/>
                <a:gd name="G20" fmla="cos G19 -8359412"/>
                <a:gd name="G21" fmla="sin G19 -8359412"/>
                <a:gd name="G22" fmla="+- G20 10800 0"/>
                <a:gd name="G23" fmla="+- G21 10800 0"/>
                <a:gd name="G24" fmla="+- 10800 0 G20"/>
                <a:gd name="G25" fmla="+- 8921 10800 0"/>
                <a:gd name="G26" fmla="?: G9 G17 G25"/>
                <a:gd name="G27" fmla="?: G9 0 21600"/>
                <a:gd name="G28" fmla="cos 10800 -8359412"/>
                <a:gd name="G29" fmla="sin 10800 -8359412"/>
                <a:gd name="G30" fmla="sin 8921 -8359412"/>
                <a:gd name="G31" fmla="+- G28 10800 0"/>
                <a:gd name="G32" fmla="+- G29 10800 0"/>
                <a:gd name="G33" fmla="+- G30 10800 0"/>
                <a:gd name="G34" fmla="?: G4 0 G31"/>
                <a:gd name="G35" fmla="?: -8359412 G34 0"/>
                <a:gd name="G36" fmla="?: G6 G35 G31"/>
                <a:gd name="G37" fmla="+- 21600 0 G36"/>
                <a:gd name="G38" fmla="?: G4 0 G33"/>
                <a:gd name="G39" fmla="?: -8359412 G38 G32"/>
                <a:gd name="G40" fmla="?: G6 G39 0"/>
                <a:gd name="G41" fmla="?: G4 G32 21600"/>
                <a:gd name="G42" fmla="?: G6 G41 G33"/>
                <a:gd name="T12" fmla="*/ 10800 w 21600"/>
                <a:gd name="T13" fmla="*/ 0 h 21600"/>
                <a:gd name="T14" fmla="*/ 4789 w 21600"/>
                <a:gd name="T15" fmla="*/ 2982 h 21600"/>
                <a:gd name="T16" fmla="*/ 10800 w 21600"/>
                <a:gd name="T17" fmla="*/ 1879 h 21600"/>
                <a:gd name="T18" fmla="*/ 16811 w 21600"/>
                <a:gd name="T19" fmla="*/ 2982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362" y="3727"/>
                  </a:moveTo>
                  <a:cubicBezTo>
                    <a:pt x="6921" y="2528"/>
                    <a:pt x="8833" y="1878"/>
                    <a:pt x="10800" y="1879"/>
                  </a:cubicBezTo>
                  <a:cubicBezTo>
                    <a:pt x="12766" y="1879"/>
                    <a:pt x="14678" y="2528"/>
                    <a:pt x="16237" y="3727"/>
                  </a:cubicBezTo>
                  <a:lnTo>
                    <a:pt x="17382" y="2238"/>
                  </a:lnTo>
                  <a:cubicBezTo>
                    <a:pt x="15495" y="786"/>
                    <a:pt x="13180" y="-1"/>
                    <a:pt x="10799" y="0"/>
                  </a:cubicBezTo>
                  <a:cubicBezTo>
                    <a:pt x="8419" y="0"/>
                    <a:pt x="6104" y="786"/>
                    <a:pt x="4217" y="2238"/>
                  </a:cubicBezTo>
                  <a:close/>
                </a:path>
              </a:pathLst>
            </a:custGeom>
            <a:gradFill rotWithShape="1">
              <a:gsLst>
                <a:gs pos="0">
                  <a:srgbClr val="FFC800"/>
                </a:gs>
                <a:gs pos="100000">
                  <a:srgbClr val="FFC800">
                    <a:gamma/>
                    <a:tint val="73725"/>
                    <a:invGamma/>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240" name="AutoShape 24"/>
          <p:cNvSpPr>
            <a:spLocks noChangeArrowheads="1"/>
          </p:cNvSpPr>
          <p:nvPr/>
        </p:nvSpPr>
        <p:spPr bwMode="auto">
          <a:xfrm>
            <a:off x="825500" y="2222500"/>
            <a:ext cx="2413000" cy="3265488"/>
          </a:xfrm>
          <a:prstGeom prst="roundRect">
            <a:avLst>
              <a:gd name="adj" fmla="val 5657"/>
            </a:avLst>
          </a:prstGeom>
          <a:gradFill rotWithShape="1">
            <a:gsLst>
              <a:gs pos="0">
                <a:srgbClr val="DDDDDD">
                  <a:gamma/>
                  <a:tint val="39216"/>
                  <a:invGamma/>
                </a:srgbClr>
              </a:gs>
              <a:gs pos="100000">
                <a:srgbClr val="DDDDDD"/>
              </a:gs>
            </a:gsLst>
            <a:lin ang="5400000" scaled="1"/>
          </a:gradFill>
          <a:ln w="3175" cap="flat" cmpd="sng">
            <a:solidFill>
              <a:srgbClr val="969696">
                <a:alpha val="59000"/>
              </a:srgb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i="1">
                <a:solidFill>
                  <a:schemeClr val="tx1"/>
                </a:solidFill>
                <a:latin typeface="Arial" pitchFamily="34" charset="0"/>
                <a:ea typeface="华文细黑" pitchFamily="2" charset="-122"/>
              </a:defRPr>
            </a:lvl1pPr>
            <a:lvl2pPr marL="1436688">
              <a:defRPr i="1">
                <a:solidFill>
                  <a:schemeClr val="tx1"/>
                </a:solidFill>
                <a:latin typeface="Arial" pitchFamily="34" charset="0"/>
                <a:ea typeface="华文细黑" pitchFamily="2" charset="-122"/>
              </a:defRPr>
            </a:lvl2pPr>
            <a:lvl3pPr marL="1616075">
              <a:defRPr i="1">
                <a:solidFill>
                  <a:schemeClr val="tx1"/>
                </a:solidFill>
                <a:latin typeface="Arial" pitchFamily="34" charset="0"/>
                <a:ea typeface="华文细黑" pitchFamily="2" charset="-122"/>
              </a:defRPr>
            </a:lvl3pPr>
            <a:lvl4pPr marL="1795463">
              <a:defRPr i="1">
                <a:solidFill>
                  <a:schemeClr val="tx1"/>
                </a:solidFill>
                <a:latin typeface="Arial" pitchFamily="34" charset="0"/>
                <a:ea typeface="华文细黑" pitchFamily="2" charset="-122"/>
              </a:defRPr>
            </a:lvl4pPr>
            <a:lvl5pPr marL="1974850">
              <a:defRPr i="1">
                <a:solidFill>
                  <a:schemeClr val="tx1"/>
                </a:solidFill>
                <a:latin typeface="Arial" pitchFamily="34" charset="0"/>
                <a:ea typeface="华文细黑" pitchFamily="2" charset="-122"/>
              </a:defRPr>
            </a:lvl5pPr>
            <a:lvl6pPr marL="2432050" algn="ctr" eaLnBrk="0" fontAlgn="base" hangingPunct="0">
              <a:spcBef>
                <a:spcPct val="0"/>
              </a:spcBef>
              <a:spcAft>
                <a:spcPct val="0"/>
              </a:spcAft>
              <a:defRPr i="1">
                <a:solidFill>
                  <a:schemeClr val="tx1"/>
                </a:solidFill>
                <a:latin typeface="Arial" pitchFamily="34" charset="0"/>
                <a:ea typeface="华文细黑" pitchFamily="2" charset="-122"/>
              </a:defRPr>
            </a:lvl6pPr>
            <a:lvl7pPr marL="2889250" algn="ctr" eaLnBrk="0" fontAlgn="base" hangingPunct="0">
              <a:spcBef>
                <a:spcPct val="0"/>
              </a:spcBef>
              <a:spcAft>
                <a:spcPct val="0"/>
              </a:spcAft>
              <a:defRPr i="1">
                <a:solidFill>
                  <a:schemeClr val="tx1"/>
                </a:solidFill>
                <a:latin typeface="Arial" pitchFamily="34" charset="0"/>
                <a:ea typeface="华文细黑" pitchFamily="2" charset="-122"/>
              </a:defRPr>
            </a:lvl7pPr>
            <a:lvl8pPr marL="334645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0365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eaLnBrk="1" hangingPunct="1">
              <a:lnSpc>
                <a:spcPct val="120000"/>
              </a:lnSpc>
            </a:pPr>
            <a:r>
              <a:rPr lang="zh-CN" altLang="en-US" sz="1400" b="0" i="0">
                <a:solidFill>
                  <a:schemeClr val="tx2"/>
                </a:solidFill>
              </a:rPr>
              <a:t>单击添加内容文字单击添加段落文字单击添加段落文字单击添加段落文字单击添加段落文字。</a:t>
            </a:r>
          </a:p>
          <a:p>
            <a:pPr eaLnBrk="1" hangingPunct="1">
              <a:lnSpc>
                <a:spcPct val="120000"/>
              </a:lnSpc>
            </a:pPr>
            <a:endParaRPr lang="zh-CN" altLang="en-US" sz="1200" b="0" i="0">
              <a:solidFill>
                <a:schemeClr val="tx2"/>
              </a:solidFill>
            </a:endParaRPr>
          </a:p>
        </p:txBody>
      </p:sp>
      <p:sp>
        <p:nvSpPr>
          <p:cNvPr id="9241" name="AutoShape 25"/>
          <p:cNvSpPr>
            <a:spLocks noChangeArrowheads="1"/>
          </p:cNvSpPr>
          <p:nvPr/>
        </p:nvSpPr>
        <p:spPr bwMode="auto">
          <a:xfrm>
            <a:off x="3413125" y="2222500"/>
            <a:ext cx="2413000" cy="3265488"/>
          </a:xfrm>
          <a:prstGeom prst="roundRect">
            <a:avLst>
              <a:gd name="adj" fmla="val 5657"/>
            </a:avLst>
          </a:prstGeom>
          <a:gradFill rotWithShape="1">
            <a:gsLst>
              <a:gs pos="0">
                <a:srgbClr val="DDDDDD">
                  <a:gamma/>
                  <a:tint val="39216"/>
                  <a:invGamma/>
                </a:srgbClr>
              </a:gs>
              <a:gs pos="100000">
                <a:srgbClr val="DDDDDD"/>
              </a:gs>
            </a:gsLst>
            <a:lin ang="5400000" scaled="1"/>
          </a:gradFill>
          <a:ln w="3175" cap="flat" cmpd="sng">
            <a:solidFill>
              <a:srgbClr val="969696">
                <a:alpha val="59000"/>
              </a:srgb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i="1">
                <a:solidFill>
                  <a:schemeClr val="tx1"/>
                </a:solidFill>
                <a:latin typeface="Arial" pitchFamily="34" charset="0"/>
                <a:ea typeface="华文细黑" pitchFamily="2" charset="-122"/>
              </a:defRPr>
            </a:lvl1pPr>
            <a:lvl2pPr marL="1436688">
              <a:defRPr i="1">
                <a:solidFill>
                  <a:schemeClr val="tx1"/>
                </a:solidFill>
                <a:latin typeface="Arial" pitchFamily="34" charset="0"/>
                <a:ea typeface="华文细黑" pitchFamily="2" charset="-122"/>
              </a:defRPr>
            </a:lvl2pPr>
            <a:lvl3pPr marL="1616075">
              <a:defRPr i="1">
                <a:solidFill>
                  <a:schemeClr val="tx1"/>
                </a:solidFill>
                <a:latin typeface="Arial" pitchFamily="34" charset="0"/>
                <a:ea typeface="华文细黑" pitchFamily="2" charset="-122"/>
              </a:defRPr>
            </a:lvl3pPr>
            <a:lvl4pPr marL="1795463">
              <a:defRPr i="1">
                <a:solidFill>
                  <a:schemeClr val="tx1"/>
                </a:solidFill>
                <a:latin typeface="Arial" pitchFamily="34" charset="0"/>
                <a:ea typeface="华文细黑" pitchFamily="2" charset="-122"/>
              </a:defRPr>
            </a:lvl4pPr>
            <a:lvl5pPr marL="1974850">
              <a:defRPr i="1">
                <a:solidFill>
                  <a:schemeClr val="tx1"/>
                </a:solidFill>
                <a:latin typeface="Arial" pitchFamily="34" charset="0"/>
                <a:ea typeface="华文细黑" pitchFamily="2" charset="-122"/>
              </a:defRPr>
            </a:lvl5pPr>
            <a:lvl6pPr marL="2432050" algn="ctr" eaLnBrk="0" fontAlgn="base" hangingPunct="0">
              <a:spcBef>
                <a:spcPct val="0"/>
              </a:spcBef>
              <a:spcAft>
                <a:spcPct val="0"/>
              </a:spcAft>
              <a:defRPr i="1">
                <a:solidFill>
                  <a:schemeClr val="tx1"/>
                </a:solidFill>
                <a:latin typeface="Arial" pitchFamily="34" charset="0"/>
                <a:ea typeface="华文细黑" pitchFamily="2" charset="-122"/>
              </a:defRPr>
            </a:lvl6pPr>
            <a:lvl7pPr marL="2889250" algn="ctr" eaLnBrk="0" fontAlgn="base" hangingPunct="0">
              <a:spcBef>
                <a:spcPct val="0"/>
              </a:spcBef>
              <a:spcAft>
                <a:spcPct val="0"/>
              </a:spcAft>
              <a:defRPr i="1">
                <a:solidFill>
                  <a:schemeClr val="tx1"/>
                </a:solidFill>
                <a:latin typeface="Arial" pitchFamily="34" charset="0"/>
                <a:ea typeface="华文细黑" pitchFamily="2" charset="-122"/>
              </a:defRPr>
            </a:lvl7pPr>
            <a:lvl8pPr marL="334645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0365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eaLnBrk="1" hangingPunct="1">
              <a:lnSpc>
                <a:spcPct val="120000"/>
              </a:lnSpc>
            </a:pPr>
            <a:r>
              <a:rPr lang="zh-CN" altLang="en-US" sz="1400" b="0" i="0">
                <a:solidFill>
                  <a:schemeClr val="tx2"/>
                </a:solidFill>
              </a:rPr>
              <a:t>单击添加内容文字单击添加段落文字单击添加段落文字单击添加段落文字单击添加段落文字。</a:t>
            </a:r>
          </a:p>
          <a:p>
            <a:pPr eaLnBrk="1" hangingPunct="1">
              <a:lnSpc>
                <a:spcPct val="120000"/>
              </a:lnSpc>
            </a:pPr>
            <a:endParaRPr lang="zh-CN" altLang="en-US" sz="1200" b="0" i="0">
              <a:solidFill>
                <a:schemeClr val="tx2"/>
              </a:solidFill>
            </a:endParaRPr>
          </a:p>
        </p:txBody>
      </p:sp>
      <p:sp>
        <p:nvSpPr>
          <p:cNvPr id="9242" name="AutoShape 26"/>
          <p:cNvSpPr>
            <a:spLocks noChangeArrowheads="1"/>
          </p:cNvSpPr>
          <p:nvPr/>
        </p:nvSpPr>
        <p:spPr bwMode="auto">
          <a:xfrm>
            <a:off x="6007100" y="2222500"/>
            <a:ext cx="2413000" cy="3265488"/>
          </a:xfrm>
          <a:prstGeom prst="roundRect">
            <a:avLst>
              <a:gd name="adj" fmla="val 5657"/>
            </a:avLst>
          </a:prstGeom>
          <a:gradFill rotWithShape="1">
            <a:gsLst>
              <a:gs pos="0">
                <a:srgbClr val="DDDDDD">
                  <a:gamma/>
                  <a:tint val="39216"/>
                  <a:invGamma/>
                </a:srgbClr>
              </a:gs>
              <a:gs pos="100000">
                <a:srgbClr val="DDDDDD"/>
              </a:gs>
            </a:gsLst>
            <a:lin ang="5400000" scaled="1"/>
          </a:gradFill>
          <a:ln w="3175" cap="flat" cmpd="sng">
            <a:solidFill>
              <a:srgbClr val="969696">
                <a:alpha val="59000"/>
              </a:srgb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i="1">
                <a:solidFill>
                  <a:schemeClr val="tx1"/>
                </a:solidFill>
                <a:latin typeface="Arial" pitchFamily="34" charset="0"/>
                <a:ea typeface="华文细黑" pitchFamily="2" charset="-122"/>
              </a:defRPr>
            </a:lvl1pPr>
            <a:lvl2pPr marL="1436688">
              <a:defRPr i="1">
                <a:solidFill>
                  <a:schemeClr val="tx1"/>
                </a:solidFill>
                <a:latin typeface="Arial" pitchFamily="34" charset="0"/>
                <a:ea typeface="华文细黑" pitchFamily="2" charset="-122"/>
              </a:defRPr>
            </a:lvl2pPr>
            <a:lvl3pPr marL="1616075">
              <a:defRPr i="1">
                <a:solidFill>
                  <a:schemeClr val="tx1"/>
                </a:solidFill>
                <a:latin typeface="Arial" pitchFamily="34" charset="0"/>
                <a:ea typeface="华文细黑" pitchFamily="2" charset="-122"/>
              </a:defRPr>
            </a:lvl3pPr>
            <a:lvl4pPr marL="1795463">
              <a:defRPr i="1">
                <a:solidFill>
                  <a:schemeClr val="tx1"/>
                </a:solidFill>
                <a:latin typeface="Arial" pitchFamily="34" charset="0"/>
                <a:ea typeface="华文细黑" pitchFamily="2" charset="-122"/>
              </a:defRPr>
            </a:lvl4pPr>
            <a:lvl5pPr marL="1974850">
              <a:defRPr i="1">
                <a:solidFill>
                  <a:schemeClr val="tx1"/>
                </a:solidFill>
                <a:latin typeface="Arial" pitchFamily="34" charset="0"/>
                <a:ea typeface="华文细黑" pitchFamily="2" charset="-122"/>
              </a:defRPr>
            </a:lvl5pPr>
            <a:lvl6pPr marL="2432050" algn="ctr" eaLnBrk="0" fontAlgn="base" hangingPunct="0">
              <a:spcBef>
                <a:spcPct val="0"/>
              </a:spcBef>
              <a:spcAft>
                <a:spcPct val="0"/>
              </a:spcAft>
              <a:defRPr i="1">
                <a:solidFill>
                  <a:schemeClr val="tx1"/>
                </a:solidFill>
                <a:latin typeface="Arial" pitchFamily="34" charset="0"/>
                <a:ea typeface="华文细黑" pitchFamily="2" charset="-122"/>
              </a:defRPr>
            </a:lvl6pPr>
            <a:lvl7pPr marL="2889250" algn="ctr" eaLnBrk="0" fontAlgn="base" hangingPunct="0">
              <a:spcBef>
                <a:spcPct val="0"/>
              </a:spcBef>
              <a:spcAft>
                <a:spcPct val="0"/>
              </a:spcAft>
              <a:defRPr i="1">
                <a:solidFill>
                  <a:schemeClr val="tx1"/>
                </a:solidFill>
                <a:latin typeface="Arial" pitchFamily="34" charset="0"/>
                <a:ea typeface="华文细黑" pitchFamily="2" charset="-122"/>
              </a:defRPr>
            </a:lvl7pPr>
            <a:lvl8pPr marL="334645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0365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eaLnBrk="1" hangingPunct="1">
              <a:lnSpc>
                <a:spcPct val="120000"/>
              </a:lnSpc>
            </a:pPr>
            <a:r>
              <a:rPr lang="zh-CN" altLang="en-US" sz="1400" b="0" i="0">
                <a:solidFill>
                  <a:schemeClr val="tx2"/>
                </a:solidFill>
              </a:rPr>
              <a:t>单击添加内容文字单击添加段落文字单击添加段落文字单击添加段落文字单击添加段落文字。</a:t>
            </a:r>
          </a:p>
          <a:p>
            <a:pPr eaLnBrk="1" hangingPunct="1">
              <a:lnSpc>
                <a:spcPct val="120000"/>
              </a:lnSpc>
            </a:pPr>
            <a:endParaRPr lang="zh-CN" altLang="en-US" sz="1200" b="0" i="0">
              <a:solidFill>
                <a:schemeClr val="tx2"/>
              </a:solidFill>
            </a:endParaRPr>
          </a:p>
        </p:txBody>
      </p:sp>
    </p:spTree>
  </p:cSld>
  <p:clrMapOvr>
    <a:masterClrMapping/>
  </p:clrMapOvr>
  <p:transition advClick="0" advTm="1000">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p:cTn id="7" dur="1000" fill="hold"/>
                                        <p:tgtEl>
                                          <p:spTgt spid="9218"/>
                                        </p:tgtEl>
                                        <p:attrNameLst>
                                          <p:attrName>ppt_x</p:attrName>
                                        </p:attrNameLst>
                                      </p:cBhvr>
                                      <p:tavLst>
                                        <p:tav tm="0">
                                          <p:val>
                                            <p:strVal val="#ppt_x-.2"/>
                                          </p:val>
                                        </p:tav>
                                        <p:tav tm="100000">
                                          <p:val>
                                            <p:strVal val="#ppt_x"/>
                                          </p:val>
                                        </p:tav>
                                      </p:tavLst>
                                    </p:anim>
                                    <p:anim calcmode="lin" valueType="num">
                                      <p:cBhvr>
                                        <p:cTn id="8" dur="1000" fill="hold"/>
                                        <p:tgtEl>
                                          <p:spTgt spid="9218"/>
                                        </p:tgtEl>
                                        <p:attrNameLst>
                                          <p:attrName>ppt_y</p:attrName>
                                        </p:attrNameLst>
                                      </p:cBhvr>
                                      <p:tavLst>
                                        <p:tav tm="0">
                                          <p:val>
                                            <p:strVal val="#ppt_y"/>
                                          </p:val>
                                        </p:tav>
                                        <p:tav tm="100000">
                                          <p:val>
                                            <p:strVal val="#ppt_y"/>
                                          </p:val>
                                        </p:tav>
                                      </p:tavLst>
                                    </p:anim>
                                    <p:animEffect transition="in" filter="wipe(right)" prLst="gradientSize: 0.1">
                                      <p:cBhvr>
                                        <p:cTn id="9" dur="1000"/>
                                        <p:tgtEl>
                                          <p:spTgt spid="921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9240"/>
                                        </p:tgtEl>
                                        <p:attrNameLst>
                                          <p:attrName>style.visibility</p:attrName>
                                        </p:attrNameLst>
                                      </p:cBhvr>
                                      <p:to>
                                        <p:strVal val="visible"/>
                                      </p:to>
                                    </p:set>
                                    <p:anim calcmode="lin" valueType="num">
                                      <p:cBhvr>
                                        <p:cTn id="14" dur="1000" fill="hold"/>
                                        <p:tgtEl>
                                          <p:spTgt spid="9240"/>
                                        </p:tgtEl>
                                        <p:attrNameLst>
                                          <p:attrName>ppt_x</p:attrName>
                                        </p:attrNameLst>
                                      </p:cBhvr>
                                      <p:tavLst>
                                        <p:tav tm="0">
                                          <p:val>
                                            <p:strVal val="#ppt_x-.2"/>
                                          </p:val>
                                        </p:tav>
                                        <p:tav tm="100000">
                                          <p:val>
                                            <p:strVal val="#ppt_x"/>
                                          </p:val>
                                        </p:tav>
                                      </p:tavLst>
                                    </p:anim>
                                    <p:anim calcmode="lin" valueType="num">
                                      <p:cBhvr>
                                        <p:cTn id="15" dur="1000" fill="hold"/>
                                        <p:tgtEl>
                                          <p:spTgt spid="9240"/>
                                        </p:tgtEl>
                                        <p:attrNameLst>
                                          <p:attrName>ppt_y</p:attrName>
                                        </p:attrNameLst>
                                      </p:cBhvr>
                                      <p:tavLst>
                                        <p:tav tm="0">
                                          <p:val>
                                            <p:strVal val="#ppt_y"/>
                                          </p:val>
                                        </p:tav>
                                        <p:tav tm="100000">
                                          <p:val>
                                            <p:strVal val="#ppt_y"/>
                                          </p:val>
                                        </p:tav>
                                      </p:tavLst>
                                    </p:anim>
                                    <p:animEffect transition="in" filter="wipe(right)" prLst="gradientSize: 0.1">
                                      <p:cBhvr>
                                        <p:cTn id="16" dur="1000"/>
                                        <p:tgtEl>
                                          <p:spTgt spid="924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9230"/>
                                        </p:tgtEl>
                                        <p:attrNameLst>
                                          <p:attrName>style.visibility</p:attrName>
                                        </p:attrNameLst>
                                      </p:cBhvr>
                                      <p:to>
                                        <p:strVal val="visible"/>
                                      </p:to>
                                    </p:set>
                                    <p:anim calcmode="lin" valueType="num">
                                      <p:cBhvr>
                                        <p:cTn id="21" dur="1000" fill="hold"/>
                                        <p:tgtEl>
                                          <p:spTgt spid="9230"/>
                                        </p:tgtEl>
                                        <p:attrNameLst>
                                          <p:attrName>ppt_x</p:attrName>
                                        </p:attrNameLst>
                                      </p:cBhvr>
                                      <p:tavLst>
                                        <p:tav tm="0">
                                          <p:val>
                                            <p:strVal val="#ppt_x-.2"/>
                                          </p:val>
                                        </p:tav>
                                        <p:tav tm="100000">
                                          <p:val>
                                            <p:strVal val="#ppt_x"/>
                                          </p:val>
                                        </p:tav>
                                      </p:tavLst>
                                    </p:anim>
                                    <p:anim calcmode="lin" valueType="num">
                                      <p:cBhvr>
                                        <p:cTn id="22" dur="1000" fill="hold"/>
                                        <p:tgtEl>
                                          <p:spTgt spid="9230"/>
                                        </p:tgtEl>
                                        <p:attrNameLst>
                                          <p:attrName>ppt_y</p:attrName>
                                        </p:attrNameLst>
                                      </p:cBhvr>
                                      <p:tavLst>
                                        <p:tav tm="0">
                                          <p:val>
                                            <p:strVal val="#ppt_y"/>
                                          </p:val>
                                        </p:tav>
                                        <p:tav tm="100000">
                                          <p:val>
                                            <p:strVal val="#ppt_y"/>
                                          </p:val>
                                        </p:tav>
                                      </p:tavLst>
                                    </p:anim>
                                    <p:animEffect transition="in" filter="wipe(right)" prLst="gradientSize: 0.1">
                                      <p:cBhvr>
                                        <p:cTn id="23" dur="1000"/>
                                        <p:tgtEl>
                                          <p:spTgt spid="923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9" presetClass="entr" presetSubtype="0" fill="hold" nodeType="clickEffect">
                                  <p:stCondLst>
                                    <p:cond delay="0"/>
                                  </p:stCondLst>
                                  <p:childTnLst>
                                    <p:set>
                                      <p:cBhvr>
                                        <p:cTn id="27" dur="1" fill="hold">
                                          <p:stCondLst>
                                            <p:cond delay="0"/>
                                          </p:stCondLst>
                                        </p:cTn>
                                        <p:tgtEl>
                                          <p:spTgt spid="9222"/>
                                        </p:tgtEl>
                                        <p:attrNameLst>
                                          <p:attrName>style.visibility</p:attrName>
                                        </p:attrNameLst>
                                      </p:cBhvr>
                                      <p:to>
                                        <p:strVal val="visible"/>
                                      </p:to>
                                    </p:set>
                                    <p:anim calcmode="lin" valueType="num">
                                      <p:cBhvr>
                                        <p:cTn id="28" dur="1000" fill="hold"/>
                                        <p:tgtEl>
                                          <p:spTgt spid="9222"/>
                                        </p:tgtEl>
                                        <p:attrNameLst>
                                          <p:attrName>ppt_x</p:attrName>
                                        </p:attrNameLst>
                                      </p:cBhvr>
                                      <p:tavLst>
                                        <p:tav tm="0">
                                          <p:val>
                                            <p:strVal val="#ppt_x-.2"/>
                                          </p:val>
                                        </p:tav>
                                        <p:tav tm="100000">
                                          <p:val>
                                            <p:strVal val="#ppt_x"/>
                                          </p:val>
                                        </p:tav>
                                      </p:tavLst>
                                    </p:anim>
                                    <p:anim calcmode="lin" valueType="num">
                                      <p:cBhvr>
                                        <p:cTn id="29" dur="1000" fill="hold"/>
                                        <p:tgtEl>
                                          <p:spTgt spid="9222"/>
                                        </p:tgtEl>
                                        <p:attrNameLst>
                                          <p:attrName>ppt_y</p:attrName>
                                        </p:attrNameLst>
                                      </p:cBhvr>
                                      <p:tavLst>
                                        <p:tav tm="0">
                                          <p:val>
                                            <p:strVal val="#ppt_y"/>
                                          </p:val>
                                        </p:tav>
                                        <p:tav tm="100000">
                                          <p:val>
                                            <p:strVal val="#ppt_y"/>
                                          </p:val>
                                        </p:tav>
                                      </p:tavLst>
                                    </p:anim>
                                    <p:animEffect transition="in" filter="wipe(right)" prLst="gradientSize: 0.1">
                                      <p:cBhvr>
                                        <p:cTn id="30" dur="1000"/>
                                        <p:tgtEl>
                                          <p:spTgt spid="922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9" presetClass="entr" presetSubtype="0" fill="hold" grpId="0" nodeType="clickEffect">
                                  <p:stCondLst>
                                    <p:cond delay="0"/>
                                  </p:stCondLst>
                                  <p:childTnLst>
                                    <p:set>
                                      <p:cBhvr>
                                        <p:cTn id="34" dur="1" fill="hold">
                                          <p:stCondLst>
                                            <p:cond delay="0"/>
                                          </p:stCondLst>
                                        </p:cTn>
                                        <p:tgtEl>
                                          <p:spTgt spid="9241"/>
                                        </p:tgtEl>
                                        <p:attrNameLst>
                                          <p:attrName>style.visibility</p:attrName>
                                        </p:attrNameLst>
                                      </p:cBhvr>
                                      <p:to>
                                        <p:strVal val="visible"/>
                                      </p:to>
                                    </p:set>
                                    <p:anim calcmode="lin" valueType="num">
                                      <p:cBhvr>
                                        <p:cTn id="35" dur="1000" fill="hold"/>
                                        <p:tgtEl>
                                          <p:spTgt spid="9241"/>
                                        </p:tgtEl>
                                        <p:attrNameLst>
                                          <p:attrName>ppt_x</p:attrName>
                                        </p:attrNameLst>
                                      </p:cBhvr>
                                      <p:tavLst>
                                        <p:tav tm="0">
                                          <p:val>
                                            <p:strVal val="#ppt_x-.2"/>
                                          </p:val>
                                        </p:tav>
                                        <p:tav tm="100000">
                                          <p:val>
                                            <p:strVal val="#ppt_x"/>
                                          </p:val>
                                        </p:tav>
                                      </p:tavLst>
                                    </p:anim>
                                    <p:anim calcmode="lin" valueType="num">
                                      <p:cBhvr>
                                        <p:cTn id="36" dur="1000" fill="hold"/>
                                        <p:tgtEl>
                                          <p:spTgt spid="9241"/>
                                        </p:tgtEl>
                                        <p:attrNameLst>
                                          <p:attrName>ppt_y</p:attrName>
                                        </p:attrNameLst>
                                      </p:cBhvr>
                                      <p:tavLst>
                                        <p:tav tm="0">
                                          <p:val>
                                            <p:strVal val="#ppt_y"/>
                                          </p:val>
                                        </p:tav>
                                        <p:tav tm="100000">
                                          <p:val>
                                            <p:strVal val="#ppt_y"/>
                                          </p:val>
                                        </p:tav>
                                      </p:tavLst>
                                    </p:anim>
                                    <p:animEffect transition="in" filter="wipe(right)" prLst="gradientSize: 0.1">
                                      <p:cBhvr>
                                        <p:cTn id="37" dur="1000"/>
                                        <p:tgtEl>
                                          <p:spTgt spid="924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9" presetClass="entr" presetSubtype="0" fill="hold" nodeType="clickEffect">
                                  <p:stCondLst>
                                    <p:cond delay="0"/>
                                  </p:stCondLst>
                                  <p:childTnLst>
                                    <p:set>
                                      <p:cBhvr>
                                        <p:cTn id="41" dur="1" fill="hold">
                                          <p:stCondLst>
                                            <p:cond delay="0"/>
                                          </p:stCondLst>
                                        </p:cTn>
                                        <p:tgtEl>
                                          <p:spTgt spid="9235"/>
                                        </p:tgtEl>
                                        <p:attrNameLst>
                                          <p:attrName>style.visibility</p:attrName>
                                        </p:attrNameLst>
                                      </p:cBhvr>
                                      <p:to>
                                        <p:strVal val="visible"/>
                                      </p:to>
                                    </p:set>
                                    <p:anim calcmode="lin" valueType="num">
                                      <p:cBhvr>
                                        <p:cTn id="42" dur="1000" fill="hold"/>
                                        <p:tgtEl>
                                          <p:spTgt spid="9235"/>
                                        </p:tgtEl>
                                        <p:attrNameLst>
                                          <p:attrName>ppt_x</p:attrName>
                                        </p:attrNameLst>
                                      </p:cBhvr>
                                      <p:tavLst>
                                        <p:tav tm="0">
                                          <p:val>
                                            <p:strVal val="#ppt_x-.2"/>
                                          </p:val>
                                        </p:tav>
                                        <p:tav tm="100000">
                                          <p:val>
                                            <p:strVal val="#ppt_x"/>
                                          </p:val>
                                        </p:tav>
                                      </p:tavLst>
                                    </p:anim>
                                    <p:anim calcmode="lin" valueType="num">
                                      <p:cBhvr>
                                        <p:cTn id="43" dur="1000" fill="hold"/>
                                        <p:tgtEl>
                                          <p:spTgt spid="9235"/>
                                        </p:tgtEl>
                                        <p:attrNameLst>
                                          <p:attrName>ppt_y</p:attrName>
                                        </p:attrNameLst>
                                      </p:cBhvr>
                                      <p:tavLst>
                                        <p:tav tm="0">
                                          <p:val>
                                            <p:strVal val="#ppt_y"/>
                                          </p:val>
                                        </p:tav>
                                        <p:tav tm="100000">
                                          <p:val>
                                            <p:strVal val="#ppt_y"/>
                                          </p:val>
                                        </p:tav>
                                      </p:tavLst>
                                    </p:anim>
                                    <p:animEffect transition="in" filter="wipe(right)" prLst="gradientSize: 0.1">
                                      <p:cBhvr>
                                        <p:cTn id="44" dur="1000"/>
                                        <p:tgtEl>
                                          <p:spTgt spid="9235"/>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9" presetClass="entr" presetSubtype="0" fill="hold" nodeType="clickEffect">
                                  <p:stCondLst>
                                    <p:cond delay="0"/>
                                  </p:stCondLst>
                                  <p:childTnLst>
                                    <p:set>
                                      <p:cBhvr>
                                        <p:cTn id="48" dur="1" fill="hold">
                                          <p:stCondLst>
                                            <p:cond delay="0"/>
                                          </p:stCondLst>
                                        </p:cTn>
                                        <p:tgtEl>
                                          <p:spTgt spid="9226"/>
                                        </p:tgtEl>
                                        <p:attrNameLst>
                                          <p:attrName>style.visibility</p:attrName>
                                        </p:attrNameLst>
                                      </p:cBhvr>
                                      <p:to>
                                        <p:strVal val="visible"/>
                                      </p:to>
                                    </p:set>
                                    <p:anim calcmode="lin" valueType="num">
                                      <p:cBhvr>
                                        <p:cTn id="49" dur="1000" fill="hold"/>
                                        <p:tgtEl>
                                          <p:spTgt spid="9226"/>
                                        </p:tgtEl>
                                        <p:attrNameLst>
                                          <p:attrName>ppt_x</p:attrName>
                                        </p:attrNameLst>
                                      </p:cBhvr>
                                      <p:tavLst>
                                        <p:tav tm="0">
                                          <p:val>
                                            <p:strVal val="#ppt_x-.2"/>
                                          </p:val>
                                        </p:tav>
                                        <p:tav tm="100000">
                                          <p:val>
                                            <p:strVal val="#ppt_x"/>
                                          </p:val>
                                        </p:tav>
                                      </p:tavLst>
                                    </p:anim>
                                    <p:anim calcmode="lin" valueType="num">
                                      <p:cBhvr>
                                        <p:cTn id="50" dur="1000" fill="hold"/>
                                        <p:tgtEl>
                                          <p:spTgt spid="9226"/>
                                        </p:tgtEl>
                                        <p:attrNameLst>
                                          <p:attrName>ppt_y</p:attrName>
                                        </p:attrNameLst>
                                      </p:cBhvr>
                                      <p:tavLst>
                                        <p:tav tm="0">
                                          <p:val>
                                            <p:strVal val="#ppt_y"/>
                                          </p:val>
                                        </p:tav>
                                        <p:tav tm="100000">
                                          <p:val>
                                            <p:strVal val="#ppt_y"/>
                                          </p:val>
                                        </p:tav>
                                      </p:tavLst>
                                    </p:anim>
                                    <p:animEffect transition="in" filter="wipe(right)" prLst="gradientSize: 0.1">
                                      <p:cBhvr>
                                        <p:cTn id="51" dur="1000"/>
                                        <p:tgtEl>
                                          <p:spTgt spid="9226"/>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9" presetClass="entr" presetSubtype="0" fill="hold" grpId="0" nodeType="clickEffect">
                                  <p:stCondLst>
                                    <p:cond delay="0"/>
                                  </p:stCondLst>
                                  <p:childTnLst>
                                    <p:set>
                                      <p:cBhvr>
                                        <p:cTn id="55" dur="1" fill="hold">
                                          <p:stCondLst>
                                            <p:cond delay="0"/>
                                          </p:stCondLst>
                                        </p:cTn>
                                        <p:tgtEl>
                                          <p:spTgt spid="9242"/>
                                        </p:tgtEl>
                                        <p:attrNameLst>
                                          <p:attrName>style.visibility</p:attrName>
                                        </p:attrNameLst>
                                      </p:cBhvr>
                                      <p:to>
                                        <p:strVal val="visible"/>
                                      </p:to>
                                    </p:set>
                                    <p:anim calcmode="lin" valueType="num">
                                      <p:cBhvr>
                                        <p:cTn id="56" dur="1000" fill="hold"/>
                                        <p:tgtEl>
                                          <p:spTgt spid="9242"/>
                                        </p:tgtEl>
                                        <p:attrNameLst>
                                          <p:attrName>ppt_x</p:attrName>
                                        </p:attrNameLst>
                                      </p:cBhvr>
                                      <p:tavLst>
                                        <p:tav tm="0">
                                          <p:val>
                                            <p:strVal val="#ppt_x-.2"/>
                                          </p:val>
                                        </p:tav>
                                        <p:tav tm="100000">
                                          <p:val>
                                            <p:strVal val="#ppt_x"/>
                                          </p:val>
                                        </p:tav>
                                      </p:tavLst>
                                    </p:anim>
                                    <p:anim calcmode="lin" valueType="num">
                                      <p:cBhvr>
                                        <p:cTn id="57" dur="1000" fill="hold"/>
                                        <p:tgtEl>
                                          <p:spTgt spid="9242"/>
                                        </p:tgtEl>
                                        <p:attrNameLst>
                                          <p:attrName>ppt_y</p:attrName>
                                        </p:attrNameLst>
                                      </p:cBhvr>
                                      <p:tavLst>
                                        <p:tav tm="0">
                                          <p:val>
                                            <p:strVal val="#ppt_y"/>
                                          </p:val>
                                        </p:tav>
                                        <p:tav tm="100000">
                                          <p:val>
                                            <p:strVal val="#ppt_y"/>
                                          </p:val>
                                        </p:tav>
                                      </p:tavLst>
                                    </p:anim>
                                    <p:animEffect transition="in" filter="wipe(right)" prLst="gradientSize: 0.1">
                                      <p:cBhvr>
                                        <p:cTn id="58" dur="1000"/>
                                        <p:tgtEl>
                                          <p:spTgt spid="9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40" grpId="0" bldLvl="0" animBg="1" autoUpdateAnimBg="0"/>
      <p:bldP spid="9241" grpId="0" bldLvl="0" animBg="1" autoUpdateAnimBg="0"/>
      <p:bldP spid="9242" grpId="0" bldLvl="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Oval 3"/>
          <p:cNvSpPr>
            <a:spLocks noChangeArrowheads="1"/>
          </p:cNvSpPr>
          <p:nvPr/>
        </p:nvSpPr>
        <p:spPr bwMode="auto">
          <a:xfrm>
            <a:off x="5268913" y="2032000"/>
            <a:ext cx="2971800" cy="2971800"/>
          </a:xfrm>
          <a:prstGeom prst="ellipse">
            <a:avLst/>
          </a:prstGeom>
          <a:noFill/>
          <a:ln w="38100" cap="flat" cmpd="sng">
            <a:solidFill>
              <a:srgbClr val="FF3B3B"/>
            </a:solidFill>
            <a:round/>
            <a:headEnd/>
            <a:tailEnd/>
          </a:ln>
          <a:effectLst>
            <a:outerShdw dist="35921" dir="2700000" algn="ctr" rotWithShape="0">
              <a:srgbClr val="080808">
                <a:alpha val="50000"/>
              </a:srgbClr>
            </a:outerShdw>
          </a:effectLst>
          <a:extLst>
            <a:ext uri="{909E8E84-426E-40DD-AFC4-6F175D3DCCD1}">
              <a14:hiddenFill xmlns:a14="http://schemas.microsoft.com/office/drawing/2010/main">
                <a:solidFill>
                  <a:srgbClr val="FFFFFF"/>
                </a:solidFill>
              </a14:hiddenFill>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10243" name="Oval 4"/>
          <p:cNvSpPr>
            <a:spLocks noChangeArrowheads="1"/>
          </p:cNvSpPr>
          <p:nvPr/>
        </p:nvSpPr>
        <p:spPr bwMode="auto">
          <a:xfrm>
            <a:off x="908050" y="2032000"/>
            <a:ext cx="2971800" cy="2971800"/>
          </a:xfrm>
          <a:prstGeom prst="ellipse">
            <a:avLst/>
          </a:prstGeom>
          <a:noFill/>
          <a:ln w="38100" cap="flat" cmpd="sng">
            <a:solidFill>
              <a:srgbClr val="BC000D"/>
            </a:solidFill>
            <a:round/>
            <a:headEnd/>
            <a:tailEnd/>
          </a:ln>
          <a:effectLst>
            <a:outerShdw dist="35921" dir="2700000" algn="ctr" rotWithShape="0">
              <a:srgbClr val="080808">
                <a:alpha val="50000"/>
              </a:srgbClr>
            </a:outerShdw>
          </a:effectLst>
          <a:extLst>
            <a:ext uri="{909E8E84-426E-40DD-AFC4-6F175D3DCCD1}">
              <a14:hiddenFill xmlns:a14="http://schemas.microsoft.com/office/drawing/2010/main">
                <a:solidFill>
                  <a:srgbClr val="FFFFFF"/>
                </a:solidFill>
              </a14:hiddenFill>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10244" name="Text Box 9"/>
          <p:cNvSpPr txBox="1">
            <a:spLocks noChangeArrowheads="1"/>
          </p:cNvSpPr>
          <p:nvPr/>
        </p:nvSpPr>
        <p:spPr bwMode="auto">
          <a:xfrm>
            <a:off x="1412875" y="3054350"/>
            <a:ext cx="1646238"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a:spcBef>
                <a:spcPct val="50000"/>
              </a:spcBef>
            </a:pPr>
            <a:r>
              <a:rPr lang="zh-CN" altLang="en-US" b="0">
                <a:solidFill>
                  <a:srgbClr val="000000"/>
                </a:solidFill>
                <a:ea typeface="宋体" pitchFamily="2" charset="-122"/>
              </a:rPr>
              <a:t>在此添加标题或目录索引</a:t>
            </a:r>
          </a:p>
        </p:txBody>
      </p:sp>
      <p:grpSp>
        <p:nvGrpSpPr>
          <p:cNvPr id="10245" name="Group 5"/>
          <p:cNvGrpSpPr>
            <a:grpSpLocks/>
          </p:cNvGrpSpPr>
          <p:nvPr/>
        </p:nvGrpSpPr>
        <p:grpSpPr bwMode="auto">
          <a:xfrm>
            <a:off x="1333500" y="1643063"/>
            <a:ext cx="1000125" cy="977900"/>
            <a:chOff x="0" y="0"/>
            <a:chExt cx="1042" cy="1019"/>
          </a:xfrm>
        </p:grpSpPr>
        <p:grpSp>
          <p:nvGrpSpPr>
            <p:cNvPr id="10246" name="Group 6"/>
            <p:cNvGrpSpPr>
              <a:grpSpLocks/>
            </p:cNvGrpSpPr>
            <p:nvPr/>
          </p:nvGrpSpPr>
          <p:grpSpPr bwMode="auto">
            <a:xfrm>
              <a:off x="0" y="0"/>
              <a:ext cx="1042" cy="1019"/>
              <a:chOff x="0" y="0"/>
              <a:chExt cx="1042" cy="1019"/>
            </a:xfrm>
          </p:grpSpPr>
          <p:pic>
            <p:nvPicPr>
              <p:cNvPr id="10247" name="Picture 17" descr="circuler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2" cy="10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48" name="Oval 18"/>
              <p:cNvSpPr>
                <a:spLocks noChangeArrowheads="1"/>
              </p:cNvSpPr>
              <p:nvPr/>
            </p:nvSpPr>
            <p:spPr bwMode="auto">
              <a:xfrm>
                <a:off x="0" y="0"/>
                <a:ext cx="1035" cy="1019"/>
              </a:xfrm>
              <a:prstGeom prst="ellipse">
                <a:avLst/>
              </a:prstGeom>
              <a:gradFill rotWithShape="1">
                <a:gsLst>
                  <a:gs pos="0">
                    <a:srgbClr val="BC000D"/>
                  </a:gs>
                  <a:gs pos="50000">
                    <a:srgbClr val="570006"/>
                  </a:gs>
                  <a:gs pos="100000">
                    <a:srgbClr val="BC000D"/>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latin typeface="Calibri" pitchFamily="34" charset="0"/>
                  <a:ea typeface="宋体" pitchFamily="2" charset="-122"/>
                </a:endParaRPr>
              </a:p>
            </p:txBody>
          </p:sp>
        </p:grpSp>
        <p:pic>
          <p:nvPicPr>
            <p:cNvPr id="10249" name="Picture 19" descr="Picture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 y="10"/>
              <a:ext cx="823" cy="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10250" name="Text Box 30"/>
          <p:cNvSpPr txBox="1">
            <a:spLocks noChangeArrowheads="1"/>
          </p:cNvSpPr>
          <p:nvPr/>
        </p:nvSpPr>
        <p:spPr bwMode="auto">
          <a:xfrm>
            <a:off x="1362075" y="1852613"/>
            <a:ext cx="936625"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a:spcBef>
                <a:spcPct val="50000"/>
              </a:spcBef>
            </a:pPr>
            <a:r>
              <a:rPr lang="zh-CN" altLang="en-US" sz="1600" b="0">
                <a:solidFill>
                  <a:srgbClr val="F8F8F8"/>
                </a:solidFill>
                <a:ea typeface="宋体" pitchFamily="2" charset="-122"/>
              </a:rPr>
              <a:t>在此添加文字</a:t>
            </a:r>
          </a:p>
        </p:txBody>
      </p:sp>
      <p:sp>
        <p:nvSpPr>
          <p:cNvPr id="10251" name="Text Box 9"/>
          <p:cNvSpPr txBox="1">
            <a:spLocks noChangeArrowheads="1"/>
          </p:cNvSpPr>
          <p:nvPr/>
        </p:nvSpPr>
        <p:spPr bwMode="auto">
          <a:xfrm>
            <a:off x="6119813" y="3054350"/>
            <a:ext cx="1646237"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a:spcBef>
                <a:spcPct val="50000"/>
              </a:spcBef>
            </a:pPr>
            <a:r>
              <a:rPr lang="zh-CN" altLang="en-US" b="0">
                <a:solidFill>
                  <a:srgbClr val="000000"/>
                </a:solidFill>
                <a:ea typeface="宋体" pitchFamily="2" charset="-122"/>
              </a:rPr>
              <a:t>在此添加标题或目录索引</a:t>
            </a:r>
          </a:p>
        </p:txBody>
      </p:sp>
      <p:grpSp>
        <p:nvGrpSpPr>
          <p:cNvPr id="10252" name="Group 12"/>
          <p:cNvGrpSpPr>
            <a:grpSpLocks/>
          </p:cNvGrpSpPr>
          <p:nvPr/>
        </p:nvGrpSpPr>
        <p:grpSpPr bwMode="auto">
          <a:xfrm>
            <a:off x="6846888" y="1673225"/>
            <a:ext cx="1000125" cy="977900"/>
            <a:chOff x="0" y="0"/>
            <a:chExt cx="1042" cy="1019"/>
          </a:xfrm>
        </p:grpSpPr>
        <p:grpSp>
          <p:nvGrpSpPr>
            <p:cNvPr id="10253" name="Group 13"/>
            <p:cNvGrpSpPr>
              <a:grpSpLocks/>
            </p:cNvGrpSpPr>
            <p:nvPr/>
          </p:nvGrpSpPr>
          <p:grpSpPr bwMode="auto">
            <a:xfrm>
              <a:off x="0" y="0"/>
              <a:ext cx="1042" cy="1019"/>
              <a:chOff x="0" y="0"/>
              <a:chExt cx="1042" cy="1019"/>
            </a:xfrm>
          </p:grpSpPr>
          <p:pic>
            <p:nvPicPr>
              <p:cNvPr id="10254" name="Picture 47" descr="circuler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2" cy="10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55" name="Oval 48"/>
              <p:cNvSpPr>
                <a:spLocks noChangeArrowheads="1"/>
              </p:cNvSpPr>
              <p:nvPr/>
            </p:nvSpPr>
            <p:spPr bwMode="auto">
              <a:xfrm>
                <a:off x="0" y="0"/>
                <a:ext cx="1035" cy="1019"/>
              </a:xfrm>
              <a:prstGeom prst="ellipse">
                <a:avLst/>
              </a:prstGeom>
              <a:gradFill rotWithShape="1">
                <a:gsLst>
                  <a:gs pos="0">
                    <a:srgbClr val="FF3B3B"/>
                  </a:gs>
                  <a:gs pos="50000">
                    <a:srgbClr val="8A2020"/>
                  </a:gs>
                  <a:gs pos="100000">
                    <a:srgbClr val="FF3B3B"/>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latin typeface="Calibri" pitchFamily="34" charset="0"/>
                  <a:ea typeface="宋体" pitchFamily="2" charset="-122"/>
                </a:endParaRPr>
              </a:p>
            </p:txBody>
          </p:sp>
        </p:grpSp>
        <p:pic>
          <p:nvPicPr>
            <p:cNvPr id="10256" name="Picture 49" descr="Picture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 y="10"/>
              <a:ext cx="823" cy="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10257" name="Text Box 50"/>
          <p:cNvSpPr txBox="1">
            <a:spLocks noChangeArrowheads="1"/>
          </p:cNvSpPr>
          <p:nvPr/>
        </p:nvSpPr>
        <p:spPr bwMode="auto">
          <a:xfrm>
            <a:off x="6813550" y="1882775"/>
            <a:ext cx="106045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a:spcBef>
                <a:spcPct val="50000"/>
              </a:spcBef>
            </a:pPr>
            <a:r>
              <a:rPr lang="zh-CN" altLang="en-US" sz="1600" b="0">
                <a:solidFill>
                  <a:srgbClr val="F8F8F8"/>
                </a:solidFill>
                <a:ea typeface="宋体" pitchFamily="2" charset="-122"/>
              </a:rPr>
              <a:t>在此添加文字</a:t>
            </a:r>
          </a:p>
        </p:txBody>
      </p:sp>
      <p:sp>
        <p:nvSpPr>
          <p:cNvPr id="10258" name="Text Box 4"/>
          <p:cNvSpPr txBox="1">
            <a:spLocks noChangeArrowheads="1"/>
          </p:cNvSpPr>
          <p:nvPr/>
        </p:nvSpPr>
        <p:spPr bwMode="auto">
          <a:xfrm>
            <a:off x="1435100" y="5505450"/>
            <a:ext cx="6286500" cy="915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r>
              <a:rPr lang="zh-CN" altLang="en-US" b="0">
                <a:solidFill>
                  <a:srgbClr val="000000"/>
                </a:solidFill>
                <a:ea typeface="宋体" pitchFamily="2" charset="-122"/>
              </a:rPr>
              <a:t>在此添加文字介绍在此添加文字介绍在此添加文字介绍</a:t>
            </a:r>
          </a:p>
          <a:p>
            <a:r>
              <a:rPr lang="zh-CN" altLang="en-US" b="0">
                <a:solidFill>
                  <a:srgbClr val="000000"/>
                </a:solidFill>
                <a:ea typeface="宋体" pitchFamily="2" charset="-122"/>
              </a:rPr>
              <a:t>在此添加文字介绍在此添加文字介绍</a:t>
            </a:r>
          </a:p>
          <a:p>
            <a:endParaRPr lang="zh-CN" altLang="en-US" b="0">
              <a:solidFill>
                <a:srgbClr val="000000"/>
              </a:solidFill>
              <a:ea typeface="宋体" pitchFamily="2" charset="-122"/>
            </a:endParaRPr>
          </a:p>
        </p:txBody>
      </p:sp>
      <p:grpSp>
        <p:nvGrpSpPr>
          <p:cNvPr id="10259" name="Group 19"/>
          <p:cNvGrpSpPr>
            <a:grpSpLocks/>
          </p:cNvGrpSpPr>
          <p:nvPr/>
        </p:nvGrpSpPr>
        <p:grpSpPr bwMode="auto">
          <a:xfrm>
            <a:off x="1333500" y="4395788"/>
            <a:ext cx="1000125" cy="977900"/>
            <a:chOff x="0" y="0"/>
            <a:chExt cx="1042" cy="1019"/>
          </a:xfrm>
        </p:grpSpPr>
        <p:grpSp>
          <p:nvGrpSpPr>
            <p:cNvPr id="10260" name="Group 20"/>
            <p:cNvGrpSpPr>
              <a:grpSpLocks/>
            </p:cNvGrpSpPr>
            <p:nvPr/>
          </p:nvGrpSpPr>
          <p:grpSpPr bwMode="auto">
            <a:xfrm>
              <a:off x="0" y="0"/>
              <a:ext cx="1042" cy="1019"/>
              <a:chOff x="0" y="0"/>
              <a:chExt cx="1042" cy="1019"/>
            </a:xfrm>
          </p:grpSpPr>
          <p:pic>
            <p:nvPicPr>
              <p:cNvPr id="10261" name="Picture 17" descr="circuler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2" cy="10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62" name="Oval 18"/>
              <p:cNvSpPr>
                <a:spLocks noChangeArrowheads="1"/>
              </p:cNvSpPr>
              <p:nvPr/>
            </p:nvSpPr>
            <p:spPr bwMode="auto">
              <a:xfrm>
                <a:off x="0" y="0"/>
                <a:ext cx="1035" cy="1019"/>
              </a:xfrm>
              <a:prstGeom prst="ellipse">
                <a:avLst/>
              </a:prstGeom>
              <a:gradFill rotWithShape="1">
                <a:gsLst>
                  <a:gs pos="0">
                    <a:srgbClr val="BC000D"/>
                  </a:gs>
                  <a:gs pos="50000">
                    <a:srgbClr val="690007"/>
                  </a:gs>
                  <a:gs pos="100000">
                    <a:srgbClr val="BC000D"/>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latin typeface="Calibri" pitchFamily="34" charset="0"/>
                  <a:ea typeface="宋体" pitchFamily="2" charset="-122"/>
                </a:endParaRPr>
              </a:p>
            </p:txBody>
          </p:sp>
        </p:grpSp>
        <p:pic>
          <p:nvPicPr>
            <p:cNvPr id="10263" name="Picture 19" descr="Picture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 y="10"/>
              <a:ext cx="823" cy="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10264" name="Text Box 30"/>
          <p:cNvSpPr txBox="1">
            <a:spLocks noChangeArrowheads="1"/>
          </p:cNvSpPr>
          <p:nvPr/>
        </p:nvSpPr>
        <p:spPr bwMode="auto">
          <a:xfrm>
            <a:off x="1362075" y="4605338"/>
            <a:ext cx="936625"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a:spcBef>
                <a:spcPct val="50000"/>
              </a:spcBef>
            </a:pPr>
            <a:r>
              <a:rPr lang="zh-CN" altLang="en-US" sz="1600" b="0">
                <a:solidFill>
                  <a:srgbClr val="F8F8F8"/>
                </a:solidFill>
                <a:ea typeface="宋体" pitchFamily="2" charset="-122"/>
              </a:rPr>
              <a:t>在此添加文字</a:t>
            </a:r>
          </a:p>
        </p:txBody>
      </p:sp>
      <p:grpSp>
        <p:nvGrpSpPr>
          <p:cNvPr id="10265" name="Group 25"/>
          <p:cNvGrpSpPr>
            <a:grpSpLocks/>
          </p:cNvGrpSpPr>
          <p:nvPr/>
        </p:nvGrpSpPr>
        <p:grpSpPr bwMode="auto">
          <a:xfrm>
            <a:off x="428625" y="3100388"/>
            <a:ext cx="1000125" cy="977900"/>
            <a:chOff x="0" y="0"/>
            <a:chExt cx="1042" cy="1019"/>
          </a:xfrm>
        </p:grpSpPr>
        <p:grpSp>
          <p:nvGrpSpPr>
            <p:cNvPr id="10266" name="Group 26"/>
            <p:cNvGrpSpPr>
              <a:grpSpLocks/>
            </p:cNvGrpSpPr>
            <p:nvPr/>
          </p:nvGrpSpPr>
          <p:grpSpPr bwMode="auto">
            <a:xfrm>
              <a:off x="0" y="0"/>
              <a:ext cx="1042" cy="1019"/>
              <a:chOff x="0" y="0"/>
              <a:chExt cx="1042" cy="1019"/>
            </a:xfrm>
          </p:grpSpPr>
          <p:pic>
            <p:nvPicPr>
              <p:cNvPr id="10267" name="Picture 17" descr="circuler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2" cy="10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68" name="Oval 18"/>
              <p:cNvSpPr>
                <a:spLocks noChangeArrowheads="1"/>
              </p:cNvSpPr>
              <p:nvPr/>
            </p:nvSpPr>
            <p:spPr bwMode="auto">
              <a:xfrm>
                <a:off x="0" y="0"/>
                <a:ext cx="1035" cy="1019"/>
              </a:xfrm>
              <a:prstGeom prst="ellipse">
                <a:avLst/>
              </a:prstGeom>
              <a:gradFill rotWithShape="1">
                <a:gsLst>
                  <a:gs pos="0">
                    <a:srgbClr val="BC000D"/>
                  </a:gs>
                  <a:gs pos="50000">
                    <a:srgbClr val="690007"/>
                  </a:gs>
                  <a:gs pos="100000">
                    <a:srgbClr val="BC000D"/>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latin typeface="Calibri" pitchFamily="34" charset="0"/>
                  <a:ea typeface="宋体" pitchFamily="2" charset="-122"/>
                </a:endParaRPr>
              </a:p>
            </p:txBody>
          </p:sp>
        </p:grpSp>
        <p:pic>
          <p:nvPicPr>
            <p:cNvPr id="10269" name="Picture 19" descr="Picture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 y="10"/>
              <a:ext cx="823" cy="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10270" name="Text Box 30"/>
          <p:cNvSpPr txBox="1">
            <a:spLocks noChangeArrowheads="1"/>
          </p:cNvSpPr>
          <p:nvPr/>
        </p:nvSpPr>
        <p:spPr bwMode="auto">
          <a:xfrm>
            <a:off x="457200" y="3309938"/>
            <a:ext cx="936625"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a:spcBef>
                <a:spcPct val="50000"/>
              </a:spcBef>
            </a:pPr>
            <a:r>
              <a:rPr lang="zh-CN" altLang="en-US" sz="1600" b="0">
                <a:solidFill>
                  <a:srgbClr val="F8F8F8"/>
                </a:solidFill>
                <a:ea typeface="宋体" pitchFamily="2" charset="-122"/>
              </a:rPr>
              <a:t>在此添加文字</a:t>
            </a:r>
          </a:p>
        </p:txBody>
      </p:sp>
      <p:grpSp>
        <p:nvGrpSpPr>
          <p:cNvPr id="10271" name="Group 31"/>
          <p:cNvGrpSpPr>
            <a:grpSpLocks/>
          </p:cNvGrpSpPr>
          <p:nvPr/>
        </p:nvGrpSpPr>
        <p:grpSpPr bwMode="auto">
          <a:xfrm>
            <a:off x="6846888" y="4283075"/>
            <a:ext cx="1000125" cy="977900"/>
            <a:chOff x="0" y="0"/>
            <a:chExt cx="1042" cy="1019"/>
          </a:xfrm>
        </p:grpSpPr>
        <p:grpSp>
          <p:nvGrpSpPr>
            <p:cNvPr id="10272" name="Group 32"/>
            <p:cNvGrpSpPr>
              <a:grpSpLocks/>
            </p:cNvGrpSpPr>
            <p:nvPr/>
          </p:nvGrpSpPr>
          <p:grpSpPr bwMode="auto">
            <a:xfrm>
              <a:off x="0" y="0"/>
              <a:ext cx="1042" cy="1019"/>
              <a:chOff x="0" y="0"/>
              <a:chExt cx="1042" cy="1019"/>
            </a:xfrm>
          </p:grpSpPr>
          <p:pic>
            <p:nvPicPr>
              <p:cNvPr id="10273" name="Picture 47" descr="circuler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2" cy="10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74" name="Oval 48"/>
              <p:cNvSpPr>
                <a:spLocks noChangeArrowheads="1"/>
              </p:cNvSpPr>
              <p:nvPr/>
            </p:nvSpPr>
            <p:spPr bwMode="auto">
              <a:xfrm>
                <a:off x="0" y="0"/>
                <a:ext cx="1035" cy="1019"/>
              </a:xfrm>
              <a:prstGeom prst="ellipse">
                <a:avLst/>
              </a:prstGeom>
              <a:gradFill rotWithShape="1">
                <a:gsLst>
                  <a:gs pos="0">
                    <a:srgbClr val="FF3B3B"/>
                  </a:gs>
                  <a:gs pos="50000">
                    <a:srgbClr val="8A2020"/>
                  </a:gs>
                  <a:gs pos="100000">
                    <a:srgbClr val="FF3B3B"/>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latin typeface="Calibri" pitchFamily="34" charset="0"/>
                  <a:ea typeface="宋体" pitchFamily="2" charset="-122"/>
                </a:endParaRPr>
              </a:p>
            </p:txBody>
          </p:sp>
        </p:grpSp>
        <p:pic>
          <p:nvPicPr>
            <p:cNvPr id="10275" name="Picture 49" descr="Picture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 y="10"/>
              <a:ext cx="823" cy="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10276" name="Text Box 50"/>
          <p:cNvSpPr txBox="1">
            <a:spLocks noChangeArrowheads="1"/>
          </p:cNvSpPr>
          <p:nvPr/>
        </p:nvSpPr>
        <p:spPr bwMode="auto">
          <a:xfrm>
            <a:off x="6813550" y="4492625"/>
            <a:ext cx="106045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a:spcBef>
                <a:spcPct val="50000"/>
              </a:spcBef>
            </a:pPr>
            <a:r>
              <a:rPr lang="zh-CN" altLang="en-US" sz="1600" b="0">
                <a:solidFill>
                  <a:srgbClr val="F8F8F8"/>
                </a:solidFill>
                <a:ea typeface="宋体" pitchFamily="2" charset="-122"/>
              </a:rPr>
              <a:t>在此添加文字</a:t>
            </a:r>
          </a:p>
        </p:txBody>
      </p:sp>
      <p:grpSp>
        <p:nvGrpSpPr>
          <p:cNvPr id="10277" name="Group 37"/>
          <p:cNvGrpSpPr>
            <a:grpSpLocks/>
          </p:cNvGrpSpPr>
          <p:nvPr/>
        </p:nvGrpSpPr>
        <p:grpSpPr bwMode="auto">
          <a:xfrm>
            <a:off x="7694613" y="3044825"/>
            <a:ext cx="1000125" cy="977900"/>
            <a:chOff x="0" y="0"/>
            <a:chExt cx="1042" cy="1019"/>
          </a:xfrm>
        </p:grpSpPr>
        <p:grpSp>
          <p:nvGrpSpPr>
            <p:cNvPr id="10278" name="Group 38"/>
            <p:cNvGrpSpPr>
              <a:grpSpLocks/>
            </p:cNvGrpSpPr>
            <p:nvPr/>
          </p:nvGrpSpPr>
          <p:grpSpPr bwMode="auto">
            <a:xfrm>
              <a:off x="0" y="0"/>
              <a:ext cx="1042" cy="1019"/>
              <a:chOff x="0" y="0"/>
              <a:chExt cx="1042" cy="1019"/>
            </a:xfrm>
          </p:grpSpPr>
          <p:pic>
            <p:nvPicPr>
              <p:cNvPr id="10279" name="Picture 47" descr="circuler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2" cy="10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80" name="Oval 48"/>
              <p:cNvSpPr>
                <a:spLocks noChangeArrowheads="1"/>
              </p:cNvSpPr>
              <p:nvPr/>
            </p:nvSpPr>
            <p:spPr bwMode="auto">
              <a:xfrm>
                <a:off x="0" y="0"/>
                <a:ext cx="1035" cy="1019"/>
              </a:xfrm>
              <a:prstGeom prst="ellipse">
                <a:avLst/>
              </a:prstGeom>
              <a:gradFill rotWithShape="1">
                <a:gsLst>
                  <a:gs pos="0">
                    <a:srgbClr val="FF3B3B"/>
                  </a:gs>
                  <a:gs pos="50000">
                    <a:srgbClr val="8A2020"/>
                  </a:gs>
                  <a:gs pos="100000">
                    <a:srgbClr val="FF3B3B"/>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latin typeface="Calibri" pitchFamily="34" charset="0"/>
                  <a:ea typeface="宋体" pitchFamily="2" charset="-122"/>
                </a:endParaRPr>
              </a:p>
            </p:txBody>
          </p:sp>
        </p:grpSp>
        <p:pic>
          <p:nvPicPr>
            <p:cNvPr id="10281" name="Picture 49" descr="Picture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 y="10"/>
              <a:ext cx="823" cy="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10282" name="Text Box 50"/>
          <p:cNvSpPr txBox="1">
            <a:spLocks noChangeArrowheads="1"/>
          </p:cNvSpPr>
          <p:nvPr/>
        </p:nvSpPr>
        <p:spPr bwMode="auto">
          <a:xfrm>
            <a:off x="7661275" y="3254375"/>
            <a:ext cx="106045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a:spcBef>
                <a:spcPct val="50000"/>
              </a:spcBef>
            </a:pPr>
            <a:r>
              <a:rPr lang="zh-CN" altLang="en-US" sz="1600" b="0">
                <a:solidFill>
                  <a:srgbClr val="F8F8F8"/>
                </a:solidFill>
                <a:ea typeface="宋体" pitchFamily="2" charset="-122"/>
              </a:rPr>
              <a:t>在此添加文字</a:t>
            </a:r>
          </a:p>
        </p:txBody>
      </p:sp>
      <p:sp>
        <p:nvSpPr>
          <p:cNvPr id="10283" name="AutoShape 44"/>
          <p:cNvSpPr>
            <a:spLocks/>
          </p:cNvSpPr>
          <p:nvPr/>
        </p:nvSpPr>
        <p:spPr bwMode="auto">
          <a:xfrm>
            <a:off x="3879850" y="2108200"/>
            <a:ext cx="1371600" cy="1162050"/>
          </a:xfrm>
          <a:custGeom>
            <a:avLst/>
            <a:gdLst>
              <a:gd name="T0" fmla="*/ 18112 w 21600"/>
              <a:gd name="T1" fmla="*/ 7246 h 21600"/>
              <a:gd name="T2" fmla="*/ 10800 w 21600"/>
              <a:gd name="T3" fmla="*/ 2670 h 21600"/>
              <a:gd name="T4" fmla="*/ 2693 w 21600"/>
              <a:gd name="T5" fmla="*/ 10185 h 21600"/>
              <a:gd name="T6" fmla="*/ 30 w 21600"/>
              <a:gd name="T7" fmla="*/ 9983 h 21600"/>
              <a:gd name="T8" fmla="*/ 10800 w 21600"/>
              <a:gd name="T9" fmla="*/ 0 h 21600"/>
              <a:gd name="T10" fmla="*/ 20513 w 21600"/>
              <a:gd name="T11" fmla="*/ 6079 h 21600"/>
              <a:gd name="T12" fmla="*/ 22942 w 21600"/>
              <a:gd name="T13" fmla="*/ 4899 h 21600"/>
              <a:gd name="T14" fmla="*/ 21076 w 21600"/>
              <a:gd name="T15" fmla="*/ 10291 h 21600"/>
              <a:gd name="T16" fmla="*/ 15683 w 21600"/>
              <a:gd name="T17" fmla="*/ 8426 h 21600"/>
              <a:gd name="T18" fmla="*/ 18112 w 21600"/>
              <a:gd name="T19" fmla="*/ 7246 h 21600"/>
              <a:gd name="T20" fmla="*/ 3163 w 21600"/>
              <a:gd name="T21" fmla="*/ 3163 h 21600"/>
              <a:gd name="T22" fmla="*/ 18437 w 21600"/>
              <a:gd name="T23" fmla="*/ 1843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a:moveTo>
                  <a:pt x="18112" y="7246"/>
                </a:moveTo>
                <a:cubicBezTo>
                  <a:pt x="16751" y="4446"/>
                  <a:pt x="13912" y="2670"/>
                  <a:pt x="10800" y="2670"/>
                </a:cubicBezTo>
                <a:cubicBezTo>
                  <a:pt x="6548" y="2669"/>
                  <a:pt x="3014" y="5945"/>
                  <a:pt x="2693" y="10185"/>
                </a:cubicBezTo>
                <a:lnTo>
                  <a:pt x="30" y="9983"/>
                </a:lnTo>
                <a:cubicBezTo>
                  <a:pt x="458" y="4351"/>
                  <a:pt x="5152" y="-1"/>
                  <a:pt x="10800" y="0"/>
                </a:cubicBezTo>
                <a:cubicBezTo>
                  <a:pt x="14934" y="0"/>
                  <a:pt x="18706" y="2360"/>
                  <a:pt x="20513" y="6079"/>
                </a:cubicBezTo>
                <a:lnTo>
                  <a:pt x="22942" y="4899"/>
                </a:lnTo>
                <a:lnTo>
                  <a:pt x="21076" y="10291"/>
                </a:lnTo>
                <a:lnTo>
                  <a:pt x="15683" y="8426"/>
                </a:lnTo>
                <a:lnTo>
                  <a:pt x="18112" y="7246"/>
                </a:lnTo>
                <a:close/>
              </a:path>
            </a:pathLst>
          </a:custGeom>
          <a:solidFill>
            <a:srgbClr val="BC000D">
              <a:alpha val="79999"/>
            </a:srgb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10284" name="Group 44"/>
          <p:cNvGrpSpPr>
            <a:grpSpLocks/>
          </p:cNvGrpSpPr>
          <p:nvPr/>
        </p:nvGrpSpPr>
        <p:grpSpPr bwMode="auto">
          <a:xfrm>
            <a:off x="4613275" y="2814638"/>
            <a:ext cx="1676400" cy="1403350"/>
            <a:chOff x="0" y="0"/>
            <a:chExt cx="1486" cy="884"/>
          </a:xfrm>
        </p:grpSpPr>
        <p:sp>
          <p:nvSpPr>
            <p:cNvPr id="10285" name="AutoShape 46"/>
            <p:cNvSpPr>
              <a:spLocks noChangeArrowheads="1"/>
            </p:cNvSpPr>
            <p:nvPr/>
          </p:nvSpPr>
          <p:spPr bwMode="auto">
            <a:xfrm>
              <a:off x="0" y="0"/>
              <a:ext cx="1486" cy="884"/>
            </a:xfrm>
            <a:prstGeom prst="homePlate">
              <a:avLst>
                <a:gd name="adj" fmla="val 42025"/>
              </a:avLst>
            </a:prstGeom>
            <a:gradFill rotWithShape="1">
              <a:gsLst>
                <a:gs pos="0">
                  <a:srgbClr val="FFAEAE"/>
                </a:gs>
                <a:gs pos="100000">
                  <a:srgbClr val="FF3B3B"/>
                </a:gs>
              </a:gsLst>
              <a:lin ang="2700000" scaled="1"/>
            </a:gradFill>
            <a:ln w="25400" cap="flat" cmpd="sng">
              <a:solidFill>
                <a:srgbClr val="F8F8F8"/>
              </a:solidFill>
              <a:miter lim="800000"/>
              <a:headEnd/>
              <a:tailEnd/>
            </a:ln>
            <a:effectLst>
              <a:outerShdw dist="53882" dir="2700000" algn="ctr" rotWithShape="0">
                <a:srgbClr val="000000">
                  <a:alpha val="50000"/>
                </a:srgbClr>
              </a:outerShdw>
            </a:effec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10286" name="AutoShape 47"/>
            <p:cNvSpPr>
              <a:spLocks noChangeArrowheads="1"/>
            </p:cNvSpPr>
            <p:nvPr/>
          </p:nvSpPr>
          <p:spPr bwMode="auto">
            <a:xfrm>
              <a:off x="49" y="35"/>
              <a:ext cx="1375" cy="811"/>
            </a:xfrm>
            <a:prstGeom prst="homePlate">
              <a:avLst>
                <a:gd name="adj" fmla="val 42386"/>
              </a:avLst>
            </a:prstGeom>
            <a:gradFill rotWithShape="1">
              <a:gsLst>
                <a:gs pos="0">
                  <a:srgbClr val="B22929"/>
                </a:gs>
                <a:gs pos="100000">
                  <a:srgbClr val="FF3B3B"/>
                </a:gs>
              </a:gsLst>
              <a:lin ang="2700000" scaled="1"/>
            </a:gradFill>
            <a:ln w="12700" cap="flat" cmpd="sng">
              <a:solidFill>
                <a:srgbClr val="F8F8F8"/>
              </a:solidFill>
              <a:miter lim="800000"/>
              <a:headEnd/>
              <a:tailEnd/>
            </a:ln>
            <a:effectLst>
              <a:outerShdw dist="53882" dir="2700000" algn="ctr" rotWithShape="0">
                <a:srgbClr val="000000">
                  <a:alpha val="50000"/>
                </a:srgbClr>
              </a:outerShdw>
            </a:effec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grpSp>
      <p:grpSp>
        <p:nvGrpSpPr>
          <p:cNvPr id="10287" name="Group 47"/>
          <p:cNvGrpSpPr>
            <a:grpSpLocks/>
          </p:cNvGrpSpPr>
          <p:nvPr/>
        </p:nvGrpSpPr>
        <p:grpSpPr bwMode="auto">
          <a:xfrm flipH="1">
            <a:off x="2889250" y="2832100"/>
            <a:ext cx="1676400" cy="1403350"/>
            <a:chOff x="0" y="0"/>
            <a:chExt cx="1486" cy="884"/>
          </a:xfrm>
        </p:grpSpPr>
        <p:sp>
          <p:nvSpPr>
            <p:cNvPr id="10288" name="AutoShape 49"/>
            <p:cNvSpPr>
              <a:spLocks noChangeArrowheads="1"/>
            </p:cNvSpPr>
            <p:nvPr/>
          </p:nvSpPr>
          <p:spPr bwMode="auto">
            <a:xfrm>
              <a:off x="0" y="0"/>
              <a:ext cx="1486" cy="884"/>
            </a:xfrm>
            <a:prstGeom prst="homePlate">
              <a:avLst>
                <a:gd name="adj" fmla="val 42025"/>
              </a:avLst>
            </a:prstGeom>
            <a:gradFill rotWithShape="1">
              <a:gsLst>
                <a:gs pos="0">
                  <a:srgbClr val="BC000D"/>
                </a:gs>
                <a:gs pos="100000">
                  <a:srgbClr val="DD7D84"/>
                </a:gs>
              </a:gsLst>
              <a:lin ang="18900000" scaled="1"/>
            </a:gradFill>
            <a:ln w="25400" cap="flat" cmpd="sng">
              <a:solidFill>
                <a:srgbClr val="F8F8F8"/>
              </a:solidFill>
              <a:miter lim="800000"/>
              <a:headEnd/>
              <a:tailEnd/>
            </a:ln>
            <a:effectLst>
              <a:outerShdw dist="53882" dir="2700000" algn="ctr" rotWithShape="0">
                <a:srgbClr val="000000">
                  <a:alpha val="50000"/>
                </a:srgbClr>
              </a:outerShdw>
            </a:effec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sp>
          <p:nvSpPr>
            <p:cNvPr id="10289" name="AutoShape 50"/>
            <p:cNvSpPr>
              <a:spLocks noChangeArrowheads="1"/>
            </p:cNvSpPr>
            <p:nvPr/>
          </p:nvSpPr>
          <p:spPr bwMode="auto">
            <a:xfrm>
              <a:off x="49" y="35"/>
              <a:ext cx="1375" cy="811"/>
            </a:xfrm>
            <a:prstGeom prst="homePlate">
              <a:avLst>
                <a:gd name="adj" fmla="val 42386"/>
              </a:avLst>
            </a:prstGeom>
            <a:gradFill rotWithShape="1">
              <a:gsLst>
                <a:gs pos="0">
                  <a:srgbClr val="BC000D"/>
                </a:gs>
                <a:gs pos="100000">
                  <a:srgbClr val="7D0009"/>
                </a:gs>
              </a:gsLst>
              <a:lin ang="18900000" scaled="1"/>
            </a:gradFill>
            <a:ln w="12700" cap="flat" cmpd="sng">
              <a:solidFill>
                <a:srgbClr val="F8F8F8"/>
              </a:solidFill>
              <a:miter lim="800000"/>
              <a:headEnd/>
              <a:tailEnd/>
            </a:ln>
            <a:effectLst>
              <a:outerShdw dist="53882" dir="2700000" algn="ctr" rotWithShape="0">
                <a:srgbClr val="000000">
                  <a:alpha val="50000"/>
                </a:srgbClr>
              </a:outerShdw>
            </a:effectLst>
          </p:spPr>
          <p:txBody>
            <a:bodyPr wrap="none" anchor="ct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endParaRPr lang="zh-CN" altLang="en-US" b="0">
                <a:ea typeface="宋体" pitchFamily="2" charset="-122"/>
              </a:endParaRPr>
            </a:p>
          </p:txBody>
        </p:sp>
      </p:grpSp>
      <p:sp>
        <p:nvSpPr>
          <p:cNvPr id="10290" name="Text Box 8"/>
          <p:cNvSpPr txBox="1">
            <a:spLocks noChangeArrowheads="1"/>
          </p:cNvSpPr>
          <p:nvPr/>
        </p:nvSpPr>
        <p:spPr bwMode="auto">
          <a:xfrm>
            <a:off x="3154363" y="3109913"/>
            <a:ext cx="1281112" cy="822325"/>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a:spcBef>
                <a:spcPct val="50000"/>
              </a:spcBef>
            </a:pPr>
            <a:r>
              <a:rPr lang="zh-CN" altLang="en-US" sz="2400" b="0">
                <a:solidFill>
                  <a:srgbClr val="F8F8F8"/>
                </a:solidFill>
                <a:latin typeface="Calibri" pitchFamily="34" charset="0"/>
                <a:ea typeface="宋体" pitchFamily="2" charset="-122"/>
              </a:rPr>
              <a:t>在此添加标题</a:t>
            </a:r>
          </a:p>
        </p:txBody>
      </p:sp>
      <p:sp>
        <p:nvSpPr>
          <p:cNvPr id="10291" name="Text Box 8"/>
          <p:cNvSpPr txBox="1">
            <a:spLocks noChangeArrowheads="1"/>
          </p:cNvSpPr>
          <p:nvPr/>
        </p:nvSpPr>
        <p:spPr bwMode="auto">
          <a:xfrm>
            <a:off x="4740275" y="3109913"/>
            <a:ext cx="1281113" cy="822325"/>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a:spcBef>
                <a:spcPct val="50000"/>
              </a:spcBef>
            </a:pPr>
            <a:r>
              <a:rPr lang="zh-CN" altLang="en-US" sz="2400" b="0">
                <a:solidFill>
                  <a:srgbClr val="F8F8F8"/>
                </a:solidFill>
                <a:latin typeface="Calibri" pitchFamily="34" charset="0"/>
                <a:ea typeface="宋体" pitchFamily="2" charset="-122"/>
              </a:rPr>
              <a:t>在此添加标题</a:t>
            </a:r>
          </a:p>
        </p:txBody>
      </p:sp>
      <p:sp>
        <p:nvSpPr>
          <p:cNvPr id="10292" name="Text Box 30"/>
          <p:cNvSpPr txBox="1">
            <a:spLocks noChangeArrowheads="1"/>
          </p:cNvSpPr>
          <p:nvPr/>
        </p:nvSpPr>
        <p:spPr bwMode="auto">
          <a:xfrm>
            <a:off x="3651250" y="1727200"/>
            <a:ext cx="18288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a:spcBef>
                <a:spcPct val="50000"/>
              </a:spcBef>
            </a:pPr>
            <a:r>
              <a:rPr lang="zh-CN" altLang="en-US" b="0">
                <a:solidFill>
                  <a:srgbClr val="000000"/>
                </a:solidFill>
                <a:ea typeface="宋体" pitchFamily="2" charset="-122"/>
              </a:rPr>
              <a:t>在此添加文字</a:t>
            </a:r>
          </a:p>
        </p:txBody>
      </p:sp>
      <p:sp>
        <p:nvSpPr>
          <p:cNvPr id="10293" name="Text Box 30"/>
          <p:cNvSpPr txBox="1">
            <a:spLocks noChangeArrowheads="1"/>
          </p:cNvSpPr>
          <p:nvPr/>
        </p:nvSpPr>
        <p:spPr bwMode="auto">
          <a:xfrm>
            <a:off x="3651250" y="4957763"/>
            <a:ext cx="182880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i="1">
                <a:solidFill>
                  <a:schemeClr val="tx1"/>
                </a:solidFill>
                <a:latin typeface="Arial" pitchFamily="34" charset="0"/>
                <a:ea typeface="华文细黑" pitchFamily="2" charset="-122"/>
              </a:defRPr>
            </a:lvl1pPr>
            <a:lvl2pPr marL="742950" indent="-285750">
              <a:defRPr i="1">
                <a:solidFill>
                  <a:schemeClr val="tx1"/>
                </a:solidFill>
                <a:latin typeface="Arial" pitchFamily="34" charset="0"/>
                <a:ea typeface="华文细黑" pitchFamily="2" charset="-122"/>
              </a:defRPr>
            </a:lvl2pPr>
            <a:lvl3pPr marL="1143000" indent="-228600">
              <a:defRPr i="1">
                <a:solidFill>
                  <a:schemeClr val="tx1"/>
                </a:solidFill>
                <a:latin typeface="Arial" pitchFamily="34" charset="0"/>
                <a:ea typeface="华文细黑" pitchFamily="2" charset="-122"/>
              </a:defRPr>
            </a:lvl3pPr>
            <a:lvl4pPr marL="1600200" indent="-228600">
              <a:defRPr i="1">
                <a:solidFill>
                  <a:schemeClr val="tx1"/>
                </a:solidFill>
                <a:latin typeface="Arial" pitchFamily="34" charset="0"/>
                <a:ea typeface="华文细黑" pitchFamily="2" charset="-122"/>
              </a:defRPr>
            </a:lvl4pPr>
            <a:lvl5pPr marL="2057400" indent="-228600">
              <a:defRPr i="1">
                <a:solidFill>
                  <a:schemeClr val="tx1"/>
                </a:solidFill>
                <a:latin typeface="Arial" pitchFamily="34" charset="0"/>
                <a:ea typeface="华文细黑" pitchFamily="2" charset="-122"/>
              </a:defRPr>
            </a:lvl5pPr>
            <a:lvl6pPr marL="2514600" indent="-228600" algn="ctr" eaLnBrk="0" fontAlgn="base" hangingPunct="0">
              <a:spcBef>
                <a:spcPct val="0"/>
              </a:spcBef>
              <a:spcAft>
                <a:spcPct val="0"/>
              </a:spcAft>
              <a:defRPr i="1">
                <a:solidFill>
                  <a:schemeClr val="tx1"/>
                </a:solidFill>
                <a:latin typeface="Arial" pitchFamily="34" charset="0"/>
                <a:ea typeface="华文细黑" pitchFamily="2" charset="-122"/>
              </a:defRPr>
            </a:lvl6pPr>
            <a:lvl7pPr marL="2971800" indent="-228600" algn="ctr" eaLnBrk="0" fontAlgn="base" hangingPunct="0">
              <a:spcBef>
                <a:spcPct val="0"/>
              </a:spcBef>
              <a:spcAft>
                <a:spcPct val="0"/>
              </a:spcAft>
              <a:defRPr i="1">
                <a:solidFill>
                  <a:schemeClr val="tx1"/>
                </a:solidFill>
                <a:latin typeface="Arial" pitchFamily="34" charset="0"/>
                <a:ea typeface="华文细黑" pitchFamily="2" charset="-122"/>
              </a:defRPr>
            </a:lvl7pPr>
            <a:lvl8pPr marL="3429000" indent="-22860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86200" indent="-22860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a:spcBef>
                <a:spcPct val="50000"/>
              </a:spcBef>
            </a:pPr>
            <a:r>
              <a:rPr lang="zh-CN" altLang="en-US" b="0">
                <a:solidFill>
                  <a:srgbClr val="000000"/>
                </a:solidFill>
                <a:ea typeface="宋体" pitchFamily="2" charset="-122"/>
              </a:rPr>
              <a:t>在此添加文字</a:t>
            </a:r>
          </a:p>
        </p:txBody>
      </p:sp>
      <p:sp>
        <p:nvSpPr>
          <p:cNvPr id="10294" name="AutoShape 55"/>
          <p:cNvSpPr>
            <a:spLocks/>
          </p:cNvSpPr>
          <p:nvPr/>
        </p:nvSpPr>
        <p:spPr bwMode="auto">
          <a:xfrm flipH="1" flipV="1">
            <a:off x="3879850" y="3765550"/>
            <a:ext cx="1371600" cy="1162050"/>
          </a:xfrm>
          <a:custGeom>
            <a:avLst/>
            <a:gdLst>
              <a:gd name="T0" fmla="*/ 18112 w 21600"/>
              <a:gd name="T1" fmla="*/ 7246 h 21600"/>
              <a:gd name="T2" fmla="*/ 10800 w 21600"/>
              <a:gd name="T3" fmla="*/ 2670 h 21600"/>
              <a:gd name="T4" fmla="*/ 2760 w 21600"/>
              <a:gd name="T5" fmla="*/ 9591 h 21600"/>
              <a:gd name="T6" fmla="*/ 119 w 21600"/>
              <a:gd name="T7" fmla="*/ 9195 h 21600"/>
              <a:gd name="T8" fmla="*/ 10800 w 21600"/>
              <a:gd name="T9" fmla="*/ 0 h 21600"/>
              <a:gd name="T10" fmla="*/ 20513 w 21600"/>
              <a:gd name="T11" fmla="*/ 6079 h 21600"/>
              <a:gd name="T12" fmla="*/ 22942 w 21600"/>
              <a:gd name="T13" fmla="*/ 4899 h 21600"/>
              <a:gd name="T14" fmla="*/ 21076 w 21600"/>
              <a:gd name="T15" fmla="*/ 10291 h 21600"/>
              <a:gd name="T16" fmla="*/ 15683 w 21600"/>
              <a:gd name="T17" fmla="*/ 8426 h 21600"/>
              <a:gd name="T18" fmla="*/ 18112 w 21600"/>
              <a:gd name="T19" fmla="*/ 7246 h 21600"/>
              <a:gd name="T20" fmla="*/ 3163 w 21600"/>
              <a:gd name="T21" fmla="*/ 3163 h 21600"/>
              <a:gd name="T22" fmla="*/ 18437 w 21600"/>
              <a:gd name="T23" fmla="*/ 1843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a:moveTo>
                  <a:pt x="18112" y="7246"/>
                </a:moveTo>
                <a:cubicBezTo>
                  <a:pt x="16751" y="4446"/>
                  <a:pt x="13912" y="2670"/>
                  <a:pt x="10800" y="2670"/>
                </a:cubicBezTo>
                <a:cubicBezTo>
                  <a:pt x="6776" y="2669"/>
                  <a:pt x="3358" y="5613"/>
                  <a:pt x="2760" y="9591"/>
                </a:cubicBezTo>
                <a:lnTo>
                  <a:pt x="119" y="9195"/>
                </a:lnTo>
                <a:cubicBezTo>
                  <a:pt x="914" y="3909"/>
                  <a:pt x="5455" y="-1"/>
                  <a:pt x="10800" y="0"/>
                </a:cubicBezTo>
                <a:cubicBezTo>
                  <a:pt x="14934" y="0"/>
                  <a:pt x="18706" y="2360"/>
                  <a:pt x="20513" y="6079"/>
                </a:cubicBezTo>
                <a:lnTo>
                  <a:pt x="22942" y="4899"/>
                </a:lnTo>
                <a:lnTo>
                  <a:pt x="21076" y="10291"/>
                </a:lnTo>
                <a:lnTo>
                  <a:pt x="15683" y="8426"/>
                </a:lnTo>
                <a:lnTo>
                  <a:pt x="18112" y="7246"/>
                </a:lnTo>
                <a:close/>
              </a:path>
            </a:pathLst>
          </a:custGeom>
          <a:gradFill rotWithShape="1">
            <a:gsLst>
              <a:gs pos="0">
                <a:srgbClr val="FF8282">
                  <a:alpha val="79999"/>
                </a:srgbClr>
              </a:gs>
              <a:gs pos="100000">
                <a:srgbClr val="FF3B3B">
                  <a:alpha val="79999"/>
                </a:srgb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Tree>
  </p:cSld>
  <p:clrMapOvr>
    <a:masterClrMapping/>
  </p:clrMapOvr>
  <p:transition advClick="0" advTm="1000">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0243"/>
                                        </p:tgtEl>
                                        <p:attrNameLst>
                                          <p:attrName>style.visibility</p:attrName>
                                        </p:attrNameLst>
                                      </p:cBhvr>
                                      <p:to>
                                        <p:strVal val="visible"/>
                                      </p:to>
                                    </p:set>
                                    <p:animEffect transition="in" filter="slide(fromLeft)">
                                      <p:cBhvr>
                                        <p:cTn id="7" dur="1000"/>
                                        <p:tgtEl>
                                          <p:spTgt spid="10243"/>
                                        </p:tgtEl>
                                      </p:cBhvr>
                                    </p:animEffect>
                                  </p:childTnLst>
                                </p:cTn>
                              </p:par>
                              <p:par>
                                <p:cTn id="8" presetID="12" presetClass="entr" presetSubtype="8" fill="hold" grpId="0" nodeType="withEffect">
                                  <p:stCondLst>
                                    <p:cond delay="0"/>
                                  </p:stCondLst>
                                  <p:childTnLst>
                                    <p:set>
                                      <p:cBhvr>
                                        <p:cTn id="9" dur="1" fill="hold">
                                          <p:stCondLst>
                                            <p:cond delay="0"/>
                                          </p:stCondLst>
                                        </p:cTn>
                                        <p:tgtEl>
                                          <p:spTgt spid="10244"/>
                                        </p:tgtEl>
                                        <p:attrNameLst>
                                          <p:attrName>style.visibility</p:attrName>
                                        </p:attrNameLst>
                                      </p:cBhvr>
                                      <p:to>
                                        <p:strVal val="visible"/>
                                      </p:to>
                                    </p:set>
                                    <p:animEffect transition="in" filter="slide(fromLeft)">
                                      <p:cBhvr>
                                        <p:cTn id="10" dur="1000"/>
                                        <p:tgtEl>
                                          <p:spTgt spid="10244"/>
                                        </p:tgtEl>
                                      </p:cBhvr>
                                    </p:animEffect>
                                  </p:childTnLst>
                                </p:cTn>
                              </p:par>
                              <p:par>
                                <p:cTn id="11" presetID="12" presetClass="entr" presetSubtype="8" fill="hold" nodeType="withEffect">
                                  <p:stCondLst>
                                    <p:cond delay="0"/>
                                  </p:stCondLst>
                                  <p:childTnLst>
                                    <p:set>
                                      <p:cBhvr>
                                        <p:cTn id="12" dur="1" fill="hold">
                                          <p:stCondLst>
                                            <p:cond delay="0"/>
                                          </p:stCondLst>
                                        </p:cTn>
                                        <p:tgtEl>
                                          <p:spTgt spid="10245"/>
                                        </p:tgtEl>
                                        <p:attrNameLst>
                                          <p:attrName>style.visibility</p:attrName>
                                        </p:attrNameLst>
                                      </p:cBhvr>
                                      <p:to>
                                        <p:strVal val="visible"/>
                                      </p:to>
                                    </p:set>
                                    <p:animEffect transition="in" filter="slide(fromLeft)">
                                      <p:cBhvr>
                                        <p:cTn id="13" dur="1000"/>
                                        <p:tgtEl>
                                          <p:spTgt spid="10245"/>
                                        </p:tgtEl>
                                      </p:cBhvr>
                                    </p:animEffect>
                                  </p:childTnLst>
                                </p:cTn>
                              </p:par>
                              <p:par>
                                <p:cTn id="14" presetID="12" presetClass="entr" presetSubtype="8" fill="hold" grpId="0" nodeType="withEffect">
                                  <p:stCondLst>
                                    <p:cond delay="0"/>
                                  </p:stCondLst>
                                  <p:childTnLst>
                                    <p:set>
                                      <p:cBhvr>
                                        <p:cTn id="15" dur="1" fill="hold">
                                          <p:stCondLst>
                                            <p:cond delay="0"/>
                                          </p:stCondLst>
                                        </p:cTn>
                                        <p:tgtEl>
                                          <p:spTgt spid="10250"/>
                                        </p:tgtEl>
                                        <p:attrNameLst>
                                          <p:attrName>style.visibility</p:attrName>
                                        </p:attrNameLst>
                                      </p:cBhvr>
                                      <p:to>
                                        <p:strVal val="visible"/>
                                      </p:to>
                                    </p:set>
                                    <p:animEffect transition="in" filter="slide(fromLeft)">
                                      <p:cBhvr>
                                        <p:cTn id="16" dur="1000"/>
                                        <p:tgtEl>
                                          <p:spTgt spid="10250"/>
                                        </p:tgtEl>
                                      </p:cBhvr>
                                    </p:animEffect>
                                  </p:childTnLst>
                                </p:cTn>
                              </p:par>
                              <p:par>
                                <p:cTn id="17" presetID="12" presetClass="entr" presetSubtype="8" fill="hold" nodeType="withEffect">
                                  <p:stCondLst>
                                    <p:cond delay="0"/>
                                  </p:stCondLst>
                                  <p:childTnLst>
                                    <p:set>
                                      <p:cBhvr>
                                        <p:cTn id="18" dur="1" fill="hold">
                                          <p:stCondLst>
                                            <p:cond delay="0"/>
                                          </p:stCondLst>
                                        </p:cTn>
                                        <p:tgtEl>
                                          <p:spTgt spid="10259"/>
                                        </p:tgtEl>
                                        <p:attrNameLst>
                                          <p:attrName>style.visibility</p:attrName>
                                        </p:attrNameLst>
                                      </p:cBhvr>
                                      <p:to>
                                        <p:strVal val="visible"/>
                                      </p:to>
                                    </p:set>
                                    <p:animEffect transition="in" filter="slide(fromLeft)">
                                      <p:cBhvr>
                                        <p:cTn id="19" dur="1000"/>
                                        <p:tgtEl>
                                          <p:spTgt spid="10259"/>
                                        </p:tgtEl>
                                      </p:cBhvr>
                                    </p:animEffect>
                                  </p:childTnLst>
                                </p:cTn>
                              </p:par>
                              <p:par>
                                <p:cTn id="20" presetID="12" presetClass="entr" presetSubtype="8" fill="hold" grpId="0" nodeType="withEffect">
                                  <p:stCondLst>
                                    <p:cond delay="0"/>
                                  </p:stCondLst>
                                  <p:childTnLst>
                                    <p:set>
                                      <p:cBhvr>
                                        <p:cTn id="21" dur="1" fill="hold">
                                          <p:stCondLst>
                                            <p:cond delay="0"/>
                                          </p:stCondLst>
                                        </p:cTn>
                                        <p:tgtEl>
                                          <p:spTgt spid="10264"/>
                                        </p:tgtEl>
                                        <p:attrNameLst>
                                          <p:attrName>style.visibility</p:attrName>
                                        </p:attrNameLst>
                                      </p:cBhvr>
                                      <p:to>
                                        <p:strVal val="visible"/>
                                      </p:to>
                                    </p:set>
                                    <p:animEffect transition="in" filter="slide(fromLeft)">
                                      <p:cBhvr>
                                        <p:cTn id="22" dur="1000"/>
                                        <p:tgtEl>
                                          <p:spTgt spid="10264"/>
                                        </p:tgtEl>
                                      </p:cBhvr>
                                    </p:animEffect>
                                  </p:childTnLst>
                                </p:cTn>
                              </p:par>
                              <p:par>
                                <p:cTn id="23" presetID="12" presetClass="entr" presetSubtype="8" fill="hold" nodeType="withEffect">
                                  <p:stCondLst>
                                    <p:cond delay="0"/>
                                  </p:stCondLst>
                                  <p:childTnLst>
                                    <p:set>
                                      <p:cBhvr>
                                        <p:cTn id="24" dur="1" fill="hold">
                                          <p:stCondLst>
                                            <p:cond delay="0"/>
                                          </p:stCondLst>
                                        </p:cTn>
                                        <p:tgtEl>
                                          <p:spTgt spid="10265"/>
                                        </p:tgtEl>
                                        <p:attrNameLst>
                                          <p:attrName>style.visibility</p:attrName>
                                        </p:attrNameLst>
                                      </p:cBhvr>
                                      <p:to>
                                        <p:strVal val="visible"/>
                                      </p:to>
                                    </p:set>
                                    <p:animEffect transition="in" filter="slide(fromLeft)">
                                      <p:cBhvr>
                                        <p:cTn id="25" dur="1000"/>
                                        <p:tgtEl>
                                          <p:spTgt spid="10265"/>
                                        </p:tgtEl>
                                      </p:cBhvr>
                                    </p:animEffect>
                                  </p:childTnLst>
                                </p:cTn>
                              </p:par>
                              <p:par>
                                <p:cTn id="26" presetID="12" presetClass="entr" presetSubtype="8" fill="hold" grpId="0" nodeType="withEffect">
                                  <p:stCondLst>
                                    <p:cond delay="0"/>
                                  </p:stCondLst>
                                  <p:childTnLst>
                                    <p:set>
                                      <p:cBhvr>
                                        <p:cTn id="27" dur="1" fill="hold">
                                          <p:stCondLst>
                                            <p:cond delay="0"/>
                                          </p:stCondLst>
                                        </p:cTn>
                                        <p:tgtEl>
                                          <p:spTgt spid="10270"/>
                                        </p:tgtEl>
                                        <p:attrNameLst>
                                          <p:attrName>style.visibility</p:attrName>
                                        </p:attrNameLst>
                                      </p:cBhvr>
                                      <p:to>
                                        <p:strVal val="visible"/>
                                      </p:to>
                                    </p:set>
                                    <p:animEffect transition="in" filter="slide(fromLeft)">
                                      <p:cBhvr>
                                        <p:cTn id="28" dur="1000"/>
                                        <p:tgtEl>
                                          <p:spTgt spid="10270"/>
                                        </p:tgtEl>
                                      </p:cBhvr>
                                    </p:animEffect>
                                  </p:childTnLst>
                                </p:cTn>
                              </p:par>
                              <p:par>
                                <p:cTn id="29" presetID="12" presetClass="entr" presetSubtype="8" fill="hold" nodeType="withEffect">
                                  <p:stCondLst>
                                    <p:cond delay="0"/>
                                  </p:stCondLst>
                                  <p:childTnLst>
                                    <p:set>
                                      <p:cBhvr>
                                        <p:cTn id="30" dur="1" fill="hold">
                                          <p:stCondLst>
                                            <p:cond delay="0"/>
                                          </p:stCondLst>
                                        </p:cTn>
                                        <p:tgtEl>
                                          <p:spTgt spid="10287"/>
                                        </p:tgtEl>
                                        <p:attrNameLst>
                                          <p:attrName>style.visibility</p:attrName>
                                        </p:attrNameLst>
                                      </p:cBhvr>
                                      <p:to>
                                        <p:strVal val="visible"/>
                                      </p:to>
                                    </p:set>
                                    <p:animEffect transition="in" filter="slide(fromLeft)">
                                      <p:cBhvr>
                                        <p:cTn id="31" dur="1000"/>
                                        <p:tgtEl>
                                          <p:spTgt spid="10287"/>
                                        </p:tgtEl>
                                      </p:cBhvr>
                                    </p:animEffect>
                                  </p:childTnLst>
                                </p:cTn>
                              </p:par>
                              <p:par>
                                <p:cTn id="32" presetID="12" presetClass="entr" presetSubtype="8" fill="hold" grpId="0" nodeType="withEffect">
                                  <p:stCondLst>
                                    <p:cond delay="0"/>
                                  </p:stCondLst>
                                  <p:childTnLst>
                                    <p:set>
                                      <p:cBhvr>
                                        <p:cTn id="33" dur="1" fill="hold">
                                          <p:stCondLst>
                                            <p:cond delay="0"/>
                                          </p:stCondLst>
                                        </p:cTn>
                                        <p:tgtEl>
                                          <p:spTgt spid="10290"/>
                                        </p:tgtEl>
                                        <p:attrNameLst>
                                          <p:attrName>style.visibility</p:attrName>
                                        </p:attrNameLst>
                                      </p:cBhvr>
                                      <p:to>
                                        <p:strVal val="visible"/>
                                      </p:to>
                                    </p:set>
                                    <p:animEffect transition="in" filter="slide(fromLeft)">
                                      <p:cBhvr>
                                        <p:cTn id="34" dur="1000"/>
                                        <p:tgtEl>
                                          <p:spTgt spid="1029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2" presetClass="entr" presetSubtype="8" fill="hold" grpId="0" nodeType="clickEffect">
                                  <p:stCondLst>
                                    <p:cond delay="0"/>
                                  </p:stCondLst>
                                  <p:childTnLst>
                                    <p:set>
                                      <p:cBhvr>
                                        <p:cTn id="38" dur="1" fill="hold">
                                          <p:stCondLst>
                                            <p:cond delay="0"/>
                                          </p:stCondLst>
                                        </p:cTn>
                                        <p:tgtEl>
                                          <p:spTgt spid="10283"/>
                                        </p:tgtEl>
                                        <p:attrNameLst>
                                          <p:attrName>style.visibility</p:attrName>
                                        </p:attrNameLst>
                                      </p:cBhvr>
                                      <p:to>
                                        <p:strVal val="visible"/>
                                      </p:to>
                                    </p:set>
                                    <p:animEffect transition="in" filter="slide(fromLeft)">
                                      <p:cBhvr>
                                        <p:cTn id="39" dur="1000"/>
                                        <p:tgtEl>
                                          <p:spTgt spid="10283"/>
                                        </p:tgtEl>
                                      </p:cBhvr>
                                    </p:animEffect>
                                  </p:childTnLst>
                                </p:cTn>
                              </p:par>
                              <p:par>
                                <p:cTn id="40" presetID="12" presetClass="entr" presetSubtype="8" fill="hold" grpId="0" nodeType="withEffect">
                                  <p:stCondLst>
                                    <p:cond delay="0"/>
                                  </p:stCondLst>
                                  <p:childTnLst>
                                    <p:set>
                                      <p:cBhvr>
                                        <p:cTn id="41" dur="1" fill="hold">
                                          <p:stCondLst>
                                            <p:cond delay="0"/>
                                          </p:stCondLst>
                                        </p:cTn>
                                        <p:tgtEl>
                                          <p:spTgt spid="10292"/>
                                        </p:tgtEl>
                                        <p:attrNameLst>
                                          <p:attrName>style.visibility</p:attrName>
                                        </p:attrNameLst>
                                      </p:cBhvr>
                                      <p:to>
                                        <p:strVal val="visible"/>
                                      </p:to>
                                    </p:set>
                                    <p:animEffect transition="in" filter="slide(fromLeft)">
                                      <p:cBhvr>
                                        <p:cTn id="42" dur="1000"/>
                                        <p:tgtEl>
                                          <p:spTgt spid="1029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8" fill="hold" grpId="0" nodeType="clickEffect">
                                  <p:stCondLst>
                                    <p:cond delay="0"/>
                                  </p:stCondLst>
                                  <p:childTnLst>
                                    <p:set>
                                      <p:cBhvr>
                                        <p:cTn id="46" dur="1" fill="hold">
                                          <p:stCondLst>
                                            <p:cond delay="0"/>
                                          </p:stCondLst>
                                        </p:cTn>
                                        <p:tgtEl>
                                          <p:spTgt spid="10242"/>
                                        </p:tgtEl>
                                        <p:attrNameLst>
                                          <p:attrName>style.visibility</p:attrName>
                                        </p:attrNameLst>
                                      </p:cBhvr>
                                      <p:to>
                                        <p:strVal val="visible"/>
                                      </p:to>
                                    </p:set>
                                    <p:animEffect transition="in" filter="slide(fromLeft)">
                                      <p:cBhvr>
                                        <p:cTn id="47" dur="1000"/>
                                        <p:tgtEl>
                                          <p:spTgt spid="10242"/>
                                        </p:tgtEl>
                                      </p:cBhvr>
                                    </p:animEffect>
                                  </p:childTnLst>
                                </p:cTn>
                              </p:par>
                              <p:par>
                                <p:cTn id="48" presetID="12" presetClass="entr" presetSubtype="8" fill="hold" grpId="0" nodeType="withEffect">
                                  <p:stCondLst>
                                    <p:cond delay="0"/>
                                  </p:stCondLst>
                                  <p:childTnLst>
                                    <p:set>
                                      <p:cBhvr>
                                        <p:cTn id="49" dur="1" fill="hold">
                                          <p:stCondLst>
                                            <p:cond delay="0"/>
                                          </p:stCondLst>
                                        </p:cTn>
                                        <p:tgtEl>
                                          <p:spTgt spid="10251"/>
                                        </p:tgtEl>
                                        <p:attrNameLst>
                                          <p:attrName>style.visibility</p:attrName>
                                        </p:attrNameLst>
                                      </p:cBhvr>
                                      <p:to>
                                        <p:strVal val="visible"/>
                                      </p:to>
                                    </p:set>
                                    <p:animEffect transition="in" filter="slide(fromLeft)">
                                      <p:cBhvr>
                                        <p:cTn id="50" dur="1000"/>
                                        <p:tgtEl>
                                          <p:spTgt spid="10251"/>
                                        </p:tgtEl>
                                      </p:cBhvr>
                                    </p:animEffect>
                                  </p:childTnLst>
                                </p:cTn>
                              </p:par>
                              <p:par>
                                <p:cTn id="51" presetID="12" presetClass="entr" presetSubtype="8" fill="hold" nodeType="withEffect">
                                  <p:stCondLst>
                                    <p:cond delay="0"/>
                                  </p:stCondLst>
                                  <p:childTnLst>
                                    <p:set>
                                      <p:cBhvr>
                                        <p:cTn id="52" dur="1" fill="hold">
                                          <p:stCondLst>
                                            <p:cond delay="0"/>
                                          </p:stCondLst>
                                        </p:cTn>
                                        <p:tgtEl>
                                          <p:spTgt spid="10252"/>
                                        </p:tgtEl>
                                        <p:attrNameLst>
                                          <p:attrName>style.visibility</p:attrName>
                                        </p:attrNameLst>
                                      </p:cBhvr>
                                      <p:to>
                                        <p:strVal val="visible"/>
                                      </p:to>
                                    </p:set>
                                    <p:animEffect transition="in" filter="slide(fromLeft)">
                                      <p:cBhvr>
                                        <p:cTn id="53" dur="1000"/>
                                        <p:tgtEl>
                                          <p:spTgt spid="10252"/>
                                        </p:tgtEl>
                                      </p:cBhvr>
                                    </p:animEffect>
                                  </p:childTnLst>
                                </p:cTn>
                              </p:par>
                              <p:par>
                                <p:cTn id="54" presetID="12" presetClass="entr" presetSubtype="8" fill="hold" grpId="0" nodeType="withEffect">
                                  <p:stCondLst>
                                    <p:cond delay="0"/>
                                  </p:stCondLst>
                                  <p:childTnLst>
                                    <p:set>
                                      <p:cBhvr>
                                        <p:cTn id="55" dur="1" fill="hold">
                                          <p:stCondLst>
                                            <p:cond delay="0"/>
                                          </p:stCondLst>
                                        </p:cTn>
                                        <p:tgtEl>
                                          <p:spTgt spid="10257"/>
                                        </p:tgtEl>
                                        <p:attrNameLst>
                                          <p:attrName>style.visibility</p:attrName>
                                        </p:attrNameLst>
                                      </p:cBhvr>
                                      <p:to>
                                        <p:strVal val="visible"/>
                                      </p:to>
                                    </p:set>
                                    <p:animEffect transition="in" filter="slide(fromLeft)">
                                      <p:cBhvr>
                                        <p:cTn id="56" dur="1000"/>
                                        <p:tgtEl>
                                          <p:spTgt spid="10257"/>
                                        </p:tgtEl>
                                      </p:cBhvr>
                                    </p:animEffect>
                                  </p:childTnLst>
                                </p:cTn>
                              </p:par>
                              <p:par>
                                <p:cTn id="57" presetID="12" presetClass="entr" presetSubtype="8" fill="hold" nodeType="withEffect">
                                  <p:stCondLst>
                                    <p:cond delay="0"/>
                                  </p:stCondLst>
                                  <p:childTnLst>
                                    <p:set>
                                      <p:cBhvr>
                                        <p:cTn id="58" dur="1" fill="hold">
                                          <p:stCondLst>
                                            <p:cond delay="0"/>
                                          </p:stCondLst>
                                        </p:cTn>
                                        <p:tgtEl>
                                          <p:spTgt spid="10271"/>
                                        </p:tgtEl>
                                        <p:attrNameLst>
                                          <p:attrName>style.visibility</p:attrName>
                                        </p:attrNameLst>
                                      </p:cBhvr>
                                      <p:to>
                                        <p:strVal val="visible"/>
                                      </p:to>
                                    </p:set>
                                    <p:animEffect transition="in" filter="slide(fromLeft)">
                                      <p:cBhvr>
                                        <p:cTn id="59" dur="1000"/>
                                        <p:tgtEl>
                                          <p:spTgt spid="10271"/>
                                        </p:tgtEl>
                                      </p:cBhvr>
                                    </p:animEffect>
                                  </p:childTnLst>
                                </p:cTn>
                              </p:par>
                              <p:par>
                                <p:cTn id="60" presetID="12" presetClass="entr" presetSubtype="8" fill="hold" grpId="0" nodeType="withEffect">
                                  <p:stCondLst>
                                    <p:cond delay="0"/>
                                  </p:stCondLst>
                                  <p:childTnLst>
                                    <p:set>
                                      <p:cBhvr>
                                        <p:cTn id="61" dur="1" fill="hold">
                                          <p:stCondLst>
                                            <p:cond delay="0"/>
                                          </p:stCondLst>
                                        </p:cTn>
                                        <p:tgtEl>
                                          <p:spTgt spid="10276"/>
                                        </p:tgtEl>
                                        <p:attrNameLst>
                                          <p:attrName>style.visibility</p:attrName>
                                        </p:attrNameLst>
                                      </p:cBhvr>
                                      <p:to>
                                        <p:strVal val="visible"/>
                                      </p:to>
                                    </p:set>
                                    <p:animEffect transition="in" filter="slide(fromLeft)">
                                      <p:cBhvr>
                                        <p:cTn id="62" dur="1000"/>
                                        <p:tgtEl>
                                          <p:spTgt spid="10276"/>
                                        </p:tgtEl>
                                      </p:cBhvr>
                                    </p:animEffect>
                                  </p:childTnLst>
                                </p:cTn>
                              </p:par>
                              <p:par>
                                <p:cTn id="63" presetID="12" presetClass="entr" presetSubtype="8" fill="hold" nodeType="withEffect">
                                  <p:stCondLst>
                                    <p:cond delay="0"/>
                                  </p:stCondLst>
                                  <p:childTnLst>
                                    <p:set>
                                      <p:cBhvr>
                                        <p:cTn id="64" dur="1" fill="hold">
                                          <p:stCondLst>
                                            <p:cond delay="0"/>
                                          </p:stCondLst>
                                        </p:cTn>
                                        <p:tgtEl>
                                          <p:spTgt spid="10277"/>
                                        </p:tgtEl>
                                        <p:attrNameLst>
                                          <p:attrName>style.visibility</p:attrName>
                                        </p:attrNameLst>
                                      </p:cBhvr>
                                      <p:to>
                                        <p:strVal val="visible"/>
                                      </p:to>
                                    </p:set>
                                    <p:animEffect transition="in" filter="slide(fromLeft)">
                                      <p:cBhvr>
                                        <p:cTn id="65" dur="1000"/>
                                        <p:tgtEl>
                                          <p:spTgt spid="10277"/>
                                        </p:tgtEl>
                                      </p:cBhvr>
                                    </p:animEffect>
                                  </p:childTnLst>
                                </p:cTn>
                              </p:par>
                              <p:par>
                                <p:cTn id="66" presetID="12" presetClass="entr" presetSubtype="8" fill="hold" grpId="0" nodeType="withEffect">
                                  <p:stCondLst>
                                    <p:cond delay="0"/>
                                  </p:stCondLst>
                                  <p:childTnLst>
                                    <p:set>
                                      <p:cBhvr>
                                        <p:cTn id="67" dur="1" fill="hold">
                                          <p:stCondLst>
                                            <p:cond delay="0"/>
                                          </p:stCondLst>
                                        </p:cTn>
                                        <p:tgtEl>
                                          <p:spTgt spid="10282"/>
                                        </p:tgtEl>
                                        <p:attrNameLst>
                                          <p:attrName>style.visibility</p:attrName>
                                        </p:attrNameLst>
                                      </p:cBhvr>
                                      <p:to>
                                        <p:strVal val="visible"/>
                                      </p:to>
                                    </p:set>
                                    <p:animEffect transition="in" filter="slide(fromLeft)">
                                      <p:cBhvr>
                                        <p:cTn id="68" dur="1000"/>
                                        <p:tgtEl>
                                          <p:spTgt spid="10282"/>
                                        </p:tgtEl>
                                      </p:cBhvr>
                                    </p:animEffect>
                                  </p:childTnLst>
                                </p:cTn>
                              </p:par>
                              <p:par>
                                <p:cTn id="69" presetID="12" presetClass="entr" presetSubtype="8" fill="hold" nodeType="withEffect">
                                  <p:stCondLst>
                                    <p:cond delay="0"/>
                                  </p:stCondLst>
                                  <p:childTnLst>
                                    <p:set>
                                      <p:cBhvr>
                                        <p:cTn id="70" dur="1" fill="hold">
                                          <p:stCondLst>
                                            <p:cond delay="0"/>
                                          </p:stCondLst>
                                        </p:cTn>
                                        <p:tgtEl>
                                          <p:spTgt spid="10284"/>
                                        </p:tgtEl>
                                        <p:attrNameLst>
                                          <p:attrName>style.visibility</p:attrName>
                                        </p:attrNameLst>
                                      </p:cBhvr>
                                      <p:to>
                                        <p:strVal val="visible"/>
                                      </p:to>
                                    </p:set>
                                    <p:animEffect transition="in" filter="slide(fromLeft)">
                                      <p:cBhvr>
                                        <p:cTn id="71" dur="1000"/>
                                        <p:tgtEl>
                                          <p:spTgt spid="10284"/>
                                        </p:tgtEl>
                                      </p:cBhvr>
                                    </p:animEffect>
                                  </p:childTnLst>
                                </p:cTn>
                              </p:par>
                              <p:par>
                                <p:cTn id="72" presetID="12" presetClass="entr" presetSubtype="8" fill="hold" grpId="0" nodeType="withEffect">
                                  <p:stCondLst>
                                    <p:cond delay="0"/>
                                  </p:stCondLst>
                                  <p:childTnLst>
                                    <p:set>
                                      <p:cBhvr>
                                        <p:cTn id="73" dur="1" fill="hold">
                                          <p:stCondLst>
                                            <p:cond delay="0"/>
                                          </p:stCondLst>
                                        </p:cTn>
                                        <p:tgtEl>
                                          <p:spTgt spid="10291"/>
                                        </p:tgtEl>
                                        <p:attrNameLst>
                                          <p:attrName>style.visibility</p:attrName>
                                        </p:attrNameLst>
                                      </p:cBhvr>
                                      <p:to>
                                        <p:strVal val="visible"/>
                                      </p:to>
                                    </p:set>
                                    <p:animEffect transition="in" filter="slide(fromLeft)">
                                      <p:cBhvr>
                                        <p:cTn id="74" dur="1000"/>
                                        <p:tgtEl>
                                          <p:spTgt spid="10291"/>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12" presetClass="entr" presetSubtype="2" fill="hold" grpId="0" nodeType="clickEffect">
                                  <p:stCondLst>
                                    <p:cond delay="0"/>
                                  </p:stCondLst>
                                  <p:childTnLst>
                                    <p:set>
                                      <p:cBhvr>
                                        <p:cTn id="78" dur="1" fill="hold">
                                          <p:stCondLst>
                                            <p:cond delay="0"/>
                                          </p:stCondLst>
                                        </p:cTn>
                                        <p:tgtEl>
                                          <p:spTgt spid="10294"/>
                                        </p:tgtEl>
                                        <p:attrNameLst>
                                          <p:attrName>style.visibility</p:attrName>
                                        </p:attrNameLst>
                                      </p:cBhvr>
                                      <p:to>
                                        <p:strVal val="visible"/>
                                      </p:to>
                                    </p:set>
                                    <p:animEffect transition="in" filter="slide(fromRight)">
                                      <p:cBhvr>
                                        <p:cTn id="79" dur="1000"/>
                                        <p:tgtEl>
                                          <p:spTgt spid="10294"/>
                                        </p:tgtEl>
                                      </p:cBhvr>
                                    </p:animEffect>
                                  </p:childTnLst>
                                </p:cTn>
                              </p:par>
                              <p:par>
                                <p:cTn id="80" presetID="12" presetClass="entr" presetSubtype="2" fill="hold" grpId="0" nodeType="withEffect">
                                  <p:stCondLst>
                                    <p:cond delay="0"/>
                                  </p:stCondLst>
                                  <p:childTnLst>
                                    <p:set>
                                      <p:cBhvr>
                                        <p:cTn id="81" dur="1" fill="hold">
                                          <p:stCondLst>
                                            <p:cond delay="0"/>
                                          </p:stCondLst>
                                        </p:cTn>
                                        <p:tgtEl>
                                          <p:spTgt spid="10293"/>
                                        </p:tgtEl>
                                        <p:attrNameLst>
                                          <p:attrName>style.visibility</p:attrName>
                                        </p:attrNameLst>
                                      </p:cBhvr>
                                      <p:to>
                                        <p:strVal val="visible"/>
                                      </p:to>
                                    </p:set>
                                    <p:animEffect transition="in" filter="slide(fromRight)">
                                      <p:cBhvr>
                                        <p:cTn id="82" dur="1000"/>
                                        <p:tgtEl>
                                          <p:spTgt spid="10293"/>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12" presetClass="entr" presetSubtype="4" fill="hold" grpId="5" nodeType="clickEffect">
                                  <p:stCondLst>
                                    <p:cond delay="0"/>
                                  </p:stCondLst>
                                  <p:childTnLst>
                                    <p:set>
                                      <p:cBhvr>
                                        <p:cTn id="86" dur="1" fill="hold">
                                          <p:stCondLst>
                                            <p:cond delay="0"/>
                                          </p:stCondLst>
                                        </p:cTn>
                                        <p:tgtEl>
                                          <p:spTgt spid="10258"/>
                                        </p:tgtEl>
                                        <p:attrNameLst>
                                          <p:attrName>style.visibility</p:attrName>
                                        </p:attrNameLst>
                                      </p:cBhvr>
                                      <p:to>
                                        <p:strVal val="visible"/>
                                      </p:to>
                                    </p:set>
                                    <p:animEffect transition="in" filter="slide(fromBottom)">
                                      <p:cBhvr>
                                        <p:cTn id="87" dur="500"/>
                                        <p:tgtEl>
                                          <p:spTgt spid="102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autoUpdateAnimBg="0"/>
      <p:bldP spid="10243" grpId="0" bldLvl="0" animBg="1" autoUpdateAnimBg="0"/>
      <p:bldP spid="10244" grpId="0" bldLvl="0" autoUpdateAnimBg="0"/>
      <p:bldP spid="10250" grpId="0" bldLvl="0" autoUpdateAnimBg="0"/>
      <p:bldP spid="10251" grpId="0" bldLvl="0" autoUpdateAnimBg="0"/>
      <p:bldP spid="10257" grpId="0" bldLvl="0" autoUpdateAnimBg="0"/>
      <p:bldP spid="10258" grpId="0" bldLvl="0" autoUpdateAnimBg="0"/>
      <p:bldP spid="10258" grpId="1" bldLvl="0" autoUpdateAnimBg="0"/>
      <p:bldP spid="10258" grpId="2" bldLvl="0" autoUpdateAnimBg="0"/>
      <p:bldP spid="10258" grpId="3" bldLvl="0" autoUpdateAnimBg="0"/>
      <p:bldP spid="10258" grpId="4" bldLvl="0" autoUpdateAnimBg="0"/>
      <p:bldP spid="10258" grpId="5" bldLvl="0" autoUpdateAnimBg="0"/>
      <p:bldP spid="10264" grpId="0" bldLvl="0" autoUpdateAnimBg="0"/>
      <p:bldP spid="10270" grpId="0" bldLvl="0" autoUpdateAnimBg="0"/>
      <p:bldP spid="10276" grpId="0" bldLvl="0" autoUpdateAnimBg="0"/>
      <p:bldP spid="10282" grpId="0" bldLvl="0" autoUpdateAnimBg="0"/>
      <p:bldP spid="10283" grpId="0" animBg="1"/>
      <p:bldP spid="10290" grpId="0" bldLvl="0" autoUpdateAnimBg="0"/>
      <p:bldP spid="10291" grpId="0" bldLvl="0" autoUpdateAnimBg="0"/>
      <p:bldP spid="10292" grpId="0" bldLvl="0" autoUpdateAnimBg="0"/>
      <p:bldP spid="10293" grpId="0" bldLvl="0" autoUpdateAnimBg="0"/>
      <p:bldP spid="10294"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1266" name="Group 2"/>
          <p:cNvGrpSpPr>
            <a:grpSpLocks/>
          </p:cNvGrpSpPr>
          <p:nvPr/>
        </p:nvGrpSpPr>
        <p:grpSpPr bwMode="auto">
          <a:xfrm>
            <a:off x="4725988" y="1412875"/>
            <a:ext cx="3714750" cy="492125"/>
            <a:chOff x="0" y="0"/>
            <a:chExt cx="2340" cy="310"/>
          </a:xfrm>
        </p:grpSpPr>
        <p:sp>
          <p:nvSpPr>
            <p:cNvPr id="11267" name="AutoShape 3"/>
            <p:cNvSpPr>
              <a:spLocks noChangeArrowheads="1"/>
            </p:cNvSpPr>
            <p:nvPr/>
          </p:nvSpPr>
          <p:spPr bwMode="auto">
            <a:xfrm>
              <a:off x="0" y="0"/>
              <a:ext cx="2340" cy="310"/>
            </a:xfrm>
            <a:prstGeom prst="roundRect">
              <a:avLst>
                <a:gd name="adj" fmla="val 13125"/>
              </a:avLst>
            </a:prstGeom>
            <a:solidFill>
              <a:schemeClr val="accent2"/>
            </a:solidFill>
            <a:ln w="3175" cap="flat" cmpd="sng">
              <a:solidFill>
                <a:srgbClr val="1C1C1C">
                  <a:alpha val="50000"/>
                </a:srgb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50000"/>
                </a:spcBef>
              </a:pPr>
              <a:r>
                <a:rPr lang="zh-CN" altLang="en-US" i="0">
                  <a:solidFill>
                    <a:schemeClr val="bg1"/>
                  </a:solidFill>
                  <a:ea typeface="华文细黑" pitchFamily="2" charset="-122"/>
                </a:rPr>
                <a:t>段落一</a:t>
              </a:r>
              <a:endParaRPr lang="zh-CN" altLang="en-US" b="0">
                <a:ea typeface="华文细黑" pitchFamily="2" charset="-122"/>
              </a:endParaRPr>
            </a:p>
          </p:txBody>
        </p:sp>
        <p:sp>
          <p:nvSpPr>
            <p:cNvPr id="11268" name="AutoShape 4"/>
            <p:cNvSpPr>
              <a:spLocks noChangeArrowheads="1"/>
            </p:cNvSpPr>
            <p:nvPr/>
          </p:nvSpPr>
          <p:spPr bwMode="auto">
            <a:xfrm rot="10800000">
              <a:off x="11" y="9"/>
              <a:ext cx="2312" cy="174"/>
            </a:xfrm>
            <a:prstGeom prst="roundRect">
              <a:avLst>
                <a:gd name="adj" fmla="val 13042"/>
              </a:avLst>
            </a:prstGeom>
            <a:gradFill rotWithShape="1">
              <a:gsLst>
                <a:gs pos="0">
                  <a:schemeClr val="bg1">
                    <a:alpha val="0"/>
                  </a:schemeClr>
                </a:gs>
                <a:gs pos="100000">
                  <a:schemeClr val="bg1">
                    <a:alpha val="59000"/>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269" name="AutoShape 5"/>
          <p:cNvSpPr>
            <a:spLocks noChangeArrowheads="1"/>
          </p:cNvSpPr>
          <p:nvPr/>
        </p:nvSpPr>
        <p:spPr bwMode="auto">
          <a:xfrm>
            <a:off x="4729163" y="2039938"/>
            <a:ext cx="3714750" cy="3140075"/>
          </a:xfrm>
          <a:prstGeom prst="roundRect">
            <a:avLst>
              <a:gd name="adj" fmla="val 5657"/>
            </a:avLst>
          </a:prstGeom>
          <a:gradFill rotWithShape="1">
            <a:gsLst>
              <a:gs pos="0">
                <a:srgbClr val="DDDDDD">
                  <a:gamma/>
                  <a:tint val="39216"/>
                  <a:invGamma/>
                </a:srgbClr>
              </a:gs>
              <a:gs pos="100000">
                <a:srgbClr val="DDDDDD"/>
              </a:gs>
            </a:gsLst>
            <a:lin ang="5400000" scaled="1"/>
          </a:gradFill>
          <a:ln w="3175" cap="flat" cmpd="sng">
            <a:solidFill>
              <a:srgbClr val="969696">
                <a:alpha val="59000"/>
              </a:srgb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i="1">
                <a:solidFill>
                  <a:schemeClr val="tx1"/>
                </a:solidFill>
                <a:latin typeface="Arial" pitchFamily="34" charset="0"/>
                <a:ea typeface="华文细黑" pitchFamily="2" charset="-122"/>
              </a:defRPr>
            </a:lvl1pPr>
            <a:lvl2pPr marL="1436688">
              <a:defRPr i="1">
                <a:solidFill>
                  <a:schemeClr val="tx1"/>
                </a:solidFill>
                <a:latin typeface="Arial" pitchFamily="34" charset="0"/>
                <a:ea typeface="华文细黑" pitchFamily="2" charset="-122"/>
              </a:defRPr>
            </a:lvl2pPr>
            <a:lvl3pPr marL="1616075">
              <a:defRPr i="1">
                <a:solidFill>
                  <a:schemeClr val="tx1"/>
                </a:solidFill>
                <a:latin typeface="Arial" pitchFamily="34" charset="0"/>
                <a:ea typeface="华文细黑" pitchFamily="2" charset="-122"/>
              </a:defRPr>
            </a:lvl3pPr>
            <a:lvl4pPr marL="1795463">
              <a:defRPr i="1">
                <a:solidFill>
                  <a:schemeClr val="tx1"/>
                </a:solidFill>
                <a:latin typeface="Arial" pitchFamily="34" charset="0"/>
                <a:ea typeface="华文细黑" pitchFamily="2" charset="-122"/>
              </a:defRPr>
            </a:lvl4pPr>
            <a:lvl5pPr marL="1974850">
              <a:defRPr i="1">
                <a:solidFill>
                  <a:schemeClr val="tx1"/>
                </a:solidFill>
                <a:latin typeface="Arial" pitchFamily="34" charset="0"/>
                <a:ea typeface="华文细黑" pitchFamily="2" charset="-122"/>
              </a:defRPr>
            </a:lvl5pPr>
            <a:lvl6pPr marL="2432050" algn="ctr" eaLnBrk="0" fontAlgn="base" hangingPunct="0">
              <a:spcBef>
                <a:spcPct val="0"/>
              </a:spcBef>
              <a:spcAft>
                <a:spcPct val="0"/>
              </a:spcAft>
              <a:defRPr i="1">
                <a:solidFill>
                  <a:schemeClr val="tx1"/>
                </a:solidFill>
                <a:latin typeface="Arial" pitchFamily="34" charset="0"/>
                <a:ea typeface="华文细黑" pitchFamily="2" charset="-122"/>
              </a:defRPr>
            </a:lvl6pPr>
            <a:lvl7pPr marL="2889250" algn="ctr" eaLnBrk="0" fontAlgn="base" hangingPunct="0">
              <a:spcBef>
                <a:spcPct val="0"/>
              </a:spcBef>
              <a:spcAft>
                <a:spcPct val="0"/>
              </a:spcAft>
              <a:defRPr i="1">
                <a:solidFill>
                  <a:schemeClr val="tx1"/>
                </a:solidFill>
                <a:latin typeface="Arial" pitchFamily="34" charset="0"/>
                <a:ea typeface="华文细黑" pitchFamily="2" charset="-122"/>
              </a:defRPr>
            </a:lvl7pPr>
            <a:lvl8pPr marL="334645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0365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eaLnBrk="1" hangingPunct="1">
              <a:lnSpc>
                <a:spcPct val="120000"/>
              </a:lnSpc>
            </a:pPr>
            <a:r>
              <a:rPr lang="zh-CN" altLang="en-US" sz="1400" b="0" i="0">
                <a:solidFill>
                  <a:schemeClr val="tx2"/>
                </a:solidFill>
              </a:rPr>
              <a:t>单击添加内容文字单击添加段落文字单击添加段落文字单击添加段落文字单击添加段落文字。</a:t>
            </a:r>
          </a:p>
        </p:txBody>
      </p:sp>
      <p:pic>
        <p:nvPicPr>
          <p:cNvPr id="11270" name="Picture 6" descr="未标题-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6942138" y="3157538"/>
            <a:ext cx="2076450" cy="2708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11271" name="Group 7"/>
          <p:cNvGrpSpPr>
            <a:grpSpLocks/>
          </p:cNvGrpSpPr>
          <p:nvPr/>
        </p:nvGrpSpPr>
        <p:grpSpPr bwMode="auto">
          <a:xfrm>
            <a:off x="682625" y="1420813"/>
            <a:ext cx="3714750" cy="492125"/>
            <a:chOff x="0" y="0"/>
            <a:chExt cx="2340" cy="310"/>
          </a:xfrm>
        </p:grpSpPr>
        <p:sp>
          <p:nvSpPr>
            <p:cNvPr id="11272" name="AutoShape 8"/>
            <p:cNvSpPr>
              <a:spLocks noChangeArrowheads="1"/>
            </p:cNvSpPr>
            <p:nvPr/>
          </p:nvSpPr>
          <p:spPr bwMode="auto">
            <a:xfrm>
              <a:off x="0" y="0"/>
              <a:ext cx="2340" cy="310"/>
            </a:xfrm>
            <a:prstGeom prst="roundRect">
              <a:avLst>
                <a:gd name="adj" fmla="val 13125"/>
              </a:avLst>
            </a:prstGeom>
            <a:solidFill>
              <a:schemeClr val="accent2"/>
            </a:solidFill>
            <a:ln w="3175" cap="flat" cmpd="sng">
              <a:solidFill>
                <a:srgbClr val="1C1C1C">
                  <a:alpha val="50000"/>
                </a:srgb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50000"/>
                </a:spcBef>
              </a:pPr>
              <a:r>
                <a:rPr lang="zh-CN" altLang="en-US" i="0">
                  <a:solidFill>
                    <a:schemeClr val="bg1"/>
                  </a:solidFill>
                  <a:ea typeface="华文细黑" pitchFamily="2" charset="-122"/>
                </a:rPr>
                <a:t>段落一</a:t>
              </a:r>
              <a:endParaRPr lang="zh-CN" altLang="en-US" b="0">
                <a:ea typeface="华文细黑" pitchFamily="2" charset="-122"/>
              </a:endParaRPr>
            </a:p>
          </p:txBody>
        </p:sp>
        <p:sp>
          <p:nvSpPr>
            <p:cNvPr id="11273" name="AutoShape 9"/>
            <p:cNvSpPr>
              <a:spLocks noChangeArrowheads="1"/>
            </p:cNvSpPr>
            <p:nvPr/>
          </p:nvSpPr>
          <p:spPr bwMode="auto">
            <a:xfrm rot="10800000">
              <a:off x="11" y="9"/>
              <a:ext cx="2312" cy="174"/>
            </a:xfrm>
            <a:prstGeom prst="roundRect">
              <a:avLst>
                <a:gd name="adj" fmla="val 13042"/>
              </a:avLst>
            </a:prstGeom>
            <a:gradFill rotWithShape="1">
              <a:gsLst>
                <a:gs pos="0">
                  <a:schemeClr val="bg1">
                    <a:alpha val="0"/>
                  </a:schemeClr>
                </a:gs>
                <a:gs pos="100000">
                  <a:schemeClr val="bg1">
                    <a:alpha val="59000"/>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274" name="AutoShape 10"/>
          <p:cNvSpPr>
            <a:spLocks noChangeArrowheads="1"/>
          </p:cNvSpPr>
          <p:nvPr/>
        </p:nvSpPr>
        <p:spPr bwMode="auto">
          <a:xfrm>
            <a:off x="685800" y="2047875"/>
            <a:ext cx="3714750" cy="3140075"/>
          </a:xfrm>
          <a:prstGeom prst="roundRect">
            <a:avLst>
              <a:gd name="adj" fmla="val 5657"/>
            </a:avLst>
          </a:prstGeom>
          <a:gradFill rotWithShape="1">
            <a:gsLst>
              <a:gs pos="0">
                <a:srgbClr val="DDDDDD">
                  <a:gamma/>
                  <a:tint val="39216"/>
                  <a:invGamma/>
                </a:srgbClr>
              </a:gs>
              <a:gs pos="100000">
                <a:srgbClr val="DDDDDD"/>
              </a:gs>
            </a:gsLst>
            <a:lin ang="5400000" scaled="1"/>
          </a:gradFill>
          <a:ln w="3175" cap="flat" cmpd="sng">
            <a:solidFill>
              <a:srgbClr val="969696">
                <a:alpha val="59000"/>
              </a:srgb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i="1">
                <a:solidFill>
                  <a:schemeClr val="tx1"/>
                </a:solidFill>
                <a:latin typeface="Arial" pitchFamily="34" charset="0"/>
                <a:ea typeface="华文细黑" pitchFamily="2" charset="-122"/>
              </a:defRPr>
            </a:lvl1pPr>
            <a:lvl2pPr marL="1436688">
              <a:defRPr i="1">
                <a:solidFill>
                  <a:schemeClr val="tx1"/>
                </a:solidFill>
                <a:latin typeface="Arial" pitchFamily="34" charset="0"/>
                <a:ea typeface="华文细黑" pitchFamily="2" charset="-122"/>
              </a:defRPr>
            </a:lvl2pPr>
            <a:lvl3pPr marL="1616075">
              <a:defRPr i="1">
                <a:solidFill>
                  <a:schemeClr val="tx1"/>
                </a:solidFill>
                <a:latin typeface="Arial" pitchFamily="34" charset="0"/>
                <a:ea typeface="华文细黑" pitchFamily="2" charset="-122"/>
              </a:defRPr>
            </a:lvl3pPr>
            <a:lvl4pPr marL="1795463">
              <a:defRPr i="1">
                <a:solidFill>
                  <a:schemeClr val="tx1"/>
                </a:solidFill>
                <a:latin typeface="Arial" pitchFamily="34" charset="0"/>
                <a:ea typeface="华文细黑" pitchFamily="2" charset="-122"/>
              </a:defRPr>
            </a:lvl4pPr>
            <a:lvl5pPr marL="1974850">
              <a:defRPr i="1">
                <a:solidFill>
                  <a:schemeClr val="tx1"/>
                </a:solidFill>
                <a:latin typeface="Arial" pitchFamily="34" charset="0"/>
                <a:ea typeface="华文细黑" pitchFamily="2" charset="-122"/>
              </a:defRPr>
            </a:lvl5pPr>
            <a:lvl6pPr marL="2432050" algn="ctr" eaLnBrk="0" fontAlgn="base" hangingPunct="0">
              <a:spcBef>
                <a:spcPct val="0"/>
              </a:spcBef>
              <a:spcAft>
                <a:spcPct val="0"/>
              </a:spcAft>
              <a:defRPr i="1">
                <a:solidFill>
                  <a:schemeClr val="tx1"/>
                </a:solidFill>
                <a:latin typeface="Arial" pitchFamily="34" charset="0"/>
                <a:ea typeface="华文细黑" pitchFamily="2" charset="-122"/>
              </a:defRPr>
            </a:lvl6pPr>
            <a:lvl7pPr marL="2889250" algn="ctr" eaLnBrk="0" fontAlgn="base" hangingPunct="0">
              <a:spcBef>
                <a:spcPct val="0"/>
              </a:spcBef>
              <a:spcAft>
                <a:spcPct val="0"/>
              </a:spcAft>
              <a:defRPr i="1">
                <a:solidFill>
                  <a:schemeClr val="tx1"/>
                </a:solidFill>
                <a:latin typeface="Arial" pitchFamily="34" charset="0"/>
                <a:ea typeface="华文细黑" pitchFamily="2" charset="-122"/>
              </a:defRPr>
            </a:lvl7pPr>
            <a:lvl8pPr marL="334645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0365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eaLnBrk="1" hangingPunct="1">
              <a:lnSpc>
                <a:spcPct val="120000"/>
              </a:lnSpc>
            </a:pPr>
            <a:r>
              <a:rPr lang="zh-CN" altLang="en-US" sz="1400" b="0" i="0">
                <a:solidFill>
                  <a:schemeClr val="tx2"/>
                </a:solidFill>
              </a:rPr>
              <a:t>单击添加内容文字单击添加段落文字单击添加段落文字单击添加段落文字单击添加段落文字。</a:t>
            </a:r>
          </a:p>
        </p:txBody>
      </p:sp>
    </p:spTree>
  </p:cSld>
  <p:clrMapOvr>
    <a:masterClrMapping/>
  </p:clrMapOvr>
  <p:transition advClick="0" advTm="1000">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 calcmode="lin" valueType="num">
                                      <p:cBhvr>
                                        <p:cTn id="7" dur="1000" fill="hold"/>
                                        <p:tgtEl>
                                          <p:spTgt spid="11266"/>
                                        </p:tgtEl>
                                        <p:attrNameLst>
                                          <p:attrName>ppt_x</p:attrName>
                                        </p:attrNameLst>
                                      </p:cBhvr>
                                      <p:tavLst>
                                        <p:tav tm="0">
                                          <p:val>
                                            <p:strVal val="#ppt_x-.2"/>
                                          </p:val>
                                        </p:tav>
                                        <p:tav tm="100000">
                                          <p:val>
                                            <p:strVal val="#ppt_x"/>
                                          </p:val>
                                        </p:tav>
                                      </p:tavLst>
                                    </p:anim>
                                    <p:anim calcmode="lin" valueType="num">
                                      <p:cBhvr>
                                        <p:cTn id="8" dur="1000" fill="hold"/>
                                        <p:tgtEl>
                                          <p:spTgt spid="1126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126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1269"/>
                                        </p:tgtEl>
                                        <p:attrNameLst>
                                          <p:attrName>style.visibility</p:attrName>
                                        </p:attrNameLst>
                                      </p:cBhvr>
                                      <p:to>
                                        <p:strVal val="visible"/>
                                      </p:to>
                                    </p:set>
                                    <p:anim calcmode="lin" valueType="num">
                                      <p:cBhvr>
                                        <p:cTn id="12" dur="1000" fill="hold"/>
                                        <p:tgtEl>
                                          <p:spTgt spid="11269"/>
                                        </p:tgtEl>
                                        <p:attrNameLst>
                                          <p:attrName>ppt_x</p:attrName>
                                        </p:attrNameLst>
                                      </p:cBhvr>
                                      <p:tavLst>
                                        <p:tav tm="0">
                                          <p:val>
                                            <p:strVal val="#ppt_x-.2"/>
                                          </p:val>
                                        </p:tav>
                                        <p:tav tm="100000">
                                          <p:val>
                                            <p:strVal val="#ppt_x"/>
                                          </p:val>
                                        </p:tav>
                                      </p:tavLst>
                                    </p:anim>
                                    <p:anim calcmode="lin" valueType="num">
                                      <p:cBhvr>
                                        <p:cTn id="13" dur="1000" fill="hold"/>
                                        <p:tgtEl>
                                          <p:spTgt spid="11269"/>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1269"/>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9" presetClass="entr" presetSubtype="0" fill="hold" nodeType="clickEffect">
                                  <p:stCondLst>
                                    <p:cond delay="0"/>
                                  </p:stCondLst>
                                  <p:childTnLst>
                                    <p:set>
                                      <p:cBhvr>
                                        <p:cTn id="18" dur="1" fill="hold">
                                          <p:stCondLst>
                                            <p:cond delay="0"/>
                                          </p:stCondLst>
                                        </p:cTn>
                                        <p:tgtEl>
                                          <p:spTgt spid="11271"/>
                                        </p:tgtEl>
                                        <p:attrNameLst>
                                          <p:attrName>style.visibility</p:attrName>
                                        </p:attrNameLst>
                                      </p:cBhvr>
                                      <p:to>
                                        <p:strVal val="visible"/>
                                      </p:to>
                                    </p:set>
                                    <p:anim calcmode="lin" valueType="num">
                                      <p:cBhvr>
                                        <p:cTn id="19" dur="1000" fill="hold"/>
                                        <p:tgtEl>
                                          <p:spTgt spid="11271"/>
                                        </p:tgtEl>
                                        <p:attrNameLst>
                                          <p:attrName>ppt_x</p:attrName>
                                        </p:attrNameLst>
                                      </p:cBhvr>
                                      <p:tavLst>
                                        <p:tav tm="0">
                                          <p:val>
                                            <p:strVal val="#ppt_x-.2"/>
                                          </p:val>
                                        </p:tav>
                                        <p:tav tm="100000">
                                          <p:val>
                                            <p:strVal val="#ppt_x"/>
                                          </p:val>
                                        </p:tav>
                                      </p:tavLst>
                                    </p:anim>
                                    <p:anim calcmode="lin" valueType="num">
                                      <p:cBhvr>
                                        <p:cTn id="20" dur="1000" fill="hold"/>
                                        <p:tgtEl>
                                          <p:spTgt spid="11271"/>
                                        </p:tgtEl>
                                        <p:attrNameLst>
                                          <p:attrName>ppt_y</p:attrName>
                                        </p:attrNameLst>
                                      </p:cBhvr>
                                      <p:tavLst>
                                        <p:tav tm="0">
                                          <p:val>
                                            <p:strVal val="#ppt_y"/>
                                          </p:val>
                                        </p:tav>
                                        <p:tav tm="100000">
                                          <p:val>
                                            <p:strVal val="#ppt_y"/>
                                          </p:val>
                                        </p:tav>
                                      </p:tavLst>
                                    </p:anim>
                                    <p:animEffect transition="in" filter="wipe(right)" prLst="gradientSize: 0.1">
                                      <p:cBhvr>
                                        <p:cTn id="21" dur="1000"/>
                                        <p:tgtEl>
                                          <p:spTgt spid="11271"/>
                                        </p:tgtEl>
                                      </p:cBhvr>
                                    </p:animEffect>
                                  </p:childTnLst>
                                </p:cTn>
                              </p:par>
                              <p:par>
                                <p:cTn id="22" presetID="29" presetClass="entr" presetSubtype="0" fill="hold" grpId="0" nodeType="withEffect">
                                  <p:stCondLst>
                                    <p:cond delay="0"/>
                                  </p:stCondLst>
                                  <p:childTnLst>
                                    <p:set>
                                      <p:cBhvr>
                                        <p:cTn id="23" dur="1" fill="hold">
                                          <p:stCondLst>
                                            <p:cond delay="0"/>
                                          </p:stCondLst>
                                        </p:cTn>
                                        <p:tgtEl>
                                          <p:spTgt spid="11274"/>
                                        </p:tgtEl>
                                        <p:attrNameLst>
                                          <p:attrName>style.visibility</p:attrName>
                                        </p:attrNameLst>
                                      </p:cBhvr>
                                      <p:to>
                                        <p:strVal val="visible"/>
                                      </p:to>
                                    </p:set>
                                    <p:anim calcmode="lin" valueType="num">
                                      <p:cBhvr>
                                        <p:cTn id="24" dur="1000" fill="hold"/>
                                        <p:tgtEl>
                                          <p:spTgt spid="11274"/>
                                        </p:tgtEl>
                                        <p:attrNameLst>
                                          <p:attrName>ppt_x</p:attrName>
                                        </p:attrNameLst>
                                      </p:cBhvr>
                                      <p:tavLst>
                                        <p:tav tm="0">
                                          <p:val>
                                            <p:strVal val="#ppt_x-.2"/>
                                          </p:val>
                                        </p:tav>
                                        <p:tav tm="100000">
                                          <p:val>
                                            <p:strVal val="#ppt_x"/>
                                          </p:val>
                                        </p:tav>
                                      </p:tavLst>
                                    </p:anim>
                                    <p:anim calcmode="lin" valueType="num">
                                      <p:cBhvr>
                                        <p:cTn id="25" dur="1000" fill="hold"/>
                                        <p:tgtEl>
                                          <p:spTgt spid="11274"/>
                                        </p:tgtEl>
                                        <p:attrNameLst>
                                          <p:attrName>ppt_y</p:attrName>
                                        </p:attrNameLst>
                                      </p:cBhvr>
                                      <p:tavLst>
                                        <p:tav tm="0">
                                          <p:val>
                                            <p:strVal val="#ppt_y"/>
                                          </p:val>
                                        </p:tav>
                                        <p:tav tm="100000">
                                          <p:val>
                                            <p:strVal val="#ppt_y"/>
                                          </p:val>
                                        </p:tav>
                                      </p:tavLst>
                                    </p:anim>
                                    <p:animEffect transition="in" filter="wipe(right)" prLst="gradientSize: 0.1">
                                      <p:cBhvr>
                                        <p:cTn id="26" dur="1000"/>
                                        <p:tgtEl>
                                          <p:spTgt spid="1127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2" presetClass="entr" presetSubtype="4" fill="hold" nodeType="clickEffect">
                                  <p:stCondLst>
                                    <p:cond delay="0"/>
                                  </p:stCondLst>
                                  <p:childTnLst>
                                    <p:set>
                                      <p:cBhvr>
                                        <p:cTn id="30" dur="1" fill="hold">
                                          <p:stCondLst>
                                            <p:cond delay="0"/>
                                          </p:stCondLst>
                                        </p:cTn>
                                        <p:tgtEl>
                                          <p:spTgt spid="11270"/>
                                        </p:tgtEl>
                                        <p:attrNameLst>
                                          <p:attrName>style.visibility</p:attrName>
                                        </p:attrNameLst>
                                      </p:cBhvr>
                                      <p:to>
                                        <p:strVal val="visible"/>
                                      </p:to>
                                    </p:set>
                                    <p:animEffect transition="in" filter="slide(fromBottom)">
                                      <p:cBhvr>
                                        <p:cTn id="31" dur="500"/>
                                        <p:tgtEl>
                                          <p:spTgt spid="11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bldLvl="0" animBg="1" autoUpdateAnimBg="0"/>
      <p:bldP spid="11274" grpId="0" bldLvl="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AutoShape 2"/>
          <p:cNvSpPr>
            <a:spLocks noChangeArrowheads="1"/>
          </p:cNvSpPr>
          <p:nvPr/>
        </p:nvSpPr>
        <p:spPr bwMode="auto">
          <a:xfrm>
            <a:off x="468313" y="1555750"/>
            <a:ext cx="8207375" cy="1590675"/>
          </a:xfrm>
          <a:prstGeom prst="roundRect">
            <a:avLst>
              <a:gd name="adj" fmla="val 13125"/>
            </a:avLst>
          </a:prstGeom>
          <a:gradFill rotWithShape="1">
            <a:gsLst>
              <a:gs pos="0">
                <a:schemeClr val="accent2"/>
              </a:gs>
              <a:gs pos="100000">
                <a:schemeClr val="accent2">
                  <a:gamma/>
                  <a:shade val="46275"/>
                  <a:invGamma/>
                </a:schemeClr>
              </a:gs>
            </a:gsLst>
            <a:lin ang="2700000" scaled="1"/>
          </a:gradFill>
          <a:ln w="19050" cap="flat" cmpd="sng">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2291" name="Group 3"/>
          <p:cNvGrpSpPr>
            <a:grpSpLocks/>
          </p:cNvGrpSpPr>
          <p:nvPr/>
        </p:nvGrpSpPr>
        <p:grpSpPr bwMode="auto">
          <a:xfrm>
            <a:off x="1219200" y="3927475"/>
            <a:ext cx="1873250" cy="1616075"/>
            <a:chOff x="0" y="0"/>
            <a:chExt cx="1180" cy="1018"/>
          </a:xfrm>
        </p:grpSpPr>
        <p:sp>
          <p:nvSpPr>
            <p:cNvPr id="12292" name="Oval 4"/>
            <p:cNvSpPr>
              <a:spLocks noChangeArrowheads="1"/>
            </p:cNvSpPr>
            <p:nvPr/>
          </p:nvSpPr>
          <p:spPr bwMode="auto">
            <a:xfrm flipV="1">
              <a:off x="0" y="749"/>
              <a:ext cx="1180" cy="269"/>
            </a:xfrm>
            <a:prstGeom prst="ellipse">
              <a:avLst/>
            </a:prstGeom>
            <a:gradFill rotWithShape="1">
              <a:gsLst>
                <a:gs pos="0">
                  <a:schemeClr val="tx1"/>
                </a:gs>
                <a:gs pos="100000">
                  <a:schemeClr val="bg1">
                    <a:alpha val="0"/>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3" name="Oval 5"/>
            <p:cNvSpPr>
              <a:spLocks noChangeArrowheads="1"/>
            </p:cNvSpPr>
            <p:nvPr/>
          </p:nvSpPr>
          <p:spPr bwMode="auto">
            <a:xfrm>
              <a:off x="145" y="0"/>
              <a:ext cx="899" cy="898"/>
            </a:xfrm>
            <a:prstGeom prst="ellipse">
              <a:avLst/>
            </a:prstGeom>
            <a:gradFill rotWithShape="1">
              <a:gsLst>
                <a:gs pos="0">
                  <a:srgbClr val="777777"/>
                </a:gs>
                <a:gs pos="100000">
                  <a:srgbClr val="777777">
                    <a:gamma/>
                    <a:shade val="47451"/>
                    <a:invGamma/>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sy="50000" kx="-2453608" rotWithShape="0">
                      <a:schemeClr val="bg2">
                        <a:alpha val="50000"/>
                      </a:schemeClr>
                    </a:outerShdw>
                  </a:effectLst>
                </a14:hiddenEffects>
              </a:ext>
            </a:extLst>
          </p:spPr>
          <p:txBody>
            <a:bodyPr wrap="none" anchor="ctr"/>
            <a:lstStyle/>
            <a:p>
              <a:endParaRPr lang="zh-CN" altLang="en-US"/>
            </a:p>
          </p:txBody>
        </p:sp>
        <p:sp>
          <p:nvSpPr>
            <p:cNvPr id="12294" name="未知"/>
            <p:cNvSpPr>
              <a:spLocks/>
            </p:cNvSpPr>
            <p:nvPr/>
          </p:nvSpPr>
          <p:spPr bwMode="auto">
            <a:xfrm>
              <a:off x="249" y="25"/>
              <a:ext cx="694" cy="338"/>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FF0000">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2295" name="Group 7"/>
          <p:cNvGrpSpPr>
            <a:grpSpLocks/>
          </p:cNvGrpSpPr>
          <p:nvPr/>
        </p:nvGrpSpPr>
        <p:grpSpPr bwMode="auto">
          <a:xfrm>
            <a:off x="1619250" y="2840038"/>
            <a:ext cx="1092200" cy="931862"/>
            <a:chOff x="0" y="0"/>
            <a:chExt cx="688" cy="587"/>
          </a:xfrm>
        </p:grpSpPr>
        <p:sp>
          <p:nvSpPr>
            <p:cNvPr id="12296" name="AutoShape 8"/>
            <p:cNvSpPr>
              <a:spLocks noChangeArrowheads="1"/>
            </p:cNvSpPr>
            <p:nvPr/>
          </p:nvSpPr>
          <p:spPr bwMode="auto">
            <a:xfrm rot="16200000">
              <a:off x="58" y="-43"/>
              <a:ext cx="572" cy="688"/>
            </a:xfrm>
            <a:prstGeom prst="leftArrow">
              <a:avLst>
                <a:gd name="adj1" fmla="val 50000"/>
                <a:gd name="adj2" fmla="val 48301"/>
              </a:avLst>
            </a:prstGeom>
            <a:solidFill>
              <a:srgbClr val="C0C0C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7" name="AutoShape 9"/>
            <p:cNvSpPr>
              <a:spLocks noChangeArrowheads="1"/>
            </p:cNvSpPr>
            <p:nvPr/>
          </p:nvSpPr>
          <p:spPr bwMode="auto">
            <a:xfrm rot="16200000">
              <a:off x="58" y="-23"/>
              <a:ext cx="572" cy="618"/>
            </a:xfrm>
            <a:prstGeom prst="leftArrow">
              <a:avLst>
                <a:gd name="adj1" fmla="val 50000"/>
                <a:gd name="adj2" fmla="val 48301"/>
              </a:avLst>
            </a:prstGeom>
            <a:gradFill rotWithShape="1">
              <a:gsLst>
                <a:gs pos="0">
                  <a:schemeClr val="bg1"/>
                </a:gs>
                <a:gs pos="100000">
                  <a:schemeClr val="bg2">
                    <a:alpha val="0"/>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298" name="Group 10"/>
          <p:cNvGrpSpPr>
            <a:grpSpLocks/>
          </p:cNvGrpSpPr>
          <p:nvPr/>
        </p:nvGrpSpPr>
        <p:grpSpPr bwMode="auto">
          <a:xfrm>
            <a:off x="4048125" y="2840038"/>
            <a:ext cx="1092200" cy="931862"/>
            <a:chOff x="0" y="0"/>
            <a:chExt cx="688" cy="587"/>
          </a:xfrm>
        </p:grpSpPr>
        <p:sp>
          <p:nvSpPr>
            <p:cNvPr id="12299" name="AutoShape 11"/>
            <p:cNvSpPr>
              <a:spLocks noChangeArrowheads="1"/>
            </p:cNvSpPr>
            <p:nvPr/>
          </p:nvSpPr>
          <p:spPr bwMode="auto">
            <a:xfrm rot="16200000">
              <a:off x="58" y="-43"/>
              <a:ext cx="572" cy="688"/>
            </a:xfrm>
            <a:prstGeom prst="leftArrow">
              <a:avLst>
                <a:gd name="adj1" fmla="val 50000"/>
                <a:gd name="adj2" fmla="val 48301"/>
              </a:avLst>
            </a:prstGeom>
            <a:solidFill>
              <a:srgbClr val="C0C0C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00" name="AutoShape 12"/>
            <p:cNvSpPr>
              <a:spLocks noChangeArrowheads="1"/>
            </p:cNvSpPr>
            <p:nvPr/>
          </p:nvSpPr>
          <p:spPr bwMode="auto">
            <a:xfrm rot="16200000">
              <a:off x="58" y="-23"/>
              <a:ext cx="572" cy="618"/>
            </a:xfrm>
            <a:prstGeom prst="leftArrow">
              <a:avLst>
                <a:gd name="adj1" fmla="val 50000"/>
                <a:gd name="adj2" fmla="val 48301"/>
              </a:avLst>
            </a:prstGeom>
            <a:gradFill rotWithShape="1">
              <a:gsLst>
                <a:gs pos="0">
                  <a:schemeClr val="bg1"/>
                </a:gs>
                <a:gs pos="100000">
                  <a:schemeClr val="bg2">
                    <a:alpha val="0"/>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301" name="Group 13"/>
          <p:cNvGrpSpPr>
            <a:grpSpLocks/>
          </p:cNvGrpSpPr>
          <p:nvPr/>
        </p:nvGrpSpPr>
        <p:grpSpPr bwMode="auto">
          <a:xfrm>
            <a:off x="6461125" y="2840038"/>
            <a:ext cx="1092200" cy="931862"/>
            <a:chOff x="0" y="0"/>
            <a:chExt cx="688" cy="587"/>
          </a:xfrm>
        </p:grpSpPr>
        <p:sp>
          <p:nvSpPr>
            <p:cNvPr id="12302" name="AutoShape 14"/>
            <p:cNvSpPr>
              <a:spLocks noChangeArrowheads="1"/>
            </p:cNvSpPr>
            <p:nvPr/>
          </p:nvSpPr>
          <p:spPr bwMode="auto">
            <a:xfrm rot="16200000">
              <a:off x="58" y="-43"/>
              <a:ext cx="572" cy="688"/>
            </a:xfrm>
            <a:prstGeom prst="leftArrow">
              <a:avLst>
                <a:gd name="adj1" fmla="val 50000"/>
                <a:gd name="adj2" fmla="val 48301"/>
              </a:avLst>
            </a:prstGeom>
            <a:solidFill>
              <a:srgbClr val="C0C0C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03" name="AutoShape 15"/>
            <p:cNvSpPr>
              <a:spLocks noChangeArrowheads="1"/>
            </p:cNvSpPr>
            <p:nvPr/>
          </p:nvSpPr>
          <p:spPr bwMode="auto">
            <a:xfrm rot="16200000">
              <a:off x="58" y="-23"/>
              <a:ext cx="572" cy="618"/>
            </a:xfrm>
            <a:prstGeom prst="leftArrow">
              <a:avLst>
                <a:gd name="adj1" fmla="val 50000"/>
                <a:gd name="adj2" fmla="val 48301"/>
              </a:avLst>
            </a:prstGeom>
            <a:gradFill rotWithShape="1">
              <a:gsLst>
                <a:gs pos="0">
                  <a:schemeClr val="bg1"/>
                </a:gs>
                <a:gs pos="100000">
                  <a:schemeClr val="bg2">
                    <a:alpha val="0"/>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304" name="Rectangle 16"/>
          <p:cNvSpPr>
            <a:spLocks noChangeArrowheads="1"/>
          </p:cNvSpPr>
          <p:nvPr/>
        </p:nvSpPr>
        <p:spPr bwMode="auto">
          <a:xfrm>
            <a:off x="1366838" y="1671638"/>
            <a:ext cx="640715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r>
              <a:rPr lang="zh-CN" altLang="en-US" sz="2000" i="0">
                <a:solidFill>
                  <a:schemeClr val="bg1"/>
                </a:solidFill>
                <a:ea typeface="华文细黑" pitchFamily="2" charset="-122"/>
              </a:rPr>
              <a:t>单击此处添加段落文字内容</a:t>
            </a:r>
          </a:p>
        </p:txBody>
      </p:sp>
      <p:sp>
        <p:nvSpPr>
          <p:cNvPr id="12305" name="Rectangle 17"/>
          <p:cNvSpPr>
            <a:spLocks noChangeArrowheads="1"/>
          </p:cNvSpPr>
          <p:nvPr/>
        </p:nvSpPr>
        <p:spPr bwMode="auto">
          <a:xfrm>
            <a:off x="1368425" y="2241550"/>
            <a:ext cx="2489200" cy="757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eaLnBrk="1" hangingPunct="1">
              <a:lnSpc>
                <a:spcPct val="120000"/>
              </a:lnSpc>
            </a:pPr>
            <a:r>
              <a:rPr lang="zh-CN" altLang="en-US" sz="1400" i="0">
                <a:solidFill>
                  <a:schemeClr val="bg1"/>
                </a:solidFill>
                <a:ea typeface="华文细黑" pitchFamily="2" charset="-122"/>
              </a:rPr>
              <a:t>单击此处添加段落文字内容</a:t>
            </a:r>
          </a:p>
          <a:p>
            <a:pPr eaLnBrk="1" hangingPunct="1">
              <a:lnSpc>
                <a:spcPct val="120000"/>
              </a:lnSpc>
            </a:pPr>
            <a:r>
              <a:rPr lang="zh-CN" altLang="en-US" sz="1400" i="0">
                <a:solidFill>
                  <a:schemeClr val="bg1"/>
                </a:solidFill>
                <a:ea typeface="华文细黑" pitchFamily="2" charset="-122"/>
              </a:rPr>
              <a:t>单击此处添加段落文字内容</a:t>
            </a:r>
          </a:p>
        </p:txBody>
      </p:sp>
      <p:sp>
        <p:nvSpPr>
          <p:cNvPr id="12306" name="Rectangle 18"/>
          <p:cNvSpPr>
            <a:spLocks noChangeArrowheads="1"/>
          </p:cNvSpPr>
          <p:nvPr/>
        </p:nvSpPr>
        <p:spPr bwMode="auto">
          <a:xfrm>
            <a:off x="4572000" y="2241550"/>
            <a:ext cx="2489200" cy="757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eaLnBrk="1" hangingPunct="1">
              <a:lnSpc>
                <a:spcPct val="120000"/>
              </a:lnSpc>
            </a:pPr>
            <a:r>
              <a:rPr lang="zh-CN" altLang="en-US" sz="1400" i="0">
                <a:solidFill>
                  <a:schemeClr val="bg1"/>
                </a:solidFill>
                <a:ea typeface="华文细黑" pitchFamily="2" charset="-122"/>
              </a:rPr>
              <a:t>单击此处添加段落文字内容</a:t>
            </a:r>
          </a:p>
          <a:p>
            <a:pPr eaLnBrk="1" hangingPunct="1">
              <a:lnSpc>
                <a:spcPct val="120000"/>
              </a:lnSpc>
            </a:pPr>
            <a:r>
              <a:rPr lang="zh-CN" altLang="en-US" sz="1400" i="0">
                <a:solidFill>
                  <a:schemeClr val="bg1"/>
                </a:solidFill>
                <a:ea typeface="华文细黑" pitchFamily="2" charset="-122"/>
              </a:rPr>
              <a:t>单击此处添加段落文字内容</a:t>
            </a:r>
          </a:p>
        </p:txBody>
      </p:sp>
      <p:sp>
        <p:nvSpPr>
          <p:cNvPr id="12307" name="Line 19"/>
          <p:cNvSpPr>
            <a:spLocks noChangeShapeType="1"/>
          </p:cNvSpPr>
          <p:nvPr/>
        </p:nvSpPr>
        <p:spPr bwMode="auto">
          <a:xfrm>
            <a:off x="468313" y="2244725"/>
            <a:ext cx="8207375" cy="0"/>
          </a:xfrm>
          <a:prstGeom prst="line">
            <a:avLst/>
          </a:prstGeom>
          <a:noFill/>
          <a:ln w="9525" cap="flat" cmpd="sng">
            <a:solidFill>
              <a:srgbClr val="FFFF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08" name="Rectangle 20"/>
          <p:cNvSpPr>
            <a:spLocks noChangeArrowheads="1"/>
          </p:cNvSpPr>
          <p:nvPr/>
        </p:nvSpPr>
        <p:spPr bwMode="auto">
          <a:xfrm>
            <a:off x="3997325" y="4221163"/>
            <a:ext cx="1187450" cy="973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r>
              <a:rPr lang="zh-CN" altLang="en-US" sz="1400" i="0">
                <a:solidFill>
                  <a:schemeClr val="bg1"/>
                </a:solidFill>
                <a:ea typeface="华文细黑" pitchFamily="2" charset="-122"/>
              </a:rPr>
              <a:t>单击添加</a:t>
            </a:r>
          </a:p>
        </p:txBody>
      </p:sp>
      <p:sp>
        <p:nvSpPr>
          <p:cNvPr id="12309" name="Rectangle 21"/>
          <p:cNvSpPr>
            <a:spLocks noChangeArrowheads="1"/>
          </p:cNvSpPr>
          <p:nvPr/>
        </p:nvSpPr>
        <p:spPr bwMode="auto">
          <a:xfrm>
            <a:off x="1565275" y="4108450"/>
            <a:ext cx="1187450" cy="973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r>
              <a:rPr lang="zh-CN" altLang="en-US" sz="1600" i="0">
                <a:solidFill>
                  <a:schemeClr val="bg1"/>
                </a:solidFill>
                <a:ea typeface="华文细黑" pitchFamily="2" charset="-122"/>
              </a:rPr>
              <a:t>单击添加</a:t>
            </a:r>
          </a:p>
        </p:txBody>
      </p:sp>
      <p:grpSp>
        <p:nvGrpSpPr>
          <p:cNvPr id="12310" name="Group 22"/>
          <p:cNvGrpSpPr>
            <a:grpSpLocks/>
          </p:cNvGrpSpPr>
          <p:nvPr/>
        </p:nvGrpSpPr>
        <p:grpSpPr bwMode="auto">
          <a:xfrm>
            <a:off x="3630613" y="3927475"/>
            <a:ext cx="1873250" cy="1616075"/>
            <a:chOff x="0" y="0"/>
            <a:chExt cx="1180" cy="1018"/>
          </a:xfrm>
        </p:grpSpPr>
        <p:sp>
          <p:nvSpPr>
            <p:cNvPr id="12311" name="Oval 23"/>
            <p:cNvSpPr>
              <a:spLocks noChangeArrowheads="1"/>
            </p:cNvSpPr>
            <p:nvPr/>
          </p:nvSpPr>
          <p:spPr bwMode="auto">
            <a:xfrm flipV="1">
              <a:off x="0" y="749"/>
              <a:ext cx="1180" cy="269"/>
            </a:xfrm>
            <a:prstGeom prst="ellipse">
              <a:avLst/>
            </a:prstGeom>
            <a:gradFill rotWithShape="1">
              <a:gsLst>
                <a:gs pos="0">
                  <a:schemeClr val="tx1"/>
                </a:gs>
                <a:gs pos="100000">
                  <a:schemeClr val="bg1">
                    <a:alpha val="0"/>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12" name="Oval 24"/>
            <p:cNvSpPr>
              <a:spLocks noChangeArrowheads="1"/>
            </p:cNvSpPr>
            <p:nvPr/>
          </p:nvSpPr>
          <p:spPr bwMode="auto">
            <a:xfrm>
              <a:off x="145" y="0"/>
              <a:ext cx="899" cy="898"/>
            </a:xfrm>
            <a:prstGeom prst="ellipse">
              <a:avLst/>
            </a:prstGeom>
            <a:gradFill rotWithShape="1">
              <a:gsLst>
                <a:gs pos="0">
                  <a:srgbClr val="777777"/>
                </a:gs>
                <a:gs pos="100000">
                  <a:srgbClr val="777777">
                    <a:gamma/>
                    <a:shade val="47451"/>
                    <a:invGamma/>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sy="50000" kx="-2453608" rotWithShape="0">
                      <a:schemeClr val="bg2">
                        <a:alpha val="50000"/>
                      </a:schemeClr>
                    </a:outerShdw>
                  </a:effectLst>
                </a14:hiddenEffects>
              </a:ext>
            </a:extLst>
          </p:spPr>
          <p:txBody>
            <a:bodyPr wrap="none" anchor="ctr"/>
            <a:lstStyle/>
            <a:p>
              <a:endParaRPr lang="zh-CN" altLang="en-US"/>
            </a:p>
          </p:txBody>
        </p:sp>
        <p:sp>
          <p:nvSpPr>
            <p:cNvPr id="12313" name="未知"/>
            <p:cNvSpPr>
              <a:spLocks/>
            </p:cNvSpPr>
            <p:nvPr/>
          </p:nvSpPr>
          <p:spPr bwMode="auto">
            <a:xfrm>
              <a:off x="249" y="25"/>
              <a:ext cx="694" cy="338"/>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FF0000">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2314" name="Rectangle 26"/>
          <p:cNvSpPr>
            <a:spLocks noChangeArrowheads="1"/>
          </p:cNvSpPr>
          <p:nvPr/>
        </p:nvSpPr>
        <p:spPr bwMode="auto">
          <a:xfrm>
            <a:off x="3976688" y="4108450"/>
            <a:ext cx="1187450" cy="973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r>
              <a:rPr lang="zh-CN" altLang="en-US" sz="1600" i="0">
                <a:solidFill>
                  <a:schemeClr val="bg1"/>
                </a:solidFill>
                <a:ea typeface="华文细黑" pitchFamily="2" charset="-122"/>
              </a:rPr>
              <a:t>单击添加</a:t>
            </a:r>
          </a:p>
        </p:txBody>
      </p:sp>
      <p:grpSp>
        <p:nvGrpSpPr>
          <p:cNvPr id="12315" name="Group 27"/>
          <p:cNvGrpSpPr>
            <a:grpSpLocks/>
          </p:cNvGrpSpPr>
          <p:nvPr/>
        </p:nvGrpSpPr>
        <p:grpSpPr bwMode="auto">
          <a:xfrm>
            <a:off x="6081713" y="3927475"/>
            <a:ext cx="1873250" cy="1616075"/>
            <a:chOff x="0" y="0"/>
            <a:chExt cx="1180" cy="1018"/>
          </a:xfrm>
        </p:grpSpPr>
        <p:sp>
          <p:nvSpPr>
            <p:cNvPr id="12316" name="Oval 28"/>
            <p:cNvSpPr>
              <a:spLocks noChangeArrowheads="1"/>
            </p:cNvSpPr>
            <p:nvPr/>
          </p:nvSpPr>
          <p:spPr bwMode="auto">
            <a:xfrm flipV="1">
              <a:off x="0" y="749"/>
              <a:ext cx="1180" cy="269"/>
            </a:xfrm>
            <a:prstGeom prst="ellipse">
              <a:avLst/>
            </a:prstGeom>
            <a:gradFill rotWithShape="1">
              <a:gsLst>
                <a:gs pos="0">
                  <a:schemeClr val="tx1"/>
                </a:gs>
                <a:gs pos="100000">
                  <a:schemeClr val="bg1">
                    <a:alpha val="0"/>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17" name="Oval 29"/>
            <p:cNvSpPr>
              <a:spLocks noChangeArrowheads="1"/>
            </p:cNvSpPr>
            <p:nvPr/>
          </p:nvSpPr>
          <p:spPr bwMode="auto">
            <a:xfrm>
              <a:off x="145" y="0"/>
              <a:ext cx="899" cy="898"/>
            </a:xfrm>
            <a:prstGeom prst="ellipse">
              <a:avLst/>
            </a:prstGeom>
            <a:gradFill rotWithShape="1">
              <a:gsLst>
                <a:gs pos="0">
                  <a:srgbClr val="777777"/>
                </a:gs>
                <a:gs pos="100000">
                  <a:srgbClr val="777777">
                    <a:gamma/>
                    <a:shade val="47451"/>
                    <a:invGamma/>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sy="50000" kx="-2453608" rotWithShape="0">
                      <a:schemeClr val="bg2">
                        <a:alpha val="50000"/>
                      </a:schemeClr>
                    </a:outerShdw>
                  </a:effectLst>
                </a14:hiddenEffects>
              </a:ext>
            </a:extLst>
          </p:spPr>
          <p:txBody>
            <a:bodyPr wrap="none" anchor="ctr"/>
            <a:lstStyle/>
            <a:p>
              <a:endParaRPr lang="zh-CN" altLang="en-US"/>
            </a:p>
          </p:txBody>
        </p:sp>
        <p:sp>
          <p:nvSpPr>
            <p:cNvPr id="12318" name="未知"/>
            <p:cNvSpPr>
              <a:spLocks/>
            </p:cNvSpPr>
            <p:nvPr/>
          </p:nvSpPr>
          <p:spPr bwMode="auto">
            <a:xfrm>
              <a:off x="249" y="25"/>
              <a:ext cx="694" cy="338"/>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FF0000">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2319" name="Rectangle 31"/>
          <p:cNvSpPr>
            <a:spLocks noChangeArrowheads="1"/>
          </p:cNvSpPr>
          <p:nvPr/>
        </p:nvSpPr>
        <p:spPr bwMode="auto">
          <a:xfrm>
            <a:off x="6427788" y="4108450"/>
            <a:ext cx="1187450" cy="973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r>
              <a:rPr lang="zh-CN" altLang="en-US" sz="1600" i="0">
                <a:solidFill>
                  <a:schemeClr val="bg1"/>
                </a:solidFill>
                <a:ea typeface="华文细黑" pitchFamily="2" charset="-122"/>
              </a:rPr>
              <a:t>单击添加</a:t>
            </a:r>
          </a:p>
        </p:txBody>
      </p:sp>
      <p:sp>
        <p:nvSpPr>
          <p:cNvPr id="12320" name="AutoShape 32"/>
          <p:cNvSpPr>
            <a:spLocks noChangeArrowheads="1"/>
          </p:cNvSpPr>
          <p:nvPr/>
        </p:nvSpPr>
        <p:spPr bwMode="auto">
          <a:xfrm>
            <a:off x="468313" y="1555750"/>
            <a:ext cx="8207375" cy="688975"/>
          </a:xfrm>
          <a:prstGeom prst="roundRect">
            <a:avLst>
              <a:gd name="adj" fmla="val 13125"/>
            </a:avLst>
          </a:prstGeom>
          <a:gradFill rotWithShape="1">
            <a:gsLst>
              <a:gs pos="0">
                <a:schemeClr val="bg1">
                  <a:alpha val="50000"/>
                </a:schemeClr>
              </a:gs>
              <a:gs pos="100000">
                <a:schemeClr val="bg1">
                  <a:alpha val="10999"/>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0">
              <a:ea typeface="华文细黑" pitchFamily="2" charset="-122"/>
            </a:endParaRPr>
          </a:p>
        </p:txBody>
      </p:sp>
    </p:spTree>
  </p:cSld>
  <p:clrMapOvr>
    <a:masterClrMapping/>
  </p:clrMapOvr>
  <p:transition advClick="0" advTm="1000">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2290"/>
                                        </p:tgtEl>
                                        <p:attrNameLst>
                                          <p:attrName>style.visibility</p:attrName>
                                        </p:attrNameLst>
                                      </p:cBhvr>
                                      <p:to>
                                        <p:strVal val="visible"/>
                                      </p:to>
                                    </p:set>
                                    <p:anim calcmode="lin" valueType="num">
                                      <p:cBhvr>
                                        <p:cTn id="7" dur="1000" fill="hold"/>
                                        <p:tgtEl>
                                          <p:spTgt spid="12290"/>
                                        </p:tgtEl>
                                        <p:attrNameLst>
                                          <p:attrName>ppt_x</p:attrName>
                                        </p:attrNameLst>
                                      </p:cBhvr>
                                      <p:tavLst>
                                        <p:tav tm="0">
                                          <p:val>
                                            <p:strVal val="#ppt_x-.2"/>
                                          </p:val>
                                        </p:tav>
                                        <p:tav tm="100000">
                                          <p:val>
                                            <p:strVal val="#ppt_x"/>
                                          </p:val>
                                        </p:tav>
                                      </p:tavLst>
                                    </p:anim>
                                    <p:anim calcmode="lin" valueType="num">
                                      <p:cBhvr>
                                        <p:cTn id="8" dur="1000" fill="hold"/>
                                        <p:tgtEl>
                                          <p:spTgt spid="1229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2290"/>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2304"/>
                                        </p:tgtEl>
                                        <p:attrNameLst>
                                          <p:attrName>style.visibility</p:attrName>
                                        </p:attrNameLst>
                                      </p:cBhvr>
                                      <p:to>
                                        <p:strVal val="visible"/>
                                      </p:to>
                                    </p:set>
                                    <p:anim calcmode="lin" valueType="num">
                                      <p:cBhvr>
                                        <p:cTn id="12" dur="1000" fill="hold"/>
                                        <p:tgtEl>
                                          <p:spTgt spid="12304"/>
                                        </p:tgtEl>
                                        <p:attrNameLst>
                                          <p:attrName>ppt_x</p:attrName>
                                        </p:attrNameLst>
                                      </p:cBhvr>
                                      <p:tavLst>
                                        <p:tav tm="0">
                                          <p:val>
                                            <p:strVal val="#ppt_x-.2"/>
                                          </p:val>
                                        </p:tav>
                                        <p:tav tm="100000">
                                          <p:val>
                                            <p:strVal val="#ppt_x"/>
                                          </p:val>
                                        </p:tav>
                                      </p:tavLst>
                                    </p:anim>
                                    <p:anim calcmode="lin" valueType="num">
                                      <p:cBhvr>
                                        <p:cTn id="13" dur="1000" fill="hold"/>
                                        <p:tgtEl>
                                          <p:spTgt spid="12304"/>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2304"/>
                                        </p:tgtEl>
                                      </p:cBhvr>
                                    </p:animEffect>
                                  </p:childTnLst>
                                </p:cTn>
                              </p:par>
                              <p:par>
                                <p:cTn id="15" presetID="29" presetClass="entr" presetSubtype="0" fill="hold" grpId="0" nodeType="withEffect">
                                  <p:stCondLst>
                                    <p:cond delay="0"/>
                                  </p:stCondLst>
                                  <p:childTnLst>
                                    <p:set>
                                      <p:cBhvr>
                                        <p:cTn id="16" dur="1" fill="hold">
                                          <p:stCondLst>
                                            <p:cond delay="0"/>
                                          </p:stCondLst>
                                        </p:cTn>
                                        <p:tgtEl>
                                          <p:spTgt spid="12305"/>
                                        </p:tgtEl>
                                        <p:attrNameLst>
                                          <p:attrName>style.visibility</p:attrName>
                                        </p:attrNameLst>
                                      </p:cBhvr>
                                      <p:to>
                                        <p:strVal val="visible"/>
                                      </p:to>
                                    </p:set>
                                    <p:anim calcmode="lin" valueType="num">
                                      <p:cBhvr>
                                        <p:cTn id="17" dur="1000" fill="hold"/>
                                        <p:tgtEl>
                                          <p:spTgt spid="12305"/>
                                        </p:tgtEl>
                                        <p:attrNameLst>
                                          <p:attrName>ppt_x</p:attrName>
                                        </p:attrNameLst>
                                      </p:cBhvr>
                                      <p:tavLst>
                                        <p:tav tm="0">
                                          <p:val>
                                            <p:strVal val="#ppt_x-.2"/>
                                          </p:val>
                                        </p:tav>
                                        <p:tav tm="100000">
                                          <p:val>
                                            <p:strVal val="#ppt_x"/>
                                          </p:val>
                                        </p:tav>
                                      </p:tavLst>
                                    </p:anim>
                                    <p:anim calcmode="lin" valueType="num">
                                      <p:cBhvr>
                                        <p:cTn id="18" dur="1000" fill="hold"/>
                                        <p:tgtEl>
                                          <p:spTgt spid="12305"/>
                                        </p:tgtEl>
                                        <p:attrNameLst>
                                          <p:attrName>ppt_y</p:attrName>
                                        </p:attrNameLst>
                                      </p:cBhvr>
                                      <p:tavLst>
                                        <p:tav tm="0">
                                          <p:val>
                                            <p:strVal val="#ppt_y"/>
                                          </p:val>
                                        </p:tav>
                                        <p:tav tm="100000">
                                          <p:val>
                                            <p:strVal val="#ppt_y"/>
                                          </p:val>
                                        </p:tav>
                                      </p:tavLst>
                                    </p:anim>
                                    <p:animEffect transition="in" filter="wipe(right)" prLst="gradientSize: 0.1">
                                      <p:cBhvr>
                                        <p:cTn id="19" dur="1000"/>
                                        <p:tgtEl>
                                          <p:spTgt spid="12305"/>
                                        </p:tgtEl>
                                      </p:cBhvr>
                                    </p:animEffect>
                                  </p:childTnLst>
                                </p:cTn>
                              </p:par>
                              <p:par>
                                <p:cTn id="20" presetID="29" presetClass="entr" presetSubtype="0" fill="hold" grpId="0" nodeType="withEffect">
                                  <p:stCondLst>
                                    <p:cond delay="0"/>
                                  </p:stCondLst>
                                  <p:childTnLst>
                                    <p:set>
                                      <p:cBhvr>
                                        <p:cTn id="21" dur="1" fill="hold">
                                          <p:stCondLst>
                                            <p:cond delay="0"/>
                                          </p:stCondLst>
                                        </p:cTn>
                                        <p:tgtEl>
                                          <p:spTgt spid="12306"/>
                                        </p:tgtEl>
                                        <p:attrNameLst>
                                          <p:attrName>style.visibility</p:attrName>
                                        </p:attrNameLst>
                                      </p:cBhvr>
                                      <p:to>
                                        <p:strVal val="visible"/>
                                      </p:to>
                                    </p:set>
                                    <p:anim calcmode="lin" valueType="num">
                                      <p:cBhvr>
                                        <p:cTn id="22" dur="1000" fill="hold"/>
                                        <p:tgtEl>
                                          <p:spTgt spid="12306"/>
                                        </p:tgtEl>
                                        <p:attrNameLst>
                                          <p:attrName>ppt_x</p:attrName>
                                        </p:attrNameLst>
                                      </p:cBhvr>
                                      <p:tavLst>
                                        <p:tav tm="0">
                                          <p:val>
                                            <p:strVal val="#ppt_x-.2"/>
                                          </p:val>
                                        </p:tav>
                                        <p:tav tm="100000">
                                          <p:val>
                                            <p:strVal val="#ppt_x"/>
                                          </p:val>
                                        </p:tav>
                                      </p:tavLst>
                                    </p:anim>
                                    <p:anim calcmode="lin" valueType="num">
                                      <p:cBhvr>
                                        <p:cTn id="23" dur="1000" fill="hold"/>
                                        <p:tgtEl>
                                          <p:spTgt spid="12306"/>
                                        </p:tgtEl>
                                        <p:attrNameLst>
                                          <p:attrName>ppt_y</p:attrName>
                                        </p:attrNameLst>
                                      </p:cBhvr>
                                      <p:tavLst>
                                        <p:tav tm="0">
                                          <p:val>
                                            <p:strVal val="#ppt_y"/>
                                          </p:val>
                                        </p:tav>
                                        <p:tav tm="100000">
                                          <p:val>
                                            <p:strVal val="#ppt_y"/>
                                          </p:val>
                                        </p:tav>
                                      </p:tavLst>
                                    </p:anim>
                                    <p:animEffect transition="in" filter="wipe(right)" prLst="gradientSize: 0.1">
                                      <p:cBhvr>
                                        <p:cTn id="24" dur="1000"/>
                                        <p:tgtEl>
                                          <p:spTgt spid="12306"/>
                                        </p:tgtEl>
                                      </p:cBhvr>
                                    </p:animEffect>
                                  </p:childTnLst>
                                </p:cTn>
                              </p:par>
                              <p:par>
                                <p:cTn id="25" presetID="29" presetClass="entr" presetSubtype="0" fill="hold" grpId="0" nodeType="withEffect">
                                  <p:stCondLst>
                                    <p:cond delay="0"/>
                                  </p:stCondLst>
                                  <p:childTnLst>
                                    <p:set>
                                      <p:cBhvr>
                                        <p:cTn id="26" dur="1" fill="hold">
                                          <p:stCondLst>
                                            <p:cond delay="0"/>
                                          </p:stCondLst>
                                        </p:cTn>
                                        <p:tgtEl>
                                          <p:spTgt spid="12307"/>
                                        </p:tgtEl>
                                        <p:attrNameLst>
                                          <p:attrName>style.visibility</p:attrName>
                                        </p:attrNameLst>
                                      </p:cBhvr>
                                      <p:to>
                                        <p:strVal val="visible"/>
                                      </p:to>
                                    </p:set>
                                    <p:anim calcmode="lin" valueType="num">
                                      <p:cBhvr>
                                        <p:cTn id="27" dur="1000" fill="hold"/>
                                        <p:tgtEl>
                                          <p:spTgt spid="12307"/>
                                        </p:tgtEl>
                                        <p:attrNameLst>
                                          <p:attrName>ppt_x</p:attrName>
                                        </p:attrNameLst>
                                      </p:cBhvr>
                                      <p:tavLst>
                                        <p:tav tm="0">
                                          <p:val>
                                            <p:strVal val="#ppt_x-.2"/>
                                          </p:val>
                                        </p:tav>
                                        <p:tav tm="100000">
                                          <p:val>
                                            <p:strVal val="#ppt_x"/>
                                          </p:val>
                                        </p:tav>
                                      </p:tavLst>
                                    </p:anim>
                                    <p:anim calcmode="lin" valueType="num">
                                      <p:cBhvr>
                                        <p:cTn id="28" dur="1000" fill="hold"/>
                                        <p:tgtEl>
                                          <p:spTgt spid="12307"/>
                                        </p:tgtEl>
                                        <p:attrNameLst>
                                          <p:attrName>ppt_y</p:attrName>
                                        </p:attrNameLst>
                                      </p:cBhvr>
                                      <p:tavLst>
                                        <p:tav tm="0">
                                          <p:val>
                                            <p:strVal val="#ppt_y"/>
                                          </p:val>
                                        </p:tav>
                                        <p:tav tm="100000">
                                          <p:val>
                                            <p:strVal val="#ppt_y"/>
                                          </p:val>
                                        </p:tav>
                                      </p:tavLst>
                                    </p:anim>
                                    <p:animEffect transition="in" filter="wipe(right)" prLst="gradientSize: 0.1">
                                      <p:cBhvr>
                                        <p:cTn id="29" dur="1000"/>
                                        <p:tgtEl>
                                          <p:spTgt spid="12307"/>
                                        </p:tgtEl>
                                      </p:cBhvr>
                                    </p:animEffect>
                                  </p:childTnLst>
                                </p:cTn>
                              </p:par>
                              <p:par>
                                <p:cTn id="30" presetID="29" presetClass="entr" presetSubtype="0" fill="hold" grpId="0" nodeType="withEffect">
                                  <p:stCondLst>
                                    <p:cond delay="0"/>
                                  </p:stCondLst>
                                  <p:childTnLst>
                                    <p:set>
                                      <p:cBhvr>
                                        <p:cTn id="31" dur="1" fill="hold">
                                          <p:stCondLst>
                                            <p:cond delay="0"/>
                                          </p:stCondLst>
                                        </p:cTn>
                                        <p:tgtEl>
                                          <p:spTgt spid="12320"/>
                                        </p:tgtEl>
                                        <p:attrNameLst>
                                          <p:attrName>style.visibility</p:attrName>
                                        </p:attrNameLst>
                                      </p:cBhvr>
                                      <p:to>
                                        <p:strVal val="visible"/>
                                      </p:to>
                                    </p:set>
                                    <p:anim calcmode="lin" valueType="num">
                                      <p:cBhvr>
                                        <p:cTn id="32" dur="1000" fill="hold"/>
                                        <p:tgtEl>
                                          <p:spTgt spid="12320"/>
                                        </p:tgtEl>
                                        <p:attrNameLst>
                                          <p:attrName>ppt_x</p:attrName>
                                        </p:attrNameLst>
                                      </p:cBhvr>
                                      <p:tavLst>
                                        <p:tav tm="0">
                                          <p:val>
                                            <p:strVal val="#ppt_x-.2"/>
                                          </p:val>
                                        </p:tav>
                                        <p:tav tm="100000">
                                          <p:val>
                                            <p:strVal val="#ppt_x"/>
                                          </p:val>
                                        </p:tav>
                                      </p:tavLst>
                                    </p:anim>
                                    <p:anim calcmode="lin" valueType="num">
                                      <p:cBhvr>
                                        <p:cTn id="33" dur="1000" fill="hold"/>
                                        <p:tgtEl>
                                          <p:spTgt spid="12320"/>
                                        </p:tgtEl>
                                        <p:attrNameLst>
                                          <p:attrName>ppt_y</p:attrName>
                                        </p:attrNameLst>
                                      </p:cBhvr>
                                      <p:tavLst>
                                        <p:tav tm="0">
                                          <p:val>
                                            <p:strVal val="#ppt_y"/>
                                          </p:val>
                                        </p:tav>
                                        <p:tav tm="100000">
                                          <p:val>
                                            <p:strVal val="#ppt_y"/>
                                          </p:val>
                                        </p:tav>
                                      </p:tavLst>
                                    </p:anim>
                                    <p:animEffect transition="in" filter="wipe(right)" prLst="gradientSize: 0.1">
                                      <p:cBhvr>
                                        <p:cTn id="34" dur="1000"/>
                                        <p:tgtEl>
                                          <p:spTgt spid="1232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3" presetClass="entr" presetSubtype="16" fill="hold" nodeType="clickEffect">
                                  <p:stCondLst>
                                    <p:cond delay="0"/>
                                  </p:stCondLst>
                                  <p:childTnLst>
                                    <p:set>
                                      <p:cBhvr>
                                        <p:cTn id="38" dur="1" fill="hold">
                                          <p:stCondLst>
                                            <p:cond delay="0"/>
                                          </p:stCondLst>
                                        </p:cTn>
                                        <p:tgtEl>
                                          <p:spTgt spid="12295"/>
                                        </p:tgtEl>
                                        <p:attrNameLst>
                                          <p:attrName>style.visibility</p:attrName>
                                        </p:attrNameLst>
                                      </p:cBhvr>
                                      <p:to>
                                        <p:strVal val="visible"/>
                                      </p:to>
                                    </p:set>
                                    <p:anim calcmode="lin" valueType="num">
                                      <p:cBhvr>
                                        <p:cTn id="39" dur="500" fill="hold"/>
                                        <p:tgtEl>
                                          <p:spTgt spid="12295"/>
                                        </p:tgtEl>
                                        <p:attrNameLst>
                                          <p:attrName>ppt_w</p:attrName>
                                        </p:attrNameLst>
                                      </p:cBhvr>
                                      <p:tavLst>
                                        <p:tav tm="0">
                                          <p:val>
                                            <p:fltVal val="0"/>
                                          </p:val>
                                        </p:tav>
                                        <p:tav tm="100000">
                                          <p:val>
                                            <p:strVal val="#ppt_w"/>
                                          </p:val>
                                        </p:tav>
                                      </p:tavLst>
                                    </p:anim>
                                    <p:anim calcmode="lin" valueType="num">
                                      <p:cBhvr>
                                        <p:cTn id="40" dur="500" fill="hold"/>
                                        <p:tgtEl>
                                          <p:spTgt spid="12295"/>
                                        </p:tgtEl>
                                        <p:attrNameLst>
                                          <p:attrName>ppt_h</p:attrName>
                                        </p:attrNameLst>
                                      </p:cBhvr>
                                      <p:tavLst>
                                        <p:tav tm="0">
                                          <p:val>
                                            <p:fltVal val="0"/>
                                          </p:val>
                                        </p:tav>
                                        <p:tav tm="100000">
                                          <p:val>
                                            <p:strVal val="#ppt_h"/>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6" presetClass="entr" presetSubtype="0" fill="hold" nodeType="clickEffect">
                                  <p:stCondLst>
                                    <p:cond delay="0"/>
                                  </p:stCondLst>
                                  <p:childTnLst>
                                    <p:set>
                                      <p:cBhvr>
                                        <p:cTn id="44" dur="1" fill="hold">
                                          <p:stCondLst>
                                            <p:cond delay="0"/>
                                          </p:stCondLst>
                                        </p:cTn>
                                        <p:tgtEl>
                                          <p:spTgt spid="12291"/>
                                        </p:tgtEl>
                                        <p:attrNameLst>
                                          <p:attrName>style.visibility</p:attrName>
                                        </p:attrNameLst>
                                      </p:cBhvr>
                                      <p:to>
                                        <p:strVal val="visible"/>
                                      </p:to>
                                    </p:set>
                                    <p:animEffect transition="in" filter="wipe(down)">
                                      <p:cBhvr>
                                        <p:cTn id="45" dur="580">
                                          <p:stCondLst>
                                            <p:cond delay="0"/>
                                          </p:stCondLst>
                                        </p:cTn>
                                        <p:tgtEl>
                                          <p:spTgt spid="12291"/>
                                        </p:tgtEl>
                                      </p:cBhvr>
                                    </p:animEffect>
                                    <p:anim calcmode="lin" valueType="num">
                                      <p:cBhvr>
                                        <p:cTn id="46" dur="1822">
                                          <p:stCondLst>
                                            <p:cond delay="0"/>
                                          </p:stCondLst>
                                        </p:cTn>
                                        <p:tgtEl>
                                          <p:spTgt spid="12291"/>
                                        </p:tgtEl>
                                        <p:attrNameLst>
                                          <p:attrName>ppt_x</p:attrName>
                                        </p:attrNameLst>
                                      </p:cBhvr>
                                      <p:tavLst>
                                        <p:tav tm="0">
                                          <p:val>
                                            <p:strVal val="#ppt_x-0.25"/>
                                          </p:val>
                                        </p:tav>
                                        <p:tav tm="100000">
                                          <p:val>
                                            <p:strVal val="#ppt_x"/>
                                          </p:val>
                                        </p:tav>
                                      </p:tavLst>
                                    </p:anim>
                                    <p:anim calcmode="lin" valueType="num">
                                      <p:cBhvr>
                                        <p:cTn id="47" dur="664">
                                          <p:stCondLst>
                                            <p:cond delay="0"/>
                                          </p:stCondLst>
                                        </p:cTn>
                                        <p:tgtEl>
                                          <p:spTgt spid="12291"/>
                                        </p:tgtEl>
                                        <p:attrNameLst>
                                          <p:attrName>ppt_y</p:attrName>
                                        </p:attrNameLst>
                                      </p:cBhvr>
                                      <p:tavLst>
                                        <p:tav tm="0" fmla="#ppt_y-sin(pi*$)/3">
                                          <p:val>
                                            <p:fltVal val="0.5"/>
                                          </p:val>
                                        </p:tav>
                                        <p:tav tm="100000">
                                          <p:val>
                                            <p:fltVal val="1"/>
                                          </p:val>
                                        </p:tav>
                                      </p:tavLst>
                                    </p:anim>
                                    <p:anim calcmode="lin" valueType="num">
                                      <p:cBhvr>
                                        <p:cTn id="48" dur="664">
                                          <p:stCondLst>
                                            <p:cond delay="664"/>
                                          </p:stCondLst>
                                        </p:cTn>
                                        <p:tgtEl>
                                          <p:spTgt spid="12291"/>
                                        </p:tgtEl>
                                        <p:attrNameLst>
                                          <p:attrName>ppt_y</p:attrName>
                                        </p:attrNameLst>
                                      </p:cBhvr>
                                      <p:tavLst>
                                        <p:tav tm="0" fmla="#ppt_y-sin(pi*$)/9">
                                          <p:val>
                                            <p:fltVal val="0"/>
                                          </p:val>
                                        </p:tav>
                                        <p:tav tm="100000">
                                          <p:val>
                                            <p:fltVal val="1"/>
                                          </p:val>
                                        </p:tav>
                                      </p:tavLst>
                                    </p:anim>
                                    <p:anim calcmode="lin" valueType="num">
                                      <p:cBhvr>
                                        <p:cTn id="49" dur="332">
                                          <p:stCondLst>
                                            <p:cond delay="1324"/>
                                          </p:stCondLst>
                                        </p:cTn>
                                        <p:tgtEl>
                                          <p:spTgt spid="12291"/>
                                        </p:tgtEl>
                                        <p:attrNameLst>
                                          <p:attrName>ppt_y</p:attrName>
                                        </p:attrNameLst>
                                      </p:cBhvr>
                                      <p:tavLst>
                                        <p:tav tm="0" fmla="#ppt_y-sin(pi*$)/27">
                                          <p:val>
                                            <p:fltVal val="0"/>
                                          </p:val>
                                        </p:tav>
                                        <p:tav tm="100000">
                                          <p:val>
                                            <p:fltVal val="1"/>
                                          </p:val>
                                        </p:tav>
                                      </p:tavLst>
                                    </p:anim>
                                    <p:anim calcmode="lin" valueType="num">
                                      <p:cBhvr>
                                        <p:cTn id="50" dur="164">
                                          <p:stCondLst>
                                            <p:cond delay="1656"/>
                                          </p:stCondLst>
                                        </p:cTn>
                                        <p:tgtEl>
                                          <p:spTgt spid="12291"/>
                                        </p:tgtEl>
                                        <p:attrNameLst>
                                          <p:attrName>ppt_y</p:attrName>
                                        </p:attrNameLst>
                                      </p:cBhvr>
                                      <p:tavLst>
                                        <p:tav tm="0" fmla="#ppt_y-sin(pi*$)/81">
                                          <p:val>
                                            <p:fltVal val="0"/>
                                          </p:val>
                                        </p:tav>
                                        <p:tav tm="100000">
                                          <p:val>
                                            <p:fltVal val="1"/>
                                          </p:val>
                                        </p:tav>
                                      </p:tavLst>
                                    </p:anim>
                                    <p:animScale>
                                      <p:cBhvr>
                                        <p:cTn id="51" dur="26">
                                          <p:stCondLst>
                                            <p:cond delay="650"/>
                                          </p:stCondLst>
                                        </p:cTn>
                                        <p:tgtEl>
                                          <p:spTgt spid="12291"/>
                                        </p:tgtEl>
                                      </p:cBhvr>
                                      <p:to x="100000" y="60000"/>
                                    </p:animScale>
                                    <p:animScale>
                                      <p:cBhvr>
                                        <p:cTn id="52" dur="166" decel="50000">
                                          <p:stCondLst>
                                            <p:cond delay="676"/>
                                          </p:stCondLst>
                                        </p:cTn>
                                        <p:tgtEl>
                                          <p:spTgt spid="12291"/>
                                        </p:tgtEl>
                                      </p:cBhvr>
                                      <p:to x="100000" y="100000"/>
                                    </p:animScale>
                                    <p:animScale>
                                      <p:cBhvr>
                                        <p:cTn id="53" dur="26">
                                          <p:stCondLst>
                                            <p:cond delay="1312"/>
                                          </p:stCondLst>
                                        </p:cTn>
                                        <p:tgtEl>
                                          <p:spTgt spid="12291"/>
                                        </p:tgtEl>
                                      </p:cBhvr>
                                      <p:to x="100000" y="80000"/>
                                    </p:animScale>
                                    <p:animScale>
                                      <p:cBhvr>
                                        <p:cTn id="54" dur="166" decel="50000">
                                          <p:stCondLst>
                                            <p:cond delay="1338"/>
                                          </p:stCondLst>
                                        </p:cTn>
                                        <p:tgtEl>
                                          <p:spTgt spid="12291"/>
                                        </p:tgtEl>
                                      </p:cBhvr>
                                      <p:to x="100000" y="100000"/>
                                    </p:animScale>
                                    <p:animScale>
                                      <p:cBhvr>
                                        <p:cTn id="55" dur="26">
                                          <p:stCondLst>
                                            <p:cond delay="1642"/>
                                          </p:stCondLst>
                                        </p:cTn>
                                        <p:tgtEl>
                                          <p:spTgt spid="12291"/>
                                        </p:tgtEl>
                                      </p:cBhvr>
                                      <p:to x="100000" y="90000"/>
                                    </p:animScale>
                                    <p:animScale>
                                      <p:cBhvr>
                                        <p:cTn id="56" dur="166" decel="50000">
                                          <p:stCondLst>
                                            <p:cond delay="1668"/>
                                          </p:stCondLst>
                                        </p:cTn>
                                        <p:tgtEl>
                                          <p:spTgt spid="12291"/>
                                        </p:tgtEl>
                                      </p:cBhvr>
                                      <p:to x="100000" y="100000"/>
                                    </p:animScale>
                                    <p:animScale>
                                      <p:cBhvr>
                                        <p:cTn id="57" dur="26">
                                          <p:stCondLst>
                                            <p:cond delay="1808"/>
                                          </p:stCondLst>
                                        </p:cTn>
                                        <p:tgtEl>
                                          <p:spTgt spid="12291"/>
                                        </p:tgtEl>
                                      </p:cBhvr>
                                      <p:to x="100000" y="95000"/>
                                    </p:animScale>
                                    <p:animScale>
                                      <p:cBhvr>
                                        <p:cTn id="58" dur="166" decel="50000">
                                          <p:stCondLst>
                                            <p:cond delay="1834"/>
                                          </p:stCondLst>
                                        </p:cTn>
                                        <p:tgtEl>
                                          <p:spTgt spid="12291"/>
                                        </p:tgtEl>
                                      </p:cBhvr>
                                      <p:to x="100000" y="100000"/>
                                    </p:animScale>
                                  </p:childTnLst>
                                </p:cTn>
                              </p:par>
                              <p:par>
                                <p:cTn id="59" presetID="26" presetClass="entr" presetSubtype="0" fill="hold" grpId="0" nodeType="withEffect">
                                  <p:stCondLst>
                                    <p:cond delay="0"/>
                                  </p:stCondLst>
                                  <p:childTnLst>
                                    <p:set>
                                      <p:cBhvr>
                                        <p:cTn id="60" dur="1" fill="hold">
                                          <p:stCondLst>
                                            <p:cond delay="0"/>
                                          </p:stCondLst>
                                        </p:cTn>
                                        <p:tgtEl>
                                          <p:spTgt spid="12309"/>
                                        </p:tgtEl>
                                        <p:attrNameLst>
                                          <p:attrName>style.visibility</p:attrName>
                                        </p:attrNameLst>
                                      </p:cBhvr>
                                      <p:to>
                                        <p:strVal val="visible"/>
                                      </p:to>
                                    </p:set>
                                    <p:animEffect transition="in" filter="wipe(down)">
                                      <p:cBhvr>
                                        <p:cTn id="61" dur="580">
                                          <p:stCondLst>
                                            <p:cond delay="0"/>
                                          </p:stCondLst>
                                        </p:cTn>
                                        <p:tgtEl>
                                          <p:spTgt spid="12309"/>
                                        </p:tgtEl>
                                      </p:cBhvr>
                                    </p:animEffect>
                                    <p:anim calcmode="lin" valueType="num">
                                      <p:cBhvr>
                                        <p:cTn id="62" dur="1822">
                                          <p:stCondLst>
                                            <p:cond delay="0"/>
                                          </p:stCondLst>
                                        </p:cTn>
                                        <p:tgtEl>
                                          <p:spTgt spid="12309"/>
                                        </p:tgtEl>
                                        <p:attrNameLst>
                                          <p:attrName>ppt_x</p:attrName>
                                        </p:attrNameLst>
                                      </p:cBhvr>
                                      <p:tavLst>
                                        <p:tav tm="0">
                                          <p:val>
                                            <p:strVal val="#ppt_x-0.25"/>
                                          </p:val>
                                        </p:tav>
                                        <p:tav tm="100000">
                                          <p:val>
                                            <p:strVal val="#ppt_x"/>
                                          </p:val>
                                        </p:tav>
                                      </p:tavLst>
                                    </p:anim>
                                    <p:anim calcmode="lin" valueType="num">
                                      <p:cBhvr>
                                        <p:cTn id="63" dur="664">
                                          <p:stCondLst>
                                            <p:cond delay="0"/>
                                          </p:stCondLst>
                                        </p:cTn>
                                        <p:tgtEl>
                                          <p:spTgt spid="12309"/>
                                        </p:tgtEl>
                                        <p:attrNameLst>
                                          <p:attrName>ppt_y</p:attrName>
                                        </p:attrNameLst>
                                      </p:cBhvr>
                                      <p:tavLst>
                                        <p:tav tm="0" fmla="#ppt_y-sin(pi*$)/3">
                                          <p:val>
                                            <p:fltVal val="0.5"/>
                                          </p:val>
                                        </p:tav>
                                        <p:tav tm="100000">
                                          <p:val>
                                            <p:fltVal val="1"/>
                                          </p:val>
                                        </p:tav>
                                      </p:tavLst>
                                    </p:anim>
                                    <p:anim calcmode="lin" valueType="num">
                                      <p:cBhvr>
                                        <p:cTn id="64" dur="664">
                                          <p:stCondLst>
                                            <p:cond delay="664"/>
                                          </p:stCondLst>
                                        </p:cTn>
                                        <p:tgtEl>
                                          <p:spTgt spid="12309"/>
                                        </p:tgtEl>
                                        <p:attrNameLst>
                                          <p:attrName>ppt_y</p:attrName>
                                        </p:attrNameLst>
                                      </p:cBhvr>
                                      <p:tavLst>
                                        <p:tav tm="0" fmla="#ppt_y-sin(pi*$)/9">
                                          <p:val>
                                            <p:fltVal val="0"/>
                                          </p:val>
                                        </p:tav>
                                        <p:tav tm="100000">
                                          <p:val>
                                            <p:fltVal val="1"/>
                                          </p:val>
                                        </p:tav>
                                      </p:tavLst>
                                    </p:anim>
                                    <p:anim calcmode="lin" valueType="num">
                                      <p:cBhvr>
                                        <p:cTn id="65" dur="332">
                                          <p:stCondLst>
                                            <p:cond delay="1324"/>
                                          </p:stCondLst>
                                        </p:cTn>
                                        <p:tgtEl>
                                          <p:spTgt spid="12309"/>
                                        </p:tgtEl>
                                        <p:attrNameLst>
                                          <p:attrName>ppt_y</p:attrName>
                                        </p:attrNameLst>
                                      </p:cBhvr>
                                      <p:tavLst>
                                        <p:tav tm="0" fmla="#ppt_y-sin(pi*$)/27">
                                          <p:val>
                                            <p:fltVal val="0"/>
                                          </p:val>
                                        </p:tav>
                                        <p:tav tm="100000">
                                          <p:val>
                                            <p:fltVal val="1"/>
                                          </p:val>
                                        </p:tav>
                                      </p:tavLst>
                                    </p:anim>
                                    <p:anim calcmode="lin" valueType="num">
                                      <p:cBhvr>
                                        <p:cTn id="66" dur="164">
                                          <p:stCondLst>
                                            <p:cond delay="1656"/>
                                          </p:stCondLst>
                                        </p:cTn>
                                        <p:tgtEl>
                                          <p:spTgt spid="12309"/>
                                        </p:tgtEl>
                                        <p:attrNameLst>
                                          <p:attrName>ppt_y</p:attrName>
                                        </p:attrNameLst>
                                      </p:cBhvr>
                                      <p:tavLst>
                                        <p:tav tm="0" fmla="#ppt_y-sin(pi*$)/81">
                                          <p:val>
                                            <p:fltVal val="0"/>
                                          </p:val>
                                        </p:tav>
                                        <p:tav tm="100000">
                                          <p:val>
                                            <p:fltVal val="1"/>
                                          </p:val>
                                        </p:tav>
                                      </p:tavLst>
                                    </p:anim>
                                    <p:animScale>
                                      <p:cBhvr>
                                        <p:cTn id="67" dur="26">
                                          <p:stCondLst>
                                            <p:cond delay="650"/>
                                          </p:stCondLst>
                                        </p:cTn>
                                        <p:tgtEl>
                                          <p:spTgt spid="12309"/>
                                        </p:tgtEl>
                                      </p:cBhvr>
                                      <p:to x="100000" y="60000"/>
                                    </p:animScale>
                                    <p:animScale>
                                      <p:cBhvr>
                                        <p:cTn id="68" dur="166" decel="50000">
                                          <p:stCondLst>
                                            <p:cond delay="676"/>
                                          </p:stCondLst>
                                        </p:cTn>
                                        <p:tgtEl>
                                          <p:spTgt spid="12309"/>
                                        </p:tgtEl>
                                      </p:cBhvr>
                                      <p:to x="100000" y="100000"/>
                                    </p:animScale>
                                    <p:animScale>
                                      <p:cBhvr>
                                        <p:cTn id="69" dur="26">
                                          <p:stCondLst>
                                            <p:cond delay="1312"/>
                                          </p:stCondLst>
                                        </p:cTn>
                                        <p:tgtEl>
                                          <p:spTgt spid="12309"/>
                                        </p:tgtEl>
                                      </p:cBhvr>
                                      <p:to x="100000" y="80000"/>
                                    </p:animScale>
                                    <p:animScale>
                                      <p:cBhvr>
                                        <p:cTn id="70" dur="166" decel="50000">
                                          <p:stCondLst>
                                            <p:cond delay="1338"/>
                                          </p:stCondLst>
                                        </p:cTn>
                                        <p:tgtEl>
                                          <p:spTgt spid="12309"/>
                                        </p:tgtEl>
                                      </p:cBhvr>
                                      <p:to x="100000" y="100000"/>
                                    </p:animScale>
                                    <p:animScale>
                                      <p:cBhvr>
                                        <p:cTn id="71" dur="26">
                                          <p:stCondLst>
                                            <p:cond delay="1642"/>
                                          </p:stCondLst>
                                        </p:cTn>
                                        <p:tgtEl>
                                          <p:spTgt spid="12309"/>
                                        </p:tgtEl>
                                      </p:cBhvr>
                                      <p:to x="100000" y="90000"/>
                                    </p:animScale>
                                    <p:animScale>
                                      <p:cBhvr>
                                        <p:cTn id="72" dur="166" decel="50000">
                                          <p:stCondLst>
                                            <p:cond delay="1668"/>
                                          </p:stCondLst>
                                        </p:cTn>
                                        <p:tgtEl>
                                          <p:spTgt spid="12309"/>
                                        </p:tgtEl>
                                      </p:cBhvr>
                                      <p:to x="100000" y="100000"/>
                                    </p:animScale>
                                    <p:animScale>
                                      <p:cBhvr>
                                        <p:cTn id="73" dur="26">
                                          <p:stCondLst>
                                            <p:cond delay="1808"/>
                                          </p:stCondLst>
                                        </p:cTn>
                                        <p:tgtEl>
                                          <p:spTgt spid="12309"/>
                                        </p:tgtEl>
                                      </p:cBhvr>
                                      <p:to x="100000" y="95000"/>
                                    </p:animScale>
                                    <p:animScale>
                                      <p:cBhvr>
                                        <p:cTn id="74" dur="166" decel="50000">
                                          <p:stCondLst>
                                            <p:cond delay="1834"/>
                                          </p:stCondLst>
                                        </p:cTn>
                                        <p:tgtEl>
                                          <p:spTgt spid="12309"/>
                                        </p:tgtEl>
                                      </p:cBhvr>
                                      <p:to x="100000" y="100000"/>
                                    </p:animScale>
                                  </p:childTnLst>
                                </p:cTn>
                              </p:par>
                            </p:childTnLst>
                          </p:cTn>
                        </p:par>
                      </p:childTnLst>
                    </p:cTn>
                  </p:par>
                  <p:par>
                    <p:cTn id="75" fill="hold" nodeType="clickPar">
                      <p:stCondLst>
                        <p:cond delay="indefinite"/>
                      </p:stCondLst>
                      <p:childTnLst>
                        <p:par>
                          <p:cTn id="76" fill="hold" nodeType="withGroup">
                            <p:stCondLst>
                              <p:cond delay="0"/>
                            </p:stCondLst>
                            <p:childTnLst>
                              <p:par>
                                <p:cTn id="77" presetID="23" presetClass="entr" presetSubtype="16" fill="hold" nodeType="clickEffect">
                                  <p:stCondLst>
                                    <p:cond delay="0"/>
                                  </p:stCondLst>
                                  <p:childTnLst>
                                    <p:set>
                                      <p:cBhvr>
                                        <p:cTn id="78" dur="1" fill="hold">
                                          <p:stCondLst>
                                            <p:cond delay="0"/>
                                          </p:stCondLst>
                                        </p:cTn>
                                        <p:tgtEl>
                                          <p:spTgt spid="12298"/>
                                        </p:tgtEl>
                                        <p:attrNameLst>
                                          <p:attrName>style.visibility</p:attrName>
                                        </p:attrNameLst>
                                      </p:cBhvr>
                                      <p:to>
                                        <p:strVal val="visible"/>
                                      </p:to>
                                    </p:set>
                                    <p:anim calcmode="lin" valueType="num">
                                      <p:cBhvr>
                                        <p:cTn id="79" dur="500" fill="hold"/>
                                        <p:tgtEl>
                                          <p:spTgt spid="12298"/>
                                        </p:tgtEl>
                                        <p:attrNameLst>
                                          <p:attrName>ppt_w</p:attrName>
                                        </p:attrNameLst>
                                      </p:cBhvr>
                                      <p:tavLst>
                                        <p:tav tm="0">
                                          <p:val>
                                            <p:fltVal val="0"/>
                                          </p:val>
                                        </p:tav>
                                        <p:tav tm="100000">
                                          <p:val>
                                            <p:strVal val="#ppt_w"/>
                                          </p:val>
                                        </p:tav>
                                      </p:tavLst>
                                    </p:anim>
                                    <p:anim calcmode="lin" valueType="num">
                                      <p:cBhvr>
                                        <p:cTn id="80" dur="500" fill="hold"/>
                                        <p:tgtEl>
                                          <p:spTgt spid="12298"/>
                                        </p:tgtEl>
                                        <p:attrNameLst>
                                          <p:attrName>ppt_h</p:attrName>
                                        </p:attrNameLst>
                                      </p:cBhvr>
                                      <p:tavLst>
                                        <p:tav tm="0">
                                          <p:val>
                                            <p:fltVal val="0"/>
                                          </p:val>
                                        </p:tav>
                                        <p:tav tm="100000">
                                          <p:val>
                                            <p:strVal val="#ppt_h"/>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6" presetClass="entr" presetSubtype="0" fill="hold" grpId="0" nodeType="clickEffect">
                                  <p:stCondLst>
                                    <p:cond delay="0"/>
                                  </p:stCondLst>
                                  <p:childTnLst>
                                    <p:set>
                                      <p:cBhvr>
                                        <p:cTn id="84" dur="1" fill="hold">
                                          <p:stCondLst>
                                            <p:cond delay="0"/>
                                          </p:stCondLst>
                                        </p:cTn>
                                        <p:tgtEl>
                                          <p:spTgt spid="12308"/>
                                        </p:tgtEl>
                                        <p:attrNameLst>
                                          <p:attrName>style.visibility</p:attrName>
                                        </p:attrNameLst>
                                      </p:cBhvr>
                                      <p:to>
                                        <p:strVal val="visible"/>
                                      </p:to>
                                    </p:set>
                                    <p:animEffect transition="in" filter="wipe(down)">
                                      <p:cBhvr>
                                        <p:cTn id="85" dur="580">
                                          <p:stCondLst>
                                            <p:cond delay="0"/>
                                          </p:stCondLst>
                                        </p:cTn>
                                        <p:tgtEl>
                                          <p:spTgt spid="12308"/>
                                        </p:tgtEl>
                                      </p:cBhvr>
                                    </p:animEffect>
                                    <p:anim calcmode="lin" valueType="num">
                                      <p:cBhvr>
                                        <p:cTn id="86" dur="1822">
                                          <p:stCondLst>
                                            <p:cond delay="0"/>
                                          </p:stCondLst>
                                        </p:cTn>
                                        <p:tgtEl>
                                          <p:spTgt spid="12308"/>
                                        </p:tgtEl>
                                        <p:attrNameLst>
                                          <p:attrName>ppt_x</p:attrName>
                                        </p:attrNameLst>
                                      </p:cBhvr>
                                      <p:tavLst>
                                        <p:tav tm="0">
                                          <p:val>
                                            <p:strVal val="#ppt_x-0.25"/>
                                          </p:val>
                                        </p:tav>
                                        <p:tav tm="100000">
                                          <p:val>
                                            <p:strVal val="#ppt_x"/>
                                          </p:val>
                                        </p:tav>
                                      </p:tavLst>
                                    </p:anim>
                                    <p:anim calcmode="lin" valueType="num">
                                      <p:cBhvr>
                                        <p:cTn id="87" dur="664">
                                          <p:stCondLst>
                                            <p:cond delay="0"/>
                                          </p:stCondLst>
                                        </p:cTn>
                                        <p:tgtEl>
                                          <p:spTgt spid="12308"/>
                                        </p:tgtEl>
                                        <p:attrNameLst>
                                          <p:attrName>ppt_y</p:attrName>
                                        </p:attrNameLst>
                                      </p:cBhvr>
                                      <p:tavLst>
                                        <p:tav tm="0" fmla="#ppt_y-sin(pi*$)/3">
                                          <p:val>
                                            <p:fltVal val="0.5"/>
                                          </p:val>
                                        </p:tav>
                                        <p:tav tm="100000">
                                          <p:val>
                                            <p:fltVal val="1"/>
                                          </p:val>
                                        </p:tav>
                                      </p:tavLst>
                                    </p:anim>
                                    <p:anim calcmode="lin" valueType="num">
                                      <p:cBhvr>
                                        <p:cTn id="88" dur="664">
                                          <p:stCondLst>
                                            <p:cond delay="664"/>
                                          </p:stCondLst>
                                        </p:cTn>
                                        <p:tgtEl>
                                          <p:spTgt spid="12308"/>
                                        </p:tgtEl>
                                        <p:attrNameLst>
                                          <p:attrName>ppt_y</p:attrName>
                                        </p:attrNameLst>
                                      </p:cBhvr>
                                      <p:tavLst>
                                        <p:tav tm="0" fmla="#ppt_y-sin(pi*$)/9">
                                          <p:val>
                                            <p:fltVal val="0"/>
                                          </p:val>
                                        </p:tav>
                                        <p:tav tm="100000">
                                          <p:val>
                                            <p:fltVal val="1"/>
                                          </p:val>
                                        </p:tav>
                                      </p:tavLst>
                                    </p:anim>
                                    <p:anim calcmode="lin" valueType="num">
                                      <p:cBhvr>
                                        <p:cTn id="89" dur="332">
                                          <p:stCondLst>
                                            <p:cond delay="1324"/>
                                          </p:stCondLst>
                                        </p:cTn>
                                        <p:tgtEl>
                                          <p:spTgt spid="12308"/>
                                        </p:tgtEl>
                                        <p:attrNameLst>
                                          <p:attrName>ppt_y</p:attrName>
                                        </p:attrNameLst>
                                      </p:cBhvr>
                                      <p:tavLst>
                                        <p:tav tm="0" fmla="#ppt_y-sin(pi*$)/27">
                                          <p:val>
                                            <p:fltVal val="0"/>
                                          </p:val>
                                        </p:tav>
                                        <p:tav tm="100000">
                                          <p:val>
                                            <p:fltVal val="1"/>
                                          </p:val>
                                        </p:tav>
                                      </p:tavLst>
                                    </p:anim>
                                    <p:anim calcmode="lin" valueType="num">
                                      <p:cBhvr>
                                        <p:cTn id="90" dur="164">
                                          <p:stCondLst>
                                            <p:cond delay="1656"/>
                                          </p:stCondLst>
                                        </p:cTn>
                                        <p:tgtEl>
                                          <p:spTgt spid="12308"/>
                                        </p:tgtEl>
                                        <p:attrNameLst>
                                          <p:attrName>ppt_y</p:attrName>
                                        </p:attrNameLst>
                                      </p:cBhvr>
                                      <p:tavLst>
                                        <p:tav tm="0" fmla="#ppt_y-sin(pi*$)/81">
                                          <p:val>
                                            <p:fltVal val="0"/>
                                          </p:val>
                                        </p:tav>
                                        <p:tav tm="100000">
                                          <p:val>
                                            <p:fltVal val="1"/>
                                          </p:val>
                                        </p:tav>
                                      </p:tavLst>
                                    </p:anim>
                                    <p:animScale>
                                      <p:cBhvr>
                                        <p:cTn id="91" dur="26">
                                          <p:stCondLst>
                                            <p:cond delay="650"/>
                                          </p:stCondLst>
                                        </p:cTn>
                                        <p:tgtEl>
                                          <p:spTgt spid="12308"/>
                                        </p:tgtEl>
                                      </p:cBhvr>
                                      <p:to x="100000" y="60000"/>
                                    </p:animScale>
                                    <p:animScale>
                                      <p:cBhvr>
                                        <p:cTn id="92" dur="166" decel="50000">
                                          <p:stCondLst>
                                            <p:cond delay="676"/>
                                          </p:stCondLst>
                                        </p:cTn>
                                        <p:tgtEl>
                                          <p:spTgt spid="12308"/>
                                        </p:tgtEl>
                                      </p:cBhvr>
                                      <p:to x="100000" y="100000"/>
                                    </p:animScale>
                                    <p:animScale>
                                      <p:cBhvr>
                                        <p:cTn id="93" dur="26">
                                          <p:stCondLst>
                                            <p:cond delay="1312"/>
                                          </p:stCondLst>
                                        </p:cTn>
                                        <p:tgtEl>
                                          <p:spTgt spid="12308"/>
                                        </p:tgtEl>
                                      </p:cBhvr>
                                      <p:to x="100000" y="80000"/>
                                    </p:animScale>
                                    <p:animScale>
                                      <p:cBhvr>
                                        <p:cTn id="94" dur="166" decel="50000">
                                          <p:stCondLst>
                                            <p:cond delay="1338"/>
                                          </p:stCondLst>
                                        </p:cTn>
                                        <p:tgtEl>
                                          <p:spTgt spid="12308"/>
                                        </p:tgtEl>
                                      </p:cBhvr>
                                      <p:to x="100000" y="100000"/>
                                    </p:animScale>
                                    <p:animScale>
                                      <p:cBhvr>
                                        <p:cTn id="95" dur="26">
                                          <p:stCondLst>
                                            <p:cond delay="1642"/>
                                          </p:stCondLst>
                                        </p:cTn>
                                        <p:tgtEl>
                                          <p:spTgt spid="12308"/>
                                        </p:tgtEl>
                                      </p:cBhvr>
                                      <p:to x="100000" y="90000"/>
                                    </p:animScale>
                                    <p:animScale>
                                      <p:cBhvr>
                                        <p:cTn id="96" dur="166" decel="50000">
                                          <p:stCondLst>
                                            <p:cond delay="1668"/>
                                          </p:stCondLst>
                                        </p:cTn>
                                        <p:tgtEl>
                                          <p:spTgt spid="12308"/>
                                        </p:tgtEl>
                                      </p:cBhvr>
                                      <p:to x="100000" y="100000"/>
                                    </p:animScale>
                                    <p:animScale>
                                      <p:cBhvr>
                                        <p:cTn id="97" dur="26">
                                          <p:stCondLst>
                                            <p:cond delay="1808"/>
                                          </p:stCondLst>
                                        </p:cTn>
                                        <p:tgtEl>
                                          <p:spTgt spid="12308"/>
                                        </p:tgtEl>
                                      </p:cBhvr>
                                      <p:to x="100000" y="95000"/>
                                    </p:animScale>
                                    <p:animScale>
                                      <p:cBhvr>
                                        <p:cTn id="98" dur="166" decel="50000">
                                          <p:stCondLst>
                                            <p:cond delay="1834"/>
                                          </p:stCondLst>
                                        </p:cTn>
                                        <p:tgtEl>
                                          <p:spTgt spid="12308"/>
                                        </p:tgtEl>
                                      </p:cBhvr>
                                      <p:to x="100000" y="100000"/>
                                    </p:animScale>
                                  </p:childTnLst>
                                </p:cTn>
                              </p:par>
                              <p:par>
                                <p:cTn id="99" presetID="26" presetClass="entr" presetSubtype="0" fill="hold" nodeType="withEffect">
                                  <p:stCondLst>
                                    <p:cond delay="0"/>
                                  </p:stCondLst>
                                  <p:childTnLst>
                                    <p:set>
                                      <p:cBhvr>
                                        <p:cTn id="100" dur="1" fill="hold">
                                          <p:stCondLst>
                                            <p:cond delay="0"/>
                                          </p:stCondLst>
                                        </p:cTn>
                                        <p:tgtEl>
                                          <p:spTgt spid="12310"/>
                                        </p:tgtEl>
                                        <p:attrNameLst>
                                          <p:attrName>style.visibility</p:attrName>
                                        </p:attrNameLst>
                                      </p:cBhvr>
                                      <p:to>
                                        <p:strVal val="visible"/>
                                      </p:to>
                                    </p:set>
                                    <p:animEffect transition="in" filter="wipe(down)">
                                      <p:cBhvr>
                                        <p:cTn id="101" dur="580">
                                          <p:stCondLst>
                                            <p:cond delay="0"/>
                                          </p:stCondLst>
                                        </p:cTn>
                                        <p:tgtEl>
                                          <p:spTgt spid="12310"/>
                                        </p:tgtEl>
                                      </p:cBhvr>
                                    </p:animEffect>
                                    <p:anim calcmode="lin" valueType="num">
                                      <p:cBhvr>
                                        <p:cTn id="102" dur="1822">
                                          <p:stCondLst>
                                            <p:cond delay="0"/>
                                          </p:stCondLst>
                                        </p:cTn>
                                        <p:tgtEl>
                                          <p:spTgt spid="12310"/>
                                        </p:tgtEl>
                                        <p:attrNameLst>
                                          <p:attrName>ppt_x</p:attrName>
                                        </p:attrNameLst>
                                      </p:cBhvr>
                                      <p:tavLst>
                                        <p:tav tm="0">
                                          <p:val>
                                            <p:strVal val="#ppt_x-0.25"/>
                                          </p:val>
                                        </p:tav>
                                        <p:tav tm="100000">
                                          <p:val>
                                            <p:strVal val="#ppt_x"/>
                                          </p:val>
                                        </p:tav>
                                      </p:tavLst>
                                    </p:anim>
                                    <p:anim calcmode="lin" valueType="num">
                                      <p:cBhvr>
                                        <p:cTn id="103" dur="664">
                                          <p:stCondLst>
                                            <p:cond delay="0"/>
                                          </p:stCondLst>
                                        </p:cTn>
                                        <p:tgtEl>
                                          <p:spTgt spid="12310"/>
                                        </p:tgtEl>
                                        <p:attrNameLst>
                                          <p:attrName>ppt_y</p:attrName>
                                        </p:attrNameLst>
                                      </p:cBhvr>
                                      <p:tavLst>
                                        <p:tav tm="0" fmla="#ppt_y-sin(pi*$)/3">
                                          <p:val>
                                            <p:fltVal val="0.5"/>
                                          </p:val>
                                        </p:tav>
                                        <p:tav tm="100000">
                                          <p:val>
                                            <p:fltVal val="1"/>
                                          </p:val>
                                        </p:tav>
                                      </p:tavLst>
                                    </p:anim>
                                    <p:anim calcmode="lin" valueType="num">
                                      <p:cBhvr>
                                        <p:cTn id="104" dur="664">
                                          <p:stCondLst>
                                            <p:cond delay="664"/>
                                          </p:stCondLst>
                                        </p:cTn>
                                        <p:tgtEl>
                                          <p:spTgt spid="12310"/>
                                        </p:tgtEl>
                                        <p:attrNameLst>
                                          <p:attrName>ppt_y</p:attrName>
                                        </p:attrNameLst>
                                      </p:cBhvr>
                                      <p:tavLst>
                                        <p:tav tm="0" fmla="#ppt_y-sin(pi*$)/9">
                                          <p:val>
                                            <p:fltVal val="0"/>
                                          </p:val>
                                        </p:tav>
                                        <p:tav tm="100000">
                                          <p:val>
                                            <p:fltVal val="1"/>
                                          </p:val>
                                        </p:tav>
                                      </p:tavLst>
                                    </p:anim>
                                    <p:anim calcmode="lin" valueType="num">
                                      <p:cBhvr>
                                        <p:cTn id="105" dur="332">
                                          <p:stCondLst>
                                            <p:cond delay="1324"/>
                                          </p:stCondLst>
                                        </p:cTn>
                                        <p:tgtEl>
                                          <p:spTgt spid="12310"/>
                                        </p:tgtEl>
                                        <p:attrNameLst>
                                          <p:attrName>ppt_y</p:attrName>
                                        </p:attrNameLst>
                                      </p:cBhvr>
                                      <p:tavLst>
                                        <p:tav tm="0" fmla="#ppt_y-sin(pi*$)/27">
                                          <p:val>
                                            <p:fltVal val="0"/>
                                          </p:val>
                                        </p:tav>
                                        <p:tav tm="100000">
                                          <p:val>
                                            <p:fltVal val="1"/>
                                          </p:val>
                                        </p:tav>
                                      </p:tavLst>
                                    </p:anim>
                                    <p:anim calcmode="lin" valueType="num">
                                      <p:cBhvr>
                                        <p:cTn id="106" dur="164">
                                          <p:stCondLst>
                                            <p:cond delay="1656"/>
                                          </p:stCondLst>
                                        </p:cTn>
                                        <p:tgtEl>
                                          <p:spTgt spid="12310"/>
                                        </p:tgtEl>
                                        <p:attrNameLst>
                                          <p:attrName>ppt_y</p:attrName>
                                        </p:attrNameLst>
                                      </p:cBhvr>
                                      <p:tavLst>
                                        <p:tav tm="0" fmla="#ppt_y-sin(pi*$)/81">
                                          <p:val>
                                            <p:fltVal val="0"/>
                                          </p:val>
                                        </p:tav>
                                        <p:tav tm="100000">
                                          <p:val>
                                            <p:fltVal val="1"/>
                                          </p:val>
                                        </p:tav>
                                      </p:tavLst>
                                    </p:anim>
                                    <p:animScale>
                                      <p:cBhvr>
                                        <p:cTn id="107" dur="26">
                                          <p:stCondLst>
                                            <p:cond delay="650"/>
                                          </p:stCondLst>
                                        </p:cTn>
                                        <p:tgtEl>
                                          <p:spTgt spid="12310"/>
                                        </p:tgtEl>
                                      </p:cBhvr>
                                      <p:to x="100000" y="60000"/>
                                    </p:animScale>
                                    <p:animScale>
                                      <p:cBhvr>
                                        <p:cTn id="108" dur="166" decel="50000">
                                          <p:stCondLst>
                                            <p:cond delay="676"/>
                                          </p:stCondLst>
                                        </p:cTn>
                                        <p:tgtEl>
                                          <p:spTgt spid="12310"/>
                                        </p:tgtEl>
                                      </p:cBhvr>
                                      <p:to x="100000" y="100000"/>
                                    </p:animScale>
                                    <p:animScale>
                                      <p:cBhvr>
                                        <p:cTn id="109" dur="26">
                                          <p:stCondLst>
                                            <p:cond delay="1312"/>
                                          </p:stCondLst>
                                        </p:cTn>
                                        <p:tgtEl>
                                          <p:spTgt spid="12310"/>
                                        </p:tgtEl>
                                      </p:cBhvr>
                                      <p:to x="100000" y="80000"/>
                                    </p:animScale>
                                    <p:animScale>
                                      <p:cBhvr>
                                        <p:cTn id="110" dur="166" decel="50000">
                                          <p:stCondLst>
                                            <p:cond delay="1338"/>
                                          </p:stCondLst>
                                        </p:cTn>
                                        <p:tgtEl>
                                          <p:spTgt spid="12310"/>
                                        </p:tgtEl>
                                      </p:cBhvr>
                                      <p:to x="100000" y="100000"/>
                                    </p:animScale>
                                    <p:animScale>
                                      <p:cBhvr>
                                        <p:cTn id="111" dur="26">
                                          <p:stCondLst>
                                            <p:cond delay="1642"/>
                                          </p:stCondLst>
                                        </p:cTn>
                                        <p:tgtEl>
                                          <p:spTgt spid="12310"/>
                                        </p:tgtEl>
                                      </p:cBhvr>
                                      <p:to x="100000" y="90000"/>
                                    </p:animScale>
                                    <p:animScale>
                                      <p:cBhvr>
                                        <p:cTn id="112" dur="166" decel="50000">
                                          <p:stCondLst>
                                            <p:cond delay="1668"/>
                                          </p:stCondLst>
                                        </p:cTn>
                                        <p:tgtEl>
                                          <p:spTgt spid="12310"/>
                                        </p:tgtEl>
                                      </p:cBhvr>
                                      <p:to x="100000" y="100000"/>
                                    </p:animScale>
                                    <p:animScale>
                                      <p:cBhvr>
                                        <p:cTn id="113" dur="26">
                                          <p:stCondLst>
                                            <p:cond delay="1808"/>
                                          </p:stCondLst>
                                        </p:cTn>
                                        <p:tgtEl>
                                          <p:spTgt spid="12310"/>
                                        </p:tgtEl>
                                      </p:cBhvr>
                                      <p:to x="100000" y="95000"/>
                                    </p:animScale>
                                    <p:animScale>
                                      <p:cBhvr>
                                        <p:cTn id="114" dur="166" decel="50000">
                                          <p:stCondLst>
                                            <p:cond delay="1834"/>
                                          </p:stCondLst>
                                        </p:cTn>
                                        <p:tgtEl>
                                          <p:spTgt spid="12310"/>
                                        </p:tgtEl>
                                      </p:cBhvr>
                                      <p:to x="100000" y="100000"/>
                                    </p:animScale>
                                  </p:childTnLst>
                                </p:cTn>
                              </p:par>
                              <p:par>
                                <p:cTn id="115" presetID="26" presetClass="entr" presetSubtype="0" fill="hold" grpId="0" nodeType="withEffect">
                                  <p:stCondLst>
                                    <p:cond delay="0"/>
                                  </p:stCondLst>
                                  <p:childTnLst>
                                    <p:set>
                                      <p:cBhvr>
                                        <p:cTn id="116" dur="1" fill="hold">
                                          <p:stCondLst>
                                            <p:cond delay="0"/>
                                          </p:stCondLst>
                                        </p:cTn>
                                        <p:tgtEl>
                                          <p:spTgt spid="12314"/>
                                        </p:tgtEl>
                                        <p:attrNameLst>
                                          <p:attrName>style.visibility</p:attrName>
                                        </p:attrNameLst>
                                      </p:cBhvr>
                                      <p:to>
                                        <p:strVal val="visible"/>
                                      </p:to>
                                    </p:set>
                                    <p:animEffect transition="in" filter="wipe(down)">
                                      <p:cBhvr>
                                        <p:cTn id="117" dur="580">
                                          <p:stCondLst>
                                            <p:cond delay="0"/>
                                          </p:stCondLst>
                                        </p:cTn>
                                        <p:tgtEl>
                                          <p:spTgt spid="12314"/>
                                        </p:tgtEl>
                                      </p:cBhvr>
                                    </p:animEffect>
                                    <p:anim calcmode="lin" valueType="num">
                                      <p:cBhvr>
                                        <p:cTn id="118" dur="1822">
                                          <p:stCondLst>
                                            <p:cond delay="0"/>
                                          </p:stCondLst>
                                        </p:cTn>
                                        <p:tgtEl>
                                          <p:spTgt spid="12314"/>
                                        </p:tgtEl>
                                        <p:attrNameLst>
                                          <p:attrName>ppt_x</p:attrName>
                                        </p:attrNameLst>
                                      </p:cBhvr>
                                      <p:tavLst>
                                        <p:tav tm="0">
                                          <p:val>
                                            <p:strVal val="#ppt_x-0.25"/>
                                          </p:val>
                                        </p:tav>
                                        <p:tav tm="100000">
                                          <p:val>
                                            <p:strVal val="#ppt_x"/>
                                          </p:val>
                                        </p:tav>
                                      </p:tavLst>
                                    </p:anim>
                                    <p:anim calcmode="lin" valueType="num">
                                      <p:cBhvr>
                                        <p:cTn id="119" dur="664">
                                          <p:stCondLst>
                                            <p:cond delay="0"/>
                                          </p:stCondLst>
                                        </p:cTn>
                                        <p:tgtEl>
                                          <p:spTgt spid="12314"/>
                                        </p:tgtEl>
                                        <p:attrNameLst>
                                          <p:attrName>ppt_y</p:attrName>
                                        </p:attrNameLst>
                                      </p:cBhvr>
                                      <p:tavLst>
                                        <p:tav tm="0" fmla="#ppt_y-sin(pi*$)/3">
                                          <p:val>
                                            <p:fltVal val="0.5"/>
                                          </p:val>
                                        </p:tav>
                                        <p:tav tm="100000">
                                          <p:val>
                                            <p:fltVal val="1"/>
                                          </p:val>
                                        </p:tav>
                                      </p:tavLst>
                                    </p:anim>
                                    <p:anim calcmode="lin" valueType="num">
                                      <p:cBhvr>
                                        <p:cTn id="120" dur="664">
                                          <p:stCondLst>
                                            <p:cond delay="664"/>
                                          </p:stCondLst>
                                        </p:cTn>
                                        <p:tgtEl>
                                          <p:spTgt spid="12314"/>
                                        </p:tgtEl>
                                        <p:attrNameLst>
                                          <p:attrName>ppt_y</p:attrName>
                                        </p:attrNameLst>
                                      </p:cBhvr>
                                      <p:tavLst>
                                        <p:tav tm="0" fmla="#ppt_y-sin(pi*$)/9">
                                          <p:val>
                                            <p:fltVal val="0"/>
                                          </p:val>
                                        </p:tav>
                                        <p:tav tm="100000">
                                          <p:val>
                                            <p:fltVal val="1"/>
                                          </p:val>
                                        </p:tav>
                                      </p:tavLst>
                                    </p:anim>
                                    <p:anim calcmode="lin" valueType="num">
                                      <p:cBhvr>
                                        <p:cTn id="121" dur="332">
                                          <p:stCondLst>
                                            <p:cond delay="1324"/>
                                          </p:stCondLst>
                                        </p:cTn>
                                        <p:tgtEl>
                                          <p:spTgt spid="12314"/>
                                        </p:tgtEl>
                                        <p:attrNameLst>
                                          <p:attrName>ppt_y</p:attrName>
                                        </p:attrNameLst>
                                      </p:cBhvr>
                                      <p:tavLst>
                                        <p:tav tm="0" fmla="#ppt_y-sin(pi*$)/27">
                                          <p:val>
                                            <p:fltVal val="0"/>
                                          </p:val>
                                        </p:tav>
                                        <p:tav tm="100000">
                                          <p:val>
                                            <p:fltVal val="1"/>
                                          </p:val>
                                        </p:tav>
                                      </p:tavLst>
                                    </p:anim>
                                    <p:anim calcmode="lin" valueType="num">
                                      <p:cBhvr>
                                        <p:cTn id="122" dur="164">
                                          <p:stCondLst>
                                            <p:cond delay="1656"/>
                                          </p:stCondLst>
                                        </p:cTn>
                                        <p:tgtEl>
                                          <p:spTgt spid="12314"/>
                                        </p:tgtEl>
                                        <p:attrNameLst>
                                          <p:attrName>ppt_y</p:attrName>
                                        </p:attrNameLst>
                                      </p:cBhvr>
                                      <p:tavLst>
                                        <p:tav tm="0" fmla="#ppt_y-sin(pi*$)/81">
                                          <p:val>
                                            <p:fltVal val="0"/>
                                          </p:val>
                                        </p:tav>
                                        <p:tav tm="100000">
                                          <p:val>
                                            <p:fltVal val="1"/>
                                          </p:val>
                                        </p:tav>
                                      </p:tavLst>
                                    </p:anim>
                                    <p:animScale>
                                      <p:cBhvr>
                                        <p:cTn id="123" dur="26">
                                          <p:stCondLst>
                                            <p:cond delay="650"/>
                                          </p:stCondLst>
                                        </p:cTn>
                                        <p:tgtEl>
                                          <p:spTgt spid="12314"/>
                                        </p:tgtEl>
                                      </p:cBhvr>
                                      <p:to x="100000" y="60000"/>
                                    </p:animScale>
                                    <p:animScale>
                                      <p:cBhvr>
                                        <p:cTn id="124" dur="166" decel="50000">
                                          <p:stCondLst>
                                            <p:cond delay="676"/>
                                          </p:stCondLst>
                                        </p:cTn>
                                        <p:tgtEl>
                                          <p:spTgt spid="12314"/>
                                        </p:tgtEl>
                                      </p:cBhvr>
                                      <p:to x="100000" y="100000"/>
                                    </p:animScale>
                                    <p:animScale>
                                      <p:cBhvr>
                                        <p:cTn id="125" dur="26">
                                          <p:stCondLst>
                                            <p:cond delay="1312"/>
                                          </p:stCondLst>
                                        </p:cTn>
                                        <p:tgtEl>
                                          <p:spTgt spid="12314"/>
                                        </p:tgtEl>
                                      </p:cBhvr>
                                      <p:to x="100000" y="80000"/>
                                    </p:animScale>
                                    <p:animScale>
                                      <p:cBhvr>
                                        <p:cTn id="126" dur="166" decel="50000">
                                          <p:stCondLst>
                                            <p:cond delay="1338"/>
                                          </p:stCondLst>
                                        </p:cTn>
                                        <p:tgtEl>
                                          <p:spTgt spid="12314"/>
                                        </p:tgtEl>
                                      </p:cBhvr>
                                      <p:to x="100000" y="100000"/>
                                    </p:animScale>
                                    <p:animScale>
                                      <p:cBhvr>
                                        <p:cTn id="127" dur="26">
                                          <p:stCondLst>
                                            <p:cond delay="1642"/>
                                          </p:stCondLst>
                                        </p:cTn>
                                        <p:tgtEl>
                                          <p:spTgt spid="12314"/>
                                        </p:tgtEl>
                                      </p:cBhvr>
                                      <p:to x="100000" y="90000"/>
                                    </p:animScale>
                                    <p:animScale>
                                      <p:cBhvr>
                                        <p:cTn id="128" dur="166" decel="50000">
                                          <p:stCondLst>
                                            <p:cond delay="1668"/>
                                          </p:stCondLst>
                                        </p:cTn>
                                        <p:tgtEl>
                                          <p:spTgt spid="12314"/>
                                        </p:tgtEl>
                                      </p:cBhvr>
                                      <p:to x="100000" y="100000"/>
                                    </p:animScale>
                                    <p:animScale>
                                      <p:cBhvr>
                                        <p:cTn id="129" dur="26">
                                          <p:stCondLst>
                                            <p:cond delay="1808"/>
                                          </p:stCondLst>
                                        </p:cTn>
                                        <p:tgtEl>
                                          <p:spTgt spid="12314"/>
                                        </p:tgtEl>
                                      </p:cBhvr>
                                      <p:to x="100000" y="95000"/>
                                    </p:animScale>
                                    <p:animScale>
                                      <p:cBhvr>
                                        <p:cTn id="130" dur="166" decel="50000">
                                          <p:stCondLst>
                                            <p:cond delay="1834"/>
                                          </p:stCondLst>
                                        </p:cTn>
                                        <p:tgtEl>
                                          <p:spTgt spid="12314"/>
                                        </p:tgtEl>
                                      </p:cBhvr>
                                      <p:to x="100000" y="100000"/>
                                    </p:animScale>
                                  </p:childTnLst>
                                </p:cTn>
                              </p:par>
                            </p:childTnLst>
                          </p:cTn>
                        </p:par>
                      </p:childTnLst>
                    </p:cTn>
                  </p:par>
                  <p:par>
                    <p:cTn id="131" fill="hold" nodeType="clickPar">
                      <p:stCondLst>
                        <p:cond delay="indefinite"/>
                      </p:stCondLst>
                      <p:childTnLst>
                        <p:par>
                          <p:cTn id="132" fill="hold" nodeType="withGroup">
                            <p:stCondLst>
                              <p:cond delay="0"/>
                            </p:stCondLst>
                            <p:childTnLst>
                              <p:par>
                                <p:cTn id="133" presetID="23" presetClass="entr" presetSubtype="16" fill="hold" nodeType="clickEffect">
                                  <p:stCondLst>
                                    <p:cond delay="0"/>
                                  </p:stCondLst>
                                  <p:childTnLst>
                                    <p:set>
                                      <p:cBhvr>
                                        <p:cTn id="134" dur="1" fill="hold">
                                          <p:stCondLst>
                                            <p:cond delay="0"/>
                                          </p:stCondLst>
                                        </p:cTn>
                                        <p:tgtEl>
                                          <p:spTgt spid="12301"/>
                                        </p:tgtEl>
                                        <p:attrNameLst>
                                          <p:attrName>style.visibility</p:attrName>
                                        </p:attrNameLst>
                                      </p:cBhvr>
                                      <p:to>
                                        <p:strVal val="visible"/>
                                      </p:to>
                                    </p:set>
                                    <p:anim calcmode="lin" valueType="num">
                                      <p:cBhvr>
                                        <p:cTn id="135" dur="500" fill="hold"/>
                                        <p:tgtEl>
                                          <p:spTgt spid="12301"/>
                                        </p:tgtEl>
                                        <p:attrNameLst>
                                          <p:attrName>ppt_w</p:attrName>
                                        </p:attrNameLst>
                                      </p:cBhvr>
                                      <p:tavLst>
                                        <p:tav tm="0">
                                          <p:val>
                                            <p:fltVal val="0"/>
                                          </p:val>
                                        </p:tav>
                                        <p:tav tm="100000">
                                          <p:val>
                                            <p:strVal val="#ppt_w"/>
                                          </p:val>
                                        </p:tav>
                                      </p:tavLst>
                                    </p:anim>
                                    <p:anim calcmode="lin" valueType="num">
                                      <p:cBhvr>
                                        <p:cTn id="136" dur="500" fill="hold"/>
                                        <p:tgtEl>
                                          <p:spTgt spid="12301"/>
                                        </p:tgtEl>
                                        <p:attrNameLst>
                                          <p:attrName>ppt_h</p:attrName>
                                        </p:attrNameLst>
                                      </p:cBhvr>
                                      <p:tavLst>
                                        <p:tav tm="0">
                                          <p:val>
                                            <p:fltVal val="0"/>
                                          </p:val>
                                        </p:tav>
                                        <p:tav tm="100000">
                                          <p:val>
                                            <p:strVal val="#ppt_h"/>
                                          </p:val>
                                        </p:tav>
                                      </p:tavLst>
                                    </p:anim>
                                  </p:childTnLst>
                                </p:cTn>
                              </p:par>
                            </p:childTnLst>
                          </p:cTn>
                        </p:par>
                      </p:childTnLst>
                    </p:cTn>
                  </p:par>
                  <p:par>
                    <p:cTn id="137" fill="hold" nodeType="clickPar">
                      <p:stCondLst>
                        <p:cond delay="indefinite"/>
                      </p:stCondLst>
                      <p:childTnLst>
                        <p:par>
                          <p:cTn id="138" fill="hold" nodeType="withGroup">
                            <p:stCondLst>
                              <p:cond delay="0"/>
                            </p:stCondLst>
                            <p:childTnLst>
                              <p:par>
                                <p:cTn id="139" presetID="26" presetClass="entr" presetSubtype="0" fill="hold" nodeType="clickEffect">
                                  <p:stCondLst>
                                    <p:cond delay="0"/>
                                  </p:stCondLst>
                                  <p:childTnLst>
                                    <p:set>
                                      <p:cBhvr>
                                        <p:cTn id="140" dur="1" fill="hold">
                                          <p:stCondLst>
                                            <p:cond delay="0"/>
                                          </p:stCondLst>
                                        </p:cTn>
                                        <p:tgtEl>
                                          <p:spTgt spid="12315"/>
                                        </p:tgtEl>
                                        <p:attrNameLst>
                                          <p:attrName>style.visibility</p:attrName>
                                        </p:attrNameLst>
                                      </p:cBhvr>
                                      <p:to>
                                        <p:strVal val="visible"/>
                                      </p:to>
                                    </p:set>
                                    <p:animEffect transition="in" filter="wipe(down)">
                                      <p:cBhvr>
                                        <p:cTn id="141" dur="580">
                                          <p:stCondLst>
                                            <p:cond delay="0"/>
                                          </p:stCondLst>
                                        </p:cTn>
                                        <p:tgtEl>
                                          <p:spTgt spid="12315"/>
                                        </p:tgtEl>
                                      </p:cBhvr>
                                    </p:animEffect>
                                    <p:anim calcmode="lin" valueType="num">
                                      <p:cBhvr>
                                        <p:cTn id="142" dur="1822">
                                          <p:stCondLst>
                                            <p:cond delay="0"/>
                                          </p:stCondLst>
                                        </p:cTn>
                                        <p:tgtEl>
                                          <p:spTgt spid="12315"/>
                                        </p:tgtEl>
                                        <p:attrNameLst>
                                          <p:attrName>ppt_x</p:attrName>
                                        </p:attrNameLst>
                                      </p:cBhvr>
                                      <p:tavLst>
                                        <p:tav tm="0">
                                          <p:val>
                                            <p:strVal val="#ppt_x-0.25"/>
                                          </p:val>
                                        </p:tav>
                                        <p:tav tm="100000">
                                          <p:val>
                                            <p:strVal val="#ppt_x"/>
                                          </p:val>
                                        </p:tav>
                                      </p:tavLst>
                                    </p:anim>
                                    <p:anim calcmode="lin" valueType="num">
                                      <p:cBhvr>
                                        <p:cTn id="143" dur="664">
                                          <p:stCondLst>
                                            <p:cond delay="0"/>
                                          </p:stCondLst>
                                        </p:cTn>
                                        <p:tgtEl>
                                          <p:spTgt spid="12315"/>
                                        </p:tgtEl>
                                        <p:attrNameLst>
                                          <p:attrName>ppt_y</p:attrName>
                                        </p:attrNameLst>
                                      </p:cBhvr>
                                      <p:tavLst>
                                        <p:tav tm="0" fmla="#ppt_y-sin(pi*$)/3">
                                          <p:val>
                                            <p:fltVal val="0.5"/>
                                          </p:val>
                                        </p:tav>
                                        <p:tav tm="100000">
                                          <p:val>
                                            <p:fltVal val="1"/>
                                          </p:val>
                                        </p:tav>
                                      </p:tavLst>
                                    </p:anim>
                                    <p:anim calcmode="lin" valueType="num">
                                      <p:cBhvr>
                                        <p:cTn id="144" dur="664">
                                          <p:stCondLst>
                                            <p:cond delay="664"/>
                                          </p:stCondLst>
                                        </p:cTn>
                                        <p:tgtEl>
                                          <p:spTgt spid="12315"/>
                                        </p:tgtEl>
                                        <p:attrNameLst>
                                          <p:attrName>ppt_y</p:attrName>
                                        </p:attrNameLst>
                                      </p:cBhvr>
                                      <p:tavLst>
                                        <p:tav tm="0" fmla="#ppt_y-sin(pi*$)/9">
                                          <p:val>
                                            <p:fltVal val="0"/>
                                          </p:val>
                                        </p:tav>
                                        <p:tav tm="100000">
                                          <p:val>
                                            <p:fltVal val="1"/>
                                          </p:val>
                                        </p:tav>
                                      </p:tavLst>
                                    </p:anim>
                                    <p:anim calcmode="lin" valueType="num">
                                      <p:cBhvr>
                                        <p:cTn id="145" dur="332">
                                          <p:stCondLst>
                                            <p:cond delay="1324"/>
                                          </p:stCondLst>
                                        </p:cTn>
                                        <p:tgtEl>
                                          <p:spTgt spid="12315"/>
                                        </p:tgtEl>
                                        <p:attrNameLst>
                                          <p:attrName>ppt_y</p:attrName>
                                        </p:attrNameLst>
                                      </p:cBhvr>
                                      <p:tavLst>
                                        <p:tav tm="0" fmla="#ppt_y-sin(pi*$)/27">
                                          <p:val>
                                            <p:fltVal val="0"/>
                                          </p:val>
                                        </p:tav>
                                        <p:tav tm="100000">
                                          <p:val>
                                            <p:fltVal val="1"/>
                                          </p:val>
                                        </p:tav>
                                      </p:tavLst>
                                    </p:anim>
                                    <p:anim calcmode="lin" valueType="num">
                                      <p:cBhvr>
                                        <p:cTn id="146" dur="164">
                                          <p:stCondLst>
                                            <p:cond delay="1656"/>
                                          </p:stCondLst>
                                        </p:cTn>
                                        <p:tgtEl>
                                          <p:spTgt spid="12315"/>
                                        </p:tgtEl>
                                        <p:attrNameLst>
                                          <p:attrName>ppt_y</p:attrName>
                                        </p:attrNameLst>
                                      </p:cBhvr>
                                      <p:tavLst>
                                        <p:tav tm="0" fmla="#ppt_y-sin(pi*$)/81">
                                          <p:val>
                                            <p:fltVal val="0"/>
                                          </p:val>
                                        </p:tav>
                                        <p:tav tm="100000">
                                          <p:val>
                                            <p:fltVal val="1"/>
                                          </p:val>
                                        </p:tav>
                                      </p:tavLst>
                                    </p:anim>
                                    <p:animScale>
                                      <p:cBhvr>
                                        <p:cTn id="147" dur="26">
                                          <p:stCondLst>
                                            <p:cond delay="650"/>
                                          </p:stCondLst>
                                        </p:cTn>
                                        <p:tgtEl>
                                          <p:spTgt spid="12315"/>
                                        </p:tgtEl>
                                      </p:cBhvr>
                                      <p:to x="100000" y="60000"/>
                                    </p:animScale>
                                    <p:animScale>
                                      <p:cBhvr>
                                        <p:cTn id="148" dur="166" decel="50000">
                                          <p:stCondLst>
                                            <p:cond delay="676"/>
                                          </p:stCondLst>
                                        </p:cTn>
                                        <p:tgtEl>
                                          <p:spTgt spid="12315"/>
                                        </p:tgtEl>
                                      </p:cBhvr>
                                      <p:to x="100000" y="100000"/>
                                    </p:animScale>
                                    <p:animScale>
                                      <p:cBhvr>
                                        <p:cTn id="149" dur="26">
                                          <p:stCondLst>
                                            <p:cond delay="1312"/>
                                          </p:stCondLst>
                                        </p:cTn>
                                        <p:tgtEl>
                                          <p:spTgt spid="12315"/>
                                        </p:tgtEl>
                                      </p:cBhvr>
                                      <p:to x="100000" y="80000"/>
                                    </p:animScale>
                                    <p:animScale>
                                      <p:cBhvr>
                                        <p:cTn id="150" dur="166" decel="50000">
                                          <p:stCondLst>
                                            <p:cond delay="1338"/>
                                          </p:stCondLst>
                                        </p:cTn>
                                        <p:tgtEl>
                                          <p:spTgt spid="12315"/>
                                        </p:tgtEl>
                                      </p:cBhvr>
                                      <p:to x="100000" y="100000"/>
                                    </p:animScale>
                                    <p:animScale>
                                      <p:cBhvr>
                                        <p:cTn id="151" dur="26">
                                          <p:stCondLst>
                                            <p:cond delay="1642"/>
                                          </p:stCondLst>
                                        </p:cTn>
                                        <p:tgtEl>
                                          <p:spTgt spid="12315"/>
                                        </p:tgtEl>
                                      </p:cBhvr>
                                      <p:to x="100000" y="90000"/>
                                    </p:animScale>
                                    <p:animScale>
                                      <p:cBhvr>
                                        <p:cTn id="152" dur="166" decel="50000">
                                          <p:stCondLst>
                                            <p:cond delay="1668"/>
                                          </p:stCondLst>
                                        </p:cTn>
                                        <p:tgtEl>
                                          <p:spTgt spid="12315"/>
                                        </p:tgtEl>
                                      </p:cBhvr>
                                      <p:to x="100000" y="100000"/>
                                    </p:animScale>
                                    <p:animScale>
                                      <p:cBhvr>
                                        <p:cTn id="153" dur="26">
                                          <p:stCondLst>
                                            <p:cond delay="1808"/>
                                          </p:stCondLst>
                                        </p:cTn>
                                        <p:tgtEl>
                                          <p:spTgt spid="12315"/>
                                        </p:tgtEl>
                                      </p:cBhvr>
                                      <p:to x="100000" y="95000"/>
                                    </p:animScale>
                                    <p:animScale>
                                      <p:cBhvr>
                                        <p:cTn id="154" dur="166" decel="50000">
                                          <p:stCondLst>
                                            <p:cond delay="1834"/>
                                          </p:stCondLst>
                                        </p:cTn>
                                        <p:tgtEl>
                                          <p:spTgt spid="12315"/>
                                        </p:tgtEl>
                                      </p:cBhvr>
                                      <p:to x="100000" y="100000"/>
                                    </p:animScale>
                                  </p:childTnLst>
                                </p:cTn>
                              </p:par>
                              <p:par>
                                <p:cTn id="155" presetID="26" presetClass="entr" presetSubtype="0" fill="hold" grpId="0" nodeType="withEffect">
                                  <p:stCondLst>
                                    <p:cond delay="0"/>
                                  </p:stCondLst>
                                  <p:childTnLst>
                                    <p:set>
                                      <p:cBhvr>
                                        <p:cTn id="156" dur="1" fill="hold">
                                          <p:stCondLst>
                                            <p:cond delay="0"/>
                                          </p:stCondLst>
                                        </p:cTn>
                                        <p:tgtEl>
                                          <p:spTgt spid="12319"/>
                                        </p:tgtEl>
                                        <p:attrNameLst>
                                          <p:attrName>style.visibility</p:attrName>
                                        </p:attrNameLst>
                                      </p:cBhvr>
                                      <p:to>
                                        <p:strVal val="visible"/>
                                      </p:to>
                                    </p:set>
                                    <p:animEffect transition="in" filter="wipe(down)">
                                      <p:cBhvr>
                                        <p:cTn id="157" dur="580">
                                          <p:stCondLst>
                                            <p:cond delay="0"/>
                                          </p:stCondLst>
                                        </p:cTn>
                                        <p:tgtEl>
                                          <p:spTgt spid="12319"/>
                                        </p:tgtEl>
                                      </p:cBhvr>
                                    </p:animEffect>
                                    <p:anim calcmode="lin" valueType="num">
                                      <p:cBhvr>
                                        <p:cTn id="158" dur="1822">
                                          <p:stCondLst>
                                            <p:cond delay="0"/>
                                          </p:stCondLst>
                                        </p:cTn>
                                        <p:tgtEl>
                                          <p:spTgt spid="12319"/>
                                        </p:tgtEl>
                                        <p:attrNameLst>
                                          <p:attrName>ppt_x</p:attrName>
                                        </p:attrNameLst>
                                      </p:cBhvr>
                                      <p:tavLst>
                                        <p:tav tm="0">
                                          <p:val>
                                            <p:strVal val="#ppt_x-0.25"/>
                                          </p:val>
                                        </p:tav>
                                        <p:tav tm="100000">
                                          <p:val>
                                            <p:strVal val="#ppt_x"/>
                                          </p:val>
                                        </p:tav>
                                      </p:tavLst>
                                    </p:anim>
                                    <p:anim calcmode="lin" valueType="num">
                                      <p:cBhvr>
                                        <p:cTn id="159" dur="664">
                                          <p:stCondLst>
                                            <p:cond delay="0"/>
                                          </p:stCondLst>
                                        </p:cTn>
                                        <p:tgtEl>
                                          <p:spTgt spid="12319"/>
                                        </p:tgtEl>
                                        <p:attrNameLst>
                                          <p:attrName>ppt_y</p:attrName>
                                        </p:attrNameLst>
                                      </p:cBhvr>
                                      <p:tavLst>
                                        <p:tav tm="0" fmla="#ppt_y-sin(pi*$)/3">
                                          <p:val>
                                            <p:fltVal val="0.5"/>
                                          </p:val>
                                        </p:tav>
                                        <p:tav tm="100000">
                                          <p:val>
                                            <p:fltVal val="1"/>
                                          </p:val>
                                        </p:tav>
                                      </p:tavLst>
                                    </p:anim>
                                    <p:anim calcmode="lin" valueType="num">
                                      <p:cBhvr>
                                        <p:cTn id="160" dur="664">
                                          <p:stCondLst>
                                            <p:cond delay="664"/>
                                          </p:stCondLst>
                                        </p:cTn>
                                        <p:tgtEl>
                                          <p:spTgt spid="12319"/>
                                        </p:tgtEl>
                                        <p:attrNameLst>
                                          <p:attrName>ppt_y</p:attrName>
                                        </p:attrNameLst>
                                      </p:cBhvr>
                                      <p:tavLst>
                                        <p:tav tm="0" fmla="#ppt_y-sin(pi*$)/9">
                                          <p:val>
                                            <p:fltVal val="0"/>
                                          </p:val>
                                        </p:tav>
                                        <p:tav tm="100000">
                                          <p:val>
                                            <p:fltVal val="1"/>
                                          </p:val>
                                        </p:tav>
                                      </p:tavLst>
                                    </p:anim>
                                    <p:anim calcmode="lin" valueType="num">
                                      <p:cBhvr>
                                        <p:cTn id="161" dur="332">
                                          <p:stCondLst>
                                            <p:cond delay="1324"/>
                                          </p:stCondLst>
                                        </p:cTn>
                                        <p:tgtEl>
                                          <p:spTgt spid="12319"/>
                                        </p:tgtEl>
                                        <p:attrNameLst>
                                          <p:attrName>ppt_y</p:attrName>
                                        </p:attrNameLst>
                                      </p:cBhvr>
                                      <p:tavLst>
                                        <p:tav tm="0" fmla="#ppt_y-sin(pi*$)/27">
                                          <p:val>
                                            <p:fltVal val="0"/>
                                          </p:val>
                                        </p:tav>
                                        <p:tav tm="100000">
                                          <p:val>
                                            <p:fltVal val="1"/>
                                          </p:val>
                                        </p:tav>
                                      </p:tavLst>
                                    </p:anim>
                                    <p:anim calcmode="lin" valueType="num">
                                      <p:cBhvr>
                                        <p:cTn id="162" dur="164">
                                          <p:stCondLst>
                                            <p:cond delay="1656"/>
                                          </p:stCondLst>
                                        </p:cTn>
                                        <p:tgtEl>
                                          <p:spTgt spid="12319"/>
                                        </p:tgtEl>
                                        <p:attrNameLst>
                                          <p:attrName>ppt_y</p:attrName>
                                        </p:attrNameLst>
                                      </p:cBhvr>
                                      <p:tavLst>
                                        <p:tav tm="0" fmla="#ppt_y-sin(pi*$)/81">
                                          <p:val>
                                            <p:fltVal val="0"/>
                                          </p:val>
                                        </p:tav>
                                        <p:tav tm="100000">
                                          <p:val>
                                            <p:fltVal val="1"/>
                                          </p:val>
                                        </p:tav>
                                      </p:tavLst>
                                    </p:anim>
                                    <p:animScale>
                                      <p:cBhvr>
                                        <p:cTn id="163" dur="26">
                                          <p:stCondLst>
                                            <p:cond delay="650"/>
                                          </p:stCondLst>
                                        </p:cTn>
                                        <p:tgtEl>
                                          <p:spTgt spid="12319"/>
                                        </p:tgtEl>
                                      </p:cBhvr>
                                      <p:to x="100000" y="60000"/>
                                    </p:animScale>
                                    <p:animScale>
                                      <p:cBhvr>
                                        <p:cTn id="164" dur="166" decel="50000">
                                          <p:stCondLst>
                                            <p:cond delay="676"/>
                                          </p:stCondLst>
                                        </p:cTn>
                                        <p:tgtEl>
                                          <p:spTgt spid="12319"/>
                                        </p:tgtEl>
                                      </p:cBhvr>
                                      <p:to x="100000" y="100000"/>
                                    </p:animScale>
                                    <p:animScale>
                                      <p:cBhvr>
                                        <p:cTn id="165" dur="26">
                                          <p:stCondLst>
                                            <p:cond delay="1312"/>
                                          </p:stCondLst>
                                        </p:cTn>
                                        <p:tgtEl>
                                          <p:spTgt spid="12319"/>
                                        </p:tgtEl>
                                      </p:cBhvr>
                                      <p:to x="100000" y="80000"/>
                                    </p:animScale>
                                    <p:animScale>
                                      <p:cBhvr>
                                        <p:cTn id="166" dur="166" decel="50000">
                                          <p:stCondLst>
                                            <p:cond delay="1338"/>
                                          </p:stCondLst>
                                        </p:cTn>
                                        <p:tgtEl>
                                          <p:spTgt spid="12319"/>
                                        </p:tgtEl>
                                      </p:cBhvr>
                                      <p:to x="100000" y="100000"/>
                                    </p:animScale>
                                    <p:animScale>
                                      <p:cBhvr>
                                        <p:cTn id="167" dur="26">
                                          <p:stCondLst>
                                            <p:cond delay="1642"/>
                                          </p:stCondLst>
                                        </p:cTn>
                                        <p:tgtEl>
                                          <p:spTgt spid="12319"/>
                                        </p:tgtEl>
                                      </p:cBhvr>
                                      <p:to x="100000" y="90000"/>
                                    </p:animScale>
                                    <p:animScale>
                                      <p:cBhvr>
                                        <p:cTn id="168" dur="166" decel="50000">
                                          <p:stCondLst>
                                            <p:cond delay="1668"/>
                                          </p:stCondLst>
                                        </p:cTn>
                                        <p:tgtEl>
                                          <p:spTgt spid="12319"/>
                                        </p:tgtEl>
                                      </p:cBhvr>
                                      <p:to x="100000" y="100000"/>
                                    </p:animScale>
                                    <p:animScale>
                                      <p:cBhvr>
                                        <p:cTn id="169" dur="26">
                                          <p:stCondLst>
                                            <p:cond delay="1808"/>
                                          </p:stCondLst>
                                        </p:cTn>
                                        <p:tgtEl>
                                          <p:spTgt spid="12319"/>
                                        </p:tgtEl>
                                      </p:cBhvr>
                                      <p:to x="100000" y="95000"/>
                                    </p:animScale>
                                    <p:animScale>
                                      <p:cBhvr>
                                        <p:cTn id="170" dur="166" decel="50000">
                                          <p:stCondLst>
                                            <p:cond delay="1834"/>
                                          </p:stCondLst>
                                        </p:cTn>
                                        <p:tgtEl>
                                          <p:spTgt spid="1231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animBg="1"/>
      <p:bldP spid="12304" grpId="0" bldLvl="0" autoUpdateAnimBg="0"/>
      <p:bldP spid="12305" grpId="0" bldLvl="0" autoUpdateAnimBg="0"/>
      <p:bldP spid="12306" grpId="0" bldLvl="0" autoUpdateAnimBg="0"/>
      <p:bldP spid="12307" grpId="0" animBg="1"/>
      <p:bldP spid="12308" grpId="0" bldLvl="0" autoUpdateAnimBg="0"/>
      <p:bldP spid="12309" grpId="0" bldLvl="0" autoUpdateAnimBg="0"/>
      <p:bldP spid="12314" grpId="0" bldLvl="0" autoUpdateAnimBg="0"/>
      <p:bldP spid="12319" grpId="0" bldLvl="0" autoUpdateAnimBg="0"/>
      <p:bldP spid="12320" grpId="0" bldLvl="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AutoShape 2"/>
          <p:cNvSpPr>
            <a:spLocks noChangeArrowheads="1"/>
          </p:cNvSpPr>
          <p:nvPr/>
        </p:nvSpPr>
        <p:spPr bwMode="auto">
          <a:xfrm>
            <a:off x="3451225" y="2784475"/>
            <a:ext cx="1954213" cy="550863"/>
          </a:xfrm>
          <a:prstGeom prst="roundRect">
            <a:avLst>
              <a:gd name="adj" fmla="val 8120"/>
            </a:avLst>
          </a:prstGeom>
          <a:gradFill rotWithShape="1">
            <a:gsLst>
              <a:gs pos="0">
                <a:srgbClr val="777777">
                  <a:alpha val="18999"/>
                </a:srgbClr>
              </a:gs>
              <a:gs pos="100000">
                <a:schemeClr val="bg1">
                  <a:alpha val="0"/>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15" name="AutoShape 3"/>
          <p:cNvSpPr>
            <a:spLocks noChangeArrowheads="1"/>
          </p:cNvSpPr>
          <p:nvPr/>
        </p:nvSpPr>
        <p:spPr bwMode="auto">
          <a:xfrm>
            <a:off x="0" y="4260850"/>
            <a:ext cx="9144000" cy="1544638"/>
          </a:xfrm>
          <a:prstGeom prst="roundRect">
            <a:avLst>
              <a:gd name="adj" fmla="val 0"/>
            </a:avLst>
          </a:prstGeom>
          <a:gradFill rotWithShape="1">
            <a:gsLst>
              <a:gs pos="0">
                <a:srgbClr val="777777">
                  <a:alpha val="9000"/>
                </a:srgbClr>
              </a:gs>
              <a:gs pos="100000">
                <a:schemeClr val="bg1">
                  <a:alpha val="0"/>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3316" name="Group 4"/>
          <p:cNvGrpSpPr>
            <a:grpSpLocks/>
          </p:cNvGrpSpPr>
          <p:nvPr/>
        </p:nvGrpSpPr>
        <p:grpSpPr bwMode="auto">
          <a:xfrm>
            <a:off x="3551238" y="1512888"/>
            <a:ext cx="1771650" cy="342900"/>
            <a:chOff x="0" y="0"/>
            <a:chExt cx="1116" cy="216"/>
          </a:xfrm>
        </p:grpSpPr>
        <p:sp>
          <p:nvSpPr>
            <p:cNvPr id="13317" name="AutoShape 5"/>
            <p:cNvSpPr>
              <a:spLocks noChangeArrowheads="1"/>
            </p:cNvSpPr>
            <p:nvPr/>
          </p:nvSpPr>
          <p:spPr bwMode="auto">
            <a:xfrm>
              <a:off x="0" y="0"/>
              <a:ext cx="1113" cy="216"/>
            </a:xfrm>
            <a:prstGeom prst="roundRect">
              <a:avLst>
                <a:gd name="adj" fmla="val 13125"/>
              </a:avLst>
            </a:prstGeom>
            <a:solidFill>
              <a:schemeClr val="accent2"/>
            </a:solidFill>
            <a:ln w="3175" cap="flat" cmpd="sng">
              <a:solidFill>
                <a:srgbClr val="1C1C1C">
                  <a:alpha val="50000"/>
                </a:srgb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18" name="AutoShape 6"/>
            <p:cNvSpPr>
              <a:spLocks noChangeArrowheads="1"/>
            </p:cNvSpPr>
            <p:nvPr/>
          </p:nvSpPr>
          <p:spPr bwMode="auto">
            <a:xfrm rot="10800000">
              <a:off x="15" y="14"/>
              <a:ext cx="1075" cy="120"/>
            </a:xfrm>
            <a:prstGeom prst="roundRect">
              <a:avLst>
                <a:gd name="adj" fmla="val 13042"/>
              </a:avLst>
            </a:prstGeom>
            <a:gradFill rotWithShape="1">
              <a:gsLst>
                <a:gs pos="0">
                  <a:schemeClr val="bg1">
                    <a:alpha val="0"/>
                  </a:schemeClr>
                </a:gs>
                <a:gs pos="100000">
                  <a:schemeClr val="bg1">
                    <a:alpha val="39000"/>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19" name="Text Box 7"/>
            <p:cNvSpPr txBox="1">
              <a:spLocks noChangeArrowheads="1"/>
            </p:cNvSpPr>
            <p:nvPr/>
          </p:nvSpPr>
          <p:spPr bwMode="auto">
            <a:xfrm>
              <a:off x="0" y="0"/>
              <a:ext cx="1116" cy="192"/>
            </a:xfrm>
            <a:prstGeom prst="rect">
              <a:avLst/>
            </a:prstGeom>
            <a:noFill/>
            <a:ln>
              <a:noFill/>
            </a:ln>
            <a:effectLst/>
            <a:extLst>
              <a:ext uri="{909E8E84-426E-40DD-AFC4-6F175D3DCCD1}">
                <a14:hiddenFill xmlns:a14="http://schemas.microsoft.com/office/drawing/2010/main">
                  <a:solidFill>
                    <a:srgbClr val="FFC8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1400" i="0">
                  <a:solidFill>
                    <a:schemeClr val="bg1"/>
                  </a:solidFill>
                  <a:ea typeface="华文细黑" pitchFamily="2" charset="-122"/>
                </a:rPr>
                <a:t>单击添加</a:t>
              </a:r>
              <a:endParaRPr lang="en-US" altLang="zh-CN" sz="1400" i="0">
                <a:solidFill>
                  <a:schemeClr val="bg1"/>
                </a:solidFill>
                <a:ea typeface="华文细黑" pitchFamily="2" charset="-122"/>
              </a:endParaRPr>
            </a:p>
          </p:txBody>
        </p:sp>
      </p:grpSp>
      <p:sp>
        <p:nvSpPr>
          <p:cNvPr id="13320" name="AutoShape 8"/>
          <p:cNvSpPr>
            <a:spLocks noChangeArrowheads="1"/>
          </p:cNvSpPr>
          <p:nvPr/>
        </p:nvSpPr>
        <p:spPr bwMode="auto">
          <a:xfrm>
            <a:off x="3460750" y="1943100"/>
            <a:ext cx="1952625" cy="828675"/>
          </a:xfrm>
          <a:prstGeom prst="roundRect">
            <a:avLst>
              <a:gd name="adj" fmla="val 5657"/>
            </a:avLst>
          </a:prstGeom>
          <a:gradFill rotWithShape="1">
            <a:gsLst>
              <a:gs pos="0">
                <a:srgbClr val="DDDDDD">
                  <a:gamma/>
                  <a:tint val="39216"/>
                  <a:invGamma/>
                </a:srgbClr>
              </a:gs>
              <a:gs pos="100000">
                <a:srgbClr val="DDDDDD"/>
              </a:gs>
            </a:gsLst>
            <a:lin ang="5400000" scaled="1"/>
          </a:gradFill>
          <a:ln w="3175" cap="flat" cmpd="sng">
            <a:solidFill>
              <a:srgbClr val="969696">
                <a:alpha val="59000"/>
              </a:srgb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i="1">
                <a:solidFill>
                  <a:schemeClr val="tx1"/>
                </a:solidFill>
                <a:latin typeface="Arial" pitchFamily="34" charset="0"/>
                <a:ea typeface="华文细黑" pitchFamily="2" charset="-122"/>
              </a:defRPr>
            </a:lvl1pPr>
            <a:lvl2pPr marL="1436688">
              <a:defRPr i="1">
                <a:solidFill>
                  <a:schemeClr val="tx1"/>
                </a:solidFill>
                <a:latin typeface="Arial" pitchFamily="34" charset="0"/>
                <a:ea typeface="华文细黑" pitchFamily="2" charset="-122"/>
              </a:defRPr>
            </a:lvl2pPr>
            <a:lvl3pPr marL="1616075">
              <a:defRPr i="1">
                <a:solidFill>
                  <a:schemeClr val="tx1"/>
                </a:solidFill>
                <a:latin typeface="Arial" pitchFamily="34" charset="0"/>
                <a:ea typeface="华文细黑" pitchFamily="2" charset="-122"/>
              </a:defRPr>
            </a:lvl3pPr>
            <a:lvl4pPr marL="1795463">
              <a:defRPr i="1">
                <a:solidFill>
                  <a:schemeClr val="tx1"/>
                </a:solidFill>
                <a:latin typeface="Arial" pitchFamily="34" charset="0"/>
                <a:ea typeface="华文细黑" pitchFamily="2" charset="-122"/>
              </a:defRPr>
            </a:lvl4pPr>
            <a:lvl5pPr marL="1974850">
              <a:defRPr i="1">
                <a:solidFill>
                  <a:schemeClr val="tx1"/>
                </a:solidFill>
                <a:latin typeface="Arial" pitchFamily="34" charset="0"/>
                <a:ea typeface="华文细黑" pitchFamily="2" charset="-122"/>
              </a:defRPr>
            </a:lvl5pPr>
            <a:lvl6pPr marL="2432050" algn="ctr" eaLnBrk="0" fontAlgn="base" hangingPunct="0">
              <a:spcBef>
                <a:spcPct val="0"/>
              </a:spcBef>
              <a:spcAft>
                <a:spcPct val="0"/>
              </a:spcAft>
              <a:defRPr i="1">
                <a:solidFill>
                  <a:schemeClr val="tx1"/>
                </a:solidFill>
                <a:latin typeface="Arial" pitchFamily="34" charset="0"/>
                <a:ea typeface="华文细黑" pitchFamily="2" charset="-122"/>
              </a:defRPr>
            </a:lvl6pPr>
            <a:lvl7pPr marL="2889250" algn="ctr" eaLnBrk="0" fontAlgn="base" hangingPunct="0">
              <a:spcBef>
                <a:spcPct val="0"/>
              </a:spcBef>
              <a:spcAft>
                <a:spcPct val="0"/>
              </a:spcAft>
              <a:defRPr i="1">
                <a:solidFill>
                  <a:schemeClr val="tx1"/>
                </a:solidFill>
                <a:latin typeface="Arial" pitchFamily="34" charset="0"/>
                <a:ea typeface="华文细黑" pitchFamily="2" charset="-122"/>
              </a:defRPr>
            </a:lvl7pPr>
            <a:lvl8pPr marL="334645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0365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eaLnBrk="1" hangingPunct="1">
              <a:lnSpc>
                <a:spcPct val="120000"/>
              </a:lnSpc>
            </a:pPr>
            <a:r>
              <a:rPr lang="zh-CN" altLang="en-US" sz="1400" b="0" i="0">
                <a:solidFill>
                  <a:schemeClr val="tx2"/>
                </a:solidFill>
              </a:rPr>
              <a:t>单击添加内容文字</a:t>
            </a:r>
          </a:p>
        </p:txBody>
      </p:sp>
      <p:pic>
        <p:nvPicPr>
          <p:cNvPr id="13321" name="Picture 9" descr="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0863" y="1277938"/>
            <a:ext cx="611187" cy="2693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3322" name="Picture 10" descr="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1100" y="3624263"/>
            <a:ext cx="546100" cy="2681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3323" name="Picture 11" descr="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39113" y="3624263"/>
            <a:ext cx="536575" cy="2728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13324" name="Group 12"/>
          <p:cNvGrpSpPr>
            <a:grpSpLocks/>
          </p:cNvGrpSpPr>
          <p:nvPr/>
        </p:nvGrpSpPr>
        <p:grpSpPr bwMode="auto">
          <a:xfrm>
            <a:off x="558800" y="3282950"/>
            <a:ext cx="1773238" cy="342900"/>
            <a:chOff x="0" y="0"/>
            <a:chExt cx="1117" cy="216"/>
          </a:xfrm>
        </p:grpSpPr>
        <p:sp>
          <p:nvSpPr>
            <p:cNvPr id="13325" name="AutoShape 13"/>
            <p:cNvSpPr>
              <a:spLocks noChangeArrowheads="1"/>
            </p:cNvSpPr>
            <p:nvPr/>
          </p:nvSpPr>
          <p:spPr bwMode="auto">
            <a:xfrm>
              <a:off x="0" y="0"/>
              <a:ext cx="1114" cy="216"/>
            </a:xfrm>
            <a:prstGeom prst="roundRect">
              <a:avLst>
                <a:gd name="adj" fmla="val 13125"/>
              </a:avLst>
            </a:prstGeom>
            <a:solidFill>
              <a:srgbClr val="333333"/>
            </a:solidFill>
            <a:ln w="3175" cap="flat" cmpd="sng">
              <a:solidFill>
                <a:srgbClr val="1C1C1C">
                  <a:alpha val="50000"/>
                </a:srgb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6" name="AutoShape 14"/>
            <p:cNvSpPr>
              <a:spLocks noChangeArrowheads="1"/>
            </p:cNvSpPr>
            <p:nvPr/>
          </p:nvSpPr>
          <p:spPr bwMode="auto">
            <a:xfrm rot="10800000">
              <a:off x="15" y="14"/>
              <a:ext cx="1076" cy="120"/>
            </a:xfrm>
            <a:prstGeom prst="roundRect">
              <a:avLst>
                <a:gd name="adj" fmla="val 13042"/>
              </a:avLst>
            </a:prstGeom>
            <a:gradFill rotWithShape="1">
              <a:gsLst>
                <a:gs pos="0">
                  <a:schemeClr val="bg1">
                    <a:alpha val="0"/>
                  </a:schemeClr>
                </a:gs>
                <a:gs pos="100000">
                  <a:schemeClr val="bg1">
                    <a:alpha val="39000"/>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7" name="Text Box 15"/>
            <p:cNvSpPr txBox="1">
              <a:spLocks noChangeArrowheads="1"/>
            </p:cNvSpPr>
            <p:nvPr/>
          </p:nvSpPr>
          <p:spPr bwMode="auto">
            <a:xfrm>
              <a:off x="0" y="0"/>
              <a:ext cx="1117" cy="192"/>
            </a:xfrm>
            <a:prstGeom prst="rect">
              <a:avLst/>
            </a:prstGeom>
            <a:noFill/>
            <a:ln>
              <a:noFill/>
            </a:ln>
            <a:effectLst/>
            <a:extLst>
              <a:ext uri="{909E8E84-426E-40DD-AFC4-6F175D3DCCD1}">
                <a14:hiddenFill xmlns:a14="http://schemas.microsoft.com/office/drawing/2010/main">
                  <a:solidFill>
                    <a:srgbClr val="FFC8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1400" i="0">
                  <a:solidFill>
                    <a:schemeClr val="bg1"/>
                  </a:solidFill>
                  <a:ea typeface="华文细黑" pitchFamily="2" charset="-122"/>
                </a:rPr>
                <a:t>单击添加</a:t>
              </a:r>
              <a:endParaRPr lang="en-US" altLang="zh-CN" sz="1400" i="0">
                <a:solidFill>
                  <a:schemeClr val="bg1"/>
                </a:solidFill>
                <a:ea typeface="华文细黑" pitchFamily="2" charset="-122"/>
              </a:endParaRPr>
            </a:p>
          </p:txBody>
        </p:sp>
      </p:grpSp>
      <p:sp>
        <p:nvSpPr>
          <p:cNvPr id="13328" name="AutoShape 16"/>
          <p:cNvSpPr>
            <a:spLocks noChangeArrowheads="1"/>
          </p:cNvSpPr>
          <p:nvPr/>
        </p:nvSpPr>
        <p:spPr bwMode="auto">
          <a:xfrm>
            <a:off x="468313" y="3713163"/>
            <a:ext cx="1954212" cy="828675"/>
          </a:xfrm>
          <a:prstGeom prst="roundRect">
            <a:avLst>
              <a:gd name="adj" fmla="val 5657"/>
            </a:avLst>
          </a:prstGeom>
          <a:gradFill rotWithShape="1">
            <a:gsLst>
              <a:gs pos="0">
                <a:srgbClr val="DDDDDD">
                  <a:gamma/>
                  <a:tint val="39216"/>
                  <a:invGamma/>
                </a:srgbClr>
              </a:gs>
              <a:gs pos="100000">
                <a:srgbClr val="DDDDDD"/>
              </a:gs>
            </a:gsLst>
            <a:lin ang="5400000" scaled="1"/>
          </a:gradFill>
          <a:ln w="3175" cap="flat" cmpd="sng">
            <a:solidFill>
              <a:srgbClr val="969696">
                <a:alpha val="59000"/>
              </a:srgb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i="1">
                <a:solidFill>
                  <a:schemeClr val="tx1"/>
                </a:solidFill>
                <a:latin typeface="Arial" pitchFamily="34" charset="0"/>
                <a:ea typeface="华文细黑" pitchFamily="2" charset="-122"/>
              </a:defRPr>
            </a:lvl1pPr>
            <a:lvl2pPr marL="1436688">
              <a:defRPr i="1">
                <a:solidFill>
                  <a:schemeClr val="tx1"/>
                </a:solidFill>
                <a:latin typeface="Arial" pitchFamily="34" charset="0"/>
                <a:ea typeface="华文细黑" pitchFamily="2" charset="-122"/>
              </a:defRPr>
            </a:lvl2pPr>
            <a:lvl3pPr marL="1616075">
              <a:defRPr i="1">
                <a:solidFill>
                  <a:schemeClr val="tx1"/>
                </a:solidFill>
                <a:latin typeface="Arial" pitchFamily="34" charset="0"/>
                <a:ea typeface="华文细黑" pitchFamily="2" charset="-122"/>
              </a:defRPr>
            </a:lvl3pPr>
            <a:lvl4pPr marL="1795463">
              <a:defRPr i="1">
                <a:solidFill>
                  <a:schemeClr val="tx1"/>
                </a:solidFill>
                <a:latin typeface="Arial" pitchFamily="34" charset="0"/>
                <a:ea typeface="华文细黑" pitchFamily="2" charset="-122"/>
              </a:defRPr>
            </a:lvl4pPr>
            <a:lvl5pPr marL="1974850">
              <a:defRPr i="1">
                <a:solidFill>
                  <a:schemeClr val="tx1"/>
                </a:solidFill>
                <a:latin typeface="Arial" pitchFamily="34" charset="0"/>
                <a:ea typeface="华文细黑" pitchFamily="2" charset="-122"/>
              </a:defRPr>
            </a:lvl5pPr>
            <a:lvl6pPr marL="2432050" algn="ctr" eaLnBrk="0" fontAlgn="base" hangingPunct="0">
              <a:spcBef>
                <a:spcPct val="0"/>
              </a:spcBef>
              <a:spcAft>
                <a:spcPct val="0"/>
              </a:spcAft>
              <a:defRPr i="1">
                <a:solidFill>
                  <a:schemeClr val="tx1"/>
                </a:solidFill>
                <a:latin typeface="Arial" pitchFamily="34" charset="0"/>
                <a:ea typeface="华文细黑" pitchFamily="2" charset="-122"/>
              </a:defRPr>
            </a:lvl6pPr>
            <a:lvl7pPr marL="2889250" algn="ctr" eaLnBrk="0" fontAlgn="base" hangingPunct="0">
              <a:spcBef>
                <a:spcPct val="0"/>
              </a:spcBef>
              <a:spcAft>
                <a:spcPct val="0"/>
              </a:spcAft>
              <a:defRPr i="1">
                <a:solidFill>
                  <a:schemeClr val="tx1"/>
                </a:solidFill>
                <a:latin typeface="Arial" pitchFamily="34" charset="0"/>
                <a:ea typeface="华文细黑" pitchFamily="2" charset="-122"/>
              </a:defRPr>
            </a:lvl7pPr>
            <a:lvl8pPr marL="334645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0365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eaLnBrk="1" hangingPunct="1">
              <a:lnSpc>
                <a:spcPct val="120000"/>
              </a:lnSpc>
            </a:pPr>
            <a:r>
              <a:rPr lang="zh-CN" altLang="en-US" sz="1400" b="0" i="0">
                <a:solidFill>
                  <a:schemeClr val="tx2"/>
                </a:solidFill>
              </a:rPr>
              <a:t>单击添加内容文字</a:t>
            </a:r>
          </a:p>
        </p:txBody>
      </p:sp>
      <p:grpSp>
        <p:nvGrpSpPr>
          <p:cNvPr id="13329" name="Group 17"/>
          <p:cNvGrpSpPr>
            <a:grpSpLocks/>
          </p:cNvGrpSpPr>
          <p:nvPr/>
        </p:nvGrpSpPr>
        <p:grpSpPr bwMode="auto">
          <a:xfrm>
            <a:off x="6223000" y="3282950"/>
            <a:ext cx="1771650" cy="342900"/>
            <a:chOff x="0" y="0"/>
            <a:chExt cx="1116" cy="216"/>
          </a:xfrm>
        </p:grpSpPr>
        <p:sp>
          <p:nvSpPr>
            <p:cNvPr id="13330" name="AutoShape 18"/>
            <p:cNvSpPr>
              <a:spLocks noChangeArrowheads="1"/>
            </p:cNvSpPr>
            <p:nvPr/>
          </p:nvSpPr>
          <p:spPr bwMode="auto">
            <a:xfrm>
              <a:off x="0" y="0"/>
              <a:ext cx="1113" cy="216"/>
            </a:xfrm>
            <a:prstGeom prst="roundRect">
              <a:avLst>
                <a:gd name="adj" fmla="val 13125"/>
              </a:avLst>
            </a:prstGeom>
            <a:solidFill>
              <a:srgbClr val="333333"/>
            </a:solidFill>
            <a:ln w="3175" cap="flat" cmpd="sng">
              <a:solidFill>
                <a:srgbClr val="333333">
                  <a:alpha val="50000"/>
                </a:srgb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31" name="AutoShape 19"/>
            <p:cNvSpPr>
              <a:spLocks noChangeArrowheads="1"/>
            </p:cNvSpPr>
            <p:nvPr/>
          </p:nvSpPr>
          <p:spPr bwMode="auto">
            <a:xfrm rot="10800000">
              <a:off x="15" y="14"/>
              <a:ext cx="1075" cy="120"/>
            </a:xfrm>
            <a:prstGeom prst="roundRect">
              <a:avLst>
                <a:gd name="adj" fmla="val 13042"/>
              </a:avLst>
            </a:prstGeom>
            <a:gradFill rotWithShape="1">
              <a:gsLst>
                <a:gs pos="0">
                  <a:schemeClr val="bg1">
                    <a:alpha val="0"/>
                  </a:schemeClr>
                </a:gs>
                <a:gs pos="100000">
                  <a:schemeClr val="bg1">
                    <a:alpha val="39000"/>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32" name="Text Box 20"/>
            <p:cNvSpPr txBox="1">
              <a:spLocks noChangeArrowheads="1"/>
            </p:cNvSpPr>
            <p:nvPr/>
          </p:nvSpPr>
          <p:spPr bwMode="auto">
            <a:xfrm>
              <a:off x="0" y="0"/>
              <a:ext cx="1116" cy="192"/>
            </a:xfrm>
            <a:prstGeom prst="rect">
              <a:avLst/>
            </a:prstGeom>
            <a:noFill/>
            <a:ln>
              <a:noFill/>
            </a:ln>
            <a:effectLst/>
            <a:extLst>
              <a:ext uri="{909E8E84-426E-40DD-AFC4-6F175D3DCCD1}">
                <a14:hiddenFill xmlns:a14="http://schemas.microsoft.com/office/drawing/2010/main">
                  <a:solidFill>
                    <a:srgbClr val="FFC8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1400" i="0">
                  <a:solidFill>
                    <a:schemeClr val="bg1"/>
                  </a:solidFill>
                  <a:ea typeface="华文细黑" pitchFamily="2" charset="-122"/>
                </a:rPr>
                <a:t>单击添加</a:t>
              </a:r>
              <a:endParaRPr lang="en-US" altLang="zh-CN" sz="1400" i="0">
                <a:solidFill>
                  <a:schemeClr val="bg1"/>
                </a:solidFill>
                <a:ea typeface="华文细黑" pitchFamily="2" charset="-122"/>
              </a:endParaRPr>
            </a:p>
          </p:txBody>
        </p:sp>
      </p:grpSp>
      <p:sp>
        <p:nvSpPr>
          <p:cNvPr id="13333" name="AutoShape 21"/>
          <p:cNvSpPr>
            <a:spLocks noChangeArrowheads="1"/>
          </p:cNvSpPr>
          <p:nvPr/>
        </p:nvSpPr>
        <p:spPr bwMode="auto">
          <a:xfrm>
            <a:off x="6132513" y="3713163"/>
            <a:ext cx="1954212" cy="828675"/>
          </a:xfrm>
          <a:prstGeom prst="roundRect">
            <a:avLst>
              <a:gd name="adj" fmla="val 5657"/>
            </a:avLst>
          </a:prstGeom>
          <a:gradFill rotWithShape="1">
            <a:gsLst>
              <a:gs pos="0">
                <a:srgbClr val="DDDDDD">
                  <a:gamma/>
                  <a:tint val="39216"/>
                  <a:invGamma/>
                </a:srgbClr>
              </a:gs>
              <a:gs pos="100000">
                <a:srgbClr val="DDDDDD"/>
              </a:gs>
            </a:gsLst>
            <a:lin ang="5400000" scaled="1"/>
          </a:gradFill>
          <a:ln w="3175" cap="flat" cmpd="sng">
            <a:solidFill>
              <a:srgbClr val="969696">
                <a:alpha val="59000"/>
              </a:srgb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i="1">
                <a:solidFill>
                  <a:schemeClr val="tx1"/>
                </a:solidFill>
                <a:latin typeface="Arial" pitchFamily="34" charset="0"/>
                <a:ea typeface="华文细黑" pitchFamily="2" charset="-122"/>
              </a:defRPr>
            </a:lvl1pPr>
            <a:lvl2pPr marL="1436688">
              <a:defRPr i="1">
                <a:solidFill>
                  <a:schemeClr val="tx1"/>
                </a:solidFill>
                <a:latin typeface="Arial" pitchFamily="34" charset="0"/>
                <a:ea typeface="华文细黑" pitchFamily="2" charset="-122"/>
              </a:defRPr>
            </a:lvl2pPr>
            <a:lvl3pPr marL="1616075">
              <a:defRPr i="1">
                <a:solidFill>
                  <a:schemeClr val="tx1"/>
                </a:solidFill>
                <a:latin typeface="Arial" pitchFamily="34" charset="0"/>
                <a:ea typeface="华文细黑" pitchFamily="2" charset="-122"/>
              </a:defRPr>
            </a:lvl3pPr>
            <a:lvl4pPr marL="1795463">
              <a:defRPr i="1">
                <a:solidFill>
                  <a:schemeClr val="tx1"/>
                </a:solidFill>
                <a:latin typeface="Arial" pitchFamily="34" charset="0"/>
                <a:ea typeface="华文细黑" pitchFamily="2" charset="-122"/>
              </a:defRPr>
            </a:lvl4pPr>
            <a:lvl5pPr marL="1974850">
              <a:defRPr i="1">
                <a:solidFill>
                  <a:schemeClr val="tx1"/>
                </a:solidFill>
                <a:latin typeface="Arial" pitchFamily="34" charset="0"/>
                <a:ea typeface="华文细黑" pitchFamily="2" charset="-122"/>
              </a:defRPr>
            </a:lvl5pPr>
            <a:lvl6pPr marL="2432050" algn="ctr" eaLnBrk="0" fontAlgn="base" hangingPunct="0">
              <a:spcBef>
                <a:spcPct val="0"/>
              </a:spcBef>
              <a:spcAft>
                <a:spcPct val="0"/>
              </a:spcAft>
              <a:defRPr i="1">
                <a:solidFill>
                  <a:schemeClr val="tx1"/>
                </a:solidFill>
                <a:latin typeface="Arial" pitchFamily="34" charset="0"/>
                <a:ea typeface="华文细黑" pitchFamily="2" charset="-122"/>
              </a:defRPr>
            </a:lvl6pPr>
            <a:lvl7pPr marL="2889250" algn="ctr" eaLnBrk="0" fontAlgn="base" hangingPunct="0">
              <a:spcBef>
                <a:spcPct val="0"/>
              </a:spcBef>
              <a:spcAft>
                <a:spcPct val="0"/>
              </a:spcAft>
              <a:defRPr i="1">
                <a:solidFill>
                  <a:schemeClr val="tx1"/>
                </a:solidFill>
                <a:latin typeface="Arial" pitchFamily="34" charset="0"/>
                <a:ea typeface="华文细黑" pitchFamily="2" charset="-122"/>
              </a:defRPr>
            </a:lvl7pPr>
            <a:lvl8pPr marL="334645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0365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eaLnBrk="1" hangingPunct="1">
              <a:lnSpc>
                <a:spcPct val="120000"/>
              </a:lnSpc>
            </a:pPr>
            <a:r>
              <a:rPr lang="zh-CN" altLang="en-US" sz="1400" b="0" i="0">
                <a:solidFill>
                  <a:schemeClr val="tx2"/>
                </a:solidFill>
              </a:rPr>
              <a:t>单击添加内容文字</a:t>
            </a:r>
          </a:p>
        </p:txBody>
      </p:sp>
      <p:grpSp>
        <p:nvGrpSpPr>
          <p:cNvPr id="13334" name="Group 22"/>
          <p:cNvGrpSpPr>
            <a:grpSpLocks/>
          </p:cNvGrpSpPr>
          <p:nvPr/>
        </p:nvGrpSpPr>
        <p:grpSpPr bwMode="auto">
          <a:xfrm>
            <a:off x="3551238" y="3282950"/>
            <a:ext cx="1771650" cy="342900"/>
            <a:chOff x="0" y="0"/>
            <a:chExt cx="1116" cy="216"/>
          </a:xfrm>
        </p:grpSpPr>
        <p:sp>
          <p:nvSpPr>
            <p:cNvPr id="13335" name="AutoShape 23"/>
            <p:cNvSpPr>
              <a:spLocks noChangeArrowheads="1"/>
            </p:cNvSpPr>
            <p:nvPr/>
          </p:nvSpPr>
          <p:spPr bwMode="auto">
            <a:xfrm>
              <a:off x="0" y="0"/>
              <a:ext cx="1113" cy="216"/>
            </a:xfrm>
            <a:prstGeom prst="roundRect">
              <a:avLst>
                <a:gd name="adj" fmla="val 13125"/>
              </a:avLst>
            </a:prstGeom>
            <a:solidFill>
              <a:srgbClr val="333333"/>
            </a:solidFill>
            <a:ln w="3175" cap="flat" cmpd="sng">
              <a:solidFill>
                <a:srgbClr val="1C1C1C">
                  <a:alpha val="50000"/>
                </a:srgb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36" name="AutoShape 24"/>
            <p:cNvSpPr>
              <a:spLocks noChangeArrowheads="1"/>
            </p:cNvSpPr>
            <p:nvPr/>
          </p:nvSpPr>
          <p:spPr bwMode="auto">
            <a:xfrm rot="10800000">
              <a:off x="15" y="14"/>
              <a:ext cx="1075" cy="120"/>
            </a:xfrm>
            <a:prstGeom prst="roundRect">
              <a:avLst>
                <a:gd name="adj" fmla="val 13042"/>
              </a:avLst>
            </a:prstGeom>
            <a:gradFill rotWithShape="1">
              <a:gsLst>
                <a:gs pos="0">
                  <a:schemeClr val="bg1">
                    <a:alpha val="0"/>
                  </a:schemeClr>
                </a:gs>
                <a:gs pos="100000">
                  <a:schemeClr val="bg1">
                    <a:alpha val="39000"/>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37" name="Text Box 25"/>
            <p:cNvSpPr txBox="1">
              <a:spLocks noChangeArrowheads="1"/>
            </p:cNvSpPr>
            <p:nvPr/>
          </p:nvSpPr>
          <p:spPr bwMode="auto">
            <a:xfrm>
              <a:off x="0" y="0"/>
              <a:ext cx="1116" cy="192"/>
            </a:xfrm>
            <a:prstGeom prst="rect">
              <a:avLst/>
            </a:prstGeom>
            <a:noFill/>
            <a:ln>
              <a:noFill/>
            </a:ln>
            <a:effectLst/>
            <a:extLst>
              <a:ext uri="{909E8E84-426E-40DD-AFC4-6F175D3DCCD1}">
                <a14:hiddenFill xmlns:a14="http://schemas.microsoft.com/office/drawing/2010/main">
                  <a:solidFill>
                    <a:srgbClr val="FFC8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1400" i="0">
                  <a:solidFill>
                    <a:schemeClr val="bg1"/>
                  </a:solidFill>
                  <a:ea typeface="华文细黑" pitchFamily="2" charset="-122"/>
                </a:rPr>
                <a:t>单击添加</a:t>
              </a:r>
              <a:endParaRPr lang="en-US" altLang="zh-CN" sz="1400" i="0">
                <a:solidFill>
                  <a:schemeClr val="bg1"/>
                </a:solidFill>
                <a:ea typeface="华文细黑" pitchFamily="2" charset="-122"/>
              </a:endParaRPr>
            </a:p>
          </p:txBody>
        </p:sp>
      </p:grpSp>
      <p:sp>
        <p:nvSpPr>
          <p:cNvPr id="13338" name="AutoShape 26"/>
          <p:cNvSpPr>
            <a:spLocks noChangeArrowheads="1"/>
          </p:cNvSpPr>
          <p:nvPr/>
        </p:nvSpPr>
        <p:spPr bwMode="auto">
          <a:xfrm>
            <a:off x="3460750" y="3713163"/>
            <a:ext cx="1952625" cy="828675"/>
          </a:xfrm>
          <a:prstGeom prst="roundRect">
            <a:avLst>
              <a:gd name="adj" fmla="val 5657"/>
            </a:avLst>
          </a:prstGeom>
          <a:gradFill rotWithShape="1">
            <a:gsLst>
              <a:gs pos="0">
                <a:srgbClr val="DDDDDD">
                  <a:gamma/>
                  <a:tint val="39216"/>
                  <a:invGamma/>
                </a:srgbClr>
              </a:gs>
              <a:gs pos="100000">
                <a:srgbClr val="DDDDDD"/>
              </a:gs>
            </a:gsLst>
            <a:lin ang="5400000" scaled="1"/>
          </a:gradFill>
          <a:ln w="3175" cap="flat" cmpd="sng">
            <a:solidFill>
              <a:srgbClr val="969696">
                <a:alpha val="59000"/>
              </a:srgb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i="1">
                <a:solidFill>
                  <a:schemeClr val="tx1"/>
                </a:solidFill>
                <a:latin typeface="Arial" pitchFamily="34" charset="0"/>
                <a:ea typeface="华文细黑" pitchFamily="2" charset="-122"/>
              </a:defRPr>
            </a:lvl1pPr>
            <a:lvl2pPr marL="1436688">
              <a:defRPr i="1">
                <a:solidFill>
                  <a:schemeClr val="tx1"/>
                </a:solidFill>
                <a:latin typeface="Arial" pitchFamily="34" charset="0"/>
                <a:ea typeface="华文细黑" pitchFamily="2" charset="-122"/>
              </a:defRPr>
            </a:lvl2pPr>
            <a:lvl3pPr marL="1616075">
              <a:defRPr i="1">
                <a:solidFill>
                  <a:schemeClr val="tx1"/>
                </a:solidFill>
                <a:latin typeface="Arial" pitchFamily="34" charset="0"/>
                <a:ea typeface="华文细黑" pitchFamily="2" charset="-122"/>
              </a:defRPr>
            </a:lvl3pPr>
            <a:lvl4pPr marL="1795463">
              <a:defRPr i="1">
                <a:solidFill>
                  <a:schemeClr val="tx1"/>
                </a:solidFill>
                <a:latin typeface="Arial" pitchFamily="34" charset="0"/>
                <a:ea typeface="华文细黑" pitchFamily="2" charset="-122"/>
              </a:defRPr>
            </a:lvl4pPr>
            <a:lvl5pPr marL="1974850">
              <a:defRPr i="1">
                <a:solidFill>
                  <a:schemeClr val="tx1"/>
                </a:solidFill>
                <a:latin typeface="Arial" pitchFamily="34" charset="0"/>
                <a:ea typeface="华文细黑" pitchFamily="2" charset="-122"/>
              </a:defRPr>
            </a:lvl5pPr>
            <a:lvl6pPr marL="2432050" algn="ctr" eaLnBrk="0" fontAlgn="base" hangingPunct="0">
              <a:spcBef>
                <a:spcPct val="0"/>
              </a:spcBef>
              <a:spcAft>
                <a:spcPct val="0"/>
              </a:spcAft>
              <a:defRPr i="1">
                <a:solidFill>
                  <a:schemeClr val="tx1"/>
                </a:solidFill>
                <a:latin typeface="Arial" pitchFamily="34" charset="0"/>
                <a:ea typeface="华文细黑" pitchFamily="2" charset="-122"/>
              </a:defRPr>
            </a:lvl6pPr>
            <a:lvl7pPr marL="2889250" algn="ctr" eaLnBrk="0" fontAlgn="base" hangingPunct="0">
              <a:spcBef>
                <a:spcPct val="0"/>
              </a:spcBef>
              <a:spcAft>
                <a:spcPct val="0"/>
              </a:spcAft>
              <a:defRPr i="1">
                <a:solidFill>
                  <a:schemeClr val="tx1"/>
                </a:solidFill>
                <a:latin typeface="Arial" pitchFamily="34" charset="0"/>
                <a:ea typeface="华文细黑" pitchFamily="2" charset="-122"/>
              </a:defRPr>
            </a:lvl7pPr>
            <a:lvl8pPr marL="3346450" algn="ctr" eaLnBrk="0" fontAlgn="base" hangingPunct="0">
              <a:spcBef>
                <a:spcPct val="0"/>
              </a:spcBef>
              <a:spcAft>
                <a:spcPct val="0"/>
              </a:spcAft>
              <a:defRPr i="1">
                <a:solidFill>
                  <a:schemeClr val="tx1"/>
                </a:solidFill>
                <a:latin typeface="Arial" pitchFamily="34" charset="0"/>
                <a:ea typeface="华文细黑" pitchFamily="2" charset="-122"/>
              </a:defRPr>
            </a:lvl8pPr>
            <a:lvl9pPr marL="3803650" algn="ctr" eaLnBrk="0" fontAlgn="base" hangingPunct="0">
              <a:spcBef>
                <a:spcPct val="0"/>
              </a:spcBef>
              <a:spcAft>
                <a:spcPct val="0"/>
              </a:spcAft>
              <a:defRPr i="1">
                <a:solidFill>
                  <a:schemeClr val="tx1"/>
                </a:solidFill>
                <a:latin typeface="Arial" pitchFamily="34" charset="0"/>
                <a:ea typeface="华文细黑" pitchFamily="2" charset="-122"/>
              </a:defRPr>
            </a:lvl9pPr>
          </a:lstStyle>
          <a:p>
            <a:pPr eaLnBrk="1" hangingPunct="1">
              <a:lnSpc>
                <a:spcPct val="120000"/>
              </a:lnSpc>
            </a:pPr>
            <a:r>
              <a:rPr lang="zh-CN" altLang="en-US" sz="1400" b="0" i="0">
                <a:solidFill>
                  <a:schemeClr val="tx2"/>
                </a:solidFill>
              </a:rPr>
              <a:t>单击添加内容文字</a:t>
            </a:r>
          </a:p>
        </p:txBody>
      </p:sp>
      <p:cxnSp>
        <p:nvCxnSpPr>
          <p:cNvPr id="13339" name="AutoShape 27"/>
          <p:cNvCxnSpPr>
            <a:cxnSpLocks noChangeShapeType="1"/>
            <a:stCxn id="13320" idx="2"/>
            <a:endCxn id="13337" idx="0"/>
          </p:cNvCxnSpPr>
          <p:nvPr/>
        </p:nvCxnSpPr>
        <p:spPr bwMode="auto">
          <a:xfrm rot="16200000" flipH="1">
            <a:off x="4180681" y="3036094"/>
            <a:ext cx="511175" cy="1588"/>
          </a:xfrm>
          <a:prstGeom prst="bentConnector3">
            <a:avLst>
              <a:gd name="adj1" fmla="val 50060"/>
            </a:avLst>
          </a:prstGeom>
          <a:noFill/>
          <a:ln w="9525" cap="flat" cmpd="sng">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40" name="AutoShape 28"/>
          <p:cNvCxnSpPr>
            <a:cxnSpLocks noChangeShapeType="1"/>
            <a:stCxn id="13320" idx="2"/>
            <a:endCxn id="13327" idx="0"/>
          </p:cNvCxnSpPr>
          <p:nvPr/>
        </p:nvCxnSpPr>
        <p:spPr bwMode="auto">
          <a:xfrm rot="5400000">
            <a:off x="2686050" y="1541463"/>
            <a:ext cx="511175" cy="2990850"/>
          </a:xfrm>
          <a:prstGeom prst="bentConnector3">
            <a:avLst>
              <a:gd name="adj1" fmla="val 50060"/>
            </a:avLst>
          </a:prstGeom>
          <a:noFill/>
          <a:ln w="9525" cap="flat" cmpd="sng">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41" name="AutoShape 29"/>
          <p:cNvCxnSpPr>
            <a:cxnSpLocks noChangeShapeType="1"/>
            <a:stCxn id="13320" idx="2"/>
            <a:endCxn id="13332" idx="0"/>
          </p:cNvCxnSpPr>
          <p:nvPr/>
        </p:nvCxnSpPr>
        <p:spPr bwMode="auto">
          <a:xfrm rot="16200000" flipH="1">
            <a:off x="5517356" y="1701007"/>
            <a:ext cx="511175" cy="2671762"/>
          </a:xfrm>
          <a:prstGeom prst="bentConnector3">
            <a:avLst>
              <a:gd name="adj1" fmla="val 50060"/>
            </a:avLst>
          </a:prstGeom>
          <a:noFill/>
          <a:ln w="9525" cap="flat" cmpd="sng">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3342" name="Picture 30" descr="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64175" y="3679825"/>
            <a:ext cx="530225" cy="2486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3343" name="AutoShape 31"/>
          <p:cNvSpPr>
            <a:spLocks noChangeArrowheads="1"/>
          </p:cNvSpPr>
          <p:nvPr/>
        </p:nvSpPr>
        <p:spPr bwMode="auto">
          <a:xfrm>
            <a:off x="468313" y="4557713"/>
            <a:ext cx="1965325" cy="550862"/>
          </a:xfrm>
          <a:prstGeom prst="roundRect">
            <a:avLst>
              <a:gd name="adj" fmla="val 8120"/>
            </a:avLst>
          </a:prstGeom>
          <a:gradFill rotWithShape="1">
            <a:gsLst>
              <a:gs pos="0">
                <a:srgbClr val="777777">
                  <a:alpha val="18999"/>
                </a:srgbClr>
              </a:gs>
              <a:gs pos="100000">
                <a:schemeClr val="bg1">
                  <a:alpha val="0"/>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44" name="AutoShape 32"/>
          <p:cNvSpPr>
            <a:spLocks noChangeArrowheads="1"/>
          </p:cNvSpPr>
          <p:nvPr/>
        </p:nvSpPr>
        <p:spPr bwMode="auto">
          <a:xfrm>
            <a:off x="3451225" y="4557713"/>
            <a:ext cx="1954213" cy="550862"/>
          </a:xfrm>
          <a:prstGeom prst="roundRect">
            <a:avLst>
              <a:gd name="adj" fmla="val 8120"/>
            </a:avLst>
          </a:prstGeom>
          <a:gradFill rotWithShape="1">
            <a:gsLst>
              <a:gs pos="0">
                <a:srgbClr val="777777">
                  <a:alpha val="18999"/>
                </a:srgbClr>
              </a:gs>
              <a:gs pos="100000">
                <a:schemeClr val="bg1">
                  <a:alpha val="0"/>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45" name="AutoShape 33"/>
          <p:cNvSpPr>
            <a:spLocks noChangeArrowheads="1"/>
          </p:cNvSpPr>
          <p:nvPr/>
        </p:nvSpPr>
        <p:spPr bwMode="auto">
          <a:xfrm>
            <a:off x="6126163" y="4557713"/>
            <a:ext cx="1954212" cy="550862"/>
          </a:xfrm>
          <a:prstGeom prst="roundRect">
            <a:avLst>
              <a:gd name="adj" fmla="val 8120"/>
            </a:avLst>
          </a:prstGeom>
          <a:gradFill rotWithShape="1">
            <a:gsLst>
              <a:gs pos="0">
                <a:srgbClr val="777777">
                  <a:alpha val="18999"/>
                </a:srgbClr>
              </a:gs>
              <a:gs pos="100000">
                <a:schemeClr val="bg1">
                  <a:alpha val="0"/>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advClick="0" advTm="1000">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3314"/>
                                        </p:tgtEl>
                                        <p:attrNameLst>
                                          <p:attrName>style.visibility</p:attrName>
                                        </p:attrNameLst>
                                      </p:cBhvr>
                                      <p:to>
                                        <p:strVal val="visible"/>
                                      </p:to>
                                    </p:set>
                                    <p:anim calcmode="lin" valueType="num">
                                      <p:cBhvr>
                                        <p:cTn id="7" dur="500" fill="hold"/>
                                        <p:tgtEl>
                                          <p:spTgt spid="13314"/>
                                        </p:tgtEl>
                                        <p:attrNameLst>
                                          <p:attrName>ppt_w</p:attrName>
                                        </p:attrNameLst>
                                      </p:cBhvr>
                                      <p:tavLst>
                                        <p:tav tm="0">
                                          <p:val>
                                            <p:fltVal val="0"/>
                                          </p:val>
                                        </p:tav>
                                        <p:tav tm="100000">
                                          <p:val>
                                            <p:strVal val="#ppt_w"/>
                                          </p:val>
                                        </p:tav>
                                      </p:tavLst>
                                    </p:anim>
                                    <p:anim calcmode="lin" valueType="num">
                                      <p:cBhvr>
                                        <p:cTn id="8" dur="500" fill="hold"/>
                                        <p:tgtEl>
                                          <p:spTgt spid="13314"/>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13315"/>
                                        </p:tgtEl>
                                        <p:attrNameLst>
                                          <p:attrName>style.visibility</p:attrName>
                                        </p:attrNameLst>
                                      </p:cBhvr>
                                      <p:to>
                                        <p:strVal val="visible"/>
                                      </p:to>
                                    </p:set>
                                    <p:anim calcmode="lin" valueType="num">
                                      <p:cBhvr>
                                        <p:cTn id="11" dur="500" fill="hold"/>
                                        <p:tgtEl>
                                          <p:spTgt spid="13315"/>
                                        </p:tgtEl>
                                        <p:attrNameLst>
                                          <p:attrName>ppt_w</p:attrName>
                                        </p:attrNameLst>
                                      </p:cBhvr>
                                      <p:tavLst>
                                        <p:tav tm="0">
                                          <p:val>
                                            <p:fltVal val="0"/>
                                          </p:val>
                                        </p:tav>
                                        <p:tav tm="100000">
                                          <p:val>
                                            <p:strVal val="#ppt_w"/>
                                          </p:val>
                                        </p:tav>
                                      </p:tavLst>
                                    </p:anim>
                                    <p:anim calcmode="lin" valueType="num">
                                      <p:cBhvr>
                                        <p:cTn id="12" dur="500" fill="hold"/>
                                        <p:tgtEl>
                                          <p:spTgt spid="13315"/>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3316"/>
                                        </p:tgtEl>
                                        <p:attrNameLst>
                                          <p:attrName>style.visibility</p:attrName>
                                        </p:attrNameLst>
                                      </p:cBhvr>
                                      <p:to>
                                        <p:strVal val="visible"/>
                                      </p:to>
                                    </p:set>
                                    <p:anim calcmode="lin" valueType="num">
                                      <p:cBhvr>
                                        <p:cTn id="15" dur="500" fill="hold"/>
                                        <p:tgtEl>
                                          <p:spTgt spid="13316"/>
                                        </p:tgtEl>
                                        <p:attrNameLst>
                                          <p:attrName>ppt_w</p:attrName>
                                        </p:attrNameLst>
                                      </p:cBhvr>
                                      <p:tavLst>
                                        <p:tav tm="0">
                                          <p:val>
                                            <p:fltVal val="0"/>
                                          </p:val>
                                        </p:tav>
                                        <p:tav tm="100000">
                                          <p:val>
                                            <p:strVal val="#ppt_w"/>
                                          </p:val>
                                        </p:tav>
                                      </p:tavLst>
                                    </p:anim>
                                    <p:anim calcmode="lin" valueType="num">
                                      <p:cBhvr>
                                        <p:cTn id="16" dur="500" fill="hold"/>
                                        <p:tgtEl>
                                          <p:spTgt spid="13316"/>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0"/>
                                  </p:stCondLst>
                                  <p:childTnLst>
                                    <p:set>
                                      <p:cBhvr>
                                        <p:cTn id="18" dur="1" fill="hold">
                                          <p:stCondLst>
                                            <p:cond delay="0"/>
                                          </p:stCondLst>
                                        </p:cTn>
                                        <p:tgtEl>
                                          <p:spTgt spid="13320"/>
                                        </p:tgtEl>
                                        <p:attrNameLst>
                                          <p:attrName>style.visibility</p:attrName>
                                        </p:attrNameLst>
                                      </p:cBhvr>
                                      <p:to>
                                        <p:strVal val="visible"/>
                                      </p:to>
                                    </p:set>
                                    <p:anim calcmode="lin" valueType="num">
                                      <p:cBhvr>
                                        <p:cTn id="19" dur="500" fill="hold"/>
                                        <p:tgtEl>
                                          <p:spTgt spid="13320"/>
                                        </p:tgtEl>
                                        <p:attrNameLst>
                                          <p:attrName>ppt_w</p:attrName>
                                        </p:attrNameLst>
                                      </p:cBhvr>
                                      <p:tavLst>
                                        <p:tav tm="0">
                                          <p:val>
                                            <p:fltVal val="0"/>
                                          </p:val>
                                        </p:tav>
                                        <p:tav tm="100000">
                                          <p:val>
                                            <p:strVal val="#ppt_w"/>
                                          </p:val>
                                        </p:tav>
                                      </p:tavLst>
                                    </p:anim>
                                    <p:anim calcmode="lin" valueType="num">
                                      <p:cBhvr>
                                        <p:cTn id="20" dur="500" fill="hold"/>
                                        <p:tgtEl>
                                          <p:spTgt spid="13320"/>
                                        </p:tgtEl>
                                        <p:attrNameLst>
                                          <p:attrName>ppt_h</p:attrName>
                                        </p:attrNameLst>
                                      </p:cBhvr>
                                      <p:tavLst>
                                        <p:tav tm="0">
                                          <p:val>
                                            <p:fltVal val="0"/>
                                          </p:val>
                                        </p:tav>
                                        <p:tav tm="100000">
                                          <p:val>
                                            <p:strVal val="#ppt_h"/>
                                          </p:val>
                                        </p:tav>
                                      </p:tavLst>
                                    </p:anim>
                                  </p:childTnLst>
                                </p:cTn>
                              </p:par>
                              <p:par>
                                <p:cTn id="21" presetID="23" presetClass="entr" presetSubtype="16" fill="hold" nodeType="withEffect">
                                  <p:stCondLst>
                                    <p:cond delay="0"/>
                                  </p:stCondLst>
                                  <p:childTnLst>
                                    <p:set>
                                      <p:cBhvr>
                                        <p:cTn id="22" dur="1" fill="hold">
                                          <p:stCondLst>
                                            <p:cond delay="0"/>
                                          </p:stCondLst>
                                        </p:cTn>
                                        <p:tgtEl>
                                          <p:spTgt spid="13324"/>
                                        </p:tgtEl>
                                        <p:attrNameLst>
                                          <p:attrName>style.visibility</p:attrName>
                                        </p:attrNameLst>
                                      </p:cBhvr>
                                      <p:to>
                                        <p:strVal val="visible"/>
                                      </p:to>
                                    </p:set>
                                    <p:anim calcmode="lin" valueType="num">
                                      <p:cBhvr>
                                        <p:cTn id="23" dur="500" fill="hold"/>
                                        <p:tgtEl>
                                          <p:spTgt spid="13324"/>
                                        </p:tgtEl>
                                        <p:attrNameLst>
                                          <p:attrName>ppt_w</p:attrName>
                                        </p:attrNameLst>
                                      </p:cBhvr>
                                      <p:tavLst>
                                        <p:tav tm="0">
                                          <p:val>
                                            <p:fltVal val="0"/>
                                          </p:val>
                                        </p:tav>
                                        <p:tav tm="100000">
                                          <p:val>
                                            <p:strVal val="#ppt_w"/>
                                          </p:val>
                                        </p:tav>
                                      </p:tavLst>
                                    </p:anim>
                                    <p:anim calcmode="lin" valueType="num">
                                      <p:cBhvr>
                                        <p:cTn id="24" dur="500" fill="hold"/>
                                        <p:tgtEl>
                                          <p:spTgt spid="13324"/>
                                        </p:tgtEl>
                                        <p:attrNameLst>
                                          <p:attrName>ppt_h</p:attrName>
                                        </p:attrNameLst>
                                      </p:cBhvr>
                                      <p:tavLst>
                                        <p:tav tm="0">
                                          <p:val>
                                            <p:fltVal val="0"/>
                                          </p:val>
                                        </p:tav>
                                        <p:tav tm="100000">
                                          <p:val>
                                            <p:strVal val="#ppt_h"/>
                                          </p:val>
                                        </p:tav>
                                      </p:tavLst>
                                    </p:anim>
                                  </p:childTnLst>
                                </p:cTn>
                              </p:par>
                              <p:par>
                                <p:cTn id="25" presetID="23" presetClass="entr" presetSubtype="16" fill="hold" grpId="0" nodeType="withEffect">
                                  <p:stCondLst>
                                    <p:cond delay="0"/>
                                  </p:stCondLst>
                                  <p:childTnLst>
                                    <p:set>
                                      <p:cBhvr>
                                        <p:cTn id="26" dur="1" fill="hold">
                                          <p:stCondLst>
                                            <p:cond delay="0"/>
                                          </p:stCondLst>
                                        </p:cTn>
                                        <p:tgtEl>
                                          <p:spTgt spid="13328"/>
                                        </p:tgtEl>
                                        <p:attrNameLst>
                                          <p:attrName>style.visibility</p:attrName>
                                        </p:attrNameLst>
                                      </p:cBhvr>
                                      <p:to>
                                        <p:strVal val="visible"/>
                                      </p:to>
                                    </p:set>
                                    <p:anim calcmode="lin" valueType="num">
                                      <p:cBhvr>
                                        <p:cTn id="27" dur="500" fill="hold"/>
                                        <p:tgtEl>
                                          <p:spTgt spid="13328"/>
                                        </p:tgtEl>
                                        <p:attrNameLst>
                                          <p:attrName>ppt_w</p:attrName>
                                        </p:attrNameLst>
                                      </p:cBhvr>
                                      <p:tavLst>
                                        <p:tav tm="0">
                                          <p:val>
                                            <p:fltVal val="0"/>
                                          </p:val>
                                        </p:tav>
                                        <p:tav tm="100000">
                                          <p:val>
                                            <p:strVal val="#ppt_w"/>
                                          </p:val>
                                        </p:tav>
                                      </p:tavLst>
                                    </p:anim>
                                    <p:anim calcmode="lin" valueType="num">
                                      <p:cBhvr>
                                        <p:cTn id="28" dur="500" fill="hold"/>
                                        <p:tgtEl>
                                          <p:spTgt spid="13328"/>
                                        </p:tgtEl>
                                        <p:attrNameLst>
                                          <p:attrName>ppt_h</p:attrName>
                                        </p:attrNameLst>
                                      </p:cBhvr>
                                      <p:tavLst>
                                        <p:tav tm="0">
                                          <p:val>
                                            <p:fltVal val="0"/>
                                          </p:val>
                                        </p:tav>
                                        <p:tav tm="100000">
                                          <p:val>
                                            <p:strVal val="#ppt_h"/>
                                          </p:val>
                                        </p:tav>
                                      </p:tavLst>
                                    </p:anim>
                                  </p:childTnLst>
                                </p:cTn>
                              </p:par>
                              <p:par>
                                <p:cTn id="29" presetID="23" presetClass="entr" presetSubtype="16" fill="hold" nodeType="withEffect">
                                  <p:stCondLst>
                                    <p:cond delay="0"/>
                                  </p:stCondLst>
                                  <p:childTnLst>
                                    <p:set>
                                      <p:cBhvr>
                                        <p:cTn id="30" dur="1" fill="hold">
                                          <p:stCondLst>
                                            <p:cond delay="0"/>
                                          </p:stCondLst>
                                        </p:cTn>
                                        <p:tgtEl>
                                          <p:spTgt spid="13329"/>
                                        </p:tgtEl>
                                        <p:attrNameLst>
                                          <p:attrName>style.visibility</p:attrName>
                                        </p:attrNameLst>
                                      </p:cBhvr>
                                      <p:to>
                                        <p:strVal val="visible"/>
                                      </p:to>
                                    </p:set>
                                    <p:anim calcmode="lin" valueType="num">
                                      <p:cBhvr>
                                        <p:cTn id="31" dur="500" fill="hold"/>
                                        <p:tgtEl>
                                          <p:spTgt spid="13329"/>
                                        </p:tgtEl>
                                        <p:attrNameLst>
                                          <p:attrName>ppt_w</p:attrName>
                                        </p:attrNameLst>
                                      </p:cBhvr>
                                      <p:tavLst>
                                        <p:tav tm="0">
                                          <p:val>
                                            <p:fltVal val="0"/>
                                          </p:val>
                                        </p:tav>
                                        <p:tav tm="100000">
                                          <p:val>
                                            <p:strVal val="#ppt_w"/>
                                          </p:val>
                                        </p:tav>
                                      </p:tavLst>
                                    </p:anim>
                                    <p:anim calcmode="lin" valueType="num">
                                      <p:cBhvr>
                                        <p:cTn id="32" dur="500" fill="hold"/>
                                        <p:tgtEl>
                                          <p:spTgt spid="13329"/>
                                        </p:tgtEl>
                                        <p:attrNameLst>
                                          <p:attrName>ppt_h</p:attrName>
                                        </p:attrNameLst>
                                      </p:cBhvr>
                                      <p:tavLst>
                                        <p:tav tm="0">
                                          <p:val>
                                            <p:fltVal val="0"/>
                                          </p:val>
                                        </p:tav>
                                        <p:tav tm="100000">
                                          <p:val>
                                            <p:strVal val="#ppt_h"/>
                                          </p:val>
                                        </p:tav>
                                      </p:tavLst>
                                    </p:anim>
                                  </p:childTnLst>
                                </p:cTn>
                              </p:par>
                              <p:par>
                                <p:cTn id="33" presetID="23" presetClass="entr" presetSubtype="16" fill="hold" grpId="0" nodeType="withEffect">
                                  <p:stCondLst>
                                    <p:cond delay="0"/>
                                  </p:stCondLst>
                                  <p:childTnLst>
                                    <p:set>
                                      <p:cBhvr>
                                        <p:cTn id="34" dur="1" fill="hold">
                                          <p:stCondLst>
                                            <p:cond delay="0"/>
                                          </p:stCondLst>
                                        </p:cTn>
                                        <p:tgtEl>
                                          <p:spTgt spid="13333"/>
                                        </p:tgtEl>
                                        <p:attrNameLst>
                                          <p:attrName>style.visibility</p:attrName>
                                        </p:attrNameLst>
                                      </p:cBhvr>
                                      <p:to>
                                        <p:strVal val="visible"/>
                                      </p:to>
                                    </p:set>
                                    <p:anim calcmode="lin" valueType="num">
                                      <p:cBhvr>
                                        <p:cTn id="35" dur="500" fill="hold"/>
                                        <p:tgtEl>
                                          <p:spTgt spid="13333"/>
                                        </p:tgtEl>
                                        <p:attrNameLst>
                                          <p:attrName>ppt_w</p:attrName>
                                        </p:attrNameLst>
                                      </p:cBhvr>
                                      <p:tavLst>
                                        <p:tav tm="0">
                                          <p:val>
                                            <p:fltVal val="0"/>
                                          </p:val>
                                        </p:tav>
                                        <p:tav tm="100000">
                                          <p:val>
                                            <p:strVal val="#ppt_w"/>
                                          </p:val>
                                        </p:tav>
                                      </p:tavLst>
                                    </p:anim>
                                    <p:anim calcmode="lin" valueType="num">
                                      <p:cBhvr>
                                        <p:cTn id="36" dur="500" fill="hold"/>
                                        <p:tgtEl>
                                          <p:spTgt spid="13333"/>
                                        </p:tgtEl>
                                        <p:attrNameLst>
                                          <p:attrName>ppt_h</p:attrName>
                                        </p:attrNameLst>
                                      </p:cBhvr>
                                      <p:tavLst>
                                        <p:tav tm="0">
                                          <p:val>
                                            <p:fltVal val="0"/>
                                          </p:val>
                                        </p:tav>
                                        <p:tav tm="100000">
                                          <p:val>
                                            <p:strVal val="#ppt_h"/>
                                          </p:val>
                                        </p:tav>
                                      </p:tavLst>
                                    </p:anim>
                                  </p:childTnLst>
                                </p:cTn>
                              </p:par>
                              <p:par>
                                <p:cTn id="37" presetID="23" presetClass="entr" presetSubtype="16" fill="hold" nodeType="withEffect">
                                  <p:stCondLst>
                                    <p:cond delay="0"/>
                                  </p:stCondLst>
                                  <p:childTnLst>
                                    <p:set>
                                      <p:cBhvr>
                                        <p:cTn id="38" dur="1" fill="hold">
                                          <p:stCondLst>
                                            <p:cond delay="0"/>
                                          </p:stCondLst>
                                        </p:cTn>
                                        <p:tgtEl>
                                          <p:spTgt spid="13334"/>
                                        </p:tgtEl>
                                        <p:attrNameLst>
                                          <p:attrName>style.visibility</p:attrName>
                                        </p:attrNameLst>
                                      </p:cBhvr>
                                      <p:to>
                                        <p:strVal val="visible"/>
                                      </p:to>
                                    </p:set>
                                    <p:anim calcmode="lin" valueType="num">
                                      <p:cBhvr>
                                        <p:cTn id="39" dur="500" fill="hold"/>
                                        <p:tgtEl>
                                          <p:spTgt spid="13334"/>
                                        </p:tgtEl>
                                        <p:attrNameLst>
                                          <p:attrName>ppt_w</p:attrName>
                                        </p:attrNameLst>
                                      </p:cBhvr>
                                      <p:tavLst>
                                        <p:tav tm="0">
                                          <p:val>
                                            <p:fltVal val="0"/>
                                          </p:val>
                                        </p:tav>
                                        <p:tav tm="100000">
                                          <p:val>
                                            <p:strVal val="#ppt_w"/>
                                          </p:val>
                                        </p:tav>
                                      </p:tavLst>
                                    </p:anim>
                                    <p:anim calcmode="lin" valueType="num">
                                      <p:cBhvr>
                                        <p:cTn id="40" dur="500" fill="hold"/>
                                        <p:tgtEl>
                                          <p:spTgt spid="13334"/>
                                        </p:tgtEl>
                                        <p:attrNameLst>
                                          <p:attrName>ppt_h</p:attrName>
                                        </p:attrNameLst>
                                      </p:cBhvr>
                                      <p:tavLst>
                                        <p:tav tm="0">
                                          <p:val>
                                            <p:fltVal val="0"/>
                                          </p:val>
                                        </p:tav>
                                        <p:tav tm="100000">
                                          <p:val>
                                            <p:strVal val="#ppt_h"/>
                                          </p:val>
                                        </p:tav>
                                      </p:tavLst>
                                    </p:anim>
                                  </p:childTnLst>
                                </p:cTn>
                              </p:par>
                              <p:par>
                                <p:cTn id="41" presetID="23" presetClass="entr" presetSubtype="16" fill="hold" grpId="0" nodeType="withEffect">
                                  <p:stCondLst>
                                    <p:cond delay="0"/>
                                  </p:stCondLst>
                                  <p:childTnLst>
                                    <p:set>
                                      <p:cBhvr>
                                        <p:cTn id="42" dur="1" fill="hold">
                                          <p:stCondLst>
                                            <p:cond delay="0"/>
                                          </p:stCondLst>
                                        </p:cTn>
                                        <p:tgtEl>
                                          <p:spTgt spid="13338"/>
                                        </p:tgtEl>
                                        <p:attrNameLst>
                                          <p:attrName>style.visibility</p:attrName>
                                        </p:attrNameLst>
                                      </p:cBhvr>
                                      <p:to>
                                        <p:strVal val="visible"/>
                                      </p:to>
                                    </p:set>
                                    <p:anim calcmode="lin" valueType="num">
                                      <p:cBhvr>
                                        <p:cTn id="43" dur="500" fill="hold"/>
                                        <p:tgtEl>
                                          <p:spTgt spid="13338"/>
                                        </p:tgtEl>
                                        <p:attrNameLst>
                                          <p:attrName>ppt_w</p:attrName>
                                        </p:attrNameLst>
                                      </p:cBhvr>
                                      <p:tavLst>
                                        <p:tav tm="0">
                                          <p:val>
                                            <p:fltVal val="0"/>
                                          </p:val>
                                        </p:tav>
                                        <p:tav tm="100000">
                                          <p:val>
                                            <p:strVal val="#ppt_w"/>
                                          </p:val>
                                        </p:tav>
                                      </p:tavLst>
                                    </p:anim>
                                    <p:anim calcmode="lin" valueType="num">
                                      <p:cBhvr>
                                        <p:cTn id="44" dur="500" fill="hold"/>
                                        <p:tgtEl>
                                          <p:spTgt spid="13338"/>
                                        </p:tgtEl>
                                        <p:attrNameLst>
                                          <p:attrName>ppt_h</p:attrName>
                                        </p:attrNameLst>
                                      </p:cBhvr>
                                      <p:tavLst>
                                        <p:tav tm="0">
                                          <p:val>
                                            <p:fltVal val="0"/>
                                          </p:val>
                                        </p:tav>
                                        <p:tav tm="100000">
                                          <p:val>
                                            <p:strVal val="#ppt_h"/>
                                          </p:val>
                                        </p:tav>
                                      </p:tavLst>
                                    </p:anim>
                                  </p:childTnLst>
                                </p:cTn>
                              </p:par>
                              <p:par>
                                <p:cTn id="45" presetID="23" presetClass="entr" presetSubtype="16" fill="hold" nodeType="withEffect">
                                  <p:stCondLst>
                                    <p:cond delay="0"/>
                                  </p:stCondLst>
                                  <p:childTnLst>
                                    <p:set>
                                      <p:cBhvr>
                                        <p:cTn id="46" dur="1" fill="hold">
                                          <p:stCondLst>
                                            <p:cond delay="0"/>
                                          </p:stCondLst>
                                        </p:cTn>
                                        <p:tgtEl>
                                          <p:spTgt spid="13339"/>
                                        </p:tgtEl>
                                        <p:attrNameLst>
                                          <p:attrName>style.visibility</p:attrName>
                                        </p:attrNameLst>
                                      </p:cBhvr>
                                      <p:to>
                                        <p:strVal val="visible"/>
                                      </p:to>
                                    </p:set>
                                    <p:anim calcmode="lin" valueType="num">
                                      <p:cBhvr>
                                        <p:cTn id="47" dur="500" fill="hold"/>
                                        <p:tgtEl>
                                          <p:spTgt spid="13339"/>
                                        </p:tgtEl>
                                        <p:attrNameLst>
                                          <p:attrName>ppt_w</p:attrName>
                                        </p:attrNameLst>
                                      </p:cBhvr>
                                      <p:tavLst>
                                        <p:tav tm="0">
                                          <p:val>
                                            <p:fltVal val="0"/>
                                          </p:val>
                                        </p:tav>
                                        <p:tav tm="100000">
                                          <p:val>
                                            <p:strVal val="#ppt_w"/>
                                          </p:val>
                                        </p:tav>
                                      </p:tavLst>
                                    </p:anim>
                                    <p:anim calcmode="lin" valueType="num">
                                      <p:cBhvr>
                                        <p:cTn id="48" dur="500" fill="hold"/>
                                        <p:tgtEl>
                                          <p:spTgt spid="13339"/>
                                        </p:tgtEl>
                                        <p:attrNameLst>
                                          <p:attrName>ppt_h</p:attrName>
                                        </p:attrNameLst>
                                      </p:cBhvr>
                                      <p:tavLst>
                                        <p:tav tm="0">
                                          <p:val>
                                            <p:fltVal val="0"/>
                                          </p:val>
                                        </p:tav>
                                        <p:tav tm="100000">
                                          <p:val>
                                            <p:strVal val="#ppt_h"/>
                                          </p:val>
                                        </p:tav>
                                      </p:tavLst>
                                    </p:anim>
                                  </p:childTnLst>
                                </p:cTn>
                              </p:par>
                              <p:par>
                                <p:cTn id="49" presetID="23" presetClass="entr" presetSubtype="16" fill="hold" nodeType="withEffect">
                                  <p:stCondLst>
                                    <p:cond delay="0"/>
                                  </p:stCondLst>
                                  <p:childTnLst>
                                    <p:set>
                                      <p:cBhvr>
                                        <p:cTn id="50" dur="1" fill="hold">
                                          <p:stCondLst>
                                            <p:cond delay="0"/>
                                          </p:stCondLst>
                                        </p:cTn>
                                        <p:tgtEl>
                                          <p:spTgt spid="13340"/>
                                        </p:tgtEl>
                                        <p:attrNameLst>
                                          <p:attrName>style.visibility</p:attrName>
                                        </p:attrNameLst>
                                      </p:cBhvr>
                                      <p:to>
                                        <p:strVal val="visible"/>
                                      </p:to>
                                    </p:set>
                                    <p:anim calcmode="lin" valueType="num">
                                      <p:cBhvr>
                                        <p:cTn id="51" dur="500" fill="hold"/>
                                        <p:tgtEl>
                                          <p:spTgt spid="13340"/>
                                        </p:tgtEl>
                                        <p:attrNameLst>
                                          <p:attrName>ppt_w</p:attrName>
                                        </p:attrNameLst>
                                      </p:cBhvr>
                                      <p:tavLst>
                                        <p:tav tm="0">
                                          <p:val>
                                            <p:fltVal val="0"/>
                                          </p:val>
                                        </p:tav>
                                        <p:tav tm="100000">
                                          <p:val>
                                            <p:strVal val="#ppt_w"/>
                                          </p:val>
                                        </p:tav>
                                      </p:tavLst>
                                    </p:anim>
                                    <p:anim calcmode="lin" valueType="num">
                                      <p:cBhvr>
                                        <p:cTn id="52" dur="500" fill="hold"/>
                                        <p:tgtEl>
                                          <p:spTgt spid="13340"/>
                                        </p:tgtEl>
                                        <p:attrNameLst>
                                          <p:attrName>ppt_h</p:attrName>
                                        </p:attrNameLst>
                                      </p:cBhvr>
                                      <p:tavLst>
                                        <p:tav tm="0">
                                          <p:val>
                                            <p:fltVal val="0"/>
                                          </p:val>
                                        </p:tav>
                                        <p:tav tm="100000">
                                          <p:val>
                                            <p:strVal val="#ppt_h"/>
                                          </p:val>
                                        </p:tav>
                                      </p:tavLst>
                                    </p:anim>
                                  </p:childTnLst>
                                </p:cTn>
                              </p:par>
                              <p:par>
                                <p:cTn id="53" presetID="23" presetClass="entr" presetSubtype="16" fill="hold" nodeType="withEffect">
                                  <p:stCondLst>
                                    <p:cond delay="0"/>
                                  </p:stCondLst>
                                  <p:childTnLst>
                                    <p:set>
                                      <p:cBhvr>
                                        <p:cTn id="54" dur="1" fill="hold">
                                          <p:stCondLst>
                                            <p:cond delay="0"/>
                                          </p:stCondLst>
                                        </p:cTn>
                                        <p:tgtEl>
                                          <p:spTgt spid="13341"/>
                                        </p:tgtEl>
                                        <p:attrNameLst>
                                          <p:attrName>style.visibility</p:attrName>
                                        </p:attrNameLst>
                                      </p:cBhvr>
                                      <p:to>
                                        <p:strVal val="visible"/>
                                      </p:to>
                                    </p:set>
                                    <p:anim calcmode="lin" valueType="num">
                                      <p:cBhvr>
                                        <p:cTn id="55" dur="500" fill="hold"/>
                                        <p:tgtEl>
                                          <p:spTgt spid="13341"/>
                                        </p:tgtEl>
                                        <p:attrNameLst>
                                          <p:attrName>ppt_w</p:attrName>
                                        </p:attrNameLst>
                                      </p:cBhvr>
                                      <p:tavLst>
                                        <p:tav tm="0">
                                          <p:val>
                                            <p:fltVal val="0"/>
                                          </p:val>
                                        </p:tav>
                                        <p:tav tm="100000">
                                          <p:val>
                                            <p:strVal val="#ppt_w"/>
                                          </p:val>
                                        </p:tav>
                                      </p:tavLst>
                                    </p:anim>
                                    <p:anim calcmode="lin" valueType="num">
                                      <p:cBhvr>
                                        <p:cTn id="56" dur="500" fill="hold"/>
                                        <p:tgtEl>
                                          <p:spTgt spid="13341"/>
                                        </p:tgtEl>
                                        <p:attrNameLst>
                                          <p:attrName>ppt_h</p:attrName>
                                        </p:attrNameLst>
                                      </p:cBhvr>
                                      <p:tavLst>
                                        <p:tav tm="0">
                                          <p:val>
                                            <p:fltVal val="0"/>
                                          </p:val>
                                        </p:tav>
                                        <p:tav tm="100000">
                                          <p:val>
                                            <p:strVal val="#ppt_h"/>
                                          </p:val>
                                        </p:tav>
                                      </p:tavLst>
                                    </p:anim>
                                  </p:childTnLst>
                                </p:cTn>
                              </p:par>
                              <p:par>
                                <p:cTn id="57" presetID="23" presetClass="entr" presetSubtype="16" fill="hold" grpId="0" nodeType="withEffect">
                                  <p:stCondLst>
                                    <p:cond delay="0"/>
                                  </p:stCondLst>
                                  <p:childTnLst>
                                    <p:set>
                                      <p:cBhvr>
                                        <p:cTn id="58" dur="1" fill="hold">
                                          <p:stCondLst>
                                            <p:cond delay="0"/>
                                          </p:stCondLst>
                                        </p:cTn>
                                        <p:tgtEl>
                                          <p:spTgt spid="13343"/>
                                        </p:tgtEl>
                                        <p:attrNameLst>
                                          <p:attrName>style.visibility</p:attrName>
                                        </p:attrNameLst>
                                      </p:cBhvr>
                                      <p:to>
                                        <p:strVal val="visible"/>
                                      </p:to>
                                    </p:set>
                                    <p:anim calcmode="lin" valueType="num">
                                      <p:cBhvr>
                                        <p:cTn id="59" dur="500" fill="hold"/>
                                        <p:tgtEl>
                                          <p:spTgt spid="13343"/>
                                        </p:tgtEl>
                                        <p:attrNameLst>
                                          <p:attrName>ppt_w</p:attrName>
                                        </p:attrNameLst>
                                      </p:cBhvr>
                                      <p:tavLst>
                                        <p:tav tm="0">
                                          <p:val>
                                            <p:fltVal val="0"/>
                                          </p:val>
                                        </p:tav>
                                        <p:tav tm="100000">
                                          <p:val>
                                            <p:strVal val="#ppt_w"/>
                                          </p:val>
                                        </p:tav>
                                      </p:tavLst>
                                    </p:anim>
                                    <p:anim calcmode="lin" valueType="num">
                                      <p:cBhvr>
                                        <p:cTn id="60" dur="500" fill="hold"/>
                                        <p:tgtEl>
                                          <p:spTgt spid="13343"/>
                                        </p:tgtEl>
                                        <p:attrNameLst>
                                          <p:attrName>ppt_h</p:attrName>
                                        </p:attrNameLst>
                                      </p:cBhvr>
                                      <p:tavLst>
                                        <p:tav tm="0">
                                          <p:val>
                                            <p:fltVal val="0"/>
                                          </p:val>
                                        </p:tav>
                                        <p:tav tm="100000">
                                          <p:val>
                                            <p:strVal val="#ppt_h"/>
                                          </p:val>
                                        </p:tav>
                                      </p:tavLst>
                                    </p:anim>
                                  </p:childTnLst>
                                </p:cTn>
                              </p:par>
                              <p:par>
                                <p:cTn id="61" presetID="23" presetClass="entr" presetSubtype="16" fill="hold" grpId="0" nodeType="withEffect">
                                  <p:stCondLst>
                                    <p:cond delay="0"/>
                                  </p:stCondLst>
                                  <p:childTnLst>
                                    <p:set>
                                      <p:cBhvr>
                                        <p:cTn id="62" dur="1" fill="hold">
                                          <p:stCondLst>
                                            <p:cond delay="0"/>
                                          </p:stCondLst>
                                        </p:cTn>
                                        <p:tgtEl>
                                          <p:spTgt spid="13344"/>
                                        </p:tgtEl>
                                        <p:attrNameLst>
                                          <p:attrName>style.visibility</p:attrName>
                                        </p:attrNameLst>
                                      </p:cBhvr>
                                      <p:to>
                                        <p:strVal val="visible"/>
                                      </p:to>
                                    </p:set>
                                    <p:anim calcmode="lin" valueType="num">
                                      <p:cBhvr>
                                        <p:cTn id="63" dur="500" fill="hold"/>
                                        <p:tgtEl>
                                          <p:spTgt spid="13344"/>
                                        </p:tgtEl>
                                        <p:attrNameLst>
                                          <p:attrName>ppt_w</p:attrName>
                                        </p:attrNameLst>
                                      </p:cBhvr>
                                      <p:tavLst>
                                        <p:tav tm="0">
                                          <p:val>
                                            <p:fltVal val="0"/>
                                          </p:val>
                                        </p:tav>
                                        <p:tav tm="100000">
                                          <p:val>
                                            <p:strVal val="#ppt_w"/>
                                          </p:val>
                                        </p:tav>
                                      </p:tavLst>
                                    </p:anim>
                                    <p:anim calcmode="lin" valueType="num">
                                      <p:cBhvr>
                                        <p:cTn id="64" dur="500" fill="hold"/>
                                        <p:tgtEl>
                                          <p:spTgt spid="13344"/>
                                        </p:tgtEl>
                                        <p:attrNameLst>
                                          <p:attrName>ppt_h</p:attrName>
                                        </p:attrNameLst>
                                      </p:cBhvr>
                                      <p:tavLst>
                                        <p:tav tm="0">
                                          <p:val>
                                            <p:fltVal val="0"/>
                                          </p:val>
                                        </p:tav>
                                        <p:tav tm="100000">
                                          <p:val>
                                            <p:strVal val="#ppt_h"/>
                                          </p:val>
                                        </p:tav>
                                      </p:tavLst>
                                    </p:anim>
                                  </p:childTnLst>
                                </p:cTn>
                              </p:par>
                              <p:par>
                                <p:cTn id="65" presetID="23" presetClass="entr" presetSubtype="16" fill="hold" grpId="0" nodeType="withEffect">
                                  <p:stCondLst>
                                    <p:cond delay="0"/>
                                  </p:stCondLst>
                                  <p:childTnLst>
                                    <p:set>
                                      <p:cBhvr>
                                        <p:cTn id="66" dur="1" fill="hold">
                                          <p:stCondLst>
                                            <p:cond delay="0"/>
                                          </p:stCondLst>
                                        </p:cTn>
                                        <p:tgtEl>
                                          <p:spTgt spid="13345"/>
                                        </p:tgtEl>
                                        <p:attrNameLst>
                                          <p:attrName>style.visibility</p:attrName>
                                        </p:attrNameLst>
                                      </p:cBhvr>
                                      <p:to>
                                        <p:strVal val="visible"/>
                                      </p:to>
                                    </p:set>
                                    <p:anim calcmode="lin" valueType="num">
                                      <p:cBhvr>
                                        <p:cTn id="67" dur="500" fill="hold"/>
                                        <p:tgtEl>
                                          <p:spTgt spid="13345"/>
                                        </p:tgtEl>
                                        <p:attrNameLst>
                                          <p:attrName>ppt_w</p:attrName>
                                        </p:attrNameLst>
                                      </p:cBhvr>
                                      <p:tavLst>
                                        <p:tav tm="0">
                                          <p:val>
                                            <p:fltVal val="0"/>
                                          </p:val>
                                        </p:tav>
                                        <p:tav tm="100000">
                                          <p:val>
                                            <p:strVal val="#ppt_w"/>
                                          </p:val>
                                        </p:tav>
                                      </p:tavLst>
                                    </p:anim>
                                    <p:anim calcmode="lin" valueType="num">
                                      <p:cBhvr>
                                        <p:cTn id="68" dur="500" fill="hold"/>
                                        <p:tgtEl>
                                          <p:spTgt spid="13345"/>
                                        </p:tgtEl>
                                        <p:attrNameLst>
                                          <p:attrName>ppt_h</p:attrName>
                                        </p:attrNameLst>
                                      </p:cBhvr>
                                      <p:tavLst>
                                        <p:tav tm="0">
                                          <p:val>
                                            <p:fltVal val="0"/>
                                          </p:val>
                                        </p:tav>
                                        <p:tav tm="100000">
                                          <p:val>
                                            <p:strVal val="#ppt_h"/>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42" presetClass="entr" presetSubtype="0" fill="hold" nodeType="clickEffect">
                                  <p:stCondLst>
                                    <p:cond delay="0"/>
                                  </p:stCondLst>
                                  <p:childTnLst>
                                    <p:set>
                                      <p:cBhvr>
                                        <p:cTn id="72" dur="1" fill="hold">
                                          <p:stCondLst>
                                            <p:cond delay="0"/>
                                          </p:stCondLst>
                                        </p:cTn>
                                        <p:tgtEl>
                                          <p:spTgt spid="13321"/>
                                        </p:tgtEl>
                                        <p:attrNameLst>
                                          <p:attrName>style.visibility</p:attrName>
                                        </p:attrNameLst>
                                      </p:cBhvr>
                                      <p:to>
                                        <p:strVal val="visible"/>
                                      </p:to>
                                    </p:set>
                                    <p:animEffect transition="in" filter="fade">
                                      <p:cBhvr>
                                        <p:cTn id="73" dur="1000"/>
                                        <p:tgtEl>
                                          <p:spTgt spid="13321"/>
                                        </p:tgtEl>
                                      </p:cBhvr>
                                    </p:animEffect>
                                    <p:anim calcmode="lin" valueType="num">
                                      <p:cBhvr>
                                        <p:cTn id="74" dur="1000" fill="hold"/>
                                        <p:tgtEl>
                                          <p:spTgt spid="13321"/>
                                        </p:tgtEl>
                                        <p:attrNameLst>
                                          <p:attrName>ppt_x</p:attrName>
                                        </p:attrNameLst>
                                      </p:cBhvr>
                                      <p:tavLst>
                                        <p:tav tm="0">
                                          <p:val>
                                            <p:strVal val="#ppt_x"/>
                                          </p:val>
                                        </p:tav>
                                        <p:tav tm="100000">
                                          <p:val>
                                            <p:strVal val="#ppt_x"/>
                                          </p:val>
                                        </p:tav>
                                      </p:tavLst>
                                    </p:anim>
                                    <p:anim calcmode="lin" valueType="num">
                                      <p:cBhvr>
                                        <p:cTn id="75" dur="1000" fill="hold"/>
                                        <p:tgtEl>
                                          <p:spTgt spid="13321"/>
                                        </p:tgtEl>
                                        <p:attrNameLst>
                                          <p:attrName>ppt_y</p:attrName>
                                        </p:attrNameLst>
                                      </p:cBhvr>
                                      <p:tavLst>
                                        <p:tav tm="0">
                                          <p:val>
                                            <p:strVal val="#ppt_y+.1"/>
                                          </p:val>
                                        </p:tav>
                                        <p:tav tm="100000">
                                          <p:val>
                                            <p:strVal val="#ppt_y"/>
                                          </p:val>
                                        </p:tav>
                                      </p:tavLst>
                                    </p:anim>
                                  </p:childTnLst>
                                </p:cTn>
                              </p:par>
                            </p:childTnLst>
                          </p:cTn>
                        </p:par>
                      </p:childTnLst>
                    </p:cTn>
                  </p:par>
                  <p:par>
                    <p:cTn id="76" fill="hold" nodeType="clickPar">
                      <p:stCondLst>
                        <p:cond delay="indefinite"/>
                      </p:stCondLst>
                      <p:childTnLst>
                        <p:par>
                          <p:cTn id="77" fill="hold" nodeType="withGroup">
                            <p:stCondLst>
                              <p:cond delay="0"/>
                            </p:stCondLst>
                            <p:childTnLst>
                              <p:par>
                                <p:cTn id="78" presetID="42" presetClass="entr" presetSubtype="0" fill="hold" nodeType="clickEffect">
                                  <p:stCondLst>
                                    <p:cond delay="0"/>
                                  </p:stCondLst>
                                  <p:childTnLst>
                                    <p:set>
                                      <p:cBhvr>
                                        <p:cTn id="79" dur="1" fill="hold">
                                          <p:stCondLst>
                                            <p:cond delay="0"/>
                                          </p:stCondLst>
                                        </p:cTn>
                                        <p:tgtEl>
                                          <p:spTgt spid="13322"/>
                                        </p:tgtEl>
                                        <p:attrNameLst>
                                          <p:attrName>style.visibility</p:attrName>
                                        </p:attrNameLst>
                                      </p:cBhvr>
                                      <p:to>
                                        <p:strVal val="visible"/>
                                      </p:to>
                                    </p:set>
                                    <p:animEffect transition="in" filter="fade">
                                      <p:cBhvr>
                                        <p:cTn id="80" dur="1000"/>
                                        <p:tgtEl>
                                          <p:spTgt spid="13322"/>
                                        </p:tgtEl>
                                      </p:cBhvr>
                                    </p:animEffect>
                                    <p:anim calcmode="lin" valueType="num">
                                      <p:cBhvr>
                                        <p:cTn id="81" dur="1000" fill="hold"/>
                                        <p:tgtEl>
                                          <p:spTgt spid="13322"/>
                                        </p:tgtEl>
                                        <p:attrNameLst>
                                          <p:attrName>ppt_x</p:attrName>
                                        </p:attrNameLst>
                                      </p:cBhvr>
                                      <p:tavLst>
                                        <p:tav tm="0">
                                          <p:val>
                                            <p:strVal val="#ppt_x"/>
                                          </p:val>
                                        </p:tav>
                                        <p:tav tm="100000">
                                          <p:val>
                                            <p:strVal val="#ppt_x"/>
                                          </p:val>
                                        </p:tav>
                                      </p:tavLst>
                                    </p:anim>
                                    <p:anim calcmode="lin" valueType="num">
                                      <p:cBhvr>
                                        <p:cTn id="82" dur="1000" fill="hold"/>
                                        <p:tgtEl>
                                          <p:spTgt spid="13322"/>
                                        </p:tgtEl>
                                        <p:attrNameLst>
                                          <p:attrName>ppt_y</p:attrName>
                                        </p:attrNameLst>
                                      </p:cBhvr>
                                      <p:tavLst>
                                        <p:tav tm="0">
                                          <p:val>
                                            <p:strVal val="#ppt_y+.1"/>
                                          </p:val>
                                        </p:tav>
                                        <p:tav tm="100000">
                                          <p:val>
                                            <p:strVal val="#ppt_y"/>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42" presetClass="entr" presetSubtype="0" fill="hold" nodeType="clickEffect">
                                  <p:stCondLst>
                                    <p:cond delay="0"/>
                                  </p:stCondLst>
                                  <p:childTnLst>
                                    <p:set>
                                      <p:cBhvr>
                                        <p:cTn id="86" dur="1" fill="hold">
                                          <p:stCondLst>
                                            <p:cond delay="0"/>
                                          </p:stCondLst>
                                        </p:cTn>
                                        <p:tgtEl>
                                          <p:spTgt spid="13342"/>
                                        </p:tgtEl>
                                        <p:attrNameLst>
                                          <p:attrName>style.visibility</p:attrName>
                                        </p:attrNameLst>
                                      </p:cBhvr>
                                      <p:to>
                                        <p:strVal val="visible"/>
                                      </p:to>
                                    </p:set>
                                    <p:animEffect transition="in" filter="fade">
                                      <p:cBhvr>
                                        <p:cTn id="87" dur="1000"/>
                                        <p:tgtEl>
                                          <p:spTgt spid="13342"/>
                                        </p:tgtEl>
                                      </p:cBhvr>
                                    </p:animEffect>
                                    <p:anim calcmode="lin" valueType="num">
                                      <p:cBhvr>
                                        <p:cTn id="88" dur="1000" fill="hold"/>
                                        <p:tgtEl>
                                          <p:spTgt spid="13342"/>
                                        </p:tgtEl>
                                        <p:attrNameLst>
                                          <p:attrName>ppt_x</p:attrName>
                                        </p:attrNameLst>
                                      </p:cBhvr>
                                      <p:tavLst>
                                        <p:tav tm="0">
                                          <p:val>
                                            <p:strVal val="#ppt_x"/>
                                          </p:val>
                                        </p:tav>
                                        <p:tav tm="100000">
                                          <p:val>
                                            <p:strVal val="#ppt_x"/>
                                          </p:val>
                                        </p:tav>
                                      </p:tavLst>
                                    </p:anim>
                                    <p:anim calcmode="lin" valueType="num">
                                      <p:cBhvr>
                                        <p:cTn id="89" dur="1000" fill="hold"/>
                                        <p:tgtEl>
                                          <p:spTgt spid="13342"/>
                                        </p:tgtEl>
                                        <p:attrNameLst>
                                          <p:attrName>ppt_y</p:attrName>
                                        </p:attrNameLst>
                                      </p:cBhvr>
                                      <p:tavLst>
                                        <p:tav tm="0">
                                          <p:val>
                                            <p:strVal val="#ppt_y+.1"/>
                                          </p:val>
                                        </p:tav>
                                        <p:tav tm="100000">
                                          <p:val>
                                            <p:strVal val="#ppt_y"/>
                                          </p:val>
                                        </p:tav>
                                      </p:tavLst>
                                    </p:anim>
                                  </p:childTnLst>
                                </p:cTn>
                              </p:par>
                            </p:childTnLst>
                          </p:cTn>
                        </p:par>
                      </p:childTnLst>
                    </p:cTn>
                  </p:par>
                  <p:par>
                    <p:cTn id="90" fill="hold" nodeType="clickPar">
                      <p:stCondLst>
                        <p:cond delay="indefinite"/>
                      </p:stCondLst>
                      <p:childTnLst>
                        <p:par>
                          <p:cTn id="91" fill="hold" nodeType="withGroup">
                            <p:stCondLst>
                              <p:cond delay="0"/>
                            </p:stCondLst>
                            <p:childTnLst>
                              <p:par>
                                <p:cTn id="92" presetID="42" presetClass="entr" presetSubtype="0" fill="hold" nodeType="clickEffect">
                                  <p:stCondLst>
                                    <p:cond delay="0"/>
                                  </p:stCondLst>
                                  <p:childTnLst>
                                    <p:set>
                                      <p:cBhvr>
                                        <p:cTn id="93" dur="1" fill="hold">
                                          <p:stCondLst>
                                            <p:cond delay="0"/>
                                          </p:stCondLst>
                                        </p:cTn>
                                        <p:tgtEl>
                                          <p:spTgt spid="13323"/>
                                        </p:tgtEl>
                                        <p:attrNameLst>
                                          <p:attrName>style.visibility</p:attrName>
                                        </p:attrNameLst>
                                      </p:cBhvr>
                                      <p:to>
                                        <p:strVal val="visible"/>
                                      </p:to>
                                    </p:set>
                                    <p:animEffect transition="in" filter="fade">
                                      <p:cBhvr>
                                        <p:cTn id="94" dur="1000"/>
                                        <p:tgtEl>
                                          <p:spTgt spid="13323"/>
                                        </p:tgtEl>
                                      </p:cBhvr>
                                    </p:animEffect>
                                    <p:anim calcmode="lin" valueType="num">
                                      <p:cBhvr>
                                        <p:cTn id="95" dur="1000" fill="hold"/>
                                        <p:tgtEl>
                                          <p:spTgt spid="13323"/>
                                        </p:tgtEl>
                                        <p:attrNameLst>
                                          <p:attrName>ppt_x</p:attrName>
                                        </p:attrNameLst>
                                      </p:cBhvr>
                                      <p:tavLst>
                                        <p:tav tm="0">
                                          <p:val>
                                            <p:strVal val="#ppt_x"/>
                                          </p:val>
                                        </p:tav>
                                        <p:tav tm="100000">
                                          <p:val>
                                            <p:strVal val="#ppt_x"/>
                                          </p:val>
                                        </p:tav>
                                      </p:tavLst>
                                    </p:anim>
                                    <p:anim calcmode="lin" valueType="num">
                                      <p:cBhvr>
                                        <p:cTn id="96" dur="1000" fill="hold"/>
                                        <p:tgtEl>
                                          <p:spTgt spid="133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animBg="1"/>
      <p:bldP spid="13315" grpId="0" animBg="1"/>
      <p:bldP spid="13320" grpId="0" bldLvl="0" animBg="1" autoUpdateAnimBg="0"/>
      <p:bldP spid="13328" grpId="0" bldLvl="0" animBg="1" autoUpdateAnimBg="0"/>
      <p:bldP spid="13333" grpId="0" bldLvl="0" animBg="1" autoUpdateAnimBg="0"/>
      <p:bldP spid="13338" grpId="0" bldLvl="0" animBg="1" autoUpdateAnimBg="0"/>
      <p:bldP spid="13343" grpId="0" animBg="1"/>
      <p:bldP spid="13344" grpId="0" animBg="1"/>
      <p:bldP spid="13345" grpId="0" animBg="1"/>
    </p:bldLst>
  </p:timing>
</p:sld>
</file>

<file path=ppt/theme/theme1.xml><?xml version="1.0" encoding="utf-8"?>
<a:theme xmlns:a="http://schemas.openxmlformats.org/drawingml/2006/main" name="nordridesign.com">
  <a:themeElements>
    <a:clrScheme name="">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fontScheme name="nordridesign.com">
      <a:majorFont>
        <a:latin typeface="Arial"/>
        <a:ea typeface="华文细黑"/>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zh-CN" sz="1800" b="1" i="1"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zh-CN" sz="1800" b="1" i="1"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theme>
</file>

<file path=ppt/theme/theme2.xml><?xml version="1.0" encoding="utf-8"?>
<a:theme xmlns:a="http://schemas.openxmlformats.org/drawingml/2006/main" name="nordridesign.com_2">
  <a:themeElements>
    <a:clrScheme name="">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fontScheme name="nordridesign.com_2">
      <a:majorFont>
        <a:latin typeface="Arial"/>
        <a:ea typeface="华文细黑"/>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zh-CN" sz="1800" b="1" i="1"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zh-CN" sz="1800" b="1" i="1"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Pages>0</Pages>
  <Words>1449</Words>
  <Characters>0</Characters>
  <Application>Microsoft Office PowerPoint</Application>
  <DocSecurity>0</DocSecurity>
  <PresentationFormat>全屏显示(4:3)</PresentationFormat>
  <Lines>0</Lines>
  <Paragraphs>306</Paragraphs>
  <Slides>31</Slides>
  <Notes>0</Notes>
  <HiddenSlides>0</HiddenSlides>
  <MMClips>0</MMClips>
  <ScaleCrop>false</ScaleCrop>
  <HeadingPairs>
    <vt:vector size="8" baseType="variant">
      <vt:variant>
        <vt:lpstr>已用的字体</vt:lpstr>
      </vt:variant>
      <vt:variant>
        <vt:i4>413</vt:i4>
      </vt:variant>
      <vt:variant>
        <vt:lpstr>主题</vt:lpstr>
      </vt:variant>
      <vt:variant>
        <vt:i4>2</vt:i4>
      </vt:variant>
      <vt:variant>
        <vt:lpstr>嵌入 OLE 服务器</vt:lpstr>
      </vt:variant>
      <vt:variant>
        <vt:i4>1</vt:i4>
      </vt:variant>
      <vt:variant>
        <vt:lpstr>幻灯片标题</vt:lpstr>
      </vt:variant>
      <vt:variant>
        <vt:i4>31</vt:i4>
      </vt:variant>
    </vt:vector>
  </HeadingPairs>
  <TitlesOfParts>
    <vt:vector size="447" baseType="lpstr">
      <vt:lpstr>Arial</vt:lpstr>
      <vt:lpstr>宋体</vt:lpstr>
      <vt:lpstr>Wingdings</vt:lpstr>
      <vt:lpstr>华文细黑</vt:lpstr>
      <vt:lpstr>微软雅黑</vt:lpstr>
      <vt:lpstr>黑体</vt:lpstr>
      <vt:lpstr>叶根友行书繁</vt:lpstr>
      <vt:lpstr>华文行楷</vt:lpstr>
      <vt:lpstr>叶根友毛笔行书简体</vt:lpstr>
      <vt:lpstr>华康雅宋体W9(P)</vt:lpstr>
      <vt:lpstr>方正隶二繁体</vt:lpstr>
      <vt:lpstr>Calibri</vt:lpstr>
      <vt:lpstr>Wingdings 2</vt:lpstr>
      <vt:lpstr>Verdana</vt:lpstr>
      <vt:lpstr>方正正中黑简体</vt:lpstr>
      <vt:lpstr>造字工房悦黑演示版常规体</vt:lpstr>
      <vt:lpstr>Times New Roman</vt:lpstr>
      <vt:lpstr>Arial Black</vt:lpstr>
      <vt:lpstr>MS UI Gothic</vt:lpstr>
      <vt:lpstr>Latha</vt:lpstr>
      <vt:lpstr>Gulim</vt:lpstr>
      <vt:lpstr>Arial Narrow</vt:lpstr>
      <vt:lpstr>가는각진제목체</vt:lpstr>
      <vt:lpstr>Jellyka - Nathaniel, a Mystery</vt:lpstr>
      <vt:lpstr>方正黑体简体</vt:lpstr>
      <vt:lpstr>书体坊米芾体</vt:lpstr>
      <vt:lpstr>迷你简中特广告</vt:lpstr>
      <vt:lpstr>HY견고딕</vt:lpstr>
      <vt:lpstr>HY각헤드라인M</vt:lpstr>
      <vt:lpstr>HY헤드라인M</vt:lpstr>
      <vt:lpstr>GulimChe</vt:lpstr>
      <vt:lpstr>Batang</vt:lpstr>
      <vt:lpstr>새굴림</vt:lpstr>
      <vt:lpstr>DotumChe</vt:lpstr>
      <vt:lpstr>휴먼견출새내기체</vt:lpstr>
      <vt:lpstr>HY견명조</vt:lpstr>
      <vt:lpstr>Dotum</vt:lpstr>
      <vt:lpstr>Palatino</vt:lpstr>
      <vt:lpstr>HY신문명조</vt:lpstr>
      <vt:lpstr>Book Antiqua</vt:lpstr>
      <vt:lpstr>Impact</vt:lpstr>
      <vt:lpstr>Monotype Sorts</vt:lpstr>
      <vt:lpstr>가는으뜸체</vt:lpstr>
      <vt:lpstr>楷体_GB2312</vt:lpstr>
      <vt:lpstr>华文楷体</vt:lpstr>
      <vt:lpstr>方正静蕾简体</vt:lpstr>
      <vt:lpstr>Adobe Myungjo Std M</vt:lpstr>
      <vt:lpstr>Palatino Linotype</vt:lpstr>
      <vt:lpstr>Cooper Black</vt:lpstr>
      <vt:lpstr>ArialS</vt:lpstr>
      <vt:lpstr>金梅毛行書</vt:lpstr>
      <vt:lpstr>华文彩云</vt:lpstr>
      <vt:lpstr>方正舒体</vt:lpstr>
      <vt:lpstr>Franklin Gothic Medium</vt:lpstr>
      <vt:lpstr>Franklin Gothic Book</vt:lpstr>
      <vt:lpstr>Tahoma</vt:lpstr>
      <vt:lpstr>HG創英角ｺﾞｼｯｸUB</vt:lpstr>
      <vt:lpstr>Courier New</vt:lpstr>
      <vt:lpstr>Loki Cola</vt:lpstr>
      <vt:lpstr>方正大黑繁体</vt:lpstr>
      <vt:lpstr>方正超粗黑简体</vt:lpstr>
      <vt:lpstr>Haettenschweiler</vt:lpstr>
      <vt:lpstr>Mistral</vt:lpstr>
      <vt:lpstr>Arial Unicode MS</vt:lpstr>
      <vt:lpstr>MS PGothic</vt:lpstr>
      <vt:lpstr>Rockwell</vt:lpstr>
      <vt:lpstr>方正粗宋简体</vt:lpstr>
      <vt:lpstr>Malgun Gothic</vt:lpstr>
      <vt:lpstr>Britannic Bold</vt:lpstr>
      <vt:lpstr>华文隶书</vt:lpstr>
      <vt:lpstr>隶书</vt:lpstr>
      <vt:lpstr>超世纪粗印篆</vt:lpstr>
      <vt:lpstr>MingLiU</vt:lpstr>
      <vt:lpstr>方正粗倩简体</vt:lpstr>
      <vt:lpstr>方正综艺简体</vt:lpstr>
      <vt:lpstr>BatangChe</vt:lpstr>
      <vt:lpstr>견고딕</vt:lpstr>
      <vt:lpstr>Symbol</vt:lpstr>
      <vt:lpstr>Futura Bk</vt:lpstr>
      <vt:lpstr>Gautami</vt:lpstr>
      <vt:lpstr>Arial Rounded MT Bold</vt:lpstr>
      <vt:lpstr>Borg 9</vt:lpstr>
      <vt:lpstr>Adobe 明體 Std L</vt:lpstr>
      <vt:lpstr>MS Mincho</vt:lpstr>
      <vt:lpstr>时尚中黑简体</vt:lpstr>
      <vt:lpstr>方正粗活意简体</vt:lpstr>
      <vt:lpstr>Futura Hv</vt:lpstr>
      <vt:lpstr>Helvetica</vt:lpstr>
      <vt:lpstr>PMingLiU</vt:lpstr>
      <vt:lpstr>Lucida Sans Unicode</vt:lpstr>
      <vt:lpstr>신명조</vt:lpstr>
      <vt:lpstr>╜┼╕φ┴╢</vt:lpstr>
      <vt:lpstr>_x000b__x000c_</vt:lpstr>
      <vt:lpstr>幼圆</vt:lpstr>
      <vt:lpstr>宋体-方正超大字符集</vt:lpstr>
      <vt:lpstr>方正行楷简体</vt:lpstr>
      <vt:lpstr>Trebuchet MS</vt:lpstr>
      <vt:lpstr>Dinbol</vt:lpstr>
      <vt:lpstr>휴먼새내기체</vt:lpstr>
      <vt:lpstr>Dinmed</vt:lpstr>
      <vt:lpstr>Lucida Console</vt:lpstr>
      <vt:lpstr>仿宋_GB2312</vt:lpstr>
      <vt:lpstr>仿宋</vt:lpstr>
      <vt:lpstr>Microsoft Sans Serif</vt:lpstr>
      <vt:lpstr>Segoe Light</vt:lpstr>
      <vt:lpstr>HY그래픽M</vt:lpstr>
      <vt:lpstr>산돌고딕B</vt:lpstr>
      <vt:lpstr>SF Automaton Extended</vt:lpstr>
      <vt:lpstr>Samurai</vt:lpstr>
      <vt:lpstr>Elephant</vt:lpstr>
      <vt:lpstr>Lao UI</vt:lpstr>
      <vt:lpstr>华康简标题宋</vt:lpstr>
      <vt:lpstr>经典综艺体简</vt:lpstr>
      <vt:lpstr>创艺简标宋</vt:lpstr>
      <vt:lpstr>League Gothic</vt:lpstr>
      <vt:lpstr>Broadway</vt:lpstr>
      <vt:lpstr>Microsoft JhengHei</vt:lpstr>
      <vt:lpstr>方正启体简体</vt:lpstr>
      <vt:lpstr>经典特宋简</vt:lpstr>
      <vt:lpstr>Stylus BT</vt:lpstr>
      <vt:lpstr>나눔고딕</vt:lpstr>
      <vt:lpstr>나눔손글씨 펜</vt:lpstr>
      <vt:lpstr>나눔손글씨 펜 OTF</vt:lpstr>
      <vt:lpstr>Arial Bold</vt:lpstr>
      <vt:lpstr>Lucida Grande</vt:lpstr>
      <vt:lpstr>Georgia</vt:lpstr>
      <vt:lpstr>News Gothic MT</vt:lpstr>
      <vt:lpstr>Helvetica LT Std Cond</vt:lpstr>
      <vt:lpstr>Brush Script MT Italic</vt:lpstr>
      <vt:lpstr>Comic Sans MS</vt:lpstr>
      <vt:lpstr>Go Boom!</vt:lpstr>
      <vt:lpstr>文鼎大标宋简</vt:lpstr>
      <vt:lpstr>方正魏碑简体</vt:lpstr>
      <vt:lpstr>Kozuka Mincho Pro H</vt:lpstr>
      <vt:lpstr>方正姚体</vt:lpstr>
      <vt:lpstr>华文琥珀</vt:lpstr>
      <vt:lpstr>Monotype Corsiva</vt:lpstr>
      <vt:lpstr>New Garden</vt:lpstr>
      <vt:lpstr>Arial (Headings)</vt:lpstr>
      <vt:lpstr>6809chargen</vt:lpstr>
      <vt:lpstr>Bookman Old Style</vt:lpstr>
      <vt:lpstr>HakusyuSousyo_kk</vt:lpstr>
      <vt:lpstr>Adobe 楷体 Std R</vt:lpstr>
      <vt:lpstr>方正水黑简体</vt:lpstr>
      <vt:lpstr>万花哥特体繁</vt:lpstr>
      <vt:lpstr>Kozuka Mincho Pro R</vt:lpstr>
      <vt:lpstr>Kozuka Gothic Pro B</vt:lpstr>
      <vt:lpstr>方正大黑简体</vt:lpstr>
      <vt:lpstr>方正兰亭粗黑简体</vt:lpstr>
      <vt:lpstr>Bradley Hand ITC</vt:lpstr>
      <vt:lpstr>華康流風體</vt:lpstr>
      <vt:lpstr>金梅浪漫空心體</vt:lpstr>
      <vt:lpstr>叶根友签名体</vt:lpstr>
      <vt:lpstr>hakuyoxingshu7000</vt:lpstr>
      <vt:lpstr>Edwardian Script ITC</vt:lpstr>
      <vt:lpstr>A bite</vt:lpstr>
      <vt:lpstr>Palace Script MT</vt:lpstr>
      <vt:lpstr>hakuyocaoshu7000</vt:lpstr>
      <vt:lpstr>Poor Richard</vt:lpstr>
      <vt:lpstr>方正大标宋简体</vt:lpstr>
      <vt:lpstr>华文中宋</vt:lpstr>
      <vt:lpstr>新宋体</vt:lpstr>
      <vt:lpstr>Windings</vt:lpstr>
      <vt:lpstr>Blackadder ITC</vt:lpstr>
      <vt:lpstr>Brush Script MT</vt:lpstr>
      <vt:lpstr>宋体-18030</vt:lpstr>
      <vt:lpstr>方正黑体_GBK</vt:lpstr>
      <vt:lpstr>方正隶书_GBK</vt:lpstr>
      <vt:lpstr>方正小标宋_GBK</vt:lpstr>
      <vt:lpstr>华文新魏</vt:lpstr>
      <vt:lpstr>Times</vt:lpstr>
      <vt:lpstr>Bodoni MT Black</vt:lpstr>
      <vt:lpstr>Copperplate Gothic Bold</vt:lpstr>
      <vt:lpstr>Goudy Stout</vt:lpstr>
      <vt:lpstr>Rockwell Extra Bold</vt:lpstr>
      <vt:lpstr>Webdings</vt:lpstr>
      <vt:lpstr>akvo</vt:lpstr>
      <vt:lpstr>方正魏碑_GBK</vt:lpstr>
      <vt:lpstr>华文仿宋</vt:lpstr>
      <vt:lpstr>43</vt:lpstr>
      <vt:lpstr>Calisto MT</vt:lpstr>
      <vt:lpstr>方正超粗黑_GBK</vt:lpstr>
      <vt:lpstr>迷你简启体</vt:lpstr>
      <vt:lpstr>方正楷体</vt:lpstr>
      <vt:lpstr>方正黑体</vt:lpstr>
      <vt:lpstr>方正宋体</vt:lpstr>
      <vt:lpstr>Mangal</vt:lpstr>
      <vt:lpstr>永中宋体</vt:lpstr>
      <vt:lpstr>Forte</vt:lpstr>
      <vt:lpstr>永中粗黑</vt:lpstr>
      <vt:lpstr>Script MT Bold</vt:lpstr>
      <vt:lpstr>Shruti</vt:lpstr>
      <vt:lpstr>Curlz MT</vt:lpstr>
      <vt:lpstr>Tw Cen MT</vt:lpstr>
      <vt:lpstr>方正书宋_GBK</vt:lpstr>
      <vt:lpstr>华文宋体</vt:lpstr>
      <vt:lpstr>MS Gothic</vt:lpstr>
      <vt:lpstr>GungsuhChe</vt:lpstr>
      <vt:lpstr>Lucida Sans</vt:lpstr>
      <vt:lpstr>SW Extra</vt:lpstr>
      <vt:lpstr>方正康体_GBK</vt:lpstr>
      <vt:lpstr>CourierPS</vt:lpstr>
      <vt:lpstr>Frutiger 55 Roman</vt:lpstr>
      <vt:lpstr>華康中黑體(P)</vt:lpstr>
      <vt:lpstr>Segoe Semibold</vt:lpstr>
      <vt:lpstr>Segoe</vt:lpstr>
      <vt:lpstr>Boca Raton ICG Solid</vt:lpstr>
      <vt:lpstr>Raavi</vt:lpstr>
      <vt:lpstr>Tunga</vt:lpstr>
      <vt:lpstr>永中楷体</vt:lpstr>
      <vt:lpstr>新宋体-18030</vt:lpstr>
      <vt:lpstr>Vivaldi</vt:lpstr>
      <vt:lpstr>方正仿宋_GBK</vt:lpstr>
      <vt:lpstr>方正黄草简体</vt:lpstr>
      <vt:lpstr>方正楷体_GBK</vt:lpstr>
      <vt:lpstr>Aloisen New</vt:lpstr>
      <vt:lpstr>MS PMincho</vt:lpstr>
      <vt:lpstr>Gungsuh</vt:lpstr>
      <vt:lpstr>Segoe UI</vt:lpstr>
      <vt:lpstr>Univers Condensed</vt:lpstr>
      <vt:lpstr>Agency FB</vt:lpstr>
      <vt:lpstr>Castellar</vt:lpstr>
      <vt:lpstr>Wingdings 3</vt:lpstr>
      <vt:lpstr>Zurich Blk BT</vt:lpstr>
      <vt:lpstr>Freefrm721 Blk BT</vt:lpstr>
      <vt:lpstr>Corbel</vt:lpstr>
      <vt:lpstr>Bernard MT Condensed</vt:lpstr>
      <vt:lpstr>Viner Hand ITC</vt:lpstr>
      <vt:lpstr>38</vt:lpstr>
      <vt:lpstr>Gill Sans Ultra Bold Condensed</vt:lpstr>
      <vt:lpstr>Imprint MT Shadow</vt:lpstr>
      <vt:lpstr>Modern No. 20</vt:lpstr>
      <vt:lpstr>CommonBullets</vt:lpstr>
      <vt:lpstr>Neo Sans Intel Medium</vt:lpstr>
      <vt:lpstr>Neo Sans Intel</vt:lpstr>
      <vt:lpstr>汉仪中圆简</vt:lpstr>
      <vt:lpstr>Constantia</vt:lpstr>
      <vt:lpstr>ＤＨＰ特太ゴシック体</vt:lpstr>
      <vt:lpstr>Century Gothic</vt:lpstr>
      <vt:lpstr>,seoul</vt:lpstr>
      <vt:lpstr>Seoul</vt:lpstr>
      <vt:lpstr>方正宋一简体</vt:lpstr>
      <vt:lpstr>楷体</vt:lpstr>
      <vt:lpstr>@</vt:lpstr>
      <vt:lpstr>@Arial</vt:lpstr>
      <vt:lpstr>DFKai-SB</vt:lpstr>
      <vt:lpstr>Broadway BT</vt:lpstr>
      <vt:lpstr>Segoe Condensed</vt:lpstr>
      <vt:lpstr>仿宋体</vt:lpstr>
      <vt:lpstr>方正章体</vt:lpstr>
      <vt:lpstr>Vrinda</vt:lpstr>
      <vt:lpstr>方正仿宋体</vt:lpstr>
      <vt:lpstr>Andale Sans UI</vt:lpstr>
      <vt:lpstr>HGｺﾞｼｯｸE</vt:lpstr>
      <vt:lpstr>Segoe Script</vt:lpstr>
      <vt:lpstr>方正中等线简体</vt:lpstr>
      <vt:lpstr>Bauhaus 93</vt:lpstr>
      <vt:lpstr>ZapfDingbats</vt:lpstr>
      <vt:lpstr>Ravie</vt:lpstr>
      <vt:lpstr>Harlow Solid Italic</vt:lpstr>
      <vt:lpstr>۷)ᘤ_x0001_</vt:lpstr>
      <vt:lpstr>全真粗黑體</vt:lpstr>
      <vt:lpstr>全真中圓體</vt:lpstr>
      <vt:lpstr>SimSun-Identity-H</vt:lpstr>
      <vt:lpstr>Algerian</vt:lpstr>
      <vt:lpstr>MS Reference Specialty</vt:lpstr>
      <vt:lpstr>Berlin Sans FB Demi</vt:lpstr>
      <vt:lpstr>Stencil</vt:lpstr>
      <vt:lpstr>方正古隶繁体</vt:lpstr>
      <vt:lpstr>方正综艺繁体</vt:lpstr>
      <vt:lpstr>方正隶书简体</vt:lpstr>
      <vt:lpstr>DFLiSong-Lt</vt:lpstr>
      <vt:lpstr>Segoe Print</vt:lpstr>
      <vt:lpstr>迷你简雪峰</vt:lpstr>
      <vt:lpstr>汉仪粗宋简</vt:lpstr>
      <vt:lpstr>ClassizismAntiqua</vt:lpstr>
      <vt:lpstr>Garamond</vt:lpstr>
      <vt:lpstr>Kartika</vt:lpstr>
      <vt:lpstr>Kozuka Gothic Pro H</vt:lpstr>
      <vt:lpstr>Swis721 Hv BT</vt:lpstr>
      <vt:lpstr>Adobe Gothic Std B</vt:lpstr>
      <vt:lpstr>ANGEL TEARS</vt:lpstr>
      <vt:lpstr>Berlin Sans FB</vt:lpstr>
      <vt:lpstr>ANGEL TEARS</vt:lpstr>
      <vt:lpstr>ANGEL TEARS</vt:lpstr>
      <vt:lpstr>ANGEL TEARS</vt:lpstr>
      <vt:lpstr>Dotum</vt:lpstr>
      <vt:lpstr>Dotum</vt:lpstr>
      <vt:lpstr>Dotum</vt:lpstr>
      <vt:lpstr>Dotum</vt:lpstr>
      <vt:lpstr>Dotum</vt:lpstr>
      <vt:lpstr>Dotum</vt:lpstr>
      <vt:lpstr>Dotum</vt:lpstr>
      <vt:lpstr>Dotum</vt:lpstr>
      <vt:lpstr>ANGEL TEARS</vt:lpstr>
      <vt:lpstr>Dotum</vt:lpstr>
      <vt:lpstr>HakusyuSousyo_kk</vt:lpstr>
      <vt:lpstr>ANGEL TEARS</vt:lpstr>
      <vt:lpstr>ANGEL TEARS</vt:lpstr>
      <vt:lpstr>ANGEL TEARS</vt:lpstr>
      <vt:lpstr>ANGEL TEARS</vt:lpstr>
      <vt:lpstr>ANGEL TEARS</vt:lpstr>
      <vt:lpstr>ANGEL TEARS</vt:lpstr>
      <vt:lpstr>Dotum</vt:lpstr>
      <vt:lpstr>ANGEL TEARS</vt:lpstr>
      <vt:lpstr>MingLiU</vt:lpstr>
      <vt:lpstr>Dotum</vt:lpstr>
      <vt:lpstr>Dotum</vt:lpstr>
      <vt:lpstr>ANGEL TEARS</vt:lpstr>
      <vt:lpstr>ANGEL TEARS</vt:lpstr>
      <vt:lpstr>ANGEL TEARS</vt:lpstr>
      <vt:lpstr>MingLiU</vt:lpstr>
      <vt:lpstr>HakusyuSousyo_kk</vt:lpstr>
      <vt:lpstr>ANGEL TEARS</vt:lpstr>
      <vt:lpstr>ANGEL TEARS</vt:lpstr>
      <vt:lpstr>Dotum</vt:lpstr>
      <vt:lpstr>ANGEL TEARS</vt:lpstr>
      <vt:lpstr>ANGEL TEARS</vt:lpstr>
      <vt:lpstr>ANGEL TEARS</vt:lpstr>
      <vt:lpstr>ANGEL TEARS</vt:lpstr>
      <vt:lpstr>ANGEL TEARS</vt:lpstr>
      <vt:lpstr>ANGEL TEARS</vt:lpstr>
      <vt:lpstr>Dotum</vt:lpstr>
      <vt:lpstr>Dotum</vt:lpstr>
      <vt:lpstr>ANGEL TEARS</vt:lpstr>
      <vt:lpstr>HakusyuSousyo_kk</vt:lpstr>
      <vt:lpstr>ANGEL TEARS</vt:lpstr>
      <vt:lpstr>ANGEL TEARS</vt:lpstr>
      <vt:lpstr>ANGEL TEARS</vt:lpstr>
      <vt:lpstr>MingLiU</vt:lpstr>
      <vt:lpstr>ANGEL TEARS</vt:lpstr>
      <vt:lpstr>Dotum</vt:lpstr>
      <vt:lpstr>Dotum</vt:lpstr>
      <vt:lpstr>Dotum</vt:lpstr>
      <vt:lpstr>ANGEL TEARS</vt:lpstr>
      <vt:lpstr>ANGEL TEARS</vt:lpstr>
      <vt:lpstr>ANGEL TEARS</vt:lpstr>
      <vt:lpstr>ANGEL TEARS</vt:lpstr>
      <vt:lpstr>ANGEL TEARS</vt:lpstr>
      <vt:lpstr>HakusyuSousyo_kk</vt:lpstr>
      <vt:lpstr>ANGEL TEARS</vt:lpstr>
      <vt:lpstr>ANGEL TEARS</vt:lpstr>
      <vt:lpstr>HakusyuSousyo_kk</vt:lpstr>
      <vt:lpstr>HakusyuSousyo_kk</vt:lpstr>
      <vt:lpstr>ANGEL TEARS</vt:lpstr>
      <vt:lpstr>MingLiU</vt:lpstr>
      <vt:lpstr>ANGEL TEARS</vt:lpstr>
      <vt:lpstr>ANGEL TEARS</vt:lpstr>
      <vt:lpstr>ANGEL TEARS</vt:lpstr>
      <vt:lpstr>ANGEL TEARS</vt:lpstr>
      <vt:lpstr>ANGEL TEARS</vt:lpstr>
      <vt:lpstr>ANGEL TEARS</vt:lpstr>
      <vt:lpstr>ANGEL TEARS</vt:lpstr>
      <vt:lpstr>ANGEL TEARS</vt:lpstr>
      <vt:lpstr>ANGEL TEARS</vt:lpstr>
      <vt:lpstr>ANGEL TEARS</vt:lpstr>
      <vt:lpstr>ANGEL TEARS</vt:lpstr>
      <vt:lpstr>ANGEL TEARS</vt:lpstr>
      <vt:lpstr>ANGEL TEARS</vt:lpstr>
      <vt:lpstr>ANGEL TEARS</vt:lpstr>
      <vt:lpstr>ANGEL TEARS</vt:lpstr>
      <vt:lpstr>ANGEL TEARS</vt:lpstr>
      <vt:lpstr>ANGEL TEARS</vt:lpstr>
      <vt:lpstr>ANGEL TEARS</vt:lpstr>
      <vt:lpstr>Dotum</vt:lpstr>
      <vt:lpstr>ANGEL TEARS</vt:lpstr>
      <vt:lpstr>ANGEL TEARS</vt:lpstr>
      <vt:lpstr>ANGEL TEARS</vt:lpstr>
      <vt:lpstr>ANGEL TEARS</vt:lpstr>
      <vt:lpstr>ANGEL TEARS</vt:lpstr>
      <vt:lpstr>ANGEL TEARS</vt:lpstr>
      <vt:lpstr>ANGEL TEARS</vt:lpstr>
      <vt:lpstr>ANGEL TEARS</vt:lpstr>
      <vt:lpstr>ANGEL TEARS</vt:lpstr>
      <vt:lpstr>ANGEL TEARS</vt:lpstr>
      <vt:lpstr>HakusyuSousyo_kk</vt:lpstr>
      <vt:lpstr>Dotum</vt:lpstr>
      <vt:lpstr>ANGEL TEARS</vt:lpstr>
      <vt:lpstr>ANGEL TEARS</vt:lpstr>
      <vt:lpstr>ANGEL TEARS</vt:lpstr>
      <vt:lpstr>ANGEL TEARS</vt:lpstr>
      <vt:lpstr>ANGEL TEARS</vt:lpstr>
      <vt:lpstr>ANGEL TEARS</vt:lpstr>
      <vt:lpstr>ANGEL TEARS</vt:lpstr>
      <vt:lpstr>ANGEL TEARS</vt:lpstr>
      <vt:lpstr>ANGEL TEARS</vt:lpstr>
      <vt:lpstr>ANGEL TEARS</vt:lpstr>
      <vt:lpstr>ANGEL TEARS</vt:lpstr>
      <vt:lpstr>ANGEL TEARS</vt:lpstr>
      <vt:lpstr>ANGEL TEARS</vt:lpstr>
      <vt:lpstr>ANGEL TEARS</vt:lpstr>
      <vt:lpstr>HakusyuSousyo_kk</vt:lpstr>
      <vt:lpstr>ANGEL TEARS</vt:lpstr>
      <vt:lpstr>ANGEL TEARS</vt:lpstr>
      <vt:lpstr>ANGEL TEARS</vt:lpstr>
      <vt:lpstr>ANGEL TEARS</vt:lpstr>
      <vt:lpstr>MingLiU</vt:lpstr>
      <vt:lpstr>ANGEL TEARS</vt:lpstr>
      <vt:lpstr>ANGEL TEARS</vt:lpstr>
      <vt:lpstr>HakusyuSousyo_kk</vt:lpstr>
      <vt:lpstr>ANGEL TEARS</vt:lpstr>
      <vt:lpstr>ANGEL TEARS</vt:lpstr>
      <vt:lpstr>ANGEL TEARS</vt:lpstr>
      <vt:lpstr>ANGEL TEARS</vt:lpstr>
      <vt:lpstr>ANGEL TEARS</vt:lpstr>
      <vt:lpstr>MingLiU</vt:lpstr>
      <vt:lpstr>ANGEL TEARS</vt:lpstr>
      <vt:lpstr>ANGEL TEARS</vt:lpstr>
      <vt:lpstr>ANGEL TEARS</vt:lpstr>
      <vt:lpstr>ANGEL TEARS</vt:lpstr>
      <vt:lpstr>HakusyuSousyo_kk</vt:lpstr>
      <vt:lpstr>ANGEL TEARS</vt:lpstr>
      <vt:lpstr>HakusyuSousyo_kk</vt:lpstr>
      <vt:lpstr>nordridesign.com</vt:lpstr>
      <vt:lpstr>nordridesign.com_2</vt:lpstr>
      <vt:lpstr>Microsoft Graph 图表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NordriDesign</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NordriDesign</dc:creator>
  <cp:keywords>ppt幻灯设计/ppt模板设计</cp:keywords>
  <dc:description>nordridesign.com</dc:description>
  <cp:lastModifiedBy>Administrator</cp:lastModifiedBy>
  <cp:revision>240</cp:revision>
  <dcterms:created xsi:type="dcterms:W3CDTF">2008-05-05T17:42:00Z</dcterms:created>
  <dcterms:modified xsi:type="dcterms:W3CDTF">2016-08-10T06:11:54Z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2052-8.1.0.3405</vt:lpwstr>
  </property>
</Properties>
</file>